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Arimo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Poppins Light"/>
      <p:regular r:id="rId39"/>
      <p:bold r:id="rId40"/>
      <p:italic r:id="rId41"/>
      <p:boldItalic r:id="rId42"/>
    </p:embeddedFont>
    <p:embeddedFont>
      <p:font typeface="Poppins Medium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.fntdata"/><Relationship Id="rId20" Type="http://schemas.openxmlformats.org/officeDocument/2006/relationships/slide" Target="slides/slide16.xml"/><Relationship Id="rId42" Type="http://schemas.openxmlformats.org/officeDocument/2006/relationships/font" Target="fonts/PoppinsLight-boldItalic.fntdata"/><Relationship Id="rId41" Type="http://schemas.openxmlformats.org/officeDocument/2006/relationships/font" Target="fonts/PoppinsLight-italic.fntdata"/><Relationship Id="rId22" Type="http://schemas.openxmlformats.org/officeDocument/2006/relationships/slide" Target="slides/slide18.xml"/><Relationship Id="rId44" Type="http://schemas.openxmlformats.org/officeDocument/2006/relationships/font" Target="fonts/PoppinsMedium-bold.fntdata"/><Relationship Id="rId21" Type="http://schemas.openxmlformats.org/officeDocument/2006/relationships/slide" Target="slides/slide17.xml"/><Relationship Id="rId43" Type="http://schemas.openxmlformats.org/officeDocument/2006/relationships/font" Target="fonts/PoppinsMedium-regular.fntdata"/><Relationship Id="rId24" Type="http://schemas.openxmlformats.org/officeDocument/2006/relationships/slide" Target="slides/slide20.xml"/><Relationship Id="rId46" Type="http://schemas.openxmlformats.org/officeDocument/2006/relationships/font" Target="fonts/PoppinsMedium-boldItalic.fntdata"/><Relationship Id="rId23" Type="http://schemas.openxmlformats.org/officeDocument/2006/relationships/slide" Target="slides/slide19.xml"/><Relationship Id="rId45" Type="http://schemas.openxmlformats.org/officeDocument/2006/relationships/font" Target="fonts/Poppins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rimo-bold.fntdata"/><Relationship Id="rId27" Type="http://schemas.openxmlformats.org/officeDocument/2006/relationships/font" Target="fonts/Arim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m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font" Target="fonts/Arimo-boldItalic.fntdata"/><Relationship Id="rId11" Type="http://schemas.openxmlformats.org/officeDocument/2006/relationships/slide" Target="slides/slide7.xml"/><Relationship Id="rId33" Type="http://schemas.openxmlformats.org/officeDocument/2006/relationships/font" Target="fonts/Poppins-italic.fntdata"/><Relationship Id="rId10" Type="http://schemas.openxmlformats.org/officeDocument/2006/relationships/slide" Target="slides/slide6.xml"/><Relationship Id="rId32" Type="http://schemas.openxmlformats.org/officeDocument/2006/relationships/font" Target="fonts/Poppins-bold.fntdata"/><Relationship Id="rId13" Type="http://schemas.openxmlformats.org/officeDocument/2006/relationships/slide" Target="slides/slide9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.fntdata"/><Relationship Id="rId17" Type="http://schemas.openxmlformats.org/officeDocument/2006/relationships/slide" Target="slides/slide13.xml"/><Relationship Id="rId39" Type="http://schemas.openxmlformats.org/officeDocument/2006/relationships/font" Target="fonts/PoppinsLight-regular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fd5a80f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cfd5a80fd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d5a80fd0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cfd5a80fd0_0_6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cfd5a80fd0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cfd5a80fd0_0_6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cfd5a80fd0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cfd5a80fd0_0_7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cfd5a80fd0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gcfd5a80fd0_0_9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cfd5a80fd0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gcfd5a80fd0_0_9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cfd5a80fd0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gcfd5a80fd0_0_9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cfd5a80fd0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gcfd5a80fd0_0_10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cfd5a80fd0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gcfd5a80fd0_0_1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cfd5a80fd0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gcfd5a80fd0_0_1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cfd5a80fd0_0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gcfd5a80fd0_0_1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d5a80fd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cfd5a80fd0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cfd5a80fd0_0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gcfd5a80fd0_0_1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cfd5a80fd0_0_1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gcfd5a80fd0_0_15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fd5a80fd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cfd5a80fd0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fd5a80fd0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cfd5a80fd0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fd5a80fd0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cfd5a80fd0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fd5a80fd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cfd5a80fd0_0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cfd5a80fd0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cfd5a80fd0_0_5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fd5a80fd0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cfd5a80fd0_0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fd5a80fd0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cfd5a80fd0_0_5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27414" y="3333741"/>
            <a:ext cx="1390544" cy="517059"/>
            <a:chOff x="4927414" y="3333741"/>
            <a:chExt cx="1390544" cy="51705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927414" y="3333741"/>
              <a:ext cx="1390544" cy="517058"/>
              <a:chOff x="9854827" y="6667482"/>
              <a:chExt cx="2781088" cy="1034117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9854827" y="7094432"/>
                <a:ext cx="533086" cy="581361"/>
              </a:xfrm>
              <a:custGeom>
                <a:rect b="b" l="l" r="r" t="t"/>
                <a:pathLst>
                  <a:path extrusionOk="0" h="581361" w="533086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0409986" y="6942633"/>
                <a:ext cx="182196" cy="273054"/>
              </a:xfrm>
              <a:custGeom>
                <a:rect b="b" l="l" r="r" t="t"/>
                <a:pathLst>
                  <a:path extrusionOk="0" h="273054" w="182196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0533636" y="7156889"/>
                <a:ext cx="389935" cy="426569"/>
              </a:xfrm>
              <a:custGeom>
                <a:rect b="b" l="l" r="r" t="t"/>
                <a:pathLst>
                  <a:path extrusionOk="0" h="426569" w="389935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024380" y="6667482"/>
                <a:ext cx="441179" cy="1034117"/>
              </a:xfrm>
              <a:custGeom>
                <a:rect b="b" l="l" r="r" t="t"/>
                <a:pathLst>
                  <a:path extrusionOk="0" h="1034117" w="441179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386636" y="6929183"/>
                <a:ext cx="177561" cy="261912"/>
              </a:xfrm>
              <a:custGeom>
                <a:rect b="b" l="l" r="r" t="t"/>
                <a:pathLst>
                  <a:path extrusionOk="0" h="261912" w="177561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635446" y="7226882"/>
                <a:ext cx="328050" cy="119679"/>
              </a:xfrm>
              <a:custGeom>
                <a:rect b="b" l="l" r="r" t="t"/>
                <a:pathLst>
                  <a:path extrusionOk="0" h="119679" w="32805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1619376" y="7407127"/>
                <a:ext cx="369217" cy="115412"/>
              </a:xfrm>
              <a:custGeom>
                <a:rect b="b" l="l" r="r" t="t"/>
                <a:pathLst>
                  <a:path extrusionOk="0" h="115412" w="369217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2090376" y="7126397"/>
                <a:ext cx="366536" cy="503619"/>
              </a:xfrm>
              <a:custGeom>
                <a:rect b="b" l="l" r="r" t="t"/>
                <a:pathLst>
                  <a:path extrusionOk="0" h="503619" w="366536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2430426" y="6913536"/>
                <a:ext cx="205490" cy="258044"/>
              </a:xfrm>
              <a:custGeom>
                <a:rect b="b" l="l" r="r" t="t"/>
                <a:pathLst>
                  <a:path extrusionOk="0" h="258044" w="20549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4927414" y="3547216"/>
              <a:ext cx="266543" cy="290681"/>
            </a:xfrm>
            <a:custGeom>
              <a:rect b="b" l="l" r="r" t="t"/>
              <a:pathLst>
                <a:path extrusionOk="0" h="581361" w="533086">
                  <a:moveTo>
                    <a:pt x="174864" y="580583"/>
                  </a:moveTo>
                  <a:cubicBezTo>
                    <a:pt x="104390" y="579803"/>
                    <a:pt x="69848" y="539063"/>
                    <a:pt x="33860" y="484223"/>
                  </a:cubicBezTo>
                  <a:cubicBezTo>
                    <a:pt x="10554" y="449893"/>
                    <a:pt x="-1516" y="409041"/>
                    <a:pt x="153" y="367521"/>
                  </a:cubicBezTo>
                  <a:cubicBezTo>
                    <a:pt x="-737" y="303597"/>
                    <a:pt x="10053" y="237555"/>
                    <a:pt x="42815" y="181879"/>
                  </a:cubicBezTo>
                  <a:cubicBezTo>
                    <a:pt x="64786" y="146769"/>
                    <a:pt x="86702" y="111379"/>
                    <a:pt x="114569" y="80727"/>
                  </a:cubicBezTo>
                  <a:cubicBezTo>
                    <a:pt x="149389" y="46786"/>
                    <a:pt x="191606" y="16301"/>
                    <a:pt x="239665" y="5656"/>
                  </a:cubicBezTo>
                  <a:cubicBezTo>
                    <a:pt x="271648" y="-1756"/>
                    <a:pt x="304910" y="-1255"/>
                    <a:pt x="337171" y="3538"/>
                  </a:cubicBezTo>
                  <a:cubicBezTo>
                    <a:pt x="371713" y="7495"/>
                    <a:pt x="405810" y="24772"/>
                    <a:pt x="418993" y="58713"/>
                  </a:cubicBezTo>
                  <a:cubicBezTo>
                    <a:pt x="426390" y="33912"/>
                    <a:pt x="437626" y="-7106"/>
                    <a:pt x="471167" y="1086"/>
                  </a:cubicBezTo>
                  <a:cubicBezTo>
                    <a:pt x="491469" y="5377"/>
                    <a:pt x="513551" y="13013"/>
                    <a:pt x="526067" y="30568"/>
                  </a:cubicBezTo>
                  <a:cubicBezTo>
                    <a:pt x="530794" y="38036"/>
                    <a:pt x="530294" y="47343"/>
                    <a:pt x="529571" y="55815"/>
                  </a:cubicBezTo>
                  <a:cubicBezTo>
                    <a:pt x="528180" y="75599"/>
                    <a:pt x="524231" y="94994"/>
                    <a:pt x="521227" y="114556"/>
                  </a:cubicBezTo>
                  <a:cubicBezTo>
                    <a:pt x="512161" y="171346"/>
                    <a:pt x="506710" y="228471"/>
                    <a:pt x="502927" y="285875"/>
                  </a:cubicBezTo>
                  <a:cubicBezTo>
                    <a:pt x="498644" y="349687"/>
                    <a:pt x="490190" y="414726"/>
                    <a:pt x="500035" y="478316"/>
                  </a:cubicBezTo>
                  <a:cubicBezTo>
                    <a:pt x="502816" y="489852"/>
                    <a:pt x="506765" y="501445"/>
                    <a:pt x="514441" y="510752"/>
                  </a:cubicBezTo>
                  <a:cubicBezTo>
                    <a:pt x="520727" y="517997"/>
                    <a:pt x="529793" y="523570"/>
                    <a:pt x="532463" y="533267"/>
                  </a:cubicBezTo>
                  <a:cubicBezTo>
                    <a:pt x="536468" y="547423"/>
                    <a:pt x="520226" y="553442"/>
                    <a:pt x="510937" y="559907"/>
                  </a:cubicBezTo>
                  <a:cubicBezTo>
                    <a:pt x="479121" y="581642"/>
                    <a:pt x="464325" y="590504"/>
                    <a:pt x="430340" y="564979"/>
                  </a:cubicBezTo>
                  <a:cubicBezTo>
                    <a:pt x="396465" y="538562"/>
                    <a:pt x="392516" y="497209"/>
                    <a:pt x="395242" y="457305"/>
                  </a:cubicBezTo>
                  <a:cubicBezTo>
                    <a:pt x="381781" y="483165"/>
                    <a:pt x="362369" y="506293"/>
                    <a:pt x="338951" y="523570"/>
                  </a:cubicBezTo>
                  <a:cubicBezTo>
                    <a:pt x="290059" y="565369"/>
                    <a:pt x="239943" y="585711"/>
                    <a:pt x="174864" y="580583"/>
                  </a:cubicBezTo>
                  <a:close/>
                  <a:moveTo>
                    <a:pt x="194054" y="556396"/>
                  </a:moveTo>
                  <a:cubicBezTo>
                    <a:pt x="227261" y="556340"/>
                    <a:pt x="261580" y="548315"/>
                    <a:pt x="289447" y="529645"/>
                  </a:cubicBezTo>
                  <a:cubicBezTo>
                    <a:pt x="309749" y="513984"/>
                    <a:pt x="332110" y="500386"/>
                    <a:pt x="349075" y="480935"/>
                  </a:cubicBezTo>
                  <a:cubicBezTo>
                    <a:pt x="373549" y="454686"/>
                    <a:pt x="385063" y="419630"/>
                    <a:pt x="400192" y="388254"/>
                  </a:cubicBezTo>
                  <a:cubicBezTo>
                    <a:pt x="406088" y="382123"/>
                    <a:pt x="417213" y="384241"/>
                    <a:pt x="420328" y="392211"/>
                  </a:cubicBezTo>
                  <a:cubicBezTo>
                    <a:pt x="422886" y="398397"/>
                    <a:pt x="421718" y="405252"/>
                    <a:pt x="421551" y="411772"/>
                  </a:cubicBezTo>
                  <a:cubicBezTo>
                    <a:pt x="420439" y="439025"/>
                    <a:pt x="419271" y="466334"/>
                    <a:pt x="419994" y="493642"/>
                  </a:cubicBezTo>
                  <a:cubicBezTo>
                    <a:pt x="420606" y="503005"/>
                    <a:pt x="422219" y="512368"/>
                    <a:pt x="426780" y="520672"/>
                  </a:cubicBezTo>
                  <a:cubicBezTo>
                    <a:pt x="434456" y="537614"/>
                    <a:pt x="448862" y="551101"/>
                    <a:pt x="466773" y="556340"/>
                  </a:cubicBezTo>
                  <a:cubicBezTo>
                    <a:pt x="480456" y="552383"/>
                    <a:pt x="491580" y="542184"/>
                    <a:pt x="503817" y="535162"/>
                  </a:cubicBezTo>
                  <a:cubicBezTo>
                    <a:pt x="458207" y="495147"/>
                    <a:pt x="472224" y="398620"/>
                    <a:pt x="473948" y="342609"/>
                  </a:cubicBezTo>
                  <a:cubicBezTo>
                    <a:pt x="478676" y="285317"/>
                    <a:pt x="481123" y="227802"/>
                    <a:pt x="488632" y="170845"/>
                  </a:cubicBezTo>
                  <a:cubicBezTo>
                    <a:pt x="492637" y="128990"/>
                    <a:pt x="502594" y="87749"/>
                    <a:pt x="505486" y="45783"/>
                  </a:cubicBezTo>
                  <a:cubicBezTo>
                    <a:pt x="499646" y="32965"/>
                    <a:pt x="481290" y="29621"/>
                    <a:pt x="468719" y="25831"/>
                  </a:cubicBezTo>
                  <a:cubicBezTo>
                    <a:pt x="456093" y="20425"/>
                    <a:pt x="452199" y="40210"/>
                    <a:pt x="448417" y="47845"/>
                  </a:cubicBezTo>
                  <a:cubicBezTo>
                    <a:pt x="442799" y="59047"/>
                    <a:pt x="442744" y="83903"/>
                    <a:pt x="428448" y="86523"/>
                  </a:cubicBezTo>
                  <a:cubicBezTo>
                    <a:pt x="426613" y="91260"/>
                    <a:pt x="422497" y="88529"/>
                    <a:pt x="421162" y="85018"/>
                  </a:cubicBezTo>
                  <a:cubicBezTo>
                    <a:pt x="417825" y="83067"/>
                    <a:pt x="415544" y="79445"/>
                    <a:pt x="415266" y="75544"/>
                  </a:cubicBezTo>
                  <a:cubicBezTo>
                    <a:pt x="406088" y="62056"/>
                    <a:pt x="397912" y="47901"/>
                    <a:pt x="384284" y="38593"/>
                  </a:cubicBezTo>
                  <a:cubicBezTo>
                    <a:pt x="339786" y="13570"/>
                    <a:pt x="269033" y="17248"/>
                    <a:pt x="221976" y="34079"/>
                  </a:cubicBezTo>
                  <a:cubicBezTo>
                    <a:pt x="189270" y="48179"/>
                    <a:pt x="158566" y="70360"/>
                    <a:pt x="133369" y="94994"/>
                  </a:cubicBezTo>
                  <a:cubicBezTo>
                    <a:pt x="105892" y="125423"/>
                    <a:pt x="84087" y="160813"/>
                    <a:pt x="62673" y="195701"/>
                  </a:cubicBezTo>
                  <a:cubicBezTo>
                    <a:pt x="23959" y="260684"/>
                    <a:pt x="5270" y="398174"/>
                    <a:pt x="49601" y="462878"/>
                  </a:cubicBezTo>
                  <a:cubicBezTo>
                    <a:pt x="89594" y="524629"/>
                    <a:pt x="114958" y="558848"/>
                    <a:pt x="194054" y="556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4898" y="3585547"/>
              <a:ext cx="153522" cy="214648"/>
            </a:xfrm>
            <a:custGeom>
              <a:rect b="b" l="l" r="r" t="t"/>
              <a:pathLst>
                <a:path extrusionOk="0" h="429296" w="307044">
                  <a:moveTo>
                    <a:pt x="99528" y="429297"/>
                  </a:moveTo>
                  <a:cubicBezTo>
                    <a:pt x="-20673" y="428182"/>
                    <a:pt x="-6211" y="269793"/>
                    <a:pt x="12479" y="187422"/>
                  </a:cubicBezTo>
                  <a:cubicBezTo>
                    <a:pt x="22046" y="148131"/>
                    <a:pt x="44239" y="113633"/>
                    <a:pt x="67545" y="81142"/>
                  </a:cubicBezTo>
                  <a:cubicBezTo>
                    <a:pt x="105202" y="20729"/>
                    <a:pt x="180682" y="-20346"/>
                    <a:pt x="250099" y="10530"/>
                  </a:cubicBezTo>
                  <a:cubicBezTo>
                    <a:pt x="261836" y="7520"/>
                    <a:pt x="272849" y="17719"/>
                    <a:pt x="280915" y="25076"/>
                  </a:cubicBezTo>
                  <a:cubicBezTo>
                    <a:pt x="297546" y="41126"/>
                    <a:pt x="301940" y="63976"/>
                    <a:pt x="303664" y="86102"/>
                  </a:cubicBezTo>
                  <a:cubicBezTo>
                    <a:pt x="305611" y="101484"/>
                    <a:pt x="307502" y="116866"/>
                    <a:pt x="306946" y="132359"/>
                  </a:cubicBezTo>
                  <a:cubicBezTo>
                    <a:pt x="306334" y="187422"/>
                    <a:pt x="290704" y="241314"/>
                    <a:pt x="270902" y="292253"/>
                  </a:cubicBezTo>
                  <a:cubicBezTo>
                    <a:pt x="251601" y="336894"/>
                    <a:pt x="219785" y="376965"/>
                    <a:pt x="180404" y="405444"/>
                  </a:cubicBezTo>
                  <a:cubicBezTo>
                    <a:pt x="156153" y="419990"/>
                    <a:pt x="127785" y="428461"/>
                    <a:pt x="99528" y="429297"/>
                  </a:cubicBezTo>
                  <a:close/>
                  <a:moveTo>
                    <a:pt x="105146" y="404329"/>
                  </a:moveTo>
                  <a:cubicBezTo>
                    <a:pt x="147142" y="400930"/>
                    <a:pt x="180293" y="380532"/>
                    <a:pt x="205991" y="348096"/>
                  </a:cubicBezTo>
                  <a:cubicBezTo>
                    <a:pt x="245316" y="306520"/>
                    <a:pt x="261725" y="250064"/>
                    <a:pt x="274907" y="195726"/>
                  </a:cubicBezTo>
                  <a:cubicBezTo>
                    <a:pt x="282138" y="160448"/>
                    <a:pt x="285086" y="123999"/>
                    <a:pt x="279468" y="88275"/>
                  </a:cubicBezTo>
                  <a:cubicBezTo>
                    <a:pt x="277132" y="56675"/>
                    <a:pt x="271403" y="45641"/>
                    <a:pt x="244648" y="28865"/>
                  </a:cubicBezTo>
                  <a:cubicBezTo>
                    <a:pt x="170448" y="4789"/>
                    <a:pt x="114380" y="49765"/>
                    <a:pt x="77001" y="110178"/>
                  </a:cubicBezTo>
                  <a:cubicBezTo>
                    <a:pt x="56643" y="139994"/>
                    <a:pt x="39456" y="172374"/>
                    <a:pt x="32948" y="208265"/>
                  </a:cubicBezTo>
                  <a:cubicBezTo>
                    <a:pt x="22491" y="274363"/>
                    <a:pt x="5415" y="409122"/>
                    <a:pt x="105146" y="404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4993" y="3471316"/>
              <a:ext cx="91098" cy="136527"/>
            </a:xfrm>
            <a:custGeom>
              <a:rect b="b" l="l" r="r" t="t"/>
              <a:pathLst>
                <a:path extrusionOk="0" h="273054" w="182196">
                  <a:moveTo>
                    <a:pt x="139222" y="272987"/>
                  </a:moveTo>
                  <a:cubicBezTo>
                    <a:pt x="118642" y="271371"/>
                    <a:pt x="98784" y="269922"/>
                    <a:pt x="78426" y="267247"/>
                  </a:cubicBezTo>
                  <a:cubicBezTo>
                    <a:pt x="61183" y="265631"/>
                    <a:pt x="42883" y="264126"/>
                    <a:pt x="27587" y="255376"/>
                  </a:cubicBezTo>
                  <a:cubicBezTo>
                    <a:pt x="15183" y="248577"/>
                    <a:pt x="17464" y="233919"/>
                    <a:pt x="18576" y="221993"/>
                  </a:cubicBezTo>
                  <a:cubicBezTo>
                    <a:pt x="20189" y="208450"/>
                    <a:pt x="19244" y="193180"/>
                    <a:pt x="27531" y="181643"/>
                  </a:cubicBezTo>
                  <a:cubicBezTo>
                    <a:pt x="49947" y="156285"/>
                    <a:pt x="89384" y="148650"/>
                    <a:pt x="104680" y="116381"/>
                  </a:cubicBezTo>
                  <a:cubicBezTo>
                    <a:pt x="108574" y="107687"/>
                    <a:pt x="112801" y="97711"/>
                    <a:pt x="109964" y="88125"/>
                  </a:cubicBezTo>
                  <a:cubicBezTo>
                    <a:pt x="107128" y="78985"/>
                    <a:pt x="96559" y="75530"/>
                    <a:pt x="88717" y="80880"/>
                  </a:cubicBezTo>
                  <a:cubicBezTo>
                    <a:pt x="72141" y="89965"/>
                    <a:pt x="65744" y="113372"/>
                    <a:pt x="46221" y="117385"/>
                  </a:cubicBezTo>
                  <a:cubicBezTo>
                    <a:pt x="28811" y="117552"/>
                    <a:pt x="9398" y="107687"/>
                    <a:pt x="1277" y="91859"/>
                  </a:cubicBezTo>
                  <a:cubicBezTo>
                    <a:pt x="-2894" y="81493"/>
                    <a:pt x="4114" y="71183"/>
                    <a:pt x="8508" y="62099"/>
                  </a:cubicBezTo>
                  <a:cubicBezTo>
                    <a:pt x="27698" y="31112"/>
                    <a:pt x="61739" y="7928"/>
                    <a:pt x="98506" y="5420"/>
                  </a:cubicBezTo>
                  <a:cubicBezTo>
                    <a:pt x="101565" y="1630"/>
                    <a:pt x="107295" y="2912"/>
                    <a:pt x="111578" y="1797"/>
                  </a:cubicBezTo>
                  <a:cubicBezTo>
                    <a:pt x="144395" y="-7956"/>
                    <a:pt x="180494" y="23644"/>
                    <a:pt x="181996" y="56581"/>
                  </a:cubicBezTo>
                  <a:cubicBezTo>
                    <a:pt x="183609" y="86286"/>
                    <a:pt x="175377" y="116103"/>
                    <a:pt x="161582" y="142241"/>
                  </a:cubicBezTo>
                  <a:cubicBezTo>
                    <a:pt x="149624" y="164868"/>
                    <a:pt x="131379" y="183036"/>
                    <a:pt x="117084" y="203991"/>
                  </a:cubicBezTo>
                  <a:cubicBezTo>
                    <a:pt x="135829" y="208506"/>
                    <a:pt x="173819" y="210066"/>
                    <a:pt x="166199" y="238434"/>
                  </a:cubicBezTo>
                  <a:cubicBezTo>
                    <a:pt x="161916" y="252255"/>
                    <a:pt x="157911" y="274436"/>
                    <a:pt x="139222" y="272987"/>
                  </a:cubicBezTo>
                  <a:close/>
                  <a:moveTo>
                    <a:pt x="139000" y="248800"/>
                  </a:moveTo>
                  <a:cubicBezTo>
                    <a:pt x="141169" y="244174"/>
                    <a:pt x="143004" y="239381"/>
                    <a:pt x="144729" y="234532"/>
                  </a:cubicBezTo>
                  <a:cubicBezTo>
                    <a:pt x="144784" y="234421"/>
                    <a:pt x="144784" y="234309"/>
                    <a:pt x="144840" y="234198"/>
                  </a:cubicBezTo>
                  <a:cubicBezTo>
                    <a:pt x="133326" y="230241"/>
                    <a:pt x="120811" y="230130"/>
                    <a:pt x="109019" y="227009"/>
                  </a:cubicBezTo>
                  <a:cubicBezTo>
                    <a:pt x="69193" y="219206"/>
                    <a:pt x="100119" y="184318"/>
                    <a:pt x="115304" y="167487"/>
                  </a:cubicBezTo>
                  <a:cubicBezTo>
                    <a:pt x="126095" y="155394"/>
                    <a:pt x="136107" y="142520"/>
                    <a:pt x="143616" y="128085"/>
                  </a:cubicBezTo>
                  <a:cubicBezTo>
                    <a:pt x="156243" y="98937"/>
                    <a:pt x="173764" y="47386"/>
                    <a:pt x="137220" y="29050"/>
                  </a:cubicBezTo>
                  <a:cubicBezTo>
                    <a:pt x="130211" y="25372"/>
                    <a:pt x="122480" y="23477"/>
                    <a:pt x="115471" y="19798"/>
                  </a:cubicBezTo>
                  <a:cubicBezTo>
                    <a:pt x="111299" y="17402"/>
                    <a:pt x="106850" y="18071"/>
                    <a:pt x="102344" y="19130"/>
                  </a:cubicBezTo>
                  <a:cubicBezTo>
                    <a:pt x="69026" y="27935"/>
                    <a:pt x="36431" y="50451"/>
                    <a:pt x="24528" y="83946"/>
                  </a:cubicBezTo>
                  <a:cubicBezTo>
                    <a:pt x="29923" y="89017"/>
                    <a:pt x="36765" y="92473"/>
                    <a:pt x="43773" y="94646"/>
                  </a:cubicBezTo>
                  <a:cubicBezTo>
                    <a:pt x="60627" y="75642"/>
                    <a:pt x="87270" y="47274"/>
                    <a:pt x="113580" y="67560"/>
                  </a:cubicBezTo>
                  <a:cubicBezTo>
                    <a:pt x="138555" y="89184"/>
                    <a:pt x="121256" y="128364"/>
                    <a:pt x="102511" y="148483"/>
                  </a:cubicBezTo>
                  <a:cubicBezTo>
                    <a:pt x="86047" y="166986"/>
                    <a:pt x="61406" y="176293"/>
                    <a:pt x="45776" y="195297"/>
                  </a:cubicBezTo>
                  <a:cubicBezTo>
                    <a:pt x="41938" y="209119"/>
                    <a:pt x="42550" y="221826"/>
                    <a:pt x="41604" y="235201"/>
                  </a:cubicBezTo>
                  <a:cubicBezTo>
                    <a:pt x="72864" y="245790"/>
                    <a:pt x="106850" y="243672"/>
                    <a:pt x="139000" y="248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66818" y="3578445"/>
              <a:ext cx="194968" cy="213285"/>
            </a:xfrm>
            <a:custGeom>
              <a:rect b="b" l="l" r="r" t="t"/>
              <a:pathLst>
                <a:path extrusionOk="0" h="426569" w="389935">
                  <a:moveTo>
                    <a:pt x="191785" y="425501"/>
                  </a:moveTo>
                  <a:cubicBezTo>
                    <a:pt x="173541" y="424274"/>
                    <a:pt x="151125" y="419036"/>
                    <a:pt x="154574" y="395851"/>
                  </a:cubicBezTo>
                  <a:cubicBezTo>
                    <a:pt x="152627" y="355112"/>
                    <a:pt x="161360" y="314037"/>
                    <a:pt x="157355" y="274134"/>
                  </a:cubicBezTo>
                  <a:cubicBezTo>
                    <a:pt x="117251" y="271403"/>
                    <a:pt x="37321" y="279651"/>
                    <a:pt x="7118" y="254405"/>
                  </a:cubicBezTo>
                  <a:cubicBezTo>
                    <a:pt x="498" y="248330"/>
                    <a:pt x="-558" y="239023"/>
                    <a:pt x="220" y="230551"/>
                  </a:cubicBezTo>
                  <a:cubicBezTo>
                    <a:pt x="665" y="216730"/>
                    <a:pt x="1277" y="202909"/>
                    <a:pt x="3947" y="189366"/>
                  </a:cubicBezTo>
                  <a:cubicBezTo>
                    <a:pt x="8508" y="166237"/>
                    <a:pt x="21301" y="161834"/>
                    <a:pt x="42939" y="164900"/>
                  </a:cubicBezTo>
                  <a:cubicBezTo>
                    <a:pt x="67858" y="167352"/>
                    <a:pt x="92165" y="167853"/>
                    <a:pt x="116083" y="169470"/>
                  </a:cubicBezTo>
                  <a:cubicBezTo>
                    <a:pt x="128097" y="170194"/>
                    <a:pt x="140112" y="169860"/>
                    <a:pt x="152126" y="169247"/>
                  </a:cubicBezTo>
                  <a:cubicBezTo>
                    <a:pt x="159747" y="167909"/>
                    <a:pt x="170704" y="169470"/>
                    <a:pt x="176044" y="163172"/>
                  </a:cubicBezTo>
                  <a:cubicBezTo>
                    <a:pt x="181829" y="116970"/>
                    <a:pt x="185055" y="70379"/>
                    <a:pt x="194122" y="24623"/>
                  </a:cubicBezTo>
                  <a:cubicBezTo>
                    <a:pt x="183664" y="20610"/>
                    <a:pt x="184666" y="3724"/>
                    <a:pt x="195735" y="1272"/>
                  </a:cubicBezTo>
                  <a:cubicBezTo>
                    <a:pt x="218373" y="-289"/>
                    <a:pt x="280893" y="-3967"/>
                    <a:pt x="293130" y="17099"/>
                  </a:cubicBezTo>
                  <a:cubicBezTo>
                    <a:pt x="298359" y="25961"/>
                    <a:pt x="294743" y="36828"/>
                    <a:pt x="294632" y="46526"/>
                  </a:cubicBezTo>
                  <a:cubicBezTo>
                    <a:pt x="292240" y="87488"/>
                    <a:pt x="284564" y="127392"/>
                    <a:pt x="290015" y="167798"/>
                  </a:cubicBezTo>
                  <a:cubicBezTo>
                    <a:pt x="313599" y="173092"/>
                    <a:pt x="337629" y="175266"/>
                    <a:pt x="361546" y="178164"/>
                  </a:cubicBezTo>
                  <a:cubicBezTo>
                    <a:pt x="368221" y="179055"/>
                    <a:pt x="375285" y="179334"/>
                    <a:pt x="381126" y="182957"/>
                  </a:cubicBezTo>
                  <a:cubicBezTo>
                    <a:pt x="389469" y="187972"/>
                    <a:pt x="390359" y="198283"/>
                    <a:pt x="389803" y="207144"/>
                  </a:cubicBezTo>
                  <a:cubicBezTo>
                    <a:pt x="389525" y="218068"/>
                    <a:pt x="389135" y="228991"/>
                    <a:pt x="388357" y="239914"/>
                  </a:cubicBezTo>
                  <a:cubicBezTo>
                    <a:pt x="387355" y="255185"/>
                    <a:pt x="387578" y="278815"/>
                    <a:pt x="368110" y="281490"/>
                  </a:cubicBezTo>
                  <a:cubicBezTo>
                    <a:pt x="338129" y="284332"/>
                    <a:pt x="307759" y="285614"/>
                    <a:pt x="277945" y="289961"/>
                  </a:cubicBezTo>
                  <a:cubicBezTo>
                    <a:pt x="275164" y="310136"/>
                    <a:pt x="274274" y="329865"/>
                    <a:pt x="273217" y="349650"/>
                  </a:cubicBezTo>
                  <a:cubicBezTo>
                    <a:pt x="270881" y="371720"/>
                    <a:pt x="275108" y="407555"/>
                    <a:pt x="255974" y="422324"/>
                  </a:cubicBezTo>
                  <a:cubicBezTo>
                    <a:pt x="235727" y="428789"/>
                    <a:pt x="212866" y="426114"/>
                    <a:pt x="191785" y="425501"/>
                  </a:cubicBezTo>
                  <a:close/>
                  <a:moveTo>
                    <a:pt x="234337" y="401090"/>
                  </a:moveTo>
                  <a:cubicBezTo>
                    <a:pt x="237174" y="400867"/>
                    <a:pt x="240010" y="400700"/>
                    <a:pt x="242847" y="400366"/>
                  </a:cubicBezTo>
                  <a:cubicBezTo>
                    <a:pt x="250912" y="367930"/>
                    <a:pt x="247519" y="333822"/>
                    <a:pt x="251802" y="300773"/>
                  </a:cubicBezTo>
                  <a:cubicBezTo>
                    <a:pt x="252859" y="288902"/>
                    <a:pt x="253360" y="274914"/>
                    <a:pt x="265152" y="268505"/>
                  </a:cubicBezTo>
                  <a:cubicBezTo>
                    <a:pt x="273551" y="263990"/>
                    <a:pt x="283619" y="264046"/>
                    <a:pt x="292908" y="262987"/>
                  </a:cubicBezTo>
                  <a:cubicBezTo>
                    <a:pt x="315936" y="261371"/>
                    <a:pt x="338852" y="258752"/>
                    <a:pt x="361880" y="257024"/>
                  </a:cubicBezTo>
                  <a:cubicBezTo>
                    <a:pt x="364327" y="238131"/>
                    <a:pt x="364661" y="222024"/>
                    <a:pt x="365106" y="203577"/>
                  </a:cubicBezTo>
                  <a:cubicBezTo>
                    <a:pt x="344081" y="200846"/>
                    <a:pt x="323000" y="199063"/>
                    <a:pt x="302086" y="195385"/>
                  </a:cubicBezTo>
                  <a:cubicBezTo>
                    <a:pt x="290182" y="192487"/>
                    <a:pt x="273718" y="193378"/>
                    <a:pt x="268044" y="180226"/>
                  </a:cubicBezTo>
                  <a:cubicBezTo>
                    <a:pt x="255863" y="131628"/>
                    <a:pt x="269491" y="79296"/>
                    <a:pt x="271048" y="29806"/>
                  </a:cubicBezTo>
                  <a:cubicBezTo>
                    <a:pt x="249244" y="23564"/>
                    <a:pt x="225938" y="25403"/>
                    <a:pt x="203466" y="25013"/>
                  </a:cubicBezTo>
                  <a:cubicBezTo>
                    <a:pt x="205190" y="69320"/>
                    <a:pt x="198405" y="113571"/>
                    <a:pt x="197570" y="157877"/>
                  </a:cubicBezTo>
                  <a:cubicBezTo>
                    <a:pt x="201074" y="195663"/>
                    <a:pt x="154462" y="192765"/>
                    <a:pt x="128487" y="193936"/>
                  </a:cubicBezTo>
                  <a:cubicBezTo>
                    <a:pt x="95780" y="193155"/>
                    <a:pt x="62295" y="190870"/>
                    <a:pt x="29867" y="188920"/>
                  </a:cubicBezTo>
                  <a:cubicBezTo>
                    <a:pt x="24750" y="204413"/>
                    <a:pt x="25306" y="221077"/>
                    <a:pt x="24861" y="237128"/>
                  </a:cubicBezTo>
                  <a:cubicBezTo>
                    <a:pt x="53006" y="250782"/>
                    <a:pt x="86158" y="246546"/>
                    <a:pt x="116361" y="248664"/>
                  </a:cubicBezTo>
                  <a:cubicBezTo>
                    <a:pt x="131657" y="249166"/>
                    <a:pt x="146898" y="249166"/>
                    <a:pt x="162194" y="249389"/>
                  </a:cubicBezTo>
                  <a:cubicBezTo>
                    <a:pt x="170426" y="249389"/>
                    <a:pt x="177379" y="255463"/>
                    <a:pt x="179826" y="263099"/>
                  </a:cubicBezTo>
                  <a:cubicBezTo>
                    <a:pt x="186668" y="286227"/>
                    <a:pt x="182274" y="310861"/>
                    <a:pt x="180995" y="334491"/>
                  </a:cubicBezTo>
                  <a:cubicBezTo>
                    <a:pt x="179660" y="355725"/>
                    <a:pt x="179270" y="377014"/>
                    <a:pt x="179270" y="398359"/>
                  </a:cubicBezTo>
                  <a:cubicBezTo>
                    <a:pt x="197348" y="402706"/>
                    <a:pt x="216259" y="401815"/>
                    <a:pt x="234671" y="401090"/>
                  </a:cubicBezTo>
                  <a:cubicBezTo>
                    <a:pt x="234615" y="401034"/>
                    <a:pt x="234337" y="401090"/>
                    <a:pt x="234337" y="40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12190" y="3333741"/>
              <a:ext cx="220589" cy="517058"/>
            </a:xfrm>
            <a:custGeom>
              <a:rect b="b" l="l" r="r" t="t"/>
              <a:pathLst>
                <a:path extrusionOk="0" h="1034117" w="441179">
                  <a:moveTo>
                    <a:pt x="117990" y="1034117"/>
                  </a:moveTo>
                  <a:cubicBezTo>
                    <a:pt x="79999" y="1031888"/>
                    <a:pt x="37170" y="1026148"/>
                    <a:pt x="8580" y="998783"/>
                  </a:cubicBezTo>
                  <a:cubicBezTo>
                    <a:pt x="848" y="990256"/>
                    <a:pt x="570" y="978497"/>
                    <a:pt x="347" y="967574"/>
                  </a:cubicBezTo>
                  <a:cubicBezTo>
                    <a:pt x="-209" y="951523"/>
                    <a:pt x="-42" y="935472"/>
                    <a:pt x="459" y="919422"/>
                  </a:cubicBezTo>
                  <a:cubicBezTo>
                    <a:pt x="5910" y="833149"/>
                    <a:pt x="15922" y="747155"/>
                    <a:pt x="23375" y="661050"/>
                  </a:cubicBezTo>
                  <a:cubicBezTo>
                    <a:pt x="28548" y="596067"/>
                    <a:pt x="37281" y="531474"/>
                    <a:pt x="43956" y="466658"/>
                  </a:cubicBezTo>
                  <a:cubicBezTo>
                    <a:pt x="53356" y="324431"/>
                    <a:pt x="62089" y="181702"/>
                    <a:pt x="86173" y="41036"/>
                  </a:cubicBezTo>
                  <a:cubicBezTo>
                    <a:pt x="77051" y="36633"/>
                    <a:pt x="82002" y="23759"/>
                    <a:pt x="85228" y="16737"/>
                  </a:cubicBezTo>
                  <a:cubicBezTo>
                    <a:pt x="108812" y="-9011"/>
                    <a:pt x="161097" y="-1766"/>
                    <a:pt x="187518" y="16402"/>
                  </a:cubicBezTo>
                  <a:cubicBezTo>
                    <a:pt x="210657" y="33066"/>
                    <a:pt x="197864" y="64944"/>
                    <a:pt x="196418" y="88575"/>
                  </a:cubicBezTo>
                  <a:cubicBezTo>
                    <a:pt x="189354" y="160914"/>
                    <a:pt x="187351" y="231248"/>
                    <a:pt x="180510" y="303197"/>
                  </a:cubicBezTo>
                  <a:cubicBezTo>
                    <a:pt x="177673" y="363164"/>
                    <a:pt x="154756" y="420679"/>
                    <a:pt x="154868" y="480758"/>
                  </a:cubicBezTo>
                  <a:cubicBezTo>
                    <a:pt x="156258" y="487836"/>
                    <a:pt x="154590" y="498313"/>
                    <a:pt x="160708" y="503162"/>
                  </a:cubicBezTo>
                  <a:cubicBezTo>
                    <a:pt x="178841" y="507955"/>
                    <a:pt x="196974" y="512859"/>
                    <a:pt x="215107" y="517819"/>
                  </a:cubicBezTo>
                  <a:cubicBezTo>
                    <a:pt x="280742" y="536155"/>
                    <a:pt x="357836" y="544403"/>
                    <a:pt x="401722" y="602754"/>
                  </a:cubicBezTo>
                  <a:cubicBezTo>
                    <a:pt x="446776" y="657984"/>
                    <a:pt x="448779" y="735786"/>
                    <a:pt x="429978" y="801939"/>
                  </a:cubicBezTo>
                  <a:cubicBezTo>
                    <a:pt x="421857" y="844351"/>
                    <a:pt x="404002" y="884088"/>
                    <a:pt x="379417" y="919477"/>
                  </a:cubicBezTo>
                  <a:cubicBezTo>
                    <a:pt x="321959" y="998672"/>
                    <a:pt x="212549" y="1033783"/>
                    <a:pt x="117990" y="1034117"/>
                  </a:cubicBezTo>
                  <a:close/>
                  <a:moveTo>
                    <a:pt x="124720" y="1009540"/>
                  </a:moveTo>
                  <a:cubicBezTo>
                    <a:pt x="211047" y="1006363"/>
                    <a:pt x="308109" y="976156"/>
                    <a:pt x="360394" y="903315"/>
                  </a:cubicBezTo>
                  <a:cubicBezTo>
                    <a:pt x="380029" y="873554"/>
                    <a:pt x="396549" y="841230"/>
                    <a:pt x="403391" y="806008"/>
                  </a:cubicBezTo>
                  <a:cubicBezTo>
                    <a:pt x="414738" y="763484"/>
                    <a:pt x="422803" y="717171"/>
                    <a:pt x="409732" y="674202"/>
                  </a:cubicBezTo>
                  <a:cubicBezTo>
                    <a:pt x="401944" y="638534"/>
                    <a:pt x="378527" y="608272"/>
                    <a:pt x="349325" y="587150"/>
                  </a:cubicBezTo>
                  <a:cubicBezTo>
                    <a:pt x="299320" y="559172"/>
                    <a:pt x="240972" y="551983"/>
                    <a:pt x="186628" y="535821"/>
                  </a:cubicBezTo>
                  <a:cubicBezTo>
                    <a:pt x="170887" y="529690"/>
                    <a:pt x="149917" y="531084"/>
                    <a:pt x="138960" y="516538"/>
                  </a:cubicBezTo>
                  <a:cubicBezTo>
                    <a:pt x="120660" y="482096"/>
                    <a:pt x="133453" y="440130"/>
                    <a:pt x="139293" y="403737"/>
                  </a:cubicBezTo>
                  <a:cubicBezTo>
                    <a:pt x="157426" y="326158"/>
                    <a:pt x="159763" y="246574"/>
                    <a:pt x="165659" y="167435"/>
                  </a:cubicBezTo>
                  <a:cubicBezTo>
                    <a:pt x="167105" y="125190"/>
                    <a:pt x="173390" y="83392"/>
                    <a:pt x="176060" y="41370"/>
                  </a:cubicBezTo>
                  <a:cubicBezTo>
                    <a:pt x="173223" y="31951"/>
                    <a:pt x="158038" y="29778"/>
                    <a:pt x="150529" y="27493"/>
                  </a:cubicBezTo>
                  <a:cubicBezTo>
                    <a:pt x="133008" y="22867"/>
                    <a:pt x="114930" y="25208"/>
                    <a:pt x="98800" y="33177"/>
                  </a:cubicBezTo>
                  <a:cubicBezTo>
                    <a:pt x="97966" y="34682"/>
                    <a:pt x="97521" y="36354"/>
                    <a:pt x="96631" y="37803"/>
                  </a:cubicBezTo>
                  <a:cubicBezTo>
                    <a:pt x="88120" y="160803"/>
                    <a:pt x="74938" y="283747"/>
                    <a:pt x="70154" y="407081"/>
                  </a:cubicBezTo>
                  <a:cubicBezTo>
                    <a:pt x="67762" y="494747"/>
                    <a:pt x="53300" y="581465"/>
                    <a:pt x="47015" y="668852"/>
                  </a:cubicBezTo>
                  <a:cubicBezTo>
                    <a:pt x="40118" y="747099"/>
                    <a:pt x="32164" y="825291"/>
                    <a:pt x="25934" y="903594"/>
                  </a:cubicBezTo>
                  <a:cubicBezTo>
                    <a:pt x="24543" y="927558"/>
                    <a:pt x="24154" y="951579"/>
                    <a:pt x="25433" y="975487"/>
                  </a:cubicBezTo>
                  <a:cubicBezTo>
                    <a:pt x="25044" y="980671"/>
                    <a:pt x="28214" y="984516"/>
                    <a:pt x="32553" y="987024"/>
                  </a:cubicBezTo>
                  <a:cubicBezTo>
                    <a:pt x="60198" y="1004747"/>
                    <a:pt x="93015" y="1008313"/>
                    <a:pt x="124720" y="1009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71486" y="3635786"/>
              <a:ext cx="121711" cy="159343"/>
            </a:xfrm>
            <a:custGeom>
              <a:rect b="b" l="l" r="r" t="t"/>
              <a:pathLst>
                <a:path extrusionOk="0" h="318686" w="243423">
                  <a:moveTo>
                    <a:pt x="78826" y="318677"/>
                  </a:moveTo>
                  <a:cubicBezTo>
                    <a:pt x="53685" y="316447"/>
                    <a:pt x="22146" y="316225"/>
                    <a:pt x="5738" y="293932"/>
                  </a:cubicBezTo>
                  <a:cubicBezTo>
                    <a:pt x="-4775" y="275262"/>
                    <a:pt x="2233" y="252468"/>
                    <a:pt x="2956" y="232181"/>
                  </a:cubicBezTo>
                  <a:cubicBezTo>
                    <a:pt x="9798" y="162684"/>
                    <a:pt x="20867" y="93800"/>
                    <a:pt x="31547" y="24804"/>
                  </a:cubicBezTo>
                  <a:cubicBezTo>
                    <a:pt x="25595" y="-14989"/>
                    <a:pt x="95124" y="3793"/>
                    <a:pt x="116371" y="8920"/>
                  </a:cubicBezTo>
                  <a:cubicBezTo>
                    <a:pt x="145240" y="17001"/>
                    <a:pt x="171160" y="33944"/>
                    <a:pt x="193075" y="53952"/>
                  </a:cubicBezTo>
                  <a:cubicBezTo>
                    <a:pt x="212988" y="70560"/>
                    <a:pt x="224725" y="94468"/>
                    <a:pt x="235571" y="117541"/>
                  </a:cubicBezTo>
                  <a:cubicBezTo>
                    <a:pt x="252481" y="161736"/>
                    <a:pt x="241467" y="216465"/>
                    <a:pt x="208427" y="250350"/>
                  </a:cubicBezTo>
                  <a:cubicBezTo>
                    <a:pt x="173719" y="285628"/>
                    <a:pt x="130667" y="319345"/>
                    <a:pt x="78826" y="318677"/>
                  </a:cubicBezTo>
                  <a:close/>
                  <a:moveTo>
                    <a:pt x="84555" y="294043"/>
                  </a:moveTo>
                  <a:cubicBezTo>
                    <a:pt x="119041" y="291591"/>
                    <a:pt x="149022" y="272531"/>
                    <a:pt x="173552" y="249235"/>
                  </a:cubicBezTo>
                  <a:cubicBezTo>
                    <a:pt x="194132" y="232516"/>
                    <a:pt x="211042" y="211059"/>
                    <a:pt x="216214" y="184419"/>
                  </a:cubicBezTo>
                  <a:cubicBezTo>
                    <a:pt x="224613" y="148974"/>
                    <a:pt x="211542" y="117318"/>
                    <a:pt x="191796" y="88728"/>
                  </a:cubicBezTo>
                  <a:cubicBezTo>
                    <a:pt x="158867" y="47542"/>
                    <a:pt x="106526" y="23411"/>
                    <a:pt x="54018" y="25138"/>
                  </a:cubicBezTo>
                  <a:cubicBezTo>
                    <a:pt x="53796" y="25528"/>
                    <a:pt x="53573" y="25919"/>
                    <a:pt x="53351" y="26364"/>
                  </a:cubicBezTo>
                  <a:cubicBezTo>
                    <a:pt x="51070" y="30433"/>
                    <a:pt x="46454" y="32662"/>
                    <a:pt x="41948" y="32383"/>
                  </a:cubicBezTo>
                  <a:cubicBezTo>
                    <a:pt x="40724" y="75241"/>
                    <a:pt x="35385" y="117708"/>
                    <a:pt x="30935" y="160232"/>
                  </a:cubicBezTo>
                  <a:cubicBezTo>
                    <a:pt x="30935" y="159953"/>
                    <a:pt x="30990" y="159730"/>
                    <a:pt x="30990" y="159451"/>
                  </a:cubicBezTo>
                  <a:cubicBezTo>
                    <a:pt x="30990" y="159340"/>
                    <a:pt x="30990" y="159284"/>
                    <a:pt x="30990" y="159173"/>
                  </a:cubicBezTo>
                  <a:cubicBezTo>
                    <a:pt x="29155" y="191163"/>
                    <a:pt x="25595" y="222484"/>
                    <a:pt x="24149" y="254084"/>
                  </a:cubicBezTo>
                  <a:cubicBezTo>
                    <a:pt x="24594" y="263279"/>
                    <a:pt x="21090" y="275262"/>
                    <a:pt x="27820" y="282674"/>
                  </a:cubicBezTo>
                  <a:cubicBezTo>
                    <a:pt x="44229" y="293152"/>
                    <a:pt x="65588" y="293096"/>
                    <a:pt x="84555" y="294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93318" y="3464591"/>
              <a:ext cx="88781" cy="130956"/>
            </a:xfrm>
            <a:custGeom>
              <a:rect b="b" l="l" r="r" t="t"/>
              <a:pathLst>
                <a:path extrusionOk="0" h="261912" w="177561">
                  <a:moveTo>
                    <a:pt x="143982" y="261860"/>
                  </a:moveTo>
                  <a:cubicBezTo>
                    <a:pt x="115336" y="259017"/>
                    <a:pt x="86912" y="253723"/>
                    <a:pt x="58100" y="251995"/>
                  </a:cubicBezTo>
                  <a:cubicBezTo>
                    <a:pt x="42692" y="251159"/>
                    <a:pt x="20221" y="248763"/>
                    <a:pt x="16216" y="230650"/>
                  </a:cubicBezTo>
                  <a:cubicBezTo>
                    <a:pt x="17718" y="176423"/>
                    <a:pt x="82685" y="151288"/>
                    <a:pt x="95868" y="100628"/>
                  </a:cubicBezTo>
                  <a:cubicBezTo>
                    <a:pt x="98593" y="92380"/>
                    <a:pt x="101208" y="78614"/>
                    <a:pt x="92197" y="73654"/>
                  </a:cubicBezTo>
                  <a:cubicBezTo>
                    <a:pt x="78680" y="88869"/>
                    <a:pt x="72117" y="108876"/>
                    <a:pt x="54429" y="119967"/>
                  </a:cubicBezTo>
                  <a:cubicBezTo>
                    <a:pt x="38465" y="130277"/>
                    <a:pt x="8150" y="125819"/>
                    <a:pt x="975" y="106536"/>
                  </a:cubicBezTo>
                  <a:cubicBezTo>
                    <a:pt x="-3085" y="93439"/>
                    <a:pt x="6593" y="81457"/>
                    <a:pt x="10598" y="69530"/>
                  </a:cubicBezTo>
                  <a:cubicBezTo>
                    <a:pt x="22668" y="28567"/>
                    <a:pt x="62494" y="-8383"/>
                    <a:pt x="107270" y="2429"/>
                  </a:cubicBezTo>
                  <a:cubicBezTo>
                    <a:pt x="143815" y="-9720"/>
                    <a:pt x="183808" y="25725"/>
                    <a:pt x="176743" y="63845"/>
                  </a:cubicBezTo>
                  <a:cubicBezTo>
                    <a:pt x="173017" y="94609"/>
                    <a:pt x="157442" y="122308"/>
                    <a:pt x="141924" y="148613"/>
                  </a:cubicBezTo>
                  <a:cubicBezTo>
                    <a:pt x="134637" y="161208"/>
                    <a:pt x="125682" y="173469"/>
                    <a:pt x="122678" y="187960"/>
                  </a:cubicBezTo>
                  <a:cubicBezTo>
                    <a:pt x="139699" y="194480"/>
                    <a:pt x="168734" y="191526"/>
                    <a:pt x="173462" y="213875"/>
                  </a:cubicBezTo>
                  <a:cubicBezTo>
                    <a:pt x="173795" y="232322"/>
                    <a:pt x="167621" y="263364"/>
                    <a:pt x="143982" y="261860"/>
                  </a:cubicBezTo>
                  <a:close/>
                  <a:moveTo>
                    <a:pt x="81406" y="229535"/>
                  </a:moveTo>
                  <a:cubicBezTo>
                    <a:pt x="88359" y="230204"/>
                    <a:pt x="95256" y="231040"/>
                    <a:pt x="102209" y="231932"/>
                  </a:cubicBezTo>
                  <a:cubicBezTo>
                    <a:pt x="116337" y="233715"/>
                    <a:pt x="130465" y="235666"/>
                    <a:pt x="144649" y="237338"/>
                  </a:cubicBezTo>
                  <a:cubicBezTo>
                    <a:pt x="147430" y="231709"/>
                    <a:pt x="149266" y="225578"/>
                    <a:pt x="150434" y="219392"/>
                  </a:cubicBezTo>
                  <a:cubicBezTo>
                    <a:pt x="135916" y="214321"/>
                    <a:pt x="119229" y="214989"/>
                    <a:pt x="105769" y="207187"/>
                  </a:cubicBezTo>
                  <a:cubicBezTo>
                    <a:pt x="85466" y="188127"/>
                    <a:pt x="109662" y="156304"/>
                    <a:pt x="120008" y="137522"/>
                  </a:cubicBezTo>
                  <a:cubicBezTo>
                    <a:pt x="130688" y="119911"/>
                    <a:pt x="140477" y="101687"/>
                    <a:pt x="147541" y="82292"/>
                  </a:cubicBezTo>
                  <a:cubicBezTo>
                    <a:pt x="158332" y="54594"/>
                    <a:pt x="152436" y="23997"/>
                    <a:pt x="117227" y="25056"/>
                  </a:cubicBezTo>
                  <a:cubicBezTo>
                    <a:pt x="111665" y="25000"/>
                    <a:pt x="105602" y="23774"/>
                    <a:pt x="102988" y="18313"/>
                  </a:cubicBezTo>
                  <a:cubicBezTo>
                    <a:pt x="52816" y="20653"/>
                    <a:pt x="39522" y="58105"/>
                    <a:pt x="24782" y="98845"/>
                  </a:cubicBezTo>
                  <a:cubicBezTo>
                    <a:pt x="60158" y="115676"/>
                    <a:pt x="62327" y="42890"/>
                    <a:pt x="98816" y="55987"/>
                  </a:cubicBezTo>
                  <a:cubicBezTo>
                    <a:pt x="128296" y="70756"/>
                    <a:pt x="115336" y="109991"/>
                    <a:pt x="103210" y="132730"/>
                  </a:cubicBezTo>
                  <a:cubicBezTo>
                    <a:pt x="86579" y="166336"/>
                    <a:pt x="49145" y="187068"/>
                    <a:pt x="40801" y="224854"/>
                  </a:cubicBezTo>
                  <a:cubicBezTo>
                    <a:pt x="54318" y="229535"/>
                    <a:pt x="67667" y="227418"/>
                    <a:pt x="81406" y="229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817723" y="3613441"/>
              <a:ext cx="164025" cy="59839"/>
            </a:xfrm>
            <a:custGeom>
              <a:rect b="b" l="l" r="r" t="t"/>
              <a:pathLst>
                <a:path extrusionOk="0" h="119679" w="328050">
                  <a:moveTo>
                    <a:pt x="296823" y="119652"/>
                  </a:moveTo>
                  <a:cubicBezTo>
                    <a:pt x="261503" y="117590"/>
                    <a:pt x="225849" y="118871"/>
                    <a:pt x="190639" y="115249"/>
                  </a:cubicBezTo>
                  <a:cubicBezTo>
                    <a:pt x="145196" y="115082"/>
                    <a:pt x="99807" y="119317"/>
                    <a:pt x="54308" y="116754"/>
                  </a:cubicBezTo>
                  <a:cubicBezTo>
                    <a:pt x="34562" y="115695"/>
                    <a:pt x="-4986" y="117924"/>
                    <a:pt x="521" y="87996"/>
                  </a:cubicBezTo>
                  <a:cubicBezTo>
                    <a:pt x="3413" y="72001"/>
                    <a:pt x="5749" y="55895"/>
                    <a:pt x="7696" y="39788"/>
                  </a:cubicBezTo>
                  <a:cubicBezTo>
                    <a:pt x="8864" y="34215"/>
                    <a:pt x="8085" y="26524"/>
                    <a:pt x="12869" y="22734"/>
                  </a:cubicBezTo>
                  <a:cubicBezTo>
                    <a:pt x="6750" y="16437"/>
                    <a:pt x="10032" y="4733"/>
                    <a:pt x="18654" y="2671"/>
                  </a:cubicBezTo>
                  <a:cubicBezTo>
                    <a:pt x="26775" y="609"/>
                    <a:pt x="35007" y="107"/>
                    <a:pt x="43350" y="52"/>
                  </a:cubicBezTo>
                  <a:cubicBezTo>
                    <a:pt x="78115" y="-506"/>
                    <a:pt x="112712" y="3563"/>
                    <a:pt x="147254" y="6684"/>
                  </a:cubicBezTo>
                  <a:cubicBezTo>
                    <a:pt x="183909" y="9637"/>
                    <a:pt x="219063" y="8802"/>
                    <a:pt x="255496" y="12424"/>
                  </a:cubicBezTo>
                  <a:cubicBezTo>
                    <a:pt x="275965" y="14765"/>
                    <a:pt x="297880" y="11421"/>
                    <a:pt x="317404" y="19000"/>
                  </a:cubicBezTo>
                  <a:cubicBezTo>
                    <a:pt x="334647" y="26468"/>
                    <a:pt x="325747" y="48092"/>
                    <a:pt x="325803" y="62527"/>
                  </a:cubicBezTo>
                  <a:cubicBezTo>
                    <a:pt x="322410" y="81921"/>
                    <a:pt x="324746" y="120878"/>
                    <a:pt x="296823" y="119652"/>
                  </a:cubicBezTo>
                  <a:close/>
                  <a:moveTo>
                    <a:pt x="254383" y="93625"/>
                  </a:moveTo>
                  <a:cubicBezTo>
                    <a:pt x="268122" y="93681"/>
                    <a:pt x="281861" y="94182"/>
                    <a:pt x="295544" y="94795"/>
                  </a:cubicBezTo>
                  <a:cubicBezTo>
                    <a:pt x="300550" y="77073"/>
                    <a:pt x="301218" y="58458"/>
                    <a:pt x="302942" y="40178"/>
                  </a:cubicBezTo>
                  <a:cubicBezTo>
                    <a:pt x="254773" y="35999"/>
                    <a:pt x="204990" y="34550"/>
                    <a:pt x="157433" y="32097"/>
                  </a:cubicBezTo>
                  <a:cubicBezTo>
                    <a:pt x="110654" y="28475"/>
                    <a:pt x="64376" y="22344"/>
                    <a:pt x="18097" y="26078"/>
                  </a:cubicBezTo>
                  <a:cubicBezTo>
                    <a:pt x="22547" y="47089"/>
                    <a:pt x="19321" y="69382"/>
                    <a:pt x="19210" y="90783"/>
                  </a:cubicBezTo>
                  <a:cubicBezTo>
                    <a:pt x="37899" y="95910"/>
                    <a:pt x="58313" y="93123"/>
                    <a:pt x="77558" y="93959"/>
                  </a:cubicBezTo>
                  <a:cubicBezTo>
                    <a:pt x="109875" y="94461"/>
                    <a:pt x="142192" y="92399"/>
                    <a:pt x="174175" y="90894"/>
                  </a:cubicBezTo>
                  <a:cubicBezTo>
                    <a:pt x="200930" y="90616"/>
                    <a:pt x="227573" y="94294"/>
                    <a:pt x="254383" y="93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809688" y="3703564"/>
              <a:ext cx="184608" cy="57706"/>
            </a:xfrm>
            <a:custGeom>
              <a:rect b="b" l="l" r="r" t="t"/>
              <a:pathLst>
                <a:path extrusionOk="0" h="115412" w="369217">
                  <a:moveTo>
                    <a:pt x="212661" y="115184"/>
                  </a:moveTo>
                  <a:cubicBezTo>
                    <a:pt x="149029" y="113345"/>
                    <a:pt x="84562" y="119085"/>
                    <a:pt x="21374" y="110670"/>
                  </a:cubicBezTo>
                  <a:cubicBezTo>
                    <a:pt x="6913" y="108050"/>
                    <a:pt x="-2710" y="96012"/>
                    <a:pt x="683" y="81243"/>
                  </a:cubicBezTo>
                  <a:cubicBezTo>
                    <a:pt x="2351" y="59954"/>
                    <a:pt x="5355" y="38776"/>
                    <a:pt x="8303" y="17654"/>
                  </a:cubicBezTo>
                  <a:cubicBezTo>
                    <a:pt x="3075" y="7399"/>
                    <a:pt x="15478" y="-4082"/>
                    <a:pt x="25212" y="2272"/>
                  </a:cubicBezTo>
                  <a:cubicBezTo>
                    <a:pt x="31498" y="-1964"/>
                    <a:pt x="39786" y="990"/>
                    <a:pt x="46850" y="1157"/>
                  </a:cubicBezTo>
                  <a:cubicBezTo>
                    <a:pt x="68598" y="2160"/>
                    <a:pt x="93350" y="3721"/>
                    <a:pt x="114153" y="5783"/>
                  </a:cubicBezTo>
                  <a:cubicBezTo>
                    <a:pt x="176284" y="7511"/>
                    <a:pt x="238470" y="5058"/>
                    <a:pt x="300601" y="7009"/>
                  </a:cubicBezTo>
                  <a:cubicBezTo>
                    <a:pt x="363344" y="10297"/>
                    <a:pt x="374691" y="10855"/>
                    <a:pt x="367182" y="77509"/>
                  </a:cubicBezTo>
                  <a:cubicBezTo>
                    <a:pt x="365346" y="94508"/>
                    <a:pt x="357225" y="117748"/>
                    <a:pt x="336144" y="114850"/>
                  </a:cubicBezTo>
                  <a:cubicBezTo>
                    <a:pt x="294928" y="114515"/>
                    <a:pt x="253767" y="115073"/>
                    <a:pt x="212661" y="115184"/>
                  </a:cubicBezTo>
                  <a:close/>
                  <a:moveTo>
                    <a:pt x="101026" y="91052"/>
                  </a:moveTo>
                  <a:cubicBezTo>
                    <a:pt x="180122" y="91164"/>
                    <a:pt x="259107" y="90439"/>
                    <a:pt x="338202" y="90161"/>
                  </a:cubicBezTo>
                  <a:cubicBezTo>
                    <a:pt x="345656" y="73831"/>
                    <a:pt x="343486" y="54882"/>
                    <a:pt x="343931" y="37327"/>
                  </a:cubicBezTo>
                  <a:cubicBezTo>
                    <a:pt x="316843" y="28967"/>
                    <a:pt x="287252" y="32423"/>
                    <a:pt x="259162" y="31141"/>
                  </a:cubicBezTo>
                  <a:cubicBezTo>
                    <a:pt x="238192" y="31029"/>
                    <a:pt x="217223" y="31085"/>
                    <a:pt x="196308" y="31085"/>
                  </a:cubicBezTo>
                  <a:cubicBezTo>
                    <a:pt x="158763" y="30974"/>
                    <a:pt x="119048" y="32200"/>
                    <a:pt x="82059" y="27797"/>
                  </a:cubicBezTo>
                  <a:cubicBezTo>
                    <a:pt x="63481" y="25456"/>
                    <a:pt x="43290" y="28521"/>
                    <a:pt x="25491" y="22502"/>
                  </a:cubicBezTo>
                  <a:cubicBezTo>
                    <a:pt x="25324" y="22614"/>
                    <a:pt x="25212" y="22670"/>
                    <a:pt x="25045" y="22781"/>
                  </a:cubicBezTo>
                  <a:cubicBezTo>
                    <a:pt x="24211" y="23283"/>
                    <a:pt x="23377" y="23617"/>
                    <a:pt x="22487" y="23896"/>
                  </a:cubicBezTo>
                  <a:cubicBezTo>
                    <a:pt x="20318" y="44572"/>
                    <a:pt x="19428" y="65917"/>
                    <a:pt x="21319" y="86538"/>
                  </a:cubicBezTo>
                  <a:cubicBezTo>
                    <a:pt x="46961" y="93560"/>
                    <a:pt x="74605" y="90049"/>
                    <a:pt x="101026" y="9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45188" y="3563198"/>
              <a:ext cx="183268" cy="251810"/>
            </a:xfrm>
            <a:custGeom>
              <a:rect b="b" l="l" r="r" t="t"/>
              <a:pathLst>
                <a:path extrusionOk="0" h="503619" w="366536">
                  <a:moveTo>
                    <a:pt x="212398" y="503587"/>
                  </a:moveTo>
                  <a:cubicBezTo>
                    <a:pt x="147097" y="501581"/>
                    <a:pt x="82296" y="470037"/>
                    <a:pt x="46975" y="413860"/>
                  </a:cubicBezTo>
                  <a:cubicBezTo>
                    <a:pt x="14269" y="375628"/>
                    <a:pt x="-1305" y="326194"/>
                    <a:pt x="85" y="276091"/>
                  </a:cubicBezTo>
                  <a:cubicBezTo>
                    <a:pt x="809" y="151587"/>
                    <a:pt x="98816" y="-28817"/>
                    <a:pt x="243992" y="3898"/>
                  </a:cubicBezTo>
                  <a:cubicBezTo>
                    <a:pt x="268188" y="9137"/>
                    <a:pt x="292439" y="18499"/>
                    <a:pt x="311017" y="35330"/>
                  </a:cubicBezTo>
                  <a:cubicBezTo>
                    <a:pt x="344113" y="42241"/>
                    <a:pt x="367474" y="84876"/>
                    <a:pt x="349286" y="114915"/>
                  </a:cubicBezTo>
                  <a:cubicBezTo>
                    <a:pt x="343000" y="123331"/>
                    <a:pt x="332098" y="127065"/>
                    <a:pt x="322809" y="131077"/>
                  </a:cubicBezTo>
                  <a:cubicBezTo>
                    <a:pt x="308069" y="137431"/>
                    <a:pt x="292717" y="143394"/>
                    <a:pt x="276531" y="144230"/>
                  </a:cubicBezTo>
                  <a:cubicBezTo>
                    <a:pt x="255172" y="146404"/>
                    <a:pt x="239764" y="129294"/>
                    <a:pt x="220463" y="123498"/>
                  </a:cubicBezTo>
                  <a:cubicBezTo>
                    <a:pt x="193820" y="114414"/>
                    <a:pt x="171905" y="120767"/>
                    <a:pt x="157887" y="145846"/>
                  </a:cubicBezTo>
                  <a:cubicBezTo>
                    <a:pt x="137307" y="183799"/>
                    <a:pt x="126461" y="228329"/>
                    <a:pt x="127963" y="271577"/>
                  </a:cubicBezTo>
                  <a:cubicBezTo>
                    <a:pt x="131745" y="305629"/>
                    <a:pt x="147486" y="338399"/>
                    <a:pt x="168122" y="365485"/>
                  </a:cubicBezTo>
                  <a:cubicBezTo>
                    <a:pt x="184253" y="384823"/>
                    <a:pt x="223578" y="383319"/>
                    <a:pt x="241655" y="367825"/>
                  </a:cubicBezTo>
                  <a:cubicBezTo>
                    <a:pt x="260845" y="341297"/>
                    <a:pt x="260011" y="278766"/>
                    <a:pt x="305900" y="286569"/>
                  </a:cubicBezTo>
                  <a:cubicBezTo>
                    <a:pt x="360967" y="297771"/>
                    <a:pt x="376763" y="305629"/>
                    <a:pt x="360410" y="364649"/>
                  </a:cubicBezTo>
                  <a:cubicBezTo>
                    <a:pt x="353179" y="394465"/>
                    <a:pt x="342222" y="424393"/>
                    <a:pt x="322420" y="448190"/>
                  </a:cubicBezTo>
                  <a:cubicBezTo>
                    <a:pt x="294775" y="479679"/>
                    <a:pt x="255561" y="504646"/>
                    <a:pt x="212398" y="503587"/>
                  </a:cubicBezTo>
                  <a:close/>
                  <a:moveTo>
                    <a:pt x="217905" y="478731"/>
                  </a:moveTo>
                  <a:cubicBezTo>
                    <a:pt x="255172" y="476892"/>
                    <a:pt x="288768" y="452649"/>
                    <a:pt x="310350" y="423278"/>
                  </a:cubicBezTo>
                  <a:cubicBezTo>
                    <a:pt x="328594" y="393740"/>
                    <a:pt x="339997" y="358518"/>
                    <a:pt x="341665" y="323853"/>
                  </a:cubicBezTo>
                  <a:cubicBezTo>
                    <a:pt x="328538" y="315549"/>
                    <a:pt x="311685" y="312539"/>
                    <a:pt x="296667" y="310589"/>
                  </a:cubicBezTo>
                  <a:cubicBezTo>
                    <a:pt x="276142" y="329538"/>
                    <a:pt x="278978" y="363144"/>
                    <a:pt x="260512" y="383932"/>
                  </a:cubicBezTo>
                  <a:cubicBezTo>
                    <a:pt x="241155" y="404329"/>
                    <a:pt x="209172" y="406949"/>
                    <a:pt x="182918" y="402212"/>
                  </a:cubicBezTo>
                  <a:cubicBezTo>
                    <a:pt x="138030" y="390842"/>
                    <a:pt x="115503" y="327921"/>
                    <a:pt x="104990" y="287293"/>
                  </a:cubicBezTo>
                  <a:cubicBezTo>
                    <a:pt x="96424" y="234961"/>
                    <a:pt x="118840" y="125671"/>
                    <a:pt x="169958" y="100481"/>
                  </a:cubicBezTo>
                  <a:cubicBezTo>
                    <a:pt x="193319" y="90783"/>
                    <a:pt x="219963" y="94796"/>
                    <a:pt x="242212" y="105552"/>
                  </a:cubicBezTo>
                  <a:cubicBezTo>
                    <a:pt x="255672" y="112017"/>
                    <a:pt x="268076" y="123665"/>
                    <a:pt x="284040" y="118371"/>
                  </a:cubicBezTo>
                  <a:cubicBezTo>
                    <a:pt x="299225" y="114915"/>
                    <a:pt x="311184" y="109398"/>
                    <a:pt x="324923" y="103044"/>
                  </a:cubicBezTo>
                  <a:cubicBezTo>
                    <a:pt x="327315" y="101707"/>
                    <a:pt x="330207" y="100536"/>
                    <a:pt x="330430" y="97415"/>
                  </a:cubicBezTo>
                  <a:cubicBezTo>
                    <a:pt x="332265" y="81755"/>
                    <a:pt x="323532" y="65983"/>
                    <a:pt x="309070" y="59629"/>
                  </a:cubicBezTo>
                  <a:cubicBezTo>
                    <a:pt x="301728" y="55784"/>
                    <a:pt x="289658" y="53053"/>
                    <a:pt x="291660" y="42353"/>
                  </a:cubicBezTo>
                  <a:cubicBezTo>
                    <a:pt x="135082" y="-44087"/>
                    <a:pt x="18441" y="152813"/>
                    <a:pt x="24726" y="290748"/>
                  </a:cubicBezTo>
                  <a:cubicBezTo>
                    <a:pt x="26451" y="314880"/>
                    <a:pt x="31012" y="339123"/>
                    <a:pt x="41135" y="361249"/>
                  </a:cubicBezTo>
                  <a:cubicBezTo>
                    <a:pt x="48700" y="375293"/>
                    <a:pt x="58656" y="387833"/>
                    <a:pt x="67890" y="400818"/>
                  </a:cubicBezTo>
                  <a:cubicBezTo>
                    <a:pt x="99817" y="451144"/>
                    <a:pt x="159223" y="478787"/>
                    <a:pt x="217905" y="47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15213" y="3456768"/>
              <a:ext cx="102745" cy="129022"/>
            </a:xfrm>
            <a:custGeom>
              <a:rect b="b" l="l" r="r" t="t"/>
              <a:pathLst>
                <a:path extrusionOk="0" h="258044" w="205490">
                  <a:moveTo>
                    <a:pt x="160418" y="257945"/>
                  </a:moveTo>
                  <a:cubicBezTo>
                    <a:pt x="134720" y="257777"/>
                    <a:pt x="108967" y="258446"/>
                    <a:pt x="83269" y="256997"/>
                  </a:cubicBezTo>
                  <a:cubicBezTo>
                    <a:pt x="64079" y="256496"/>
                    <a:pt x="44611" y="252594"/>
                    <a:pt x="45001" y="229243"/>
                  </a:cubicBezTo>
                  <a:cubicBezTo>
                    <a:pt x="40384" y="203439"/>
                    <a:pt x="58517" y="183487"/>
                    <a:pt x="71700" y="163535"/>
                  </a:cubicBezTo>
                  <a:cubicBezTo>
                    <a:pt x="90055" y="138122"/>
                    <a:pt x="118312" y="106355"/>
                    <a:pt x="106742" y="72971"/>
                  </a:cubicBezTo>
                  <a:cubicBezTo>
                    <a:pt x="81378" y="84675"/>
                    <a:pt x="79320" y="125471"/>
                    <a:pt x="48505" y="128870"/>
                  </a:cubicBezTo>
                  <a:cubicBezTo>
                    <a:pt x="37380" y="129650"/>
                    <a:pt x="27424" y="123464"/>
                    <a:pt x="18413" y="117724"/>
                  </a:cubicBezTo>
                  <a:cubicBezTo>
                    <a:pt x="4285" y="109643"/>
                    <a:pt x="-4837" y="94930"/>
                    <a:pt x="2727" y="78990"/>
                  </a:cubicBezTo>
                  <a:cubicBezTo>
                    <a:pt x="10848" y="49898"/>
                    <a:pt x="25700" y="18912"/>
                    <a:pt x="55124" y="6706"/>
                  </a:cubicBezTo>
                  <a:cubicBezTo>
                    <a:pt x="84938" y="-3102"/>
                    <a:pt x="119369" y="-2991"/>
                    <a:pt x="147235" y="12670"/>
                  </a:cubicBezTo>
                  <a:cubicBezTo>
                    <a:pt x="226665" y="52908"/>
                    <a:pt x="161976" y="123854"/>
                    <a:pt x="148070" y="180923"/>
                  </a:cubicBezTo>
                  <a:lnTo>
                    <a:pt x="148070" y="180923"/>
                  </a:lnTo>
                  <a:cubicBezTo>
                    <a:pt x="166092" y="188391"/>
                    <a:pt x="196239" y="185661"/>
                    <a:pt x="204916" y="206337"/>
                  </a:cubicBezTo>
                  <a:cubicBezTo>
                    <a:pt x="207531" y="220604"/>
                    <a:pt x="200800" y="235763"/>
                    <a:pt x="193236" y="247634"/>
                  </a:cubicBezTo>
                  <a:cubicBezTo>
                    <a:pt x="185838" y="258390"/>
                    <a:pt x="172155" y="258279"/>
                    <a:pt x="160418" y="257945"/>
                  </a:cubicBezTo>
                  <a:close/>
                  <a:moveTo>
                    <a:pt x="89610" y="232642"/>
                  </a:moveTo>
                  <a:cubicBezTo>
                    <a:pt x="117533" y="233144"/>
                    <a:pt x="145567" y="233757"/>
                    <a:pt x="173434" y="232754"/>
                  </a:cubicBezTo>
                  <a:lnTo>
                    <a:pt x="173434" y="232754"/>
                  </a:lnTo>
                  <a:cubicBezTo>
                    <a:pt x="177216" y="227682"/>
                    <a:pt x="178718" y="221273"/>
                    <a:pt x="180442" y="215310"/>
                  </a:cubicBezTo>
                  <a:cubicBezTo>
                    <a:pt x="140895" y="203439"/>
                    <a:pt x="108355" y="206894"/>
                    <a:pt x="130104" y="153671"/>
                  </a:cubicBezTo>
                  <a:cubicBezTo>
                    <a:pt x="151963" y="101339"/>
                    <a:pt x="194515" y="45997"/>
                    <a:pt x="112527" y="25934"/>
                  </a:cubicBezTo>
                  <a:cubicBezTo>
                    <a:pt x="100012" y="23816"/>
                    <a:pt x="87274" y="23705"/>
                    <a:pt x="74592" y="24596"/>
                  </a:cubicBezTo>
                  <a:cubicBezTo>
                    <a:pt x="71811" y="24763"/>
                    <a:pt x="69252" y="23649"/>
                    <a:pt x="67250" y="21810"/>
                  </a:cubicBezTo>
                  <a:cubicBezTo>
                    <a:pt x="40161" y="33625"/>
                    <a:pt x="29649" y="63999"/>
                    <a:pt x="23586" y="90805"/>
                  </a:cubicBezTo>
                  <a:cubicBezTo>
                    <a:pt x="28926" y="96713"/>
                    <a:pt x="36379" y="100614"/>
                    <a:pt x="43610" y="103791"/>
                  </a:cubicBezTo>
                  <a:cubicBezTo>
                    <a:pt x="45335" y="104515"/>
                    <a:pt x="47170" y="104738"/>
                    <a:pt x="48672" y="103456"/>
                  </a:cubicBezTo>
                  <a:cubicBezTo>
                    <a:pt x="65192" y="87127"/>
                    <a:pt x="73035" y="60320"/>
                    <a:pt x="98121" y="54078"/>
                  </a:cubicBezTo>
                  <a:cubicBezTo>
                    <a:pt x="132551" y="46499"/>
                    <a:pt x="131216" y="94317"/>
                    <a:pt x="123763" y="116108"/>
                  </a:cubicBezTo>
                  <a:cubicBezTo>
                    <a:pt x="116087" y="145422"/>
                    <a:pt x="93949" y="167325"/>
                    <a:pt x="79598" y="193240"/>
                  </a:cubicBezTo>
                  <a:cubicBezTo>
                    <a:pt x="71422" y="204219"/>
                    <a:pt x="66471" y="216759"/>
                    <a:pt x="69920" y="230525"/>
                  </a:cubicBezTo>
                  <a:cubicBezTo>
                    <a:pt x="76372" y="232029"/>
                    <a:pt x="83047" y="232197"/>
                    <a:pt x="89610" y="232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39359" y="3557550"/>
              <a:ext cx="240797" cy="267925"/>
            </a:xfrm>
            <a:custGeom>
              <a:rect b="b" l="l" r="r" t="t"/>
              <a:pathLst>
                <a:path extrusionOk="0" h="535851" w="481594">
                  <a:moveTo>
                    <a:pt x="378025" y="188353"/>
                  </a:moveTo>
                  <a:cubicBezTo>
                    <a:pt x="378637" y="172860"/>
                    <a:pt x="376746" y="157478"/>
                    <a:pt x="374743" y="142096"/>
                  </a:cubicBezTo>
                  <a:cubicBezTo>
                    <a:pt x="373075" y="119970"/>
                    <a:pt x="368625" y="97120"/>
                    <a:pt x="351993" y="81070"/>
                  </a:cubicBezTo>
                  <a:cubicBezTo>
                    <a:pt x="343873" y="73769"/>
                    <a:pt x="332859" y="63514"/>
                    <a:pt x="321178" y="66524"/>
                  </a:cubicBezTo>
                  <a:cubicBezTo>
                    <a:pt x="251761" y="35649"/>
                    <a:pt x="176281" y="76723"/>
                    <a:pt x="138624" y="137136"/>
                  </a:cubicBezTo>
                  <a:cubicBezTo>
                    <a:pt x="115374" y="169627"/>
                    <a:pt x="93125" y="204125"/>
                    <a:pt x="83558" y="243416"/>
                  </a:cubicBezTo>
                  <a:cubicBezTo>
                    <a:pt x="64868" y="325787"/>
                    <a:pt x="50406" y="484177"/>
                    <a:pt x="170607" y="485291"/>
                  </a:cubicBezTo>
                  <a:cubicBezTo>
                    <a:pt x="198864" y="484455"/>
                    <a:pt x="227176" y="475984"/>
                    <a:pt x="251427" y="461438"/>
                  </a:cubicBezTo>
                  <a:cubicBezTo>
                    <a:pt x="290808" y="432959"/>
                    <a:pt x="322625" y="392888"/>
                    <a:pt x="341926" y="348247"/>
                  </a:cubicBezTo>
                  <a:cubicBezTo>
                    <a:pt x="361727" y="297308"/>
                    <a:pt x="377413" y="243416"/>
                    <a:pt x="378025" y="188353"/>
                  </a:cubicBezTo>
                  <a:close/>
                  <a:moveTo>
                    <a:pt x="481595" y="25115"/>
                  </a:moveTo>
                  <a:cubicBezTo>
                    <a:pt x="478702" y="67081"/>
                    <a:pt x="468801" y="108267"/>
                    <a:pt x="464741" y="150177"/>
                  </a:cubicBezTo>
                  <a:cubicBezTo>
                    <a:pt x="457232" y="207135"/>
                    <a:pt x="454784" y="264650"/>
                    <a:pt x="450057" y="321942"/>
                  </a:cubicBezTo>
                  <a:cubicBezTo>
                    <a:pt x="448277" y="378008"/>
                    <a:pt x="434315" y="474479"/>
                    <a:pt x="479926" y="514495"/>
                  </a:cubicBezTo>
                  <a:cubicBezTo>
                    <a:pt x="467633" y="521517"/>
                    <a:pt x="456564" y="531716"/>
                    <a:pt x="442881" y="535673"/>
                  </a:cubicBezTo>
                  <a:cubicBezTo>
                    <a:pt x="424971" y="530434"/>
                    <a:pt x="410564" y="517002"/>
                    <a:pt x="402888" y="500004"/>
                  </a:cubicBezTo>
                  <a:cubicBezTo>
                    <a:pt x="398327" y="491700"/>
                    <a:pt x="396714" y="482337"/>
                    <a:pt x="396102" y="472974"/>
                  </a:cubicBezTo>
                  <a:cubicBezTo>
                    <a:pt x="395379" y="445722"/>
                    <a:pt x="396547" y="418358"/>
                    <a:pt x="397660" y="391105"/>
                  </a:cubicBezTo>
                  <a:cubicBezTo>
                    <a:pt x="397827" y="384584"/>
                    <a:pt x="398995" y="377785"/>
                    <a:pt x="396436" y="371543"/>
                  </a:cubicBezTo>
                  <a:cubicBezTo>
                    <a:pt x="393321" y="363573"/>
                    <a:pt x="382197" y="361456"/>
                    <a:pt x="376301" y="367586"/>
                  </a:cubicBezTo>
                  <a:cubicBezTo>
                    <a:pt x="361171" y="398963"/>
                    <a:pt x="349657" y="434018"/>
                    <a:pt x="325183" y="460268"/>
                  </a:cubicBezTo>
                  <a:cubicBezTo>
                    <a:pt x="308163" y="479718"/>
                    <a:pt x="285858" y="493317"/>
                    <a:pt x="265500" y="508977"/>
                  </a:cubicBezTo>
                  <a:cubicBezTo>
                    <a:pt x="237633" y="527647"/>
                    <a:pt x="203369" y="535673"/>
                    <a:pt x="170162" y="535728"/>
                  </a:cubicBezTo>
                  <a:cubicBezTo>
                    <a:pt x="91067" y="538181"/>
                    <a:pt x="65703" y="504017"/>
                    <a:pt x="25710" y="442266"/>
                  </a:cubicBezTo>
                  <a:cubicBezTo>
                    <a:pt x="-18622" y="377562"/>
                    <a:pt x="68" y="240128"/>
                    <a:pt x="38781" y="175089"/>
                  </a:cubicBezTo>
                  <a:cubicBezTo>
                    <a:pt x="60196" y="140257"/>
                    <a:pt x="82000" y="104867"/>
                    <a:pt x="109478" y="74382"/>
                  </a:cubicBezTo>
                  <a:cubicBezTo>
                    <a:pt x="134675" y="49749"/>
                    <a:pt x="165434" y="27567"/>
                    <a:pt x="198085" y="13467"/>
                  </a:cubicBezTo>
                  <a:cubicBezTo>
                    <a:pt x="245142" y="-3364"/>
                    <a:pt x="315894" y="-7098"/>
                    <a:pt x="360393" y="17926"/>
                  </a:cubicBezTo>
                  <a:cubicBezTo>
                    <a:pt x="374076" y="27233"/>
                    <a:pt x="382197" y="41389"/>
                    <a:pt x="391374" y="54876"/>
                  </a:cubicBezTo>
                  <a:cubicBezTo>
                    <a:pt x="391597" y="58777"/>
                    <a:pt x="393933" y="62400"/>
                    <a:pt x="397270" y="64406"/>
                  </a:cubicBezTo>
                  <a:cubicBezTo>
                    <a:pt x="398605" y="67861"/>
                    <a:pt x="402777" y="70648"/>
                    <a:pt x="404557" y="65911"/>
                  </a:cubicBezTo>
                  <a:cubicBezTo>
                    <a:pt x="418908" y="63347"/>
                    <a:pt x="418963" y="38435"/>
                    <a:pt x="424526" y="27233"/>
                  </a:cubicBezTo>
                  <a:cubicBezTo>
                    <a:pt x="428308" y="19542"/>
                    <a:pt x="432146" y="-187"/>
                    <a:pt x="444828" y="5219"/>
                  </a:cubicBezTo>
                  <a:cubicBezTo>
                    <a:pt x="457399" y="9009"/>
                    <a:pt x="475754" y="12353"/>
                    <a:pt x="481595" y="25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7341" y="3480473"/>
              <a:ext cx="67278" cy="115270"/>
            </a:xfrm>
            <a:custGeom>
              <a:rect b="b" l="l" r="r" t="t"/>
              <a:pathLst>
                <a:path extrusionOk="0" h="230540" w="134555">
                  <a:moveTo>
                    <a:pt x="120145" y="215883"/>
                  </a:moveTo>
                  <a:cubicBezTo>
                    <a:pt x="120090" y="215995"/>
                    <a:pt x="120090" y="216106"/>
                    <a:pt x="120034" y="216274"/>
                  </a:cubicBezTo>
                  <a:cubicBezTo>
                    <a:pt x="118310" y="221067"/>
                    <a:pt x="116530" y="225915"/>
                    <a:pt x="114305" y="230541"/>
                  </a:cubicBezTo>
                  <a:cubicBezTo>
                    <a:pt x="82155" y="225414"/>
                    <a:pt x="48169" y="227531"/>
                    <a:pt x="17076" y="217054"/>
                  </a:cubicBezTo>
                  <a:cubicBezTo>
                    <a:pt x="18022" y="203678"/>
                    <a:pt x="17410" y="190971"/>
                    <a:pt x="21248" y="177150"/>
                  </a:cubicBezTo>
                  <a:cubicBezTo>
                    <a:pt x="36878" y="158146"/>
                    <a:pt x="61519" y="148838"/>
                    <a:pt x="77983" y="130335"/>
                  </a:cubicBezTo>
                  <a:cubicBezTo>
                    <a:pt x="96672" y="110216"/>
                    <a:pt x="114027" y="71037"/>
                    <a:pt x="89052" y="49413"/>
                  </a:cubicBezTo>
                  <a:cubicBezTo>
                    <a:pt x="62743" y="29127"/>
                    <a:pt x="36044" y="57494"/>
                    <a:pt x="19245" y="76499"/>
                  </a:cubicBezTo>
                  <a:cubicBezTo>
                    <a:pt x="12237" y="74269"/>
                    <a:pt x="5395" y="70814"/>
                    <a:pt x="0" y="65798"/>
                  </a:cubicBezTo>
                  <a:cubicBezTo>
                    <a:pt x="11903" y="32304"/>
                    <a:pt x="44498" y="9788"/>
                    <a:pt x="77816" y="982"/>
                  </a:cubicBezTo>
                  <a:cubicBezTo>
                    <a:pt x="82266" y="-77"/>
                    <a:pt x="86772" y="-801"/>
                    <a:pt x="90943" y="1651"/>
                  </a:cubicBezTo>
                  <a:cubicBezTo>
                    <a:pt x="97952" y="5274"/>
                    <a:pt x="105683" y="7224"/>
                    <a:pt x="112692" y="10903"/>
                  </a:cubicBezTo>
                  <a:cubicBezTo>
                    <a:pt x="149236" y="29238"/>
                    <a:pt x="131715" y="80790"/>
                    <a:pt x="119089" y="109938"/>
                  </a:cubicBezTo>
                  <a:cubicBezTo>
                    <a:pt x="111524" y="124372"/>
                    <a:pt x="101567" y="137246"/>
                    <a:pt x="90776" y="149340"/>
                  </a:cubicBezTo>
                  <a:cubicBezTo>
                    <a:pt x="75591" y="166171"/>
                    <a:pt x="44610" y="201059"/>
                    <a:pt x="84491" y="208861"/>
                  </a:cubicBezTo>
                  <a:cubicBezTo>
                    <a:pt x="96116" y="211815"/>
                    <a:pt x="108631" y="211927"/>
                    <a:pt x="120145" y="215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79248" y="3590895"/>
              <a:ext cx="170150" cy="188366"/>
            </a:xfrm>
            <a:custGeom>
              <a:rect b="b" l="l" r="r" t="t"/>
              <a:pathLst>
                <a:path extrusionOk="0" h="376732" w="340300">
                  <a:moveTo>
                    <a:pt x="340301" y="178676"/>
                  </a:moveTo>
                  <a:cubicBezTo>
                    <a:pt x="339800" y="197178"/>
                    <a:pt x="339466" y="213229"/>
                    <a:pt x="337019" y="232122"/>
                  </a:cubicBezTo>
                  <a:cubicBezTo>
                    <a:pt x="313991" y="233850"/>
                    <a:pt x="291074" y="236413"/>
                    <a:pt x="268046" y="238030"/>
                  </a:cubicBezTo>
                  <a:cubicBezTo>
                    <a:pt x="258757" y="239089"/>
                    <a:pt x="248690" y="239033"/>
                    <a:pt x="240291" y="243547"/>
                  </a:cubicBezTo>
                  <a:cubicBezTo>
                    <a:pt x="228499" y="249956"/>
                    <a:pt x="228054" y="263945"/>
                    <a:pt x="226997" y="275816"/>
                  </a:cubicBezTo>
                  <a:cubicBezTo>
                    <a:pt x="222714" y="308865"/>
                    <a:pt x="226107" y="342972"/>
                    <a:pt x="217986" y="375408"/>
                  </a:cubicBezTo>
                  <a:cubicBezTo>
                    <a:pt x="215260" y="375743"/>
                    <a:pt x="212535" y="375910"/>
                    <a:pt x="209809" y="376133"/>
                  </a:cubicBezTo>
                  <a:cubicBezTo>
                    <a:pt x="191398" y="376857"/>
                    <a:pt x="172486" y="377749"/>
                    <a:pt x="154409" y="373346"/>
                  </a:cubicBezTo>
                  <a:cubicBezTo>
                    <a:pt x="154409" y="352057"/>
                    <a:pt x="154798" y="330767"/>
                    <a:pt x="156133" y="309478"/>
                  </a:cubicBezTo>
                  <a:cubicBezTo>
                    <a:pt x="157413" y="285848"/>
                    <a:pt x="161862" y="261214"/>
                    <a:pt x="155021" y="238085"/>
                  </a:cubicBezTo>
                  <a:cubicBezTo>
                    <a:pt x="152573" y="230450"/>
                    <a:pt x="145565" y="224375"/>
                    <a:pt x="137333" y="224375"/>
                  </a:cubicBezTo>
                  <a:cubicBezTo>
                    <a:pt x="122036" y="224153"/>
                    <a:pt x="106796" y="224153"/>
                    <a:pt x="91500" y="223651"/>
                  </a:cubicBezTo>
                  <a:cubicBezTo>
                    <a:pt x="61296" y="221533"/>
                    <a:pt x="28145" y="225769"/>
                    <a:pt x="0" y="212115"/>
                  </a:cubicBezTo>
                  <a:cubicBezTo>
                    <a:pt x="445" y="196064"/>
                    <a:pt x="-111" y="179400"/>
                    <a:pt x="5006" y="163907"/>
                  </a:cubicBezTo>
                  <a:cubicBezTo>
                    <a:pt x="37434" y="165913"/>
                    <a:pt x="70919" y="168198"/>
                    <a:pt x="103625" y="168923"/>
                  </a:cubicBezTo>
                  <a:cubicBezTo>
                    <a:pt x="129601" y="167752"/>
                    <a:pt x="176213" y="170650"/>
                    <a:pt x="172709" y="132864"/>
                  </a:cubicBezTo>
                  <a:cubicBezTo>
                    <a:pt x="173599" y="88558"/>
                    <a:pt x="180329" y="44307"/>
                    <a:pt x="178605" y="0"/>
                  </a:cubicBezTo>
                  <a:cubicBezTo>
                    <a:pt x="201077" y="390"/>
                    <a:pt x="224383" y="-1505"/>
                    <a:pt x="246187" y="4793"/>
                  </a:cubicBezTo>
                  <a:cubicBezTo>
                    <a:pt x="244629" y="54227"/>
                    <a:pt x="231002" y="106615"/>
                    <a:pt x="243183" y="155213"/>
                  </a:cubicBezTo>
                  <a:cubicBezTo>
                    <a:pt x="248857" y="168365"/>
                    <a:pt x="265377" y="167474"/>
                    <a:pt x="277224" y="170372"/>
                  </a:cubicBezTo>
                  <a:cubicBezTo>
                    <a:pt x="298138" y="174106"/>
                    <a:pt x="319219" y="175945"/>
                    <a:pt x="340301" y="1786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24518" y="3346282"/>
              <a:ext cx="195932" cy="492228"/>
            </a:xfrm>
            <a:custGeom>
              <a:rect b="b" l="l" r="r" t="t"/>
              <a:pathLst>
                <a:path extrusionOk="0" h="984457" w="391865">
                  <a:moveTo>
                    <a:pt x="302365" y="829356"/>
                  </a:moveTo>
                  <a:cubicBezTo>
                    <a:pt x="335405" y="795472"/>
                    <a:pt x="346474" y="740743"/>
                    <a:pt x="329509" y="696548"/>
                  </a:cubicBezTo>
                  <a:cubicBezTo>
                    <a:pt x="318663" y="673475"/>
                    <a:pt x="306927" y="649566"/>
                    <a:pt x="287013" y="632958"/>
                  </a:cubicBezTo>
                  <a:cubicBezTo>
                    <a:pt x="265098" y="612951"/>
                    <a:pt x="239178" y="596008"/>
                    <a:pt x="210310" y="587927"/>
                  </a:cubicBezTo>
                  <a:cubicBezTo>
                    <a:pt x="189062" y="582800"/>
                    <a:pt x="119477" y="564074"/>
                    <a:pt x="125485" y="603866"/>
                  </a:cubicBezTo>
                  <a:cubicBezTo>
                    <a:pt x="114805" y="672806"/>
                    <a:pt x="103681" y="741746"/>
                    <a:pt x="96895" y="811188"/>
                  </a:cubicBezTo>
                  <a:cubicBezTo>
                    <a:pt x="96172" y="831474"/>
                    <a:pt x="89163" y="854269"/>
                    <a:pt x="99676" y="872939"/>
                  </a:cubicBezTo>
                  <a:cubicBezTo>
                    <a:pt x="116085" y="895231"/>
                    <a:pt x="147623" y="895510"/>
                    <a:pt x="172764" y="897683"/>
                  </a:cubicBezTo>
                  <a:cubicBezTo>
                    <a:pt x="224605" y="898352"/>
                    <a:pt x="267657" y="864635"/>
                    <a:pt x="302365" y="829356"/>
                  </a:cubicBezTo>
                  <a:close/>
                  <a:moveTo>
                    <a:pt x="385132" y="649120"/>
                  </a:moveTo>
                  <a:cubicBezTo>
                    <a:pt x="398204" y="692089"/>
                    <a:pt x="390138" y="738403"/>
                    <a:pt x="378791" y="780926"/>
                  </a:cubicBezTo>
                  <a:cubicBezTo>
                    <a:pt x="371894" y="816148"/>
                    <a:pt x="355374" y="848472"/>
                    <a:pt x="335739" y="878233"/>
                  </a:cubicBezTo>
                  <a:cubicBezTo>
                    <a:pt x="283454" y="951074"/>
                    <a:pt x="186336" y="981281"/>
                    <a:pt x="100065" y="984458"/>
                  </a:cubicBezTo>
                  <a:cubicBezTo>
                    <a:pt x="68304" y="983231"/>
                    <a:pt x="35543" y="979665"/>
                    <a:pt x="7898" y="961886"/>
                  </a:cubicBezTo>
                  <a:cubicBezTo>
                    <a:pt x="3559" y="959434"/>
                    <a:pt x="389" y="955533"/>
                    <a:pt x="778" y="950350"/>
                  </a:cubicBezTo>
                  <a:cubicBezTo>
                    <a:pt x="-501" y="926385"/>
                    <a:pt x="-112" y="902421"/>
                    <a:pt x="1279" y="878456"/>
                  </a:cubicBezTo>
                  <a:cubicBezTo>
                    <a:pt x="7509" y="800153"/>
                    <a:pt x="15407" y="721962"/>
                    <a:pt x="22360" y="643714"/>
                  </a:cubicBezTo>
                  <a:cubicBezTo>
                    <a:pt x="28590" y="556272"/>
                    <a:pt x="43107" y="469553"/>
                    <a:pt x="45499" y="381943"/>
                  </a:cubicBezTo>
                  <a:cubicBezTo>
                    <a:pt x="50283" y="258553"/>
                    <a:pt x="63465" y="135665"/>
                    <a:pt x="71976" y="12665"/>
                  </a:cubicBezTo>
                  <a:cubicBezTo>
                    <a:pt x="72866" y="11216"/>
                    <a:pt x="73311" y="9544"/>
                    <a:pt x="74145" y="8040"/>
                  </a:cubicBezTo>
                  <a:cubicBezTo>
                    <a:pt x="90275" y="70"/>
                    <a:pt x="108353" y="-2271"/>
                    <a:pt x="125874" y="2355"/>
                  </a:cubicBezTo>
                  <a:cubicBezTo>
                    <a:pt x="133383" y="4640"/>
                    <a:pt x="148568" y="6814"/>
                    <a:pt x="151405" y="16232"/>
                  </a:cubicBezTo>
                  <a:cubicBezTo>
                    <a:pt x="148679" y="58254"/>
                    <a:pt x="142450" y="100053"/>
                    <a:pt x="141004" y="142297"/>
                  </a:cubicBezTo>
                  <a:cubicBezTo>
                    <a:pt x="135108" y="221436"/>
                    <a:pt x="132827" y="301021"/>
                    <a:pt x="114638" y="378599"/>
                  </a:cubicBezTo>
                  <a:cubicBezTo>
                    <a:pt x="108798" y="414992"/>
                    <a:pt x="96005" y="456958"/>
                    <a:pt x="114305" y="491400"/>
                  </a:cubicBezTo>
                  <a:cubicBezTo>
                    <a:pt x="125262" y="505890"/>
                    <a:pt x="146232" y="504553"/>
                    <a:pt x="161973" y="510683"/>
                  </a:cubicBezTo>
                  <a:cubicBezTo>
                    <a:pt x="216261" y="526901"/>
                    <a:pt x="274610" y="534090"/>
                    <a:pt x="324670" y="562012"/>
                  </a:cubicBezTo>
                  <a:cubicBezTo>
                    <a:pt x="353928" y="583190"/>
                    <a:pt x="377345" y="613508"/>
                    <a:pt x="385132" y="649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05653" y="3473720"/>
              <a:ext cx="63843" cy="109540"/>
            </a:xfrm>
            <a:custGeom>
              <a:rect b="b" l="l" r="r" t="t"/>
              <a:pathLst>
                <a:path extrusionOk="0" h="219080" w="127685">
                  <a:moveTo>
                    <a:pt x="92501" y="6799"/>
                  </a:moveTo>
                  <a:cubicBezTo>
                    <a:pt x="127710" y="5685"/>
                    <a:pt x="133606" y="36337"/>
                    <a:pt x="122815" y="64036"/>
                  </a:cubicBezTo>
                  <a:cubicBezTo>
                    <a:pt x="115807" y="83430"/>
                    <a:pt x="106017" y="101654"/>
                    <a:pt x="95282" y="119266"/>
                  </a:cubicBezTo>
                  <a:cubicBezTo>
                    <a:pt x="84992" y="138047"/>
                    <a:pt x="60796" y="169870"/>
                    <a:pt x="81043" y="188930"/>
                  </a:cubicBezTo>
                  <a:cubicBezTo>
                    <a:pt x="94503" y="196733"/>
                    <a:pt x="111190" y="196064"/>
                    <a:pt x="125708" y="201135"/>
                  </a:cubicBezTo>
                  <a:cubicBezTo>
                    <a:pt x="124595" y="207322"/>
                    <a:pt x="122704" y="213396"/>
                    <a:pt x="119979" y="219081"/>
                  </a:cubicBezTo>
                  <a:cubicBezTo>
                    <a:pt x="105795" y="217409"/>
                    <a:pt x="91722" y="215458"/>
                    <a:pt x="77538" y="213675"/>
                  </a:cubicBezTo>
                  <a:cubicBezTo>
                    <a:pt x="70641" y="212783"/>
                    <a:pt x="63688" y="211947"/>
                    <a:pt x="56735" y="211279"/>
                  </a:cubicBezTo>
                  <a:cubicBezTo>
                    <a:pt x="42997" y="209216"/>
                    <a:pt x="29647" y="211279"/>
                    <a:pt x="16019" y="206541"/>
                  </a:cubicBezTo>
                  <a:cubicBezTo>
                    <a:pt x="24363" y="168811"/>
                    <a:pt x="61853" y="148023"/>
                    <a:pt x="78428" y="114417"/>
                  </a:cubicBezTo>
                  <a:cubicBezTo>
                    <a:pt x="90554" y="91679"/>
                    <a:pt x="103514" y="52443"/>
                    <a:pt x="74034" y="37675"/>
                  </a:cubicBezTo>
                  <a:cubicBezTo>
                    <a:pt x="37545" y="24633"/>
                    <a:pt x="35376" y="97363"/>
                    <a:pt x="0" y="80532"/>
                  </a:cubicBezTo>
                  <a:cubicBezTo>
                    <a:pt x="14740" y="39792"/>
                    <a:pt x="28034" y="2341"/>
                    <a:pt x="78206" y="0"/>
                  </a:cubicBezTo>
                  <a:cubicBezTo>
                    <a:pt x="80876" y="5517"/>
                    <a:pt x="86939" y="6744"/>
                    <a:pt x="92501" y="6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26772" y="3625898"/>
              <a:ext cx="142422" cy="34968"/>
            </a:xfrm>
            <a:custGeom>
              <a:rect b="b" l="l" r="r" t="t"/>
              <a:pathLst>
                <a:path extrusionOk="0" h="69937" w="284844">
                  <a:moveTo>
                    <a:pt x="284845" y="15320"/>
                  </a:moveTo>
                  <a:cubicBezTo>
                    <a:pt x="283120" y="33600"/>
                    <a:pt x="282453" y="52215"/>
                    <a:pt x="277447" y="69937"/>
                  </a:cubicBezTo>
                  <a:cubicBezTo>
                    <a:pt x="263763" y="69268"/>
                    <a:pt x="250025" y="68823"/>
                    <a:pt x="236286" y="68711"/>
                  </a:cubicBezTo>
                  <a:cubicBezTo>
                    <a:pt x="209476" y="69380"/>
                    <a:pt x="182832" y="65702"/>
                    <a:pt x="156078" y="65980"/>
                  </a:cubicBezTo>
                  <a:cubicBezTo>
                    <a:pt x="124095" y="67485"/>
                    <a:pt x="91778" y="69547"/>
                    <a:pt x="59461" y="69046"/>
                  </a:cubicBezTo>
                  <a:cubicBezTo>
                    <a:pt x="40160" y="68210"/>
                    <a:pt x="19746" y="71052"/>
                    <a:pt x="1112" y="65869"/>
                  </a:cubicBezTo>
                  <a:cubicBezTo>
                    <a:pt x="1224" y="44468"/>
                    <a:pt x="4450" y="22175"/>
                    <a:pt x="0" y="1164"/>
                  </a:cubicBezTo>
                  <a:cubicBezTo>
                    <a:pt x="46278" y="-2570"/>
                    <a:pt x="92556" y="3561"/>
                    <a:pt x="139335" y="7128"/>
                  </a:cubicBezTo>
                  <a:cubicBezTo>
                    <a:pt x="186837" y="9691"/>
                    <a:pt x="236620" y="11085"/>
                    <a:pt x="284845" y="15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19803" y="3714814"/>
              <a:ext cx="161823" cy="34283"/>
            </a:xfrm>
            <a:custGeom>
              <a:rect b="b" l="l" r="r" t="t"/>
              <a:pathLst>
                <a:path extrusionOk="0" h="68566" w="323646">
                  <a:moveTo>
                    <a:pt x="323646" y="14825"/>
                  </a:moveTo>
                  <a:cubicBezTo>
                    <a:pt x="323201" y="32380"/>
                    <a:pt x="325370" y="51273"/>
                    <a:pt x="317917" y="67602"/>
                  </a:cubicBezTo>
                  <a:cubicBezTo>
                    <a:pt x="238877" y="67881"/>
                    <a:pt x="159837" y="68606"/>
                    <a:pt x="80741" y="68550"/>
                  </a:cubicBezTo>
                  <a:cubicBezTo>
                    <a:pt x="54320" y="67547"/>
                    <a:pt x="26676" y="71058"/>
                    <a:pt x="1034" y="64036"/>
                  </a:cubicBezTo>
                  <a:cubicBezTo>
                    <a:pt x="-858" y="43415"/>
                    <a:pt x="32" y="22070"/>
                    <a:pt x="2202" y="1393"/>
                  </a:cubicBezTo>
                  <a:cubicBezTo>
                    <a:pt x="3092" y="1115"/>
                    <a:pt x="3926" y="780"/>
                    <a:pt x="4760" y="279"/>
                  </a:cubicBezTo>
                  <a:cubicBezTo>
                    <a:pt x="4927" y="223"/>
                    <a:pt x="5094" y="111"/>
                    <a:pt x="5205" y="0"/>
                  </a:cubicBezTo>
                  <a:cubicBezTo>
                    <a:pt x="22949" y="6019"/>
                    <a:pt x="43140" y="2954"/>
                    <a:pt x="61718" y="5294"/>
                  </a:cubicBezTo>
                  <a:cubicBezTo>
                    <a:pt x="98707" y="9642"/>
                    <a:pt x="138422" y="8471"/>
                    <a:pt x="175967" y="8583"/>
                  </a:cubicBezTo>
                  <a:cubicBezTo>
                    <a:pt x="196937" y="8583"/>
                    <a:pt x="217907" y="8583"/>
                    <a:pt x="238821" y="8638"/>
                  </a:cubicBezTo>
                  <a:cubicBezTo>
                    <a:pt x="266966" y="9920"/>
                    <a:pt x="296558" y="6409"/>
                    <a:pt x="323646" y="14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57430" y="3573746"/>
              <a:ext cx="158590" cy="228817"/>
            </a:xfrm>
            <a:custGeom>
              <a:rect b="b" l="l" r="r" t="t"/>
              <a:pathLst>
                <a:path extrusionOk="0" h="457634" w="317181">
                  <a:moveTo>
                    <a:pt x="284642" y="38533"/>
                  </a:moveTo>
                  <a:cubicBezTo>
                    <a:pt x="299104" y="44886"/>
                    <a:pt x="307837" y="60714"/>
                    <a:pt x="306001" y="76319"/>
                  </a:cubicBezTo>
                  <a:cubicBezTo>
                    <a:pt x="305779" y="79440"/>
                    <a:pt x="302886" y="80610"/>
                    <a:pt x="300439" y="81948"/>
                  </a:cubicBezTo>
                  <a:cubicBezTo>
                    <a:pt x="286756" y="88301"/>
                    <a:pt x="274797" y="93819"/>
                    <a:pt x="259556" y="97274"/>
                  </a:cubicBezTo>
                  <a:cubicBezTo>
                    <a:pt x="243592" y="102569"/>
                    <a:pt x="231189" y="90921"/>
                    <a:pt x="217728" y="84456"/>
                  </a:cubicBezTo>
                  <a:cubicBezTo>
                    <a:pt x="195479" y="73700"/>
                    <a:pt x="168780" y="69687"/>
                    <a:pt x="145474" y="79384"/>
                  </a:cubicBezTo>
                  <a:cubicBezTo>
                    <a:pt x="94412" y="104575"/>
                    <a:pt x="71940" y="213865"/>
                    <a:pt x="80506" y="266197"/>
                  </a:cubicBezTo>
                  <a:cubicBezTo>
                    <a:pt x="91019" y="306825"/>
                    <a:pt x="113546" y="369746"/>
                    <a:pt x="158434" y="381115"/>
                  </a:cubicBezTo>
                  <a:cubicBezTo>
                    <a:pt x="184688" y="385852"/>
                    <a:pt x="216727" y="383233"/>
                    <a:pt x="236028" y="362835"/>
                  </a:cubicBezTo>
                  <a:cubicBezTo>
                    <a:pt x="254495" y="342047"/>
                    <a:pt x="251658" y="308441"/>
                    <a:pt x="272183" y="289548"/>
                  </a:cubicBezTo>
                  <a:cubicBezTo>
                    <a:pt x="287201" y="291443"/>
                    <a:pt x="304055" y="294453"/>
                    <a:pt x="317181" y="302757"/>
                  </a:cubicBezTo>
                  <a:cubicBezTo>
                    <a:pt x="315513" y="337477"/>
                    <a:pt x="304110" y="372644"/>
                    <a:pt x="285866" y="402182"/>
                  </a:cubicBezTo>
                  <a:cubicBezTo>
                    <a:pt x="264284" y="431608"/>
                    <a:pt x="230688" y="455851"/>
                    <a:pt x="193421" y="457635"/>
                  </a:cubicBezTo>
                  <a:cubicBezTo>
                    <a:pt x="134739" y="457635"/>
                    <a:pt x="75389" y="430048"/>
                    <a:pt x="43461" y="379666"/>
                  </a:cubicBezTo>
                  <a:cubicBezTo>
                    <a:pt x="34172" y="366736"/>
                    <a:pt x="24272" y="354141"/>
                    <a:pt x="16651" y="340097"/>
                  </a:cubicBezTo>
                  <a:cubicBezTo>
                    <a:pt x="6528" y="318027"/>
                    <a:pt x="1967" y="293728"/>
                    <a:pt x="242" y="269596"/>
                  </a:cubicBezTo>
                  <a:cubicBezTo>
                    <a:pt x="-6043" y="131661"/>
                    <a:pt x="110598" y="-65239"/>
                    <a:pt x="267177" y="21200"/>
                  </a:cubicBezTo>
                  <a:cubicBezTo>
                    <a:pt x="265230" y="31957"/>
                    <a:pt x="277300" y="34688"/>
                    <a:pt x="284642" y="38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27006" y="3467673"/>
              <a:ext cx="78456" cy="105701"/>
            </a:xfrm>
            <a:custGeom>
              <a:rect b="b" l="l" r="r" t="t"/>
              <a:pathLst>
                <a:path extrusionOk="0" h="211402" w="156911">
                  <a:moveTo>
                    <a:pt x="156912" y="193444"/>
                  </a:moveTo>
                  <a:cubicBezTo>
                    <a:pt x="155188" y="199408"/>
                    <a:pt x="153686" y="205873"/>
                    <a:pt x="149903" y="210888"/>
                  </a:cubicBezTo>
                  <a:lnTo>
                    <a:pt x="149903" y="210888"/>
                  </a:lnTo>
                  <a:cubicBezTo>
                    <a:pt x="122037" y="211836"/>
                    <a:pt x="94003" y="211279"/>
                    <a:pt x="66024" y="210777"/>
                  </a:cubicBezTo>
                  <a:cubicBezTo>
                    <a:pt x="59461" y="210331"/>
                    <a:pt x="52786" y="210164"/>
                    <a:pt x="46334" y="208715"/>
                  </a:cubicBezTo>
                  <a:cubicBezTo>
                    <a:pt x="42885" y="194893"/>
                    <a:pt x="47836" y="182354"/>
                    <a:pt x="56012" y="171430"/>
                  </a:cubicBezTo>
                  <a:cubicBezTo>
                    <a:pt x="70363" y="145515"/>
                    <a:pt x="92556" y="123613"/>
                    <a:pt x="100177" y="94298"/>
                  </a:cubicBezTo>
                  <a:cubicBezTo>
                    <a:pt x="107630" y="72507"/>
                    <a:pt x="109021" y="24689"/>
                    <a:pt x="74535" y="32269"/>
                  </a:cubicBezTo>
                  <a:cubicBezTo>
                    <a:pt x="49449" y="38511"/>
                    <a:pt x="41606" y="65317"/>
                    <a:pt x="25086" y="81647"/>
                  </a:cubicBezTo>
                  <a:cubicBezTo>
                    <a:pt x="23584" y="82929"/>
                    <a:pt x="21749" y="82706"/>
                    <a:pt x="20024" y="81981"/>
                  </a:cubicBezTo>
                  <a:cubicBezTo>
                    <a:pt x="12793" y="78805"/>
                    <a:pt x="5340" y="74959"/>
                    <a:pt x="0" y="69051"/>
                  </a:cubicBezTo>
                  <a:cubicBezTo>
                    <a:pt x="6007" y="42189"/>
                    <a:pt x="16575" y="11871"/>
                    <a:pt x="43664" y="0"/>
                  </a:cubicBezTo>
                  <a:cubicBezTo>
                    <a:pt x="45666" y="1839"/>
                    <a:pt x="48281" y="2954"/>
                    <a:pt x="51006" y="2787"/>
                  </a:cubicBezTo>
                  <a:cubicBezTo>
                    <a:pt x="63688" y="1839"/>
                    <a:pt x="76426" y="2006"/>
                    <a:pt x="88941" y="4124"/>
                  </a:cubicBezTo>
                  <a:cubicBezTo>
                    <a:pt x="170985" y="24132"/>
                    <a:pt x="128377" y="79529"/>
                    <a:pt x="106518" y="131861"/>
                  </a:cubicBezTo>
                  <a:cubicBezTo>
                    <a:pt x="84769" y="185085"/>
                    <a:pt x="117364" y="181629"/>
                    <a:pt x="156912" y="193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 rot="1154972">
            <a:off x="6418336" y="4735149"/>
            <a:ext cx="26978" cy="139733"/>
          </a:xfrm>
          <a:custGeom>
            <a:rect b="b" l="l" r="r" t="t"/>
            <a:pathLst>
              <a:path extrusionOk="0" h="279198" w="53904">
                <a:moveTo>
                  <a:pt x="9834" y="267884"/>
                </a:moveTo>
                <a:cubicBezTo>
                  <a:pt x="742" y="220042"/>
                  <a:pt x="-343" y="169865"/>
                  <a:pt x="74" y="121106"/>
                </a:cubicBezTo>
                <a:cubicBezTo>
                  <a:pt x="3494" y="103520"/>
                  <a:pt x="-5097" y="56844"/>
                  <a:pt x="23014" y="61261"/>
                </a:cubicBezTo>
                <a:cubicBezTo>
                  <a:pt x="27601" y="41508"/>
                  <a:pt x="28269" y="18587"/>
                  <a:pt x="40447" y="1917"/>
                </a:cubicBezTo>
                <a:cubicBezTo>
                  <a:pt x="46870" y="-3834"/>
                  <a:pt x="53210" y="4584"/>
                  <a:pt x="53627" y="11002"/>
                </a:cubicBezTo>
                <a:cubicBezTo>
                  <a:pt x="55462" y="55344"/>
                  <a:pt x="47621" y="98935"/>
                  <a:pt x="47037" y="142944"/>
                </a:cubicBezTo>
                <a:cubicBezTo>
                  <a:pt x="44117" y="184452"/>
                  <a:pt x="49039" y="226876"/>
                  <a:pt x="44535" y="267884"/>
                </a:cubicBezTo>
                <a:cubicBezTo>
                  <a:pt x="39029" y="282970"/>
                  <a:pt x="15506" y="282970"/>
                  <a:pt x="9834" y="267884"/>
                </a:cubicBezTo>
                <a:close/>
              </a:path>
            </a:pathLst>
          </a:custGeom>
          <a:solidFill>
            <a:srgbClr val="0938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2"/>
          <p:cNvGrpSpPr/>
          <p:nvPr/>
        </p:nvGrpSpPr>
        <p:grpSpPr>
          <a:xfrm>
            <a:off x="6398100" y="2901712"/>
            <a:ext cx="2056050" cy="2454260"/>
            <a:chOff x="6398100" y="2901712"/>
            <a:chExt cx="2056050" cy="2454260"/>
          </a:xfrm>
        </p:grpSpPr>
        <p:sp>
          <p:nvSpPr>
            <p:cNvPr id="42" name="Google Shape;42;p2"/>
            <p:cNvSpPr/>
            <p:nvPr/>
          </p:nvSpPr>
          <p:spPr>
            <a:xfrm rot="1171157">
              <a:off x="6700203" y="3085954"/>
              <a:ext cx="1451845" cy="2085776"/>
            </a:xfrm>
            <a:custGeom>
              <a:rect b="b" l="l" r="r" t="t"/>
              <a:pathLst>
                <a:path extrusionOk="0" h="4167543" w="2896097">
                  <a:moveTo>
                    <a:pt x="2885474" y="1576884"/>
                  </a:moveTo>
                  <a:cubicBezTo>
                    <a:pt x="2887977" y="1094292"/>
                    <a:pt x="2873463" y="611783"/>
                    <a:pt x="2837428" y="130442"/>
                  </a:cubicBezTo>
                  <a:cubicBezTo>
                    <a:pt x="2833006" y="93101"/>
                    <a:pt x="2842933" y="21504"/>
                    <a:pt x="2786044" y="27589"/>
                  </a:cubicBezTo>
                  <a:cubicBezTo>
                    <a:pt x="2680524" y="28672"/>
                    <a:pt x="2575172" y="25422"/>
                    <a:pt x="2469736" y="23171"/>
                  </a:cubicBezTo>
                  <a:cubicBezTo>
                    <a:pt x="2303156" y="22338"/>
                    <a:pt x="2136827" y="18920"/>
                    <a:pt x="1970499" y="10835"/>
                  </a:cubicBezTo>
                  <a:cubicBezTo>
                    <a:pt x="1827526" y="12836"/>
                    <a:pt x="1684720" y="21087"/>
                    <a:pt x="1541914" y="9585"/>
                  </a:cubicBezTo>
                  <a:cubicBezTo>
                    <a:pt x="1453578" y="5501"/>
                    <a:pt x="1365075" y="8502"/>
                    <a:pt x="1276655" y="7168"/>
                  </a:cubicBezTo>
                  <a:cubicBezTo>
                    <a:pt x="1196577" y="7418"/>
                    <a:pt x="1116666" y="-917"/>
                    <a:pt x="1036588" y="83"/>
                  </a:cubicBezTo>
                  <a:cubicBezTo>
                    <a:pt x="917138" y="1000"/>
                    <a:pt x="798188" y="13503"/>
                    <a:pt x="678738" y="13753"/>
                  </a:cubicBezTo>
                  <a:cubicBezTo>
                    <a:pt x="567463" y="12836"/>
                    <a:pt x="458357" y="33840"/>
                    <a:pt x="349000" y="51426"/>
                  </a:cubicBezTo>
                  <a:cubicBezTo>
                    <a:pt x="318220" y="55927"/>
                    <a:pt x="287023" y="56594"/>
                    <a:pt x="256076" y="59678"/>
                  </a:cubicBezTo>
                  <a:cubicBezTo>
                    <a:pt x="252156" y="60178"/>
                    <a:pt x="246400" y="60595"/>
                    <a:pt x="240728" y="61595"/>
                  </a:cubicBezTo>
                  <a:cubicBezTo>
                    <a:pt x="221960" y="59095"/>
                    <a:pt x="201106" y="59261"/>
                    <a:pt x="193181" y="58178"/>
                  </a:cubicBezTo>
                  <a:cubicBezTo>
                    <a:pt x="171911" y="57261"/>
                    <a:pt x="150640" y="57594"/>
                    <a:pt x="129369" y="57428"/>
                  </a:cubicBezTo>
                  <a:cubicBezTo>
                    <a:pt x="119276" y="57344"/>
                    <a:pt x="110851" y="65929"/>
                    <a:pt x="110851" y="75931"/>
                  </a:cubicBezTo>
                  <a:cubicBezTo>
                    <a:pt x="111101" y="82766"/>
                    <a:pt x="113687" y="87100"/>
                    <a:pt x="117441" y="89934"/>
                  </a:cubicBezTo>
                  <a:cubicBezTo>
                    <a:pt x="97421" y="154029"/>
                    <a:pt x="104345" y="223293"/>
                    <a:pt x="96254" y="289639"/>
                  </a:cubicBezTo>
                  <a:cubicBezTo>
                    <a:pt x="91416" y="345816"/>
                    <a:pt x="171327" y="332647"/>
                    <a:pt x="207529" y="333480"/>
                  </a:cubicBezTo>
                  <a:cubicBezTo>
                    <a:pt x="238893" y="327312"/>
                    <a:pt x="231719" y="287471"/>
                    <a:pt x="242563" y="265134"/>
                  </a:cubicBezTo>
                  <a:cubicBezTo>
                    <a:pt x="254742" y="239712"/>
                    <a:pt x="285605" y="231627"/>
                    <a:pt x="311797" y="231544"/>
                  </a:cubicBezTo>
                  <a:cubicBezTo>
                    <a:pt x="340075" y="237629"/>
                    <a:pt x="362180" y="263634"/>
                    <a:pt x="372690" y="289555"/>
                  </a:cubicBezTo>
                  <a:cubicBezTo>
                    <a:pt x="398715" y="353484"/>
                    <a:pt x="332317" y="427831"/>
                    <a:pt x="266253" y="416413"/>
                  </a:cubicBezTo>
                  <a:cubicBezTo>
                    <a:pt x="253323" y="414412"/>
                    <a:pt x="243981" y="405911"/>
                    <a:pt x="236974" y="395409"/>
                  </a:cubicBezTo>
                  <a:cubicBezTo>
                    <a:pt x="224962" y="382906"/>
                    <a:pt x="206194" y="383490"/>
                    <a:pt x="190095" y="382906"/>
                  </a:cubicBezTo>
                  <a:cubicBezTo>
                    <a:pt x="171327" y="385740"/>
                    <a:pt x="133623" y="374905"/>
                    <a:pt x="127451" y="397909"/>
                  </a:cubicBezTo>
                  <a:cubicBezTo>
                    <a:pt x="121695" y="401410"/>
                    <a:pt x="117441" y="407661"/>
                    <a:pt x="115022" y="413912"/>
                  </a:cubicBezTo>
                  <a:cubicBezTo>
                    <a:pt x="107431" y="431832"/>
                    <a:pt x="106347" y="451586"/>
                    <a:pt x="105513" y="470756"/>
                  </a:cubicBezTo>
                  <a:cubicBezTo>
                    <a:pt x="104678" y="515515"/>
                    <a:pt x="104762" y="560273"/>
                    <a:pt x="104428" y="605115"/>
                  </a:cubicBezTo>
                  <a:cubicBezTo>
                    <a:pt x="104345" y="626953"/>
                    <a:pt x="104261" y="648790"/>
                    <a:pt x="104178" y="670628"/>
                  </a:cubicBezTo>
                  <a:cubicBezTo>
                    <a:pt x="103010" y="687548"/>
                    <a:pt x="104011" y="707968"/>
                    <a:pt x="122613" y="714886"/>
                  </a:cubicBezTo>
                  <a:cubicBezTo>
                    <a:pt x="137460" y="720471"/>
                    <a:pt x="154060" y="717970"/>
                    <a:pt x="169659" y="717303"/>
                  </a:cubicBezTo>
                  <a:cubicBezTo>
                    <a:pt x="191096" y="713719"/>
                    <a:pt x="220959" y="724055"/>
                    <a:pt x="235806" y="703301"/>
                  </a:cubicBezTo>
                  <a:cubicBezTo>
                    <a:pt x="248235" y="674045"/>
                    <a:pt x="277681" y="661959"/>
                    <a:pt x="307293" y="656458"/>
                  </a:cubicBezTo>
                  <a:cubicBezTo>
                    <a:pt x="349167" y="645123"/>
                    <a:pt x="394878" y="663876"/>
                    <a:pt x="413730" y="703634"/>
                  </a:cubicBezTo>
                  <a:cubicBezTo>
                    <a:pt x="450516" y="780649"/>
                    <a:pt x="362263" y="857497"/>
                    <a:pt x="288191" y="826824"/>
                  </a:cubicBezTo>
                  <a:cubicBezTo>
                    <a:pt x="272092" y="818739"/>
                    <a:pt x="257411" y="807320"/>
                    <a:pt x="249820" y="790484"/>
                  </a:cubicBezTo>
                  <a:cubicBezTo>
                    <a:pt x="243898" y="780065"/>
                    <a:pt x="243314" y="766313"/>
                    <a:pt x="233304" y="758644"/>
                  </a:cubicBezTo>
                  <a:cubicBezTo>
                    <a:pt x="220875" y="749476"/>
                    <a:pt x="204359" y="751310"/>
                    <a:pt x="189761" y="750726"/>
                  </a:cubicBezTo>
                  <a:cubicBezTo>
                    <a:pt x="174914" y="750893"/>
                    <a:pt x="159982" y="750059"/>
                    <a:pt x="145135" y="751143"/>
                  </a:cubicBezTo>
                  <a:cubicBezTo>
                    <a:pt x="135959" y="752143"/>
                    <a:pt x="128952" y="760645"/>
                    <a:pt x="128952" y="769730"/>
                  </a:cubicBezTo>
                  <a:cubicBezTo>
                    <a:pt x="128952" y="772814"/>
                    <a:pt x="129703" y="775314"/>
                    <a:pt x="130704" y="777565"/>
                  </a:cubicBezTo>
                  <a:cubicBezTo>
                    <a:pt x="129786" y="777898"/>
                    <a:pt x="128952" y="778482"/>
                    <a:pt x="128118" y="779065"/>
                  </a:cubicBezTo>
                  <a:cubicBezTo>
                    <a:pt x="126950" y="779565"/>
                    <a:pt x="125782" y="780232"/>
                    <a:pt x="124364" y="781565"/>
                  </a:cubicBezTo>
                  <a:cubicBezTo>
                    <a:pt x="113771" y="812321"/>
                    <a:pt x="116774" y="846661"/>
                    <a:pt x="114188" y="878917"/>
                  </a:cubicBezTo>
                  <a:cubicBezTo>
                    <a:pt x="109099" y="952348"/>
                    <a:pt x="115189" y="1024612"/>
                    <a:pt x="116607" y="1098459"/>
                  </a:cubicBezTo>
                  <a:cubicBezTo>
                    <a:pt x="118359" y="1106544"/>
                    <a:pt x="126700" y="1112212"/>
                    <a:pt x="134708" y="1112295"/>
                  </a:cubicBezTo>
                  <a:cubicBezTo>
                    <a:pt x="141131" y="1112379"/>
                    <a:pt x="146052" y="1109378"/>
                    <a:pt x="149389" y="1104877"/>
                  </a:cubicBezTo>
                  <a:cubicBezTo>
                    <a:pt x="158231" y="1105461"/>
                    <a:pt x="167156" y="1105794"/>
                    <a:pt x="175998" y="1106627"/>
                  </a:cubicBezTo>
                  <a:cubicBezTo>
                    <a:pt x="196018" y="1107711"/>
                    <a:pt x="215703" y="1109045"/>
                    <a:pt x="235806" y="1110128"/>
                  </a:cubicBezTo>
                  <a:cubicBezTo>
                    <a:pt x="251989" y="1112379"/>
                    <a:pt x="270173" y="1110628"/>
                    <a:pt x="278515" y="1094458"/>
                  </a:cubicBezTo>
                  <a:cubicBezTo>
                    <a:pt x="317720" y="1014443"/>
                    <a:pt x="418818" y="1075622"/>
                    <a:pt x="417317" y="1147885"/>
                  </a:cubicBezTo>
                  <a:cubicBezTo>
                    <a:pt x="423907" y="1210897"/>
                    <a:pt x="340575" y="1258656"/>
                    <a:pt x="299452" y="1201062"/>
                  </a:cubicBezTo>
                  <a:cubicBezTo>
                    <a:pt x="289692" y="1190643"/>
                    <a:pt x="289943" y="1175224"/>
                    <a:pt x="282018" y="1163972"/>
                  </a:cubicBezTo>
                  <a:cubicBezTo>
                    <a:pt x="259663" y="1138717"/>
                    <a:pt x="220708" y="1147552"/>
                    <a:pt x="190596" y="1146552"/>
                  </a:cubicBezTo>
                  <a:cubicBezTo>
                    <a:pt x="173245" y="1148135"/>
                    <a:pt x="143049" y="1140967"/>
                    <a:pt x="141881" y="1166222"/>
                  </a:cubicBezTo>
                  <a:cubicBezTo>
                    <a:pt x="141881" y="1168389"/>
                    <a:pt x="142299" y="1170390"/>
                    <a:pt x="142966" y="1172307"/>
                  </a:cubicBezTo>
                  <a:cubicBezTo>
                    <a:pt x="132456" y="1175307"/>
                    <a:pt x="130287" y="1191477"/>
                    <a:pt x="133790" y="1203813"/>
                  </a:cubicBezTo>
                  <a:cubicBezTo>
                    <a:pt x="125449" y="1254572"/>
                    <a:pt x="132205" y="1307832"/>
                    <a:pt x="128285" y="1359176"/>
                  </a:cubicBezTo>
                  <a:cubicBezTo>
                    <a:pt x="127284" y="1392182"/>
                    <a:pt x="126116" y="1425271"/>
                    <a:pt x="125616" y="1458278"/>
                  </a:cubicBezTo>
                  <a:cubicBezTo>
                    <a:pt x="126450" y="1470863"/>
                    <a:pt x="122029" y="1484866"/>
                    <a:pt x="128785" y="1496285"/>
                  </a:cubicBezTo>
                  <a:cubicBezTo>
                    <a:pt x="134124" y="1505620"/>
                    <a:pt x="147137" y="1507370"/>
                    <a:pt x="154978" y="1500619"/>
                  </a:cubicBezTo>
                  <a:cubicBezTo>
                    <a:pt x="169075" y="1509454"/>
                    <a:pt x="188927" y="1509454"/>
                    <a:pt x="204776" y="1512205"/>
                  </a:cubicBezTo>
                  <a:cubicBezTo>
                    <a:pt x="265836" y="1519456"/>
                    <a:pt x="278181" y="1516205"/>
                    <a:pt x="293780" y="1454360"/>
                  </a:cubicBezTo>
                  <a:cubicBezTo>
                    <a:pt x="305625" y="1426272"/>
                    <a:pt x="338490" y="1410102"/>
                    <a:pt x="368186" y="1414769"/>
                  </a:cubicBezTo>
                  <a:cubicBezTo>
                    <a:pt x="392126" y="1421271"/>
                    <a:pt x="407724" y="1443692"/>
                    <a:pt x="422071" y="1462445"/>
                  </a:cubicBezTo>
                  <a:cubicBezTo>
                    <a:pt x="448347" y="1497702"/>
                    <a:pt x="449348" y="1550795"/>
                    <a:pt x="413480" y="1579884"/>
                  </a:cubicBezTo>
                  <a:cubicBezTo>
                    <a:pt x="381198" y="1606223"/>
                    <a:pt x="323225" y="1617891"/>
                    <a:pt x="302121" y="1572383"/>
                  </a:cubicBezTo>
                  <a:cubicBezTo>
                    <a:pt x="299869" y="1568715"/>
                    <a:pt x="297617" y="1565381"/>
                    <a:pt x="294781" y="1562131"/>
                  </a:cubicBezTo>
                  <a:cubicBezTo>
                    <a:pt x="287440" y="1554129"/>
                    <a:pt x="276596" y="1555630"/>
                    <a:pt x="269589" y="1561547"/>
                  </a:cubicBezTo>
                  <a:cubicBezTo>
                    <a:pt x="264668" y="1555963"/>
                    <a:pt x="255659" y="1553379"/>
                    <a:pt x="248903" y="1551545"/>
                  </a:cubicBezTo>
                  <a:cubicBezTo>
                    <a:pt x="224879" y="1546461"/>
                    <a:pt x="200188" y="1546628"/>
                    <a:pt x="175664" y="1546044"/>
                  </a:cubicBezTo>
                  <a:cubicBezTo>
                    <a:pt x="163986" y="1545628"/>
                    <a:pt x="156896" y="1557046"/>
                    <a:pt x="158564" y="1567048"/>
                  </a:cubicBezTo>
                  <a:cubicBezTo>
                    <a:pt x="156396" y="1569049"/>
                    <a:pt x="155144" y="1572633"/>
                    <a:pt x="154811" y="1575633"/>
                  </a:cubicBezTo>
                  <a:cubicBezTo>
                    <a:pt x="146302" y="1652898"/>
                    <a:pt x="145301" y="1730913"/>
                    <a:pt x="142382" y="1808511"/>
                  </a:cubicBezTo>
                  <a:cubicBezTo>
                    <a:pt x="142215" y="1863438"/>
                    <a:pt x="128285" y="1894194"/>
                    <a:pt x="199438" y="1893777"/>
                  </a:cubicBezTo>
                  <a:cubicBezTo>
                    <a:pt x="223211" y="1891777"/>
                    <a:pt x="246567" y="1895861"/>
                    <a:pt x="270257" y="1895861"/>
                  </a:cubicBezTo>
                  <a:cubicBezTo>
                    <a:pt x="286606" y="1898028"/>
                    <a:pt x="297617" y="1883025"/>
                    <a:pt x="297867" y="1867939"/>
                  </a:cubicBezTo>
                  <a:cubicBezTo>
                    <a:pt x="294530" y="1775171"/>
                    <a:pt x="370605" y="1766670"/>
                    <a:pt x="418735" y="1835516"/>
                  </a:cubicBezTo>
                  <a:cubicBezTo>
                    <a:pt x="434667" y="1858270"/>
                    <a:pt x="434667" y="1888610"/>
                    <a:pt x="429162" y="1914865"/>
                  </a:cubicBezTo>
                  <a:cubicBezTo>
                    <a:pt x="416983" y="1941120"/>
                    <a:pt x="391959" y="1965041"/>
                    <a:pt x="362096" y="1967875"/>
                  </a:cubicBezTo>
                  <a:cubicBezTo>
                    <a:pt x="347582" y="1968375"/>
                    <a:pt x="335237" y="1957206"/>
                    <a:pt x="326395" y="1946787"/>
                  </a:cubicBezTo>
                  <a:cubicBezTo>
                    <a:pt x="321890" y="1938369"/>
                    <a:pt x="316802" y="1929617"/>
                    <a:pt x="306792" y="1927284"/>
                  </a:cubicBezTo>
                  <a:cubicBezTo>
                    <a:pt x="285438" y="1922866"/>
                    <a:pt x="263250" y="1928117"/>
                    <a:pt x="241562" y="1926867"/>
                  </a:cubicBezTo>
                  <a:cubicBezTo>
                    <a:pt x="225963" y="1926700"/>
                    <a:pt x="210532" y="1926450"/>
                    <a:pt x="195017" y="1926450"/>
                  </a:cubicBezTo>
                  <a:cubicBezTo>
                    <a:pt x="180753" y="1925283"/>
                    <a:pt x="160817" y="1926950"/>
                    <a:pt x="160733" y="1945454"/>
                  </a:cubicBezTo>
                  <a:cubicBezTo>
                    <a:pt x="160733" y="1948621"/>
                    <a:pt x="161651" y="1951705"/>
                    <a:pt x="163152" y="1954372"/>
                  </a:cubicBezTo>
                  <a:cubicBezTo>
                    <a:pt x="158731" y="1952455"/>
                    <a:pt x="153560" y="1957039"/>
                    <a:pt x="152141" y="1966541"/>
                  </a:cubicBezTo>
                  <a:cubicBezTo>
                    <a:pt x="142966" y="2034221"/>
                    <a:pt x="141881" y="2102817"/>
                    <a:pt x="138044" y="2170913"/>
                  </a:cubicBezTo>
                  <a:cubicBezTo>
                    <a:pt x="138962" y="2189584"/>
                    <a:pt x="131705" y="2213255"/>
                    <a:pt x="148888" y="2226591"/>
                  </a:cubicBezTo>
                  <a:cubicBezTo>
                    <a:pt x="180502" y="2247011"/>
                    <a:pt x="221209" y="2239676"/>
                    <a:pt x="256910" y="2243511"/>
                  </a:cubicBezTo>
                  <a:cubicBezTo>
                    <a:pt x="295865" y="2248511"/>
                    <a:pt x="298618" y="2197585"/>
                    <a:pt x="313382" y="2172664"/>
                  </a:cubicBezTo>
                  <a:cubicBezTo>
                    <a:pt x="348333" y="2102234"/>
                    <a:pt x="433499" y="2169997"/>
                    <a:pt x="434000" y="2226924"/>
                  </a:cubicBezTo>
                  <a:cubicBezTo>
                    <a:pt x="433249" y="2278434"/>
                    <a:pt x="389373" y="2333278"/>
                    <a:pt x="335737" y="2334528"/>
                  </a:cubicBezTo>
                  <a:cubicBezTo>
                    <a:pt x="319555" y="2336278"/>
                    <a:pt x="306542" y="2323026"/>
                    <a:pt x="304290" y="2307689"/>
                  </a:cubicBezTo>
                  <a:cubicBezTo>
                    <a:pt x="302788" y="2296021"/>
                    <a:pt x="291527" y="2287186"/>
                    <a:pt x="280100" y="2284935"/>
                  </a:cubicBezTo>
                  <a:cubicBezTo>
                    <a:pt x="247318" y="2279934"/>
                    <a:pt x="214369" y="2276017"/>
                    <a:pt x="181837" y="2269599"/>
                  </a:cubicBezTo>
                  <a:cubicBezTo>
                    <a:pt x="171577" y="2267932"/>
                    <a:pt x="161818" y="2275767"/>
                    <a:pt x="160400" y="2285852"/>
                  </a:cubicBezTo>
                  <a:cubicBezTo>
                    <a:pt x="160066" y="2288102"/>
                    <a:pt x="160233" y="2290269"/>
                    <a:pt x="160733" y="2292437"/>
                  </a:cubicBezTo>
                  <a:cubicBezTo>
                    <a:pt x="158481" y="2294770"/>
                    <a:pt x="156479" y="2299271"/>
                    <a:pt x="155561" y="2306356"/>
                  </a:cubicBezTo>
                  <a:cubicBezTo>
                    <a:pt x="147053" y="2364200"/>
                    <a:pt x="142799" y="2422628"/>
                    <a:pt x="138044" y="2480806"/>
                  </a:cubicBezTo>
                  <a:cubicBezTo>
                    <a:pt x="133373" y="2515896"/>
                    <a:pt x="132956" y="2547402"/>
                    <a:pt x="175748" y="2553653"/>
                  </a:cubicBezTo>
                  <a:cubicBezTo>
                    <a:pt x="202774" y="2556153"/>
                    <a:pt x="229300" y="2562405"/>
                    <a:pt x="256243" y="2565072"/>
                  </a:cubicBezTo>
                  <a:cubicBezTo>
                    <a:pt x="286940" y="2569989"/>
                    <a:pt x="297784" y="2532899"/>
                    <a:pt x="323642" y="2523564"/>
                  </a:cubicBezTo>
                  <a:cubicBezTo>
                    <a:pt x="395963" y="2487057"/>
                    <a:pt x="432832" y="2571740"/>
                    <a:pt x="402886" y="2629084"/>
                  </a:cubicBezTo>
                  <a:cubicBezTo>
                    <a:pt x="381782" y="2673926"/>
                    <a:pt x="299118" y="2693680"/>
                    <a:pt x="278014" y="2639086"/>
                  </a:cubicBezTo>
                  <a:cubicBezTo>
                    <a:pt x="273260" y="2612914"/>
                    <a:pt x="244482" y="2603746"/>
                    <a:pt x="221209" y="2600995"/>
                  </a:cubicBezTo>
                  <a:cubicBezTo>
                    <a:pt x="203358" y="2601329"/>
                    <a:pt x="169575" y="2587576"/>
                    <a:pt x="158398" y="2604996"/>
                  </a:cubicBezTo>
                  <a:cubicBezTo>
                    <a:pt x="153309" y="2605663"/>
                    <a:pt x="148555" y="2609497"/>
                    <a:pt x="148304" y="2616331"/>
                  </a:cubicBezTo>
                  <a:cubicBezTo>
                    <a:pt x="146302" y="2647587"/>
                    <a:pt x="142382" y="2679427"/>
                    <a:pt x="138044" y="2711933"/>
                  </a:cubicBezTo>
                  <a:cubicBezTo>
                    <a:pt x="131621" y="2758692"/>
                    <a:pt x="127200" y="2805701"/>
                    <a:pt x="118525" y="2852126"/>
                  </a:cubicBezTo>
                  <a:cubicBezTo>
                    <a:pt x="117024" y="2864879"/>
                    <a:pt x="111352" y="2878465"/>
                    <a:pt x="116106" y="2890967"/>
                  </a:cubicBezTo>
                  <a:cubicBezTo>
                    <a:pt x="136209" y="2926724"/>
                    <a:pt x="195350" y="2918389"/>
                    <a:pt x="230885" y="2923057"/>
                  </a:cubicBezTo>
                  <a:cubicBezTo>
                    <a:pt x="234722" y="2923307"/>
                    <a:pt x="240895" y="2923890"/>
                    <a:pt x="246734" y="2920473"/>
                  </a:cubicBezTo>
                  <a:cubicBezTo>
                    <a:pt x="277347" y="2892301"/>
                    <a:pt x="281101" y="2839958"/>
                    <a:pt x="336488" y="2848626"/>
                  </a:cubicBezTo>
                  <a:cubicBezTo>
                    <a:pt x="366767" y="2855210"/>
                    <a:pt x="386537" y="2883466"/>
                    <a:pt x="390958" y="2912971"/>
                  </a:cubicBezTo>
                  <a:cubicBezTo>
                    <a:pt x="400050" y="2942727"/>
                    <a:pt x="397798" y="2974566"/>
                    <a:pt x="379613" y="3000655"/>
                  </a:cubicBezTo>
                  <a:cubicBezTo>
                    <a:pt x="350251" y="3045080"/>
                    <a:pt x="263834" y="3062917"/>
                    <a:pt x="263750" y="2989986"/>
                  </a:cubicBezTo>
                  <a:cubicBezTo>
                    <a:pt x="265085" y="2939476"/>
                    <a:pt x="187176" y="2950478"/>
                    <a:pt x="153059" y="2940560"/>
                  </a:cubicBezTo>
                  <a:cubicBezTo>
                    <a:pt x="142799" y="2939060"/>
                    <a:pt x="133039" y="2946644"/>
                    <a:pt x="131621" y="2956813"/>
                  </a:cubicBezTo>
                  <a:cubicBezTo>
                    <a:pt x="130537" y="2964481"/>
                    <a:pt x="134374" y="2971733"/>
                    <a:pt x="140630" y="2975567"/>
                  </a:cubicBezTo>
                  <a:cubicBezTo>
                    <a:pt x="138211" y="2977150"/>
                    <a:pt x="136293" y="2979734"/>
                    <a:pt x="135709" y="2982734"/>
                  </a:cubicBezTo>
                  <a:cubicBezTo>
                    <a:pt x="124281" y="3051498"/>
                    <a:pt x="122863" y="3121511"/>
                    <a:pt x="114939" y="3190691"/>
                  </a:cubicBezTo>
                  <a:cubicBezTo>
                    <a:pt x="113020" y="3208944"/>
                    <a:pt x="109767" y="3227031"/>
                    <a:pt x="107515" y="3245201"/>
                  </a:cubicBezTo>
                  <a:cubicBezTo>
                    <a:pt x="105179" y="3257870"/>
                    <a:pt x="104678" y="3273123"/>
                    <a:pt x="116190" y="3281541"/>
                  </a:cubicBezTo>
                  <a:cubicBezTo>
                    <a:pt x="140213" y="3297711"/>
                    <a:pt x="171827" y="3293377"/>
                    <a:pt x="199438" y="3296294"/>
                  </a:cubicBezTo>
                  <a:cubicBezTo>
                    <a:pt x="212867" y="3296294"/>
                    <a:pt x="227298" y="3300378"/>
                    <a:pt x="240227" y="3295294"/>
                  </a:cubicBezTo>
                  <a:cubicBezTo>
                    <a:pt x="254408" y="3288043"/>
                    <a:pt x="257161" y="3270373"/>
                    <a:pt x="266253" y="3258454"/>
                  </a:cubicBezTo>
                  <a:cubicBezTo>
                    <a:pt x="280767" y="3237116"/>
                    <a:pt x="312131" y="3230365"/>
                    <a:pt x="335821" y="3238200"/>
                  </a:cubicBezTo>
                  <a:cubicBezTo>
                    <a:pt x="428328" y="3274957"/>
                    <a:pt x="390207" y="3425402"/>
                    <a:pt x="298034" y="3434154"/>
                  </a:cubicBezTo>
                  <a:cubicBezTo>
                    <a:pt x="262249" y="3440155"/>
                    <a:pt x="232136" y="3405899"/>
                    <a:pt x="231886" y="3371642"/>
                  </a:cubicBezTo>
                  <a:cubicBezTo>
                    <a:pt x="231802" y="3341803"/>
                    <a:pt x="196351" y="3341303"/>
                    <a:pt x="174497" y="3336302"/>
                  </a:cubicBezTo>
                  <a:cubicBezTo>
                    <a:pt x="164987" y="3334218"/>
                    <a:pt x="155478" y="3331801"/>
                    <a:pt x="145885" y="3330301"/>
                  </a:cubicBezTo>
                  <a:cubicBezTo>
                    <a:pt x="129536" y="3327967"/>
                    <a:pt x="121445" y="3344637"/>
                    <a:pt x="126033" y="3356556"/>
                  </a:cubicBezTo>
                  <a:cubicBezTo>
                    <a:pt x="125032" y="3358973"/>
                    <a:pt x="124114" y="3362224"/>
                    <a:pt x="123447" y="3366641"/>
                  </a:cubicBezTo>
                  <a:cubicBezTo>
                    <a:pt x="108182" y="3436404"/>
                    <a:pt x="96754" y="3506834"/>
                    <a:pt x="82490" y="3576848"/>
                  </a:cubicBezTo>
                  <a:cubicBezTo>
                    <a:pt x="80488" y="3597935"/>
                    <a:pt x="65223" y="3620023"/>
                    <a:pt x="72314" y="3641277"/>
                  </a:cubicBezTo>
                  <a:cubicBezTo>
                    <a:pt x="80405" y="3659197"/>
                    <a:pt x="101926" y="3663781"/>
                    <a:pt x="119610" y="3666781"/>
                  </a:cubicBezTo>
                  <a:cubicBezTo>
                    <a:pt x="136793" y="3667865"/>
                    <a:pt x="155061" y="3674783"/>
                    <a:pt x="171911" y="3669115"/>
                  </a:cubicBezTo>
                  <a:cubicBezTo>
                    <a:pt x="188010" y="3662364"/>
                    <a:pt x="196268" y="3646111"/>
                    <a:pt x="208863" y="3635025"/>
                  </a:cubicBezTo>
                  <a:cubicBezTo>
                    <a:pt x="231135" y="3617605"/>
                    <a:pt x="263500" y="3619273"/>
                    <a:pt x="289442" y="3626440"/>
                  </a:cubicBezTo>
                  <a:cubicBezTo>
                    <a:pt x="344412" y="3642277"/>
                    <a:pt x="334069" y="3737795"/>
                    <a:pt x="307043" y="3774385"/>
                  </a:cubicBezTo>
                  <a:cubicBezTo>
                    <a:pt x="286523" y="3799307"/>
                    <a:pt x="247151" y="3808142"/>
                    <a:pt x="219123" y="3790972"/>
                  </a:cubicBezTo>
                  <a:cubicBezTo>
                    <a:pt x="204359" y="3779220"/>
                    <a:pt x="193098" y="3762050"/>
                    <a:pt x="189178" y="3743463"/>
                  </a:cubicBezTo>
                  <a:cubicBezTo>
                    <a:pt x="187426" y="3732294"/>
                    <a:pt x="186675" y="3719458"/>
                    <a:pt x="176582" y="3712373"/>
                  </a:cubicBezTo>
                  <a:cubicBezTo>
                    <a:pt x="153476" y="3697787"/>
                    <a:pt x="123614" y="3702205"/>
                    <a:pt x="97505" y="3700121"/>
                  </a:cubicBezTo>
                  <a:cubicBezTo>
                    <a:pt x="77652" y="3697954"/>
                    <a:pt x="59718" y="3701705"/>
                    <a:pt x="51376" y="3721875"/>
                  </a:cubicBezTo>
                  <a:cubicBezTo>
                    <a:pt x="34360" y="3775135"/>
                    <a:pt x="30773" y="3832230"/>
                    <a:pt x="19345" y="3886990"/>
                  </a:cubicBezTo>
                  <a:cubicBezTo>
                    <a:pt x="17260" y="3903827"/>
                    <a:pt x="6166" y="3932415"/>
                    <a:pt x="18845" y="3944834"/>
                  </a:cubicBezTo>
                  <a:cubicBezTo>
                    <a:pt x="-4178" y="3945585"/>
                    <a:pt x="3330" y="3988259"/>
                    <a:pt x="76" y="4004929"/>
                  </a:cubicBezTo>
                  <a:cubicBezTo>
                    <a:pt x="-341" y="4050938"/>
                    <a:pt x="744" y="4098280"/>
                    <a:pt x="8501" y="4143706"/>
                  </a:cubicBezTo>
                  <a:cubicBezTo>
                    <a:pt x="7917" y="4145956"/>
                    <a:pt x="7667" y="4148373"/>
                    <a:pt x="7917" y="4151207"/>
                  </a:cubicBezTo>
                  <a:cubicBezTo>
                    <a:pt x="9252" y="4160875"/>
                    <a:pt x="17677" y="4167544"/>
                    <a:pt x="27103" y="4167544"/>
                  </a:cubicBezTo>
                  <a:cubicBezTo>
                    <a:pt x="41283" y="4166293"/>
                    <a:pt x="55380" y="4164543"/>
                    <a:pt x="69561" y="4163626"/>
                  </a:cubicBezTo>
                  <a:cubicBezTo>
                    <a:pt x="140714" y="4162626"/>
                    <a:pt x="211700" y="4159375"/>
                    <a:pt x="282685" y="4155791"/>
                  </a:cubicBezTo>
                  <a:cubicBezTo>
                    <a:pt x="439171" y="4152707"/>
                    <a:pt x="595157" y="4139205"/>
                    <a:pt x="751476" y="4132537"/>
                  </a:cubicBezTo>
                  <a:cubicBezTo>
                    <a:pt x="865337" y="4125285"/>
                    <a:pt x="979532" y="4129036"/>
                    <a:pt x="1093476" y="4123868"/>
                  </a:cubicBezTo>
                  <a:cubicBezTo>
                    <a:pt x="1271984" y="4115117"/>
                    <a:pt x="1450825" y="4118868"/>
                    <a:pt x="1629499" y="4114200"/>
                  </a:cubicBezTo>
                  <a:cubicBezTo>
                    <a:pt x="1982594" y="4114450"/>
                    <a:pt x="2335772" y="4126286"/>
                    <a:pt x="2688783" y="4115700"/>
                  </a:cubicBezTo>
                  <a:cubicBezTo>
                    <a:pt x="2721481" y="4114450"/>
                    <a:pt x="2754013" y="4112283"/>
                    <a:pt x="2786711" y="4110866"/>
                  </a:cubicBezTo>
                  <a:cubicBezTo>
                    <a:pt x="2808900" y="4109699"/>
                    <a:pt x="2843684" y="4112867"/>
                    <a:pt x="2848522" y="4084694"/>
                  </a:cubicBezTo>
                  <a:cubicBezTo>
                    <a:pt x="2860200" y="3957754"/>
                    <a:pt x="2864370" y="3828312"/>
                    <a:pt x="2865789" y="3700288"/>
                  </a:cubicBezTo>
                  <a:cubicBezTo>
                    <a:pt x="2861785" y="3391062"/>
                    <a:pt x="2878968" y="3082337"/>
                    <a:pt x="2889812" y="2773361"/>
                  </a:cubicBezTo>
                  <a:cubicBezTo>
                    <a:pt x="2906412" y="2374619"/>
                    <a:pt x="2884807" y="1975709"/>
                    <a:pt x="2885474" y="1576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6426775" y="2927690"/>
              <a:ext cx="2003560" cy="2396577"/>
              <a:chOff x="6883975" y="2927690"/>
              <a:chExt cx="2003560" cy="2396577"/>
            </a:xfrm>
          </p:grpSpPr>
          <p:sp>
            <p:nvSpPr>
              <p:cNvPr id="44" name="Google Shape;44;p2"/>
              <p:cNvSpPr/>
              <p:nvPr/>
            </p:nvSpPr>
            <p:spPr>
              <a:xfrm rot="1154972">
                <a:off x="7182070" y="3102460"/>
                <a:ext cx="1407371" cy="2047037"/>
              </a:xfrm>
              <a:custGeom>
                <a:rect b="b" l="l" r="r" t="t"/>
                <a:pathLst>
                  <a:path extrusionOk="0" h="4090140" w="2812036">
                    <a:moveTo>
                      <a:pt x="2807733" y="2058587"/>
                    </a:moveTo>
                    <a:cubicBezTo>
                      <a:pt x="2822581" y="2502005"/>
                      <a:pt x="2795304" y="2944839"/>
                      <a:pt x="2782041" y="3387924"/>
                    </a:cubicBezTo>
                    <a:cubicBezTo>
                      <a:pt x="2781624" y="3603715"/>
                      <a:pt x="2784377" y="3819256"/>
                      <a:pt x="2765692" y="4034547"/>
                    </a:cubicBezTo>
                    <a:cubicBezTo>
                      <a:pt x="2420272" y="4054551"/>
                      <a:pt x="2073517" y="4040965"/>
                      <a:pt x="1727679" y="4040214"/>
                    </a:cubicBezTo>
                    <a:cubicBezTo>
                      <a:pt x="1593965" y="4037131"/>
                      <a:pt x="1460168" y="4041965"/>
                      <a:pt x="1326371" y="4043298"/>
                    </a:cubicBezTo>
                    <a:cubicBezTo>
                      <a:pt x="1239286" y="4043382"/>
                      <a:pt x="1152285" y="4043132"/>
                      <a:pt x="1065283" y="4048132"/>
                    </a:cubicBezTo>
                    <a:cubicBezTo>
                      <a:pt x="932320" y="4054467"/>
                      <a:pt x="799023" y="4050300"/>
                      <a:pt x="666144" y="4059802"/>
                    </a:cubicBezTo>
                    <a:cubicBezTo>
                      <a:pt x="506405" y="4067303"/>
                      <a:pt x="346916" y="4079055"/>
                      <a:pt x="186926" y="4082973"/>
                    </a:cubicBezTo>
                    <a:cubicBezTo>
                      <a:pt x="133457" y="4087057"/>
                      <a:pt x="79905" y="4087057"/>
                      <a:pt x="26270" y="4088557"/>
                    </a:cubicBezTo>
                    <a:cubicBezTo>
                      <a:pt x="19763" y="4089807"/>
                      <a:pt x="10087" y="4089724"/>
                      <a:pt x="161" y="4090141"/>
                    </a:cubicBezTo>
                    <a:cubicBezTo>
                      <a:pt x="1329" y="4056968"/>
                      <a:pt x="-1341" y="4023128"/>
                      <a:pt x="995" y="3989955"/>
                    </a:cubicBezTo>
                    <a:cubicBezTo>
                      <a:pt x="1329" y="3960866"/>
                      <a:pt x="4832" y="3932027"/>
                      <a:pt x="6667" y="3903022"/>
                    </a:cubicBezTo>
                    <a:cubicBezTo>
                      <a:pt x="8669" y="3898771"/>
                      <a:pt x="9170" y="3893853"/>
                      <a:pt x="7418" y="3889352"/>
                    </a:cubicBezTo>
                    <a:cubicBezTo>
                      <a:pt x="7668" y="3884185"/>
                      <a:pt x="7752" y="3879017"/>
                      <a:pt x="7752" y="3873850"/>
                    </a:cubicBezTo>
                    <a:cubicBezTo>
                      <a:pt x="19179" y="3816422"/>
                      <a:pt x="25185" y="3757744"/>
                      <a:pt x="39783" y="3701233"/>
                    </a:cubicBezTo>
                    <a:cubicBezTo>
                      <a:pt x="61304" y="3701650"/>
                      <a:pt x="82992" y="3701400"/>
                      <a:pt x="104262" y="3705067"/>
                    </a:cubicBezTo>
                    <a:cubicBezTo>
                      <a:pt x="123448" y="3838009"/>
                      <a:pt x="296783" y="3828841"/>
                      <a:pt x="316886" y="3700817"/>
                    </a:cubicBezTo>
                    <a:cubicBezTo>
                      <a:pt x="327313" y="3646473"/>
                      <a:pt x="318555" y="3572792"/>
                      <a:pt x="257161" y="3554205"/>
                    </a:cubicBezTo>
                    <a:cubicBezTo>
                      <a:pt x="215454" y="3540786"/>
                      <a:pt x="162152" y="3542620"/>
                      <a:pt x="130621" y="3576376"/>
                    </a:cubicBezTo>
                    <a:cubicBezTo>
                      <a:pt x="124198" y="3582961"/>
                      <a:pt x="118860" y="3590629"/>
                      <a:pt x="112020" y="3596713"/>
                    </a:cubicBezTo>
                    <a:cubicBezTo>
                      <a:pt x="94920" y="3593879"/>
                      <a:pt x="77069" y="3594463"/>
                      <a:pt x="60636" y="3588462"/>
                    </a:cubicBezTo>
                    <a:cubicBezTo>
                      <a:pt x="77319" y="3504529"/>
                      <a:pt x="89665" y="3418929"/>
                      <a:pt x="92584" y="3333330"/>
                    </a:cubicBezTo>
                    <a:cubicBezTo>
                      <a:pt x="92584" y="3332330"/>
                      <a:pt x="92501" y="3331329"/>
                      <a:pt x="92417" y="3330413"/>
                    </a:cubicBezTo>
                    <a:cubicBezTo>
                      <a:pt x="111353" y="3335164"/>
                      <a:pt x="129036" y="3337747"/>
                      <a:pt x="148305" y="3342415"/>
                    </a:cubicBezTo>
                    <a:cubicBezTo>
                      <a:pt x="150891" y="3385923"/>
                      <a:pt x="182255" y="3423597"/>
                      <a:pt x="224713" y="3433932"/>
                    </a:cubicBezTo>
                    <a:cubicBezTo>
                      <a:pt x="330483" y="3453103"/>
                      <a:pt x="411729" y="3323828"/>
                      <a:pt x="370856" y="3230894"/>
                    </a:cubicBezTo>
                    <a:cubicBezTo>
                      <a:pt x="335071" y="3144961"/>
                      <a:pt x="213786" y="3131958"/>
                      <a:pt x="175749" y="3222809"/>
                    </a:cubicBezTo>
                    <a:cubicBezTo>
                      <a:pt x="148973" y="3220475"/>
                      <a:pt x="123865" y="3222059"/>
                      <a:pt x="97005" y="3216474"/>
                    </a:cubicBezTo>
                    <a:cubicBezTo>
                      <a:pt x="105514" y="3148211"/>
                      <a:pt x="107432" y="3079365"/>
                      <a:pt x="109684" y="3010685"/>
                    </a:cubicBezTo>
                    <a:cubicBezTo>
                      <a:pt x="109517" y="2988347"/>
                      <a:pt x="114355" y="2963593"/>
                      <a:pt x="106181" y="2942422"/>
                    </a:cubicBezTo>
                    <a:cubicBezTo>
                      <a:pt x="130538" y="2946590"/>
                      <a:pt x="155479" y="2947840"/>
                      <a:pt x="179419" y="2954091"/>
                    </a:cubicBezTo>
                    <a:cubicBezTo>
                      <a:pt x="179169" y="3000183"/>
                      <a:pt x="209448" y="3040274"/>
                      <a:pt x="257745" y="3040774"/>
                    </a:cubicBezTo>
                    <a:cubicBezTo>
                      <a:pt x="317721" y="3043275"/>
                      <a:pt x="371106" y="2998016"/>
                      <a:pt x="384703" y="2940672"/>
                    </a:cubicBezTo>
                    <a:cubicBezTo>
                      <a:pt x="390708" y="2921251"/>
                      <a:pt x="389124" y="2901164"/>
                      <a:pt x="384452" y="2881661"/>
                    </a:cubicBezTo>
                    <a:cubicBezTo>
                      <a:pt x="380282" y="2857156"/>
                      <a:pt x="374359" y="2831901"/>
                      <a:pt x="357593" y="2812647"/>
                    </a:cubicBezTo>
                    <a:cubicBezTo>
                      <a:pt x="331484" y="2777057"/>
                      <a:pt x="282686" y="2763471"/>
                      <a:pt x="241980" y="2780391"/>
                    </a:cubicBezTo>
                    <a:cubicBezTo>
                      <a:pt x="212952" y="2792644"/>
                      <a:pt x="196853" y="2822399"/>
                      <a:pt x="181588" y="2848237"/>
                    </a:cubicBezTo>
                    <a:cubicBezTo>
                      <a:pt x="155979" y="2846321"/>
                      <a:pt x="130371" y="2847237"/>
                      <a:pt x="104763" y="2838736"/>
                    </a:cubicBezTo>
                    <a:cubicBezTo>
                      <a:pt x="114189" y="2758637"/>
                      <a:pt x="123281" y="2677872"/>
                      <a:pt x="125116" y="2597190"/>
                    </a:cubicBezTo>
                    <a:cubicBezTo>
                      <a:pt x="125199" y="2597190"/>
                      <a:pt x="125366" y="2597190"/>
                      <a:pt x="125450" y="2597190"/>
                    </a:cubicBezTo>
                    <a:cubicBezTo>
                      <a:pt x="148138" y="2600607"/>
                      <a:pt x="173330" y="2598273"/>
                      <a:pt x="194100" y="2609109"/>
                    </a:cubicBezTo>
                    <a:cubicBezTo>
                      <a:pt x="202942" y="2642948"/>
                      <a:pt x="235307" y="2669954"/>
                      <a:pt x="270258" y="2672704"/>
                    </a:cubicBezTo>
                    <a:cubicBezTo>
                      <a:pt x="313967" y="2677872"/>
                      <a:pt x="361680" y="2655784"/>
                      <a:pt x="385620" y="2618861"/>
                    </a:cubicBezTo>
                    <a:cubicBezTo>
                      <a:pt x="415316" y="2570685"/>
                      <a:pt x="412396" y="2499421"/>
                      <a:pt x="368854" y="2460414"/>
                    </a:cubicBezTo>
                    <a:cubicBezTo>
                      <a:pt x="320974" y="2420489"/>
                      <a:pt x="249070" y="2444827"/>
                      <a:pt x="214203" y="2490419"/>
                    </a:cubicBezTo>
                    <a:cubicBezTo>
                      <a:pt x="194100" y="2488919"/>
                      <a:pt x="174498" y="2483585"/>
                      <a:pt x="154478" y="2481501"/>
                    </a:cubicBezTo>
                    <a:cubicBezTo>
                      <a:pt x="145469" y="2479751"/>
                      <a:pt x="133875" y="2481751"/>
                      <a:pt x="126534" y="2476000"/>
                    </a:cubicBezTo>
                    <a:cubicBezTo>
                      <a:pt x="126200" y="2408237"/>
                      <a:pt x="134542" y="2340307"/>
                      <a:pt x="129454" y="2272711"/>
                    </a:cubicBezTo>
                    <a:cubicBezTo>
                      <a:pt x="129370" y="2271878"/>
                      <a:pt x="129287" y="2270961"/>
                      <a:pt x="129203" y="2270211"/>
                    </a:cubicBezTo>
                    <a:cubicBezTo>
                      <a:pt x="129620" y="2270294"/>
                      <a:pt x="130037" y="2270378"/>
                      <a:pt x="130455" y="2270461"/>
                    </a:cubicBezTo>
                    <a:cubicBezTo>
                      <a:pt x="160901" y="2275962"/>
                      <a:pt x="191514" y="2281046"/>
                      <a:pt x="222211" y="2284464"/>
                    </a:cubicBezTo>
                    <a:cubicBezTo>
                      <a:pt x="227716" y="2305634"/>
                      <a:pt x="242814" y="2324471"/>
                      <a:pt x="263918" y="2331556"/>
                    </a:cubicBezTo>
                    <a:cubicBezTo>
                      <a:pt x="347750" y="2355644"/>
                      <a:pt x="430831" y="2265127"/>
                      <a:pt x="425492" y="2184111"/>
                    </a:cubicBezTo>
                    <a:cubicBezTo>
                      <a:pt x="420654" y="2124350"/>
                      <a:pt x="365184" y="2063588"/>
                      <a:pt x="302706" y="2067422"/>
                    </a:cubicBezTo>
                    <a:cubicBezTo>
                      <a:pt x="249154" y="2071673"/>
                      <a:pt x="228133" y="2125267"/>
                      <a:pt x="211867" y="2168775"/>
                    </a:cubicBezTo>
                    <a:cubicBezTo>
                      <a:pt x="184090" y="2166441"/>
                      <a:pt x="155312" y="2169192"/>
                      <a:pt x="128369" y="2161357"/>
                    </a:cubicBezTo>
                    <a:cubicBezTo>
                      <a:pt x="125950" y="2084009"/>
                      <a:pt x="130788" y="2005994"/>
                      <a:pt x="123031" y="1928979"/>
                    </a:cubicBezTo>
                    <a:cubicBezTo>
                      <a:pt x="122697" y="1926645"/>
                      <a:pt x="122113" y="1924728"/>
                      <a:pt x="121529" y="1923145"/>
                    </a:cubicBezTo>
                    <a:cubicBezTo>
                      <a:pt x="124115" y="1925228"/>
                      <a:pt x="127201" y="1926645"/>
                      <a:pt x="130621" y="1927062"/>
                    </a:cubicBezTo>
                    <a:cubicBezTo>
                      <a:pt x="168992" y="1928646"/>
                      <a:pt x="207530" y="1928312"/>
                      <a:pt x="245900" y="1926729"/>
                    </a:cubicBezTo>
                    <a:cubicBezTo>
                      <a:pt x="258663" y="1947316"/>
                      <a:pt x="280434" y="1963819"/>
                      <a:pt x="304458" y="1968153"/>
                    </a:cubicBezTo>
                    <a:cubicBezTo>
                      <a:pt x="347416" y="1973321"/>
                      <a:pt x="386454" y="1943232"/>
                      <a:pt x="408392" y="1908475"/>
                    </a:cubicBezTo>
                    <a:cubicBezTo>
                      <a:pt x="427077" y="1877053"/>
                      <a:pt x="424575" y="1834795"/>
                      <a:pt x="412480" y="1801288"/>
                    </a:cubicBezTo>
                    <a:cubicBezTo>
                      <a:pt x="361763" y="1698435"/>
                      <a:pt x="224463" y="1689017"/>
                      <a:pt x="217373" y="1822792"/>
                    </a:cubicBezTo>
                    <a:cubicBezTo>
                      <a:pt x="189429" y="1815208"/>
                      <a:pt x="160400" y="1821625"/>
                      <a:pt x="132206" y="1817291"/>
                    </a:cubicBezTo>
                    <a:cubicBezTo>
                      <a:pt x="131539" y="1769282"/>
                      <a:pt x="129954" y="1721273"/>
                      <a:pt x="129787" y="1673180"/>
                    </a:cubicBezTo>
                    <a:cubicBezTo>
                      <a:pt x="127869" y="1630256"/>
                      <a:pt x="131122" y="1584830"/>
                      <a:pt x="122363" y="1542739"/>
                    </a:cubicBezTo>
                    <a:cubicBezTo>
                      <a:pt x="125366" y="1543989"/>
                      <a:pt x="128619" y="1544323"/>
                      <a:pt x="131873" y="1544156"/>
                    </a:cubicBezTo>
                    <a:cubicBezTo>
                      <a:pt x="158315" y="1541655"/>
                      <a:pt x="184924" y="1540238"/>
                      <a:pt x="211534" y="1540822"/>
                    </a:cubicBezTo>
                    <a:cubicBezTo>
                      <a:pt x="213119" y="1540989"/>
                      <a:pt x="214870" y="1541072"/>
                      <a:pt x="216622" y="1540905"/>
                    </a:cubicBezTo>
                    <a:cubicBezTo>
                      <a:pt x="216789" y="1542572"/>
                      <a:pt x="217289" y="1544156"/>
                      <a:pt x="218123" y="1545823"/>
                    </a:cubicBezTo>
                    <a:cubicBezTo>
                      <a:pt x="232638" y="1577579"/>
                      <a:pt x="261582" y="1602917"/>
                      <a:pt x="297534" y="1604667"/>
                    </a:cubicBezTo>
                    <a:cubicBezTo>
                      <a:pt x="434835" y="1602250"/>
                      <a:pt x="477293" y="1462307"/>
                      <a:pt x="379948" y="1371040"/>
                    </a:cubicBezTo>
                    <a:cubicBezTo>
                      <a:pt x="342328" y="1326114"/>
                      <a:pt x="270174" y="1331032"/>
                      <a:pt x="232471" y="1373207"/>
                    </a:cubicBezTo>
                    <a:cubicBezTo>
                      <a:pt x="211367" y="1391043"/>
                      <a:pt x="210366" y="1419382"/>
                      <a:pt x="199272" y="1442637"/>
                    </a:cubicBezTo>
                    <a:cubicBezTo>
                      <a:pt x="171411" y="1445470"/>
                      <a:pt x="144135" y="1442970"/>
                      <a:pt x="116357" y="1442887"/>
                    </a:cubicBezTo>
                    <a:cubicBezTo>
                      <a:pt x="116357" y="1441553"/>
                      <a:pt x="116274" y="1440303"/>
                      <a:pt x="116191" y="1439053"/>
                    </a:cubicBezTo>
                    <a:cubicBezTo>
                      <a:pt x="115940" y="1425133"/>
                      <a:pt x="115774" y="1411131"/>
                      <a:pt x="115523" y="1397211"/>
                    </a:cubicBezTo>
                    <a:cubicBezTo>
                      <a:pt x="115690" y="1324031"/>
                      <a:pt x="113188" y="1250767"/>
                      <a:pt x="107015" y="1177753"/>
                    </a:cubicBezTo>
                    <a:cubicBezTo>
                      <a:pt x="109684" y="1174752"/>
                      <a:pt x="110852" y="1169835"/>
                      <a:pt x="110352" y="1165167"/>
                    </a:cubicBezTo>
                    <a:cubicBezTo>
                      <a:pt x="110852" y="1159833"/>
                      <a:pt x="112937" y="1153832"/>
                      <a:pt x="113104" y="1148497"/>
                    </a:cubicBezTo>
                    <a:cubicBezTo>
                      <a:pt x="113605" y="1148497"/>
                      <a:pt x="114105" y="1148581"/>
                      <a:pt x="114689" y="1148581"/>
                    </a:cubicBezTo>
                    <a:cubicBezTo>
                      <a:pt x="144718" y="1149331"/>
                      <a:pt x="175415" y="1143996"/>
                      <a:pt x="205027" y="1150414"/>
                    </a:cubicBezTo>
                    <a:cubicBezTo>
                      <a:pt x="215287" y="1190255"/>
                      <a:pt x="251322" y="1224262"/>
                      <a:pt x="292696" y="1229096"/>
                    </a:cubicBezTo>
                    <a:cubicBezTo>
                      <a:pt x="388039" y="1230763"/>
                      <a:pt x="436503" y="1131994"/>
                      <a:pt x="394295" y="1051062"/>
                    </a:cubicBezTo>
                    <a:cubicBezTo>
                      <a:pt x="353172" y="974047"/>
                      <a:pt x="246318" y="950960"/>
                      <a:pt x="200857" y="1036393"/>
                    </a:cubicBezTo>
                    <a:cubicBezTo>
                      <a:pt x="170410" y="1037976"/>
                      <a:pt x="138296" y="1037393"/>
                      <a:pt x="107349" y="1042477"/>
                    </a:cubicBezTo>
                    <a:cubicBezTo>
                      <a:pt x="107265" y="1026974"/>
                      <a:pt x="107098" y="1011388"/>
                      <a:pt x="106431" y="995885"/>
                    </a:cubicBezTo>
                    <a:cubicBezTo>
                      <a:pt x="99675" y="922538"/>
                      <a:pt x="100675" y="848857"/>
                      <a:pt x="94586" y="775510"/>
                    </a:cubicBezTo>
                    <a:cubicBezTo>
                      <a:pt x="94419" y="774676"/>
                      <a:pt x="94336" y="773509"/>
                      <a:pt x="94169" y="772092"/>
                    </a:cubicBezTo>
                    <a:lnTo>
                      <a:pt x="94169" y="772092"/>
                    </a:lnTo>
                    <a:cubicBezTo>
                      <a:pt x="95921" y="768925"/>
                      <a:pt x="96505" y="764424"/>
                      <a:pt x="96421" y="760673"/>
                    </a:cubicBezTo>
                    <a:cubicBezTo>
                      <a:pt x="96755" y="757673"/>
                      <a:pt x="97506" y="754339"/>
                      <a:pt x="97589" y="751172"/>
                    </a:cubicBezTo>
                    <a:cubicBezTo>
                      <a:pt x="103428" y="752672"/>
                      <a:pt x="110185" y="752672"/>
                      <a:pt x="116107" y="752172"/>
                    </a:cubicBezTo>
                    <a:cubicBezTo>
                      <a:pt x="131289" y="752338"/>
                      <a:pt x="146637" y="751672"/>
                      <a:pt x="161902" y="752839"/>
                    </a:cubicBezTo>
                    <a:cubicBezTo>
                      <a:pt x="171745" y="785261"/>
                      <a:pt x="195935" y="811183"/>
                      <a:pt x="226799" y="824852"/>
                    </a:cubicBezTo>
                    <a:cubicBezTo>
                      <a:pt x="322475" y="865193"/>
                      <a:pt x="437921" y="771092"/>
                      <a:pt x="402637" y="668739"/>
                    </a:cubicBezTo>
                    <a:cubicBezTo>
                      <a:pt x="387205" y="622230"/>
                      <a:pt x="340076" y="586640"/>
                      <a:pt x="290778" y="586057"/>
                    </a:cubicBezTo>
                    <a:cubicBezTo>
                      <a:pt x="242397" y="587974"/>
                      <a:pt x="185008" y="599559"/>
                      <a:pt x="161652" y="647068"/>
                    </a:cubicBezTo>
                    <a:cubicBezTo>
                      <a:pt x="139547" y="646818"/>
                      <a:pt x="117609" y="649986"/>
                      <a:pt x="95504" y="649486"/>
                    </a:cubicBezTo>
                    <a:cubicBezTo>
                      <a:pt x="95420" y="592475"/>
                      <a:pt x="95087" y="535464"/>
                      <a:pt x="94670" y="478370"/>
                    </a:cubicBezTo>
                    <a:cubicBezTo>
                      <a:pt x="95337" y="447197"/>
                      <a:pt x="91500" y="415941"/>
                      <a:pt x="98674" y="385269"/>
                    </a:cubicBezTo>
                    <a:cubicBezTo>
                      <a:pt x="98840" y="385269"/>
                      <a:pt x="99091" y="385269"/>
                      <a:pt x="99257" y="385269"/>
                    </a:cubicBezTo>
                    <a:cubicBezTo>
                      <a:pt x="121029" y="385019"/>
                      <a:pt x="143050" y="382601"/>
                      <a:pt x="164655" y="385769"/>
                    </a:cubicBezTo>
                    <a:cubicBezTo>
                      <a:pt x="164988" y="386185"/>
                      <a:pt x="165322" y="386685"/>
                      <a:pt x="165656" y="387186"/>
                    </a:cubicBezTo>
                    <a:cubicBezTo>
                      <a:pt x="168075" y="390853"/>
                      <a:pt x="170494" y="394437"/>
                      <a:pt x="173580" y="397521"/>
                    </a:cubicBezTo>
                    <a:cubicBezTo>
                      <a:pt x="258746" y="467701"/>
                      <a:pt x="395046" y="355180"/>
                      <a:pt x="363682" y="256161"/>
                    </a:cubicBezTo>
                    <a:cubicBezTo>
                      <a:pt x="350920" y="210569"/>
                      <a:pt x="310547" y="164393"/>
                      <a:pt x="260915" y="161809"/>
                    </a:cubicBezTo>
                    <a:cubicBezTo>
                      <a:pt x="196769" y="162810"/>
                      <a:pt x="155646" y="194566"/>
                      <a:pt x="149390" y="259828"/>
                    </a:cubicBezTo>
                    <a:cubicBezTo>
                      <a:pt x="127952" y="259911"/>
                      <a:pt x="105680" y="262078"/>
                      <a:pt x="84910" y="255994"/>
                    </a:cubicBezTo>
                    <a:cubicBezTo>
                      <a:pt x="84576" y="192732"/>
                      <a:pt x="82074" y="129553"/>
                      <a:pt x="83075" y="66208"/>
                    </a:cubicBezTo>
                    <a:cubicBezTo>
                      <a:pt x="82992" y="64457"/>
                      <a:pt x="82908" y="61207"/>
                      <a:pt x="82491" y="57706"/>
                    </a:cubicBezTo>
                    <a:cubicBezTo>
                      <a:pt x="87913" y="58456"/>
                      <a:pt x="93752" y="58123"/>
                      <a:pt x="99091" y="57790"/>
                    </a:cubicBezTo>
                    <a:cubicBezTo>
                      <a:pt x="119861" y="57539"/>
                      <a:pt x="140548" y="56789"/>
                      <a:pt x="161318" y="56623"/>
                    </a:cubicBezTo>
                    <a:cubicBezTo>
                      <a:pt x="177250" y="56373"/>
                      <a:pt x="193182" y="56289"/>
                      <a:pt x="209115" y="56123"/>
                    </a:cubicBezTo>
                    <a:cubicBezTo>
                      <a:pt x="215454" y="55956"/>
                      <a:pt x="222461" y="55622"/>
                      <a:pt x="226882" y="50455"/>
                    </a:cubicBezTo>
                    <a:cubicBezTo>
                      <a:pt x="314217" y="50788"/>
                      <a:pt x="399634" y="29618"/>
                      <a:pt x="486218" y="20032"/>
                    </a:cubicBezTo>
                    <a:cubicBezTo>
                      <a:pt x="581645" y="9280"/>
                      <a:pt x="677822" y="13364"/>
                      <a:pt x="773665" y="8614"/>
                    </a:cubicBezTo>
                    <a:cubicBezTo>
                      <a:pt x="818542" y="6363"/>
                      <a:pt x="863336" y="3363"/>
                      <a:pt x="908213" y="1529"/>
                    </a:cubicBezTo>
                    <a:cubicBezTo>
                      <a:pt x="1041009" y="-4722"/>
                      <a:pt x="1173555" y="10364"/>
                      <a:pt x="1306352" y="8113"/>
                    </a:cubicBezTo>
                    <a:cubicBezTo>
                      <a:pt x="1439398" y="4863"/>
                      <a:pt x="1571861" y="17532"/>
                      <a:pt x="1704740" y="17282"/>
                    </a:cubicBezTo>
                    <a:cubicBezTo>
                      <a:pt x="1770304" y="16782"/>
                      <a:pt x="1835785" y="12448"/>
                      <a:pt x="1901349" y="12114"/>
                    </a:cubicBezTo>
                    <a:cubicBezTo>
                      <a:pt x="1968414" y="12114"/>
                      <a:pt x="2035396" y="17032"/>
                      <a:pt x="2102378" y="19949"/>
                    </a:cubicBezTo>
                    <a:cubicBezTo>
                      <a:pt x="2316921" y="23450"/>
                      <a:pt x="2531463" y="28201"/>
                      <a:pt x="2746089" y="29201"/>
                    </a:cubicBezTo>
                    <a:cubicBezTo>
                      <a:pt x="2776202" y="348428"/>
                      <a:pt x="2785795" y="672573"/>
                      <a:pt x="2797556" y="993884"/>
                    </a:cubicBezTo>
                    <a:cubicBezTo>
                      <a:pt x="2802645" y="1348535"/>
                      <a:pt x="2798807" y="1703520"/>
                      <a:pt x="2807733" y="20585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154972">
                <a:off x="7656946" y="3267096"/>
                <a:ext cx="1205389" cy="55249"/>
              </a:xfrm>
              <a:custGeom>
                <a:rect b="b" l="l" r="r" t="t"/>
                <a:pathLst>
                  <a:path extrusionOk="0" h="110391" w="2408460">
                    <a:moveTo>
                      <a:pt x="2666" y="100186"/>
                    </a:moveTo>
                    <a:cubicBezTo>
                      <a:pt x="-7428" y="78765"/>
                      <a:pt x="13009" y="66513"/>
                      <a:pt x="32695" y="66096"/>
                    </a:cubicBezTo>
                    <a:cubicBezTo>
                      <a:pt x="70815" y="61762"/>
                      <a:pt x="109186" y="60678"/>
                      <a:pt x="147307" y="57011"/>
                    </a:cubicBezTo>
                    <a:cubicBezTo>
                      <a:pt x="321226" y="29672"/>
                      <a:pt x="497398" y="28505"/>
                      <a:pt x="672903" y="21004"/>
                    </a:cubicBezTo>
                    <a:cubicBezTo>
                      <a:pt x="801612" y="17420"/>
                      <a:pt x="929987" y="9252"/>
                      <a:pt x="1058529" y="3001"/>
                    </a:cubicBezTo>
                    <a:cubicBezTo>
                      <a:pt x="1161963" y="667"/>
                      <a:pt x="1265314" y="917"/>
                      <a:pt x="1368748" y="0"/>
                    </a:cubicBezTo>
                    <a:cubicBezTo>
                      <a:pt x="1543669" y="3751"/>
                      <a:pt x="1718589" y="8835"/>
                      <a:pt x="1893427" y="12086"/>
                    </a:cubicBezTo>
                    <a:cubicBezTo>
                      <a:pt x="1993107" y="7085"/>
                      <a:pt x="2092621" y="17503"/>
                      <a:pt x="2192218" y="17753"/>
                    </a:cubicBezTo>
                    <a:cubicBezTo>
                      <a:pt x="2243602" y="16586"/>
                      <a:pt x="2295152" y="16003"/>
                      <a:pt x="2346285" y="21421"/>
                    </a:cubicBezTo>
                    <a:cubicBezTo>
                      <a:pt x="2364553" y="24921"/>
                      <a:pt x="2386491" y="19254"/>
                      <a:pt x="2402256" y="29756"/>
                    </a:cubicBezTo>
                    <a:cubicBezTo>
                      <a:pt x="2410514" y="36174"/>
                      <a:pt x="2410431" y="49926"/>
                      <a:pt x="2402590" y="56594"/>
                    </a:cubicBezTo>
                    <a:cubicBezTo>
                      <a:pt x="2389744" y="67430"/>
                      <a:pt x="2371059" y="59845"/>
                      <a:pt x="2355794" y="60345"/>
                    </a:cubicBezTo>
                    <a:cubicBezTo>
                      <a:pt x="2313086" y="56511"/>
                      <a:pt x="2270211" y="53927"/>
                      <a:pt x="2227252" y="55010"/>
                    </a:cubicBezTo>
                    <a:cubicBezTo>
                      <a:pt x="2107219" y="57511"/>
                      <a:pt x="1987268" y="45009"/>
                      <a:pt x="1867234" y="50260"/>
                    </a:cubicBezTo>
                    <a:cubicBezTo>
                      <a:pt x="1716588" y="45092"/>
                      <a:pt x="1565857" y="44425"/>
                      <a:pt x="1415210" y="38757"/>
                    </a:cubicBezTo>
                    <a:cubicBezTo>
                      <a:pt x="1311943" y="37174"/>
                      <a:pt x="1207758" y="39924"/>
                      <a:pt x="1104657" y="40008"/>
                    </a:cubicBezTo>
                    <a:cubicBezTo>
                      <a:pt x="1002307" y="41341"/>
                      <a:pt x="900375" y="51760"/>
                      <a:pt x="798108" y="54510"/>
                    </a:cubicBezTo>
                    <a:cubicBezTo>
                      <a:pt x="671735" y="60678"/>
                      <a:pt x="544945" y="61428"/>
                      <a:pt x="418738" y="70097"/>
                    </a:cubicBezTo>
                    <a:cubicBezTo>
                      <a:pt x="343665" y="73431"/>
                      <a:pt x="268592" y="76765"/>
                      <a:pt x="194436" y="89434"/>
                    </a:cubicBezTo>
                    <a:cubicBezTo>
                      <a:pt x="141134" y="98102"/>
                      <a:pt x="86998" y="97935"/>
                      <a:pt x="33529" y="104520"/>
                    </a:cubicBezTo>
                    <a:cubicBezTo>
                      <a:pt x="25104" y="113938"/>
                      <a:pt x="8421" y="111688"/>
                      <a:pt x="2666" y="1001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154972">
                <a:off x="7605092" y="3491655"/>
                <a:ext cx="1192537" cy="39692"/>
              </a:xfrm>
              <a:custGeom>
                <a:rect b="b" l="l" r="r" t="t"/>
                <a:pathLst>
                  <a:path extrusionOk="0" h="79307" w="2382782">
                    <a:moveTo>
                      <a:pt x="2378091" y="78557"/>
                    </a:moveTo>
                    <a:cubicBezTo>
                      <a:pt x="2191825" y="64971"/>
                      <a:pt x="2005060" y="63054"/>
                      <a:pt x="1818628" y="54719"/>
                    </a:cubicBezTo>
                    <a:cubicBezTo>
                      <a:pt x="1562462" y="38300"/>
                      <a:pt x="1305878" y="35466"/>
                      <a:pt x="1049211" y="38300"/>
                    </a:cubicBezTo>
                    <a:cubicBezTo>
                      <a:pt x="944609" y="42384"/>
                      <a:pt x="839840" y="41050"/>
                      <a:pt x="735154" y="39800"/>
                    </a:cubicBezTo>
                    <a:cubicBezTo>
                      <a:pt x="678683" y="39133"/>
                      <a:pt x="622294" y="38383"/>
                      <a:pt x="565906" y="38550"/>
                    </a:cubicBezTo>
                    <a:cubicBezTo>
                      <a:pt x="464307" y="40300"/>
                      <a:pt x="362791" y="43384"/>
                      <a:pt x="261192" y="45551"/>
                    </a:cubicBezTo>
                    <a:cubicBezTo>
                      <a:pt x="214980" y="46634"/>
                      <a:pt x="168852" y="47468"/>
                      <a:pt x="122724" y="49385"/>
                    </a:cubicBezTo>
                    <a:cubicBezTo>
                      <a:pt x="116635" y="49302"/>
                      <a:pt x="103872" y="50218"/>
                      <a:pt x="88774" y="51135"/>
                    </a:cubicBezTo>
                    <a:cubicBezTo>
                      <a:pt x="47901" y="53636"/>
                      <a:pt x="-10156" y="56136"/>
                      <a:pt x="1522" y="38883"/>
                    </a:cubicBezTo>
                    <a:cubicBezTo>
                      <a:pt x="1522" y="38883"/>
                      <a:pt x="1522" y="38883"/>
                      <a:pt x="1439" y="38883"/>
                    </a:cubicBezTo>
                    <a:cubicBezTo>
                      <a:pt x="100953" y="18879"/>
                      <a:pt x="203886" y="17629"/>
                      <a:pt x="305402" y="13461"/>
                    </a:cubicBezTo>
                    <a:cubicBezTo>
                      <a:pt x="498757" y="2543"/>
                      <a:pt x="692196" y="3543"/>
                      <a:pt x="885718" y="5377"/>
                    </a:cubicBezTo>
                    <a:cubicBezTo>
                      <a:pt x="1149392" y="-541"/>
                      <a:pt x="1413066" y="-4459"/>
                      <a:pt x="1676489" y="9627"/>
                    </a:cubicBezTo>
                    <a:cubicBezTo>
                      <a:pt x="1873765" y="22046"/>
                      <a:pt x="2071458" y="22880"/>
                      <a:pt x="2268817" y="33799"/>
                    </a:cubicBezTo>
                    <a:cubicBezTo>
                      <a:pt x="2306687" y="37133"/>
                      <a:pt x="2344891" y="38133"/>
                      <a:pt x="2382762" y="40883"/>
                    </a:cubicBezTo>
                    <a:cubicBezTo>
                      <a:pt x="2382762" y="52302"/>
                      <a:pt x="2382845" y="63721"/>
                      <a:pt x="2382678" y="75140"/>
                    </a:cubicBezTo>
                    <a:cubicBezTo>
                      <a:pt x="2382678" y="76557"/>
                      <a:pt x="2382678" y="77890"/>
                      <a:pt x="2382595" y="79307"/>
                    </a:cubicBezTo>
                    <a:cubicBezTo>
                      <a:pt x="2381177" y="79141"/>
                      <a:pt x="2379592" y="78891"/>
                      <a:pt x="2378091" y="785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154972">
                <a:off x="7528392" y="3701794"/>
                <a:ext cx="1199546" cy="63271"/>
              </a:xfrm>
              <a:custGeom>
                <a:rect b="b" l="l" r="r" t="t"/>
                <a:pathLst>
                  <a:path extrusionOk="0" h="126421" w="2396786">
                    <a:moveTo>
                      <a:pt x="2374566" y="126172"/>
                    </a:moveTo>
                    <a:cubicBezTo>
                      <a:pt x="1993528" y="80747"/>
                      <a:pt x="1609487" y="77746"/>
                      <a:pt x="1226446" y="61410"/>
                    </a:cubicBezTo>
                    <a:cubicBezTo>
                      <a:pt x="1039764" y="52908"/>
                      <a:pt x="853416" y="36655"/>
                      <a:pt x="666483" y="35071"/>
                    </a:cubicBezTo>
                    <a:cubicBezTo>
                      <a:pt x="449605" y="33904"/>
                      <a:pt x="233478" y="47990"/>
                      <a:pt x="17100" y="60326"/>
                    </a:cubicBezTo>
                    <a:cubicBezTo>
                      <a:pt x="18435" y="65494"/>
                      <a:pt x="11011" y="62910"/>
                      <a:pt x="8675" y="62243"/>
                    </a:cubicBezTo>
                    <a:cubicBezTo>
                      <a:pt x="5839" y="61576"/>
                      <a:pt x="2920" y="60993"/>
                      <a:pt x="0" y="60826"/>
                    </a:cubicBezTo>
                    <a:cubicBezTo>
                      <a:pt x="167" y="59326"/>
                      <a:pt x="250" y="57826"/>
                      <a:pt x="334" y="56409"/>
                    </a:cubicBezTo>
                    <a:cubicBezTo>
                      <a:pt x="500" y="53158"/>
                      <a:pt x="667" y="49824"/>
                      <a:pt x="834" y="46573"/>
                    </a:cubicBezTo>
                    <a:cubicBezTo>
                      <a:pt x="918" y="44740"/>
                      <a:pt x="1084" y="42823"/>
                      <a:pt x="1168" y="40989"/>
                    </a:cubicBezTo>
                    <a:cubicBezTo>
                      <a:pt x="33032" y="28570"/>
                      <a:pt x="116113" y="28153"/>
                      <a:pt x="136717" y="24152"/>
                    </a:cubicBezTo>
                    <a:cubicBezTo>
                      <a:pt x="441014" y="-4019"/>
                      <a:pt x="747229" y="-8020"/>
                      <a:pt x="1052026" y="14651"/>
                    </a:cubicBezTo>
                    <a:cubicBezTo>
                      <a:pt x="1254891" y="27653"/>
                      <a:pt x="1458089" y="31237"/>
                      <a:pt x="1661120" y="39155"/>
                    </a:cubicBezTo>
                    <a:cubicBezTo>
                      <a:pt x="1875079" y="50324"/>
                      <a:pt x="2089789" y="53241"/>
                      <a:pt x="2302329" y="81247"/>
                    </a:cubicBezTo>
                    <a:cubicBezTo>
                      <a:pt x="2330273" y="85581"/>
                      <a:pt x="2360052" y="83080"/>
                      <a:pt x="2386912" y="91832"/>
                    </a:cubicBezTo>
                    <a:cubicBezTo>
                      <a:pt x="2403845" y="101584"/>
                      <a:pt x="2398006" y="126422"/>
                      <a:pt x="2376985" y="126422"/>
                    </a:cubicBezTo>
                    <a:cubicBezTo>
                      <a:pt x="2376318" y="126255"/>
                      <a:pt x="2375484" y="126255"/>
                      <a:pt x="2374566" y="126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154972">
                <a:off x="7474798" y="3892961"/>
                <a:ext cx="1185027" cy="73384"/>
              </a:xfrm>
              <a:custGeom>
                <a:rect b="b" l="l" r="r" t="t"/>
                <a:pathLst>
                  <a:path extrusionOk="0" h="146626" w="2367776">
                    <a:moveTo>
                      <a:pt x="1917588" y="105368"/>
                    </a:moveTo>
                    <a:cubicBezTo>
                      <a:pt x="1817073" y="92616"/>
                      <a:pt x="1715724" y="90199"/>
                      <a:pt x="1614792" y="83281"/>
                    </a:cubicBezTo>
                    <a:cubicBezTo>
                      <a:pt x="1410593" y="68111"/>
                      <a:pt x="1205727" y="67111"/>
                      <a:pt x="1001361" y="56526"/>
                    </a:cubicBezTo>
                    <a:cubicBezTo>
                      <a:pt x="848461" y="47441"/>
                      <a:pt x="695479" y="41189"/>
                      <a:pt x="542413" y="36522"/>
                    </a:cubicBezTo>
                    <a:cubicBezTo>
                      <a:pt x="433890" y="29270"/>
                      <a:pt x="325284" y="29687"/>
                      <a:pt x="216929" y="38939"/>
                    </a:cubicBezTo>
                    <a:cubicBezTo>
                      <a:pt x="155369" y="43606"/>
                      <a:pt x="93642" y="46190"/>
                      <a:pt x="31998" y="46190"/>
                    </a:cubicBezTo>
                    <a:cubicBezTo>
                      <a:pt x="21071" y="44773"/>
                      <a:pt x="6223" y="47857"/>
                      <a:pt x="134" y="37022"/>
                    </a:cubicBezTo>
                    <a:cubicBezTo>
                      <a:pt x="-951" y="32104"/>
                      <a:pt x="4805" y="31021"/>
                      <a:pt x="8309" y="31187"/>
                    </a:cubicBezTo>
                    <a:cubicBezTo>
                      <a:pt x="57023" y="27937"/>
                      <a:pt x="105653" y="22602"/>
                      <a:pt x="154368" y="18102"/>
                    </a:cubicBezTo>
                    <a:cubicBezTo>
                      <a:pt x="255633" y="8183"/>
                      <a:pt x="357232" y="-2486"/>
                      <a:pt x="459165" y="515"/>
                    </a:cubicBezTo>
                    <a:cubicBezTo>
                      <a:pt x="509965" y="1849"/>
                      <a:pt x="560764" y="4349"/>
                      <a:pt x="611564" y="5349"/>
                    </a:cubicBezTo>
                    <a:cubicBezTo>
                      <a:pt x="714664" y="6516"/>
                      <a:pt x="817848" y="11017"/>
                      <a:pt x="920782" y="16351"/>
                    </a:cubicBezTo>
                    <a:cubicBezTo>
                      <a:pt x="1125648" y="28520"/>
                      <a:pt x="1330932" y="28520"/>
                      <a:pt x="1535798" y="40773"/>
                    </a:cubicBezTo>
                    <a:cubicBezTo>
                      <a:pt x="1751676" y="51441"/>
                      <a:pt x="1966719" y="70778"/>
                      <a:pt x="2182096" y="88698"/>
                    </a:cubicBezTo>
                    <a:cubicBezTo>
                      <a:pt x="2244657" y="97283"/>
                      <a:pt x="2306550" y="99450"/>
                      <a:pt x="2367777" y="108786"/>
                    </a:cubicBezTo>
                    <a:cubicBezTo>
                      <a:pt x="2367693" y="113203"/>
                      <a:pt x="2367610" y="117704"/>
                      <a:pt x="2367443" y="122205"/>
                    </a:cubicBezTo>
                    <a:cubicBezTo>
                      <a:pt x="2367193" y="130373"/>
                      <a:pt x="2367026" y="138458"/>
                      <a:pt x="2366776" y="146626"/>
                    </a:cubicBezTo>
                    <a:cubicBezTo>
                      <a:pt x="2217380" y="129289"/>
                      <a:pt x="2067651" y="116954"/>
                      <a:pt x="1917588" y="1053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154972">
                <a:off x="7401307" y="4062896"/>
                <a:ext cx="1195305" cy="64315"/>
              </a:xfrm>
              <a:custGeom>
                <a:rect b="b" l="l" r="r" t="t"/>
                <a:pathLst>
                  <a:path extrusionOk="0" h="128506" w="2388313">
                    <a:moveTo>
                      <a:pt x="1928766" y="98917"/>
                    </a:moveTo>
                    <a:cubicBezTo>
                      <a:pt x="1726652" y="79664"/>
                      <a:pt x="1524205" y="70995"/>
                      <a:pt x="1321340" y="65244"/>
                    </a:cubicBezTo>
                    <a:cubicBezTo>
                      <a:pt x="924203" y="45240"/>
                      <a:pt x="526315" y="18402"/>
                      <a:pt x="129011" y="48241"/>
                    </a:cubicBezTo>
                    <a:cubicBezTo>
                      <a:pt x="100149" y="49241"/>
                      <a:pt x="71371" y="49575"/>
                      <a:pt x="42593" y="50992"/>
                    </a:cubicBezTo>
                    <a:cubicBezTo>
                      <a:pt x="38172" y="50741"/>
                      <a:pt x="33584" y="51075"/>
                      <a:pt x="28996" y="51408"/>
                    </a:cubicBezTo>
                    <a:cubicBezTo>
                      <a:pt x="19570" y="52075"/>
                      <a:pt x="9978" y="52825"/>
                      <a:pt x="1970" y="48574"/>
                    </a:cubicBezTo>
                    <a:cubicBezTo>
                      <a:pt x="468" y="47241"/>
                      <a:pt x="-199" y="45407"/>
                      <a:pt x="51" y="43573"/>
                    </a:cubicBezTo>
                    <a:cubicBezTo>
                      <a:pt x="468" y="42573"/>
                      <a:pt x="886" y="41573"/>
                      <a:pt x="1303" y="40573"/>
                    </a:cubicBezTo>
                    <a:cubicBezTo>
                      <a:pt x="8059" y="31738"/>
                      <a:pt x="23074" y="32655"/>
                      <a:pt x="33167" y="29654"/>
                    </a:cubicBezTo>
                    <a:cubicBezTo>
                      <a:pt x="69786" y="23069"/>
                      <a:pt x="107072" y="22653"/>
                      <a:pt x="144025" y="18985"/>
                    </a:cubicBezTo>
                    <a:cubicBezTo>
                      <a:pt x="600554" y="-26690"/>
                      <a:pt x="1058417" y="22986"/>
                      <a:pt x="1515363" y="33988"/>
                    </a:cubicBezTo>
                    <a:cubicBezTo>
                      <a:pt x="1716976" y="39239"/>
                      <a:pt x="1917505" y="61744"/>
                      <a:pt x="2118618" y="75830"/>
                    </a:cubicBezTo>
                    <a:cubicBezTo>
                      <a:pt x="2201532" y="81664"/>
                      <a:pt x="2284947" y="81664"/>
                      <a:pt x="2367611" y="90666"/>
                    </a:cubicBezTo>
                    <a:cubicBezTo>
                      <a:pt x="2393386" y="95000"/>
                      <a:pt x="2397890" y="127923"/>
                      <a:pt x="2365025" y="128506"/>
                    </a:cubicBezTo>
                    <a:cubicBezTo>
                      <a:pt x="2219717" y="117087"/>
                      <a:pt x="2073824" y="113587"/>
                      <a:pt x="1928766" y="989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154972">
                <a:off x="7330858" y="4247658"/>
                <a:ext cx="1209090" cy="61663"/>
              </a:xfrm>
              <a:custGeom>
                <a:rect b="b" l="l" r="r" t="t"/>
                <a:pathLst>
                  <a:path extrusionOk="0" h="123208" w="2415856">
                    <a:moveTo>
                      <a:pt x="2074190" y="99871"/>
                    </a:moveTo>
                    <a:cubicBezTo>
                      <a:pt x="1987022" y="96704"/>
                      <a:pt x="1899686" y="96787"/>
                      <a:pt x="1812518" y="96787"/>
                    </a:cubicBezTo>
                    <a:cubicBezTo>
                      <a:pt x="1715590" y="96787"/>
                      <a:pt x="1618662" y="96870"/>
                      <a:pt x="1521818" y="92536"/>
                    </a:cubicBezTo>
                    <a:cubicBezTo>
                      <a:pt x="1310945" y="83034"/>
                      <a:pt x="1100323" y="69032"/>
                      <a:pt x="889785" y="55196"/>
                    </a:cubicBezTo>
                    <a:cubicBezTo>
                      <a:pt x="813043" y="46861"/>
                      <a:pt x="736051" y="41360"/>
                      <a:pt x="658809" y="41943"/>
                    </a:cubicBezTo>
                    <a:cubicBezTo>
                      <a:pt x="573559" y="42277"/>
                      <a:pt x="488476" y="34942"/>
                      <a:pt x="403227" y="33358"/>
                    </a:cubicBezTo>
                    <a:cubicBezTo>
                      <a:pt x="362103" y="33192"/>
                      <a:pt x="320980" y="34359"/>
                      <a:pt x="279856" y="35526"/>
                    </a:cubicBezTo>
                    <a:cubicBezTo>
                      <a:pt x="234979" y="36859"/>
                      <a:pt x="190102" y="38109"/>
                      <a:pt x="145308" y="37693"/>
                    </a:cubicBezTo>
                    <a:cubicBezTo>
                      <a:pt x="102100" y="38359"/>
                      <a:pt x="58974" y="42693"/>
                      <a:pt x="15765" y="41777"/>
                    </a:cubicBezTo>
                    <a:cubicBezTo>
                      <a:pt x="10760" y="41277"/>
                      <a:pt x="5339" y="41110"/>
                      <a:pt x="0" y="40610"/>
                    </a:cubicBezTo>
                    <a:cubicBezTo>
                      <a:pt x="2419" y="37192"/>
                      <a:pt x="4171" y="33358"/>
                      <a:pt x="6089" y="29524"/>
                    </a:cubicBezTo>
                    <a:cubicBezTo>
                      <a:pt x="7174" y="27357"/>
                      <a:pt x="8341" y="25274"/>
                      <a:pt x="9509" y="23107"/>
                    </a:cubicBezTo>
                    <a:cubicBezTo>
                      <a:pt x="10510" y="21190"/>
                      <a:pt x="11761" y="19272"/>
                      <a:pt x="12512" y="17272"/>
                    </a:cubicBezTo>
                    <a:cubicBezTo>
                      <a:pt x="59641" y="15272"/>
                      <a:pt x="106354" y="9104"/>
                      <a:pt x="153566" y="7687"/>
                    </a:cubicBezTo>
                    <a:cubicBezTo>
                      <a:pt x="233394" y="6437"/>
                      <a:pt x="313055" y="936"/>
                      <a:pt x="392883" y="19"/>
                    </a:cubicBezTo>
                    <a:cubicBezTo>
                      <a:pt x="472961" y="-398"/>
                      <a:pt x="552789" y="6270"/>
                      <a:pt x="632867" y="6353"/>
                    </a:cubicBezTo>
                    <a:cubicBezTo>
                      <a:pt x="738387" y="3686"/>
                      <a:pt x="843156" y="14271"/>
                      <a:pt x="948175" y="22273"/>
                    </a:cubicBezTo>
                    <a:cubicBezTo>
                      <a:pt x="1025250" y="25857"/>
                      <a:pt x="1101992" y="31025"/>
                      <a:pt x="1178900" y="36942"/>
                    </a:cubicBezTo>
                    <a:cubicBezTo>
                      <a:pt x="1391190" y="48195"/>
                      <a:pt x="1603564" y="62948"/>
                      <a:pt x="1816272" y="57947"/>
                    </a:cubicBezTo>
                    <a:cubicBezTo>
                      <a:pt x="1920540" y="60030"/>
                      <a:pt x="2024808" y="58613"/>
                      <a:pt x="2128910" y="64364"/>
                    </a:cubicBezTo>
                    <a:cubicBezTo>
                      <a:pt x="2215495" y="66448"/>
                      <a:pt x="2301328" y="78367"/>
                      <a:pt x="2387662" y="83701"/>
                    </a:cubicBezTo>
                    <a:cubicBezTo>
                      <a:pt x="2396838" y="84868"/>
                      <a:pt x="2406431" y="84618"/>
                      <a:pt x="2415857" y="84868"/>
                    </a:cubicBezTo>
                    <a:cubicBezTo>
                      <a:pt x="2415773" y="87369"/>
                      <a:pt x="2415606" y="89953"/>
                      <a:pt x="2415523" y="92453"/>
                    </a:cubicBezTo>
                    <a:cubicBezTo>
                      <a:pt x="2415022" y="102705"/>
                      <a:pt x="2414438" y="112957"/>
                      <a:pt x="2413855" y="123209"/>
                    </a:cubicBezTo>
                    <a:cubicBezTo>
                      <a:pt x="2300494" y="116624"/>
                      <a:pt x="2187801" y="102288"/>
                      <a:pt x="2074190" y="998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154972">
                <a:off x="7246110" y="4429298"/>
                <a:ext cx="1227083" cy="72040"/>
              </a:xfrm>
              <a:custGeom>
                <a:rect b="b" l="l" r="r" t="t"/>
                <a:pathLst>
                  <a:path extrusionOk="0" h="143942" w="2451808">
                    <a:moveTo>
                      <a:pt x="1828701" y="135691"/>
                    </a:moveTo>
                    <a:cubicBezTo>
                      <a:pt x="1616994" y="130023"/>
                      <a:pt x="1405538" y="119272"/>
                      <a:pt x="1193915" y="110603"/>
                    </a:cubicBezTo>
                    <a:cubicBezTo>
                      <a:pt x="1032591" y="104102"/>
                      <a:pt x="872267" y="84098"/>
                      <a:pt x="711361" y="72346"/>
                    </a:cubicBezTo>
                    <a:cubicBezTo>
                      <a:pt x="605007" y="65345"/>
                      <a:pt x="498403" y="61344"/>
                      <a:pt x="392299" y="51009"/>
                    </a:cubicBezTo>
                    <a:cubicBezTo>
                      <a:pt x="294120" y="39756"/>
                      <a:pt x="195441" y="34422"/>
                      <a:pt x="96844" y="27671"/>
                    </a:cubicBezTo>
                    <a:cubicBezTo>
                      <a:pt x="81830" y="25254"/>
                      <a:pt x="31864" y="24504"/>
                      <a:pt x="0" y="19503"/>
                    </a:cubicBezTo>
                    <a:cubicBezTo>
                      <a:pt x="1084" y="18169"/>
                      <a:pt x="2252" y="16835"/>
                      <a:pt x="3337" y="15502"/>
                    </a:cubicBezTo>
                    <a:cubicBezTo>
                      <a:pt x="6089" y="12168"/>
                      <a:pt x="8759" y="8834"/>
                      <a:pt x="11261" y="5333"/>
                    </a:cubicBezTo>
                    <a:cubicBezTo>
                      <a:pt x="12429" y="3749"/>
                      <a:pt x="13680" y="2083"/>
                      <a:pt x="14848" y="415"/>
                    </a:cubicBezTo>
                    <a:cubicBezTo>
                      <a:pt x="49382" y="-751"/>
                      <a:pt x="84082" y="832"/>
                      <a:pt x="118699" y="1583"/>
                    </a:cubicBezTo>
                    <a:cubicBezTo>
                      <a:pt x="226137" y="3416"/>
                      <a:pt x="333075" y="11584"/>
                      <a:pt x="440096" y="20919"/>
                    </a:cubicBezTo>
                    <a:cubicBezTo>
                      <a:pt x="598667" y="31338"/>
                      <a:pt x="757489" y="36089"/>
                      <a:pt x="915560" y="52925"/>
                    </a:cubicBezTo>
                    <a:cubicBezTo>
                      <a:pt x="1180819" y="76847"/>
                      <a:pt x="1447328" y="83765"/>
                      <a:pt x="1713421" y="93683"/>
                    </a:cubicBezTo>
                    <a:cubicBezTo>
                      <a:pt x="1871909" y="99851"/>
                      <a:pt x="2030648" y="101852"/>
                      <a:pt x="2189302" y="100351"/>
                    </a:cubicBezTo>
                    <a:cubicBezTo>
                      <a:pt x="2276137" y="100101"/>
                      <a:pt x="2362888" y="103102"/>
                      <a:pt x="2449639" y="105852"/>
                    </a:cubicBezTo>
                    <a:cubicBezTo>
                      <a:pt x="2450390" y="105936"/>
                      <a:pt x="2451058" y="105936"/>
                      <a:pt x="2451808" y="106102"/>
                    </a:cubicBezTo>
                    <a:cubicBezTo>
                      <a:pt x="2451725" y="112270"/>
                      <a:pt x="2451725" y="118438"/>
                      <a:pt x="2451642" y="124606"/>
                    </a:cubicBezTo>
                    <a:cubicBezTo>
                      <a:pt x="2451558" y="130940"/>
                      <a:pt x="2451391" y="137358"/>
                      <a:pt x="2451058" y="143693"/>
                    </a:cubicBezTo>
                    <a:cubicBezTo>
                      <a:pt x="2450057" y="143859"/>
                      <a:pt x="2448889" y="143943"/>
                      <a:pt x="2447805" y="143943"/>
                    </a:cubicBezTo>
                    <a:cubicBezTo>
                      <a:pt x="2241436" y="135274"/>
                      <a:pt x="2035068" y="141109"/>
                      <a:pt x="1828701" y="1356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154972">
                <a:off x="7174620" y="4597762"/>
                <a:ext cx="1232176" cy="72578"/>
              </a:xfrm>
              <a:custGeom>
                <a:rect b="b" l="l" r="r" t="t"/>
                <a:pathLst>
                  <a:path extrusionOk="0" h="145016" w="2461984">
                    <a:moveTo>
                      <a:pt x="2331775" y="129930"/>
                    </a:moveTo>
                    <a:cubicBezTo>
                      <a:pt x="2225254" y="118428"/>
                      <a:pt x="2118066" y="114844"/>
                      <a:pt x="2011128" y="109093"/>
                    </a:cubicBezTo>
                    <a:cubicBezTo>
                      <a:pt x="1796502" y="97007"/>
                      <a:pt x="1581876" y="85839"/>
                      <a:pt x="1367167" y="74920"/>
                    </a:cubicBezTo>
                    <a:cubicBezTo>
                      <a:pt x="1151874" y="65751"/>
                      <a:pt x="937081" y="47665"/>
                      <a:pt x="721787" y="38746"/>
                    </a:cubicBezTo>
                    <a:cubicBezTo>
                      <a:pt x="533354" y="32579"/>
                      <a:pt x="344836" y="33079"/>
                      <a:pt x="156403" y="31328"/>
                    </a:cubicBezTo>
                    <a:cubicBezTo>
                      <a:pt x="104602" y="29328"/>
                      <a:pt x="51801" y="26828"/>
                      <a:pt x="0" y="21910"/>
                    </a:cubicBezTo>
                    <a:cubicBezTo>
                      <a:pt x="918" y="21076"/>
                      <a:pt x="1752" y="20159"/>
                      <a:pt x="2586" y="19243"/>
                    </a:cubicBezTo>
                    <a:cubicBezTo>
                      <a:pt x="7090" y="14158"/>
                      <a:pt x="10844" y="8991"/>
                      <a:pt x="14014" y="2990"/>
                    </a:cubicBezTo>
                    <a:cubicBezTo>
                      <a:pt x="14514" y="2073"/>
                      <a:pt x="14931" y="1239"/>
                      <a:pt x="15265" y="239"/>
                    </a:cubicBezTo>
                    <a:cubicBezTo>
                      <a:pt x="42708" y="-94"/>
                      <a:pt x="70152" y="989"/>
                      <a:pt x="97595" y="1323"/>
                    </a:cubicBezTo>
                    <a:cubicBezTo>
                      <a:pt x="163326" y="1323"/>
                      <a:pt x="228890" y="989"/>
                      <a:pt x="294287" y="656"/>
                    </a:cubicBezTo>
                    <a:cubicBezTo>
                      <a:pt x="460115" y="-261"/>
                      <a:pt x="625360" y="-1178"/>
                      <a:pt x="791606" y="5073"/>
                    </a:cubicBezTo>
                    <a:cubicBezTo>
                      <a:pt x="1113253" y="24410"/>
                      <a:pt x="1435067" y="40664"/>
                      <a:pt x="1756880" y="57166"/>
                    </a:cubicBezTo>
                    <a:cubicBezTo>
                      <a:pt x="1917454" y="66335"/>
                      <a:pt x="2078110" y="73420"/>
                      <a:pt x="2238600" y="83505"/>
                    </a:cubicBezTo>
                    <a:cubicBezTo>
                      <a:pt x="2313590" y="87172"/>
                      <a:pt x="2387412" y="101175"/>
                      <a:pt x="2461985" y="107259"/>
                    </a:cubicBezTo>
                    <a:cubicBezTo>
                      <a:pt x="2461902" y="107843"/>
                      <a:pt x="2461818" y="108426"/>
                      <a:pt x="2461735" y="109010"/>
                    </a:cubicBezTo>
                    <a:cubicBezTo>
                      <a:pt x="2461735" y="108593"/>
                      <a:pt x="2461818" y="108176"/>
                      <a:pt x="2461902" y="107760"/>
                    </a:cubicBezTo>
                    <a:cubicBezTo>
                      <a:pt x="2460483" y="118845"/>
                      <a:pt x="2459649" y="130014"/>
                      <a:pt x="2458815" y="141183"/>
                    </a:cubicBezTo>
                    <a:cubicBezTo>
                      <a:pt x="2458732" y="142433"/>
                      <a:pt x="2458648" y="143766"/>
                      <a:pt x="2458565" y="145017"/>
                    </a:cubicBezTo>
                    <a:cubicBezTo>
                      <a:pt x="2416023" y="143266"/>
                      <a:pt x="2374149" y="135098"/>
                      <a:pt x="2331775" y="1299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154972">
                <a:off x="7109090" y="4771567"/>
                <a:ext cx="1233262" cy="51851"/>
              </a:xfrm>
              <a:custGeom>
                <a:rect b="b" l="l" r="r" t="t"/>
                <a:pathLst>
                  <a:path extrusionOk="0" h="103602" w="2464153">
                    <a:moveTo>
                      <a:pt x="2440547" y="103270"/>
                    </a:moveTo>
                    <a:cubicBezTo>
                      <a:pt x="2191221" y="99436"/>
                      <a:pt x="1941894" y="96352"/>
                      <a:pt x="1692818" y="83932"/>
                    </a:cubicBezTo>
                    <a:cubicBezTo>
                      <a:pt x="1480277" y="77848"/>
                      <a:pt x="1267570" y="80265"/>
                      <a:pt x="1055279" y="65512"/>
                    </a:cubicBezTo>
                    <a:cubicBezTo>
                      <a:pt x="855167" y="54677"/>
                      <a:pt x="655223" y="39424"/>
                      <a:pt x="454944" y="32590"/>
                    </a:cubicBezTo>
                    <a:cubicBezTo>
                      <a:pt x="335327" y="33423"/>
                      <a:pt x="216711" y="42925"/>
                      <a:pt x="97095" y="38924"/>
                    </a:cubicBezTo>
                    <a:cubicBezTo>
                      <a:pt x="92340" y="38757"/>
                      <a:pt x="84082" y="38924"/>
                      <a:pt x="74156" y="38924"/>
                    </a:cubicBezTo>
                    <a:cubicBezTo>
                      <a:pt x="50966" y="39174"/>
                      <a:pt x="18685" y="39424"/>
                      <a:pt x="0" y="36757"/>
                    </a:cubicBezTo>
                    <a:cubicBezTo>
                      <a:pt x="2920" y="34173"/>
                      <a:pt x="5672" y="31506"/>
                      <a:pt x="8341" y="28589"/>
                    </a:cubicBezTo>
                    <a:cubicBezTo>
                      <a:pt x="10260" y="26505"/>
                      <a:pt x="11428" y="23921"/>
                      <a:pt x="11928" y="21337"/>
                    </a:cubicBezTo>
                    <a:cubicBezTo>
                      <a:pt x="56138" y="14003"/>
                      <a:pt x="101599" y="13169"/>
                      <a:pt x="146309" y="11669"/>
                    </a:cubicBezTo>
                    <a:cubicBezTo>
                      <a:pt x="245823" y="12336"/>
                      <a:pt x="344753" y="1834"/>
                      <a:pt x="444100" y="0"/>
                    </a:cubicBezTo>
                    <a:cubicBezTo>
                      <a:pt x="682249" y="4084"/>
                      <a:pt x="919814" y="23504"/>
                      <a:pt x="1157796" y="33840"/>
                    </a:cubicBezTo>
                    <a:cubicBezTo>
                      <a:pt x="1318620" y="43591"/>
                      <a:pt x="1479860" y="40341"/>
                      <a:pt x="1640851" y="44758"/>
                    </a:cubicBezTo>
                    <a:cubicBezTo>
                      <a:pt x="1745036" y="46592"/>
                      <a:pt x="1848970" y="54510"/>
                      <a:pt x="1953155" y="56011"/>
                    </a:cubicBezTo>
                    <a:cubicBezTo>
                      <a:pt x="2113895" y="61178"/>
                      <a:pt x="2274719" y="62178"/>
                      <a:pt x="2435459" y="65096"/>
                    </a:cubicBezTo>
                    <a:cubicBezTo>
                      <a:pt x="2444802" y="64679"/>
                      <a:pt x="2456563" y="64762"/>
                      <a:pt x="2464154" y="69680"/>
                    </a:cubicBezTo>
                    <a:cubicBezTo>
                      <a:pt x="2463737" y="78098"/>
                      <a:pt x="2463236" y="86433"/>
                      <a:pt x="2462819" y="94851"/>
                    </a:cubicBezTo>
                    <a:cubicBezTo>
                      <a:pt x="2462736" y="96852"/>
                      <a:pt x="2462652" y="98769"/>
                      <a:pt x="2462569" y="100769"/>
                    </a:cubicBezTo>
                    <a:cubicBezTo>
                      <a:pt x="2460150" y="102269"/>
                      <a:pt x="2457397" y="103186"/>
                      <a:pt x="2454478" y="103436"/>
                    </a:cubicBezTo>
                    <a:cubicBezTo>
                      <a:pt x="2452893" y="103520"/>
                      <a:pt x="2451308" y="103603"/>
                      <a:pt x="2449723" y="103603"/>
                    </a:cubicBezTo>
                    <a:cubicBezTo>
                      <a:pt x="2446720" y="103520"/>
                      <a:pt x="2443634" y="103353"/>
                      <a:pt x="2440547" y="1032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154972">
                <a:off x="7003979" y="4959477"/>
                <a:ext cx="1277222" cy="27892"/>
              </a:xfrm>
              <a:custGeom>
                <a:rect b="b" l="l" r="r" t="t"/>
                <a:pathLst>
                  <a:path extrusionOk="0" h="55731" w="2551989">
                    <a:moveTo>
                      <a:pt x="1484782" y="55097"/>
                    </a:moveTo>
                    <a:cubicBezTo>
                      <a:pt x="1374758" y="51262"/>
                      <a:pt x="1263399" y="41344"/>
                      <a:pt x="1153792" y="40594"/>
                    </a:cubicBezTo>
                    <a:cubicBezTo>
                      <a:pt x="1042183" y="44845"/>
                      <a:pt x="930574" y="47512"/>
                      <a:pt x="818882" y="47095"/>
                    </a:cubicBezTo>
                    <a:cubicBezTo>
                      <a:pt x="748564" y="48179"/>
                      <a:pt x="678328" y="46345"/>
                      <a:pt x="608093" y="44428"/>
                    </a:cubicBezTo>
                    <a:cubicBezTo>
                      <a:pt x="533687" y="42427"/>
                      <a:pt x="459281" y="40427"/>
                      <a:pt x="384875" y="42011"/>
                    </a:cubicBezTo>
                    <a:cubicBezTo>
                      <a:pt x="256333" y="44678"/>
                      <a:pt x="128042" y="32509"/>
                      <a:pt x="0" y="21424"/>
                    </a:cubicBezTo>
                    <a:cubicBezTo>
                      <a:pt x="3420" y="19256"/>
                      <a:pt x="6757" y="16923"/>
                      <a:pt x="10010" y="14505"/>
                    </a:cubicBezTo>
                    <a:cubicBezTo>
                      <a:pt x="15515" y="10338"/>
                      <a:pt x="20603" y="5420"/>
                      <a:pt x="24858" y="3"/>
                    </a:cubicBezTo>
                    <a:cubicBezTo>
                      <a:pt x="93842" y="-164"/>
                      <a:pt x="163159" y="7421"/>
                      <a:pt x="231976" y="9921"/>
                    </a:cubicBezTo>
                    <a:cubicBezTo>
                      <a:pt x="288782" y="12672"/>
                      <a:pt x="345587" y="11505"/>
                      <a:pt x="402476" y="10255"/>
                    </a:cubicBezTo>
                    <a:cubicBezTo>
                      <a:pt x="441014" y="9505"/>
                      <a:pt x="479634" y="8671"/>
                      <a:pt x="518256" y="9088"/>
                    </a:cubicBezTo>
                    <a:cubicBezTo>
                      <a:pt x="622607" y="10338"/>
                      <a:pt x="726959" y="14089"/>
                      <a:pt x="831311" y="11588"/>
                    </a:cubicBezTo>
                    <a:cubicBezTo>
                      <a:pt x="932493" y="11088"/>
                      <a:pt x="1031756" y="9088"/>
                      <a:pt x="1132271" y="4087"/>
                    </a:cubicBezTo>
                    <a:cubicBezTo>
                      <a:pt x="1266819" y="1420"/>
                      <a:pt x="1401033" y="17423"/>
                      <a:pt x="1535665" y="18006"/>
                    </a:cubicBezTo>
                    <a:cubicBezTo>
                      <a:pt x="1633760" y="18090"/>
                      <a:pt x="1731272" y="13339"/>
                      <a:pt x="1829284" y="11838"/>
                    </a:cubicBezTo>
                    <a:cubicBezTo>
                      <a:pt x="1934971" y="15089"/>
                      <a:pt x="2040574" y="10171"/>
                      <a:pt x="2146260" y="8588"/>
                    </a:cubicBezTo>
                    <a:cubicBezTo>
                      <a:pt x="2202649" y="10838"/>
                      <a:pt x="2259037" y="8588"/>
                      <a:pt x="2315342" y="6337"/>
                    </a:cubicBezTo>
                    <a:cubicBezTo>
                      <a:pt x="2383242" y="3670"/>
                      <a:pt x="2451057" y="1003"/>
                      <a:pt x="2518957" y="6170"/>
                    </a:cubicBezTo>
                    <a:cubicBezTo>
                      <a:pt x="2523211" y="6671"/>
                      <a:pt x="2528049" y="6504"/>
                      <a:pt x="2532971" y="6420"/>
                    </a:cubicBezTo>
                    <a:cubicBezTo>
                      <a:pt x="2539561" y="6170"/>
                      <a:pt x="2546234" y="6087"/>
                      <a:pt x="2551989" y="7421"/>
                    </a:cubicBezTo>
                    <a:cubicBezTo>
                      <a:pt x="2550905" y="18673"/>
                      <a:pt x="2549904" y="29925"/>
                      <a:pt x="2548903" y="41177"/>
                    </a:cubicBezTo>
                    <a:cubicBezTo>
                      <a:pt x="2548820" y="41761"/>
                      <a:pt x="2548736" y="42344"/>
                      <a:pt x="2548653" y="43011"/>
                    </a:cubicBezTo>
                    <a:cubicBezTo>
                      <a:pt x="2525047" y="45928"/>
                      <a:pt x="2500940" y="44178"/>
                      <a:pt x="2476833" y="42511"/>
                    </a:cubicBezTo>
                    <a:cubicBezTo>
                      <a:pt x="2457481" y="41094"/>
                      <a:pt x="2438212" y="39760"/>
                      <a:pt x="2419276" y="40761"/>
                    </a:cubicBezTo>
                    <a:cubicBezTo>
                      <a:pt x="2339532" y="41761"/>
                      <a:pt x="2260121" y="50512"/>
                      <a:pt x="2180377" y="46762"/>
                    </a:cubicBezTo>
                    <a:cubicBezTo>
                      <a:pt x="2132163" y="46595"/>
                      <a:pt x="2083866" y="47762"/>
                      <a:pt x="2035652" y="48845"/>
                    </a:cubicBezTo>
                    <a:cubicBezTo>
                      <a:pt x="1965000" y="50512"/>
                      <a:pt x="1894348" y="52263"/>
                      <a:pt x="1823862" y="49762"/>
                    </a:cubicBezTo>
                    <a:cubicBezTo>
                      <a:pt x="1731606" y="51512"/>
                      <a:pt x="1639266" y="55680"/>
                      <a:pt x="1546926" y="55680"/>
                    </a:cubicBezTo>
                    <a:cubicBezTo>
                      <a:pt x="1526072" y="55847"/>
                      <a:pt x="1505469" y="55597"/>
                      <a:pt x="1484782" y="550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154972">
                <a:off x="7506182" y="3729962"/>
                <a:ext cx="192260" cy="18782"/>
              </a:xfrm>
              <a:custGeom>
                <a:rect b="b" l="l" r="r" t="t"/>
                <a:pathLst>
                  <a:path extrusionOk="0" h="37528" w="384151">
                    <a:moveTo>
                      <a:pt x="2586" y="27693"/>
                    </a:moveTo>
                    <a:cubicBezTo>
                      <a:pt x="3253" y="24276"/>
                      <a:pt x="3837" y="20942"/>
                      <a:pt x="4171" y="17608"/>
                    </a:cubicBezTo>
                    <a:cubicBezTo>
                      <a:pt x="4504" y="14691"/>
                      <a:pt x="4671" y="11774"/>
                      <a:pt x="4838" y="8773"/>
                    </a:cubicBezTo>
                    <a:cubicBezTo>
                      <a:pt x="4921" y="7023"/>
                      <a:pt x="4921" y="5272"/>
                      <a:pt x="4921" y="3522"/>
                    </a:cubicBezTo>
                    <a:cubicBezTo>
                      <a:pt x="16933" y="2522"/>
                      <a:pt x="29779" y="3105"/>
                      <a:pt x="37537" y="1938"/>
                    </a:cubicBezTo>
                    <a:cubicBezTo>
                      <a:pt x="104268" y="-729"/>
                      <a:pt x="171000" y="-395"/>
                      <a:pt x="237899" y="1438"/>
                    </a:cubicBezTo>
                    <a:cubicBezTo>
                      <a:pt x="273433" y="2188"/>
                      <a:pt x="308885" y="5022"/>
                      <a:pt x="344419" y="4356"/>
                    </a:cubicBezTo>
                    <a:cubicBezTo>
                      <a:pt x="347422" y="4856"/>
                      <a:pt x="352510" y="4439"/>
                      <a:pt x="358099" y="4022"/>
                    </a:cubicBezTo>
                    <a:cubicBezTo>
                      <a:pt x="370862" y="3022"/>
                      <a:pt x="386043" y="1938"/>
                      <a:pt x="383958" y="12857"/>
                    </a:cubicBezTo>
                    <a:cubicBezTo>
                      <a:pt x="382707" y="16691"/>
                      <a:pt x="379287" y="18108"/>
                      <a:pt x="376033" y="17775"/>
                    </a:cubicBezTo>
                    <a:cubicBezTo>
                      <a:pt x="309802" y="26693"/>
                      <a:pt x="242904" y="23943"/>
                      <a:pt x="176255" y="25026"/>
                    </a:cubicBezTo>
                    <a:cubicBezTo>
                      <a:pt x="121619" y="24776"/>
                      <a:pt x="66899" y="27527"/>
                      <a:pt x="12762" y="34695"/>
                    </a:cubicBezTo>
                    <a:cubicBezTo>
                      <a:pt x="8759" y="35278"/>
                      <a:pt x="4421" y="36612"/>
                      <a:pt x="0" y="37529"/>
                    </a:cubicBezTo>
                    <a:cubicBezTo>
                      <a:pt x="1084" y="34195"/>
                      <a:pt x="2002" y="30944"/>
                      <a:pt x="2586" y="27693"/>
                    </a:cubicBezTo>
                    <a:close/>
                  </a:path>
                </a:pathLst>
              </a:custGeom>
              <a:solidFill>
                <a:srgbClr val="61AF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7175534" y="1197937"/>
            <a:ext cx="1585586" cy="1484490"/>
            <a:chOff x="7175534" y="1197937"/>
            <a:chExt cx="1585586" cy="1484490"/>
          </a:xfrm>
        </p:grpSpPr>
        <p:sp>
          <p:nvSpPr>
            <p:cNvPr id="57" name="Google Shape;57;p2"/>
            <p:cNvSpPr/>
            <p:nvPr/>
          </p:nvSpPr>
          <p:spPr>
            <a:xfrm rot="-6855235">
              <a:off x="7440879" y="1312199"/>
              <a:ext cx="1056307" cy="1258581"/>
            </a:xfrm>
            <a:custGeom>
              <a:rect b="b" l="l" r="r" t="t"/>
              <a:pathLst>
                <a:path extrusionOk="0" h="2521959" w="2116639">
                  <a:moveTo>
                    <a:pt x="2081214" y="2237249"/>
                  </a:moveTo>
                  <a:cubicBezTo>
                    <a:pt x="2062148" y="2202749"/>
                    <a:pt x="2040257" y="2173242"/>
                    <a:pt x="2010800" y="2146610"/>
                  </a:cubicBezTo>
                  <a:cubicBezTo>
                    <a:pt x="2005605" y="2141414"/>
                    <a:pt x="2000157" y="2136371"/>
                    <a:pt x="1994761" y="2131377"/>
                  </a:cubicBezTo>
                  <a:cubicBezTo>
                    <a:pt x="1993752" y="2130419"/>
                    <a:pt x="1992692" y="2129763"/>
                    <a:pt x="1991532" y="2129309"/>
                  </a:cubicBezTo>
                  <a:cubicBezTo>
                    <a:pt x="1991230" y="2128250"/>
                    <a:pt x="1990877" y="2127291"/>
                    <a:pt x="1990524" y="2126434"/>
                  </a:cubicBezTo>
                  <a:cubicBezTo>
                    <a:pt x="1979023" y="2097129"/>
                    <a:pt x="1956679" y="2073523"/>
                    <a:pt x="1938420" y="2048354"/>
                  </a:cubicBezTo>
                  <a:cubicBezTo>
                    <a:pt x="1908358" y="2010978"/>
                    <a:pt x="1878094" y="1973804"/>
                    <a:pt x="1846872" y="1937437"/>
                  </a:cubicBezTo>
                  <a:cubicBezTo>
                    <a:pt x="1830984" y="1918623"/>
                    <a:pt x="1797391" y="1858853"/>
                    <a:pt x="1768035" y="1860769"/>
                  </a:cubicBezTo>
                  <a:cubicBezTo>
                    <a:pt x="1762588" y="1852346"/>
                    <a:pt x="1757090" y="1844023"/>
                    <a:pt x="1751289" y="1835903"/>
                  </a:cubicBezTo>
                  <a:cubicBezTo>
                    <a:pt x="1728188" y="1799233"/>
                    <a:pt x="1707155" y="1761050"/>
                    <a:pt x="1679413" y="1727508"/>
                  </a:cubicBezTo>
                  <a:cubicBezTo>
                    <a:pt x="1576012" y="1589708"/>
                    <a:pt x="1470644" y="1453370"/>
                    <a:pt x="1366739" y="1315922"/>
                  </a:cubicBezTo>
                  <a:cubicBezTo>
                    <a:pt x="1333247" y="1275520"/>
                    <a:pt x="1302731" y="1232798"/>
                    <a:pt x="1272770" y="1189773"/>
                  </a:cubicBezTo>
                  <a:cubicBezTo>
                    <a:pt x="1231863" y="1136055"/>
                    <a:pt x="1191764" y="1081832"/>
                    <a:pt x="1152522" y="1026904"/>
                  </a:cubicBezTo>
                  <a:cubicBezTo>
                    <a:pt x="1119232" y="985846"/>
                    <a:pt x="1088666" y="942821"/>
                    <a:pt x="1057141" y="900452"/>
                  </a:cubicBezTo>
                  <a:cubicBezTo>
                    <a:pt x="1025314" y="860302"/>
                    <a:pt x="991822" y="821514"/>
                    <a:pt x="963324" y="778792"/>
                  </a:cubicBezTo>
                  <a:cubicBezTo>
                    <a:pt x="922669" y="722501"/>
                    <a:pt x="879897" y="667825"/>
                    <a:pt x="839797" y="611081"/>
                  </a:cubicBezTo>
                  <a:cubicBezTo>
                    <a:pt x="812913" y="575874"/>
                    <a:pt x="784062" y="542281"/>
                    <a:pt x="757329" y="506873"/>
                  </a:cubicBezTo>
                  <a:cubicBezTo>
                    <a:pt x="722122" y="460569"/>
                    <a:pt x="677735" y="422437"/>
                    <a:pt x="641923" y="376688"/>
                  </a:cubicBezTo>
                  <a:cubicBezTo>
                    <a:pt x="621445" y="351620"/>
                    <a:pt x="599100" y="328266"/>
                    <a:pt x="576655" y="305014"/>
                  </a:cubicBezTo>
                  <a:cubicBezTo>
                    <a:pt x="566819" y="296187"/>
                    <a:pt x="559203" y="283627"/>
                    <a:pt x="548156" y="276364"/>
                  </a:cubicBezTo>
                  <a:cubicBezTo>
                    <a:pt x="547854" y="272531"/>
                    <a:pt x="545836" y="268798"/>
                    <a:pt x="541650" y="266327"/>
                  </a:cubicBezTo>
                  <a:cubicBezTo>
                    <a:pt x="534487" y="262342"/>
                    <a:pt x="526820" y="259063"/>
                    <a:pt x="519305" y="255684"/>
                  </a:cubicBezTo>
                  <a:cubicBezTo>
                    <a:pt x="498826" y="246605"/>
                    <a:pt x="477844" y="238585"/>
                    <a:pt x="457617" y="228951"/>
                  </a:cubicBezTo>
                  <a:cubicBezTo>
                    <a:pt x="437896" y="219216"/>
                    <a:pt x="420040" y="206102"/>
                    <a:pt x="400066" y="196821"/>
                  </a:cubicBezTo>
                  <a:cubicBezTo>
                    <a:pt x="274673" y="134629"/>
                    <a:pt x="151904" y="67847"/>
                    <a:pt x="25250" y="8177"/>
                  </a:cubicBezTo>
                  <a:cubicBezTo>
                    <a:pt x="19248" y="5302"/>
                    <a:pt x="13498" y="662"/>
                    <a:pt x="6739" y="6"/>
                  </a:cubicBezTo>
                  <a:cubicBezTo>
                    <a:pt x="2149" y="-195"/>
                    <a:pt x="-777" y="4495"/>
                    <a:pt x="182" y="8631"/>
                  </a:cubicBezTo>
                  <a:cubicBezTo>
                    <a:pt x="283" y="9237"/>
                    <a:pt x="484" y="9842"/>
                    <a:pt x="737" y="10346"/>
                  </a:cubicBezTo>
                  <a:cubicBezTo>
                    <a:pt x="636" y="11708"/>
                    <a:pt x="737" y="13121"/>
                    <a:pt x="938" y="14432"/>
                  </a:cubicBezTo>
                  <a:cubicBezTo>
                    <a:pt x="3410" y="31632"/>
                    <a:pt x="7899" y="48479"/>
                    <a:pt x="12085" y="65376"/>
                  </a:cubicBezTo>
                  <a:cubicBezTo>
                    <a:pt x="31152" y="137101"/>
                    <a:pt x="65804" y="203429"/>
                    <a:pt x="88955" y="273792"/>
                  </a:cubicBezTo>
                  <a:cubicBezTo>
                    <a:pt x="110291" y="336185"/>
                    <a:pt x="130770" y="399033"/>
                    <a:pt x="159722" y="458400"/>
                  </a:cubicBezTo>
                  <a:cubicBezTo>
                    <a:pt x="167288" y="474743"/>
                    <a:pt x="173643" y="491589"/>
                    <a:pt x="181411" y="507881"/>
                  </a:cubicBezTo>
                  <a:cubicBezTo>
                    <a:pt x="182974" y="511059"/>
                    <a:pt x="185244" y="513581"/>
                    <a:pt x="188523" y="514993"/>
                  </a:cubicBezTo>
                  <a:cubicBezTo>
                    <a:pt x="189330" y="515346"/>
                    <a:pt x="190187" y="515599"/>
                    <a:pt x="190994" y="515800"/>
                  </a:cubicBezTo>
                  <a:cubicBezTo>
                    <a:pt x="191549" y="517414"/>
                    <a:pt x="192760" y="519129"/>
                    <a:pt x="193970" y="520189"/>
                  </a:cubicBezTo>
                  <a:cubicBezTo>
                    <a:pt x="213137" y="543340"/>
                    <a:pt x="228572" y="569266"/>
                    <a:pt x="247133" y="592973"/>
                  </a:cubicBezTo>
                  <a:cubicBezTo>
                    <a:pt x="281987" y="634636"/>
                    <a:pt x="307963" y="682806"/>
                    <a:pt x="342716" y="724519"/>
                  </a:cubicBezTo>
                  <a:cubicBezTo>
                    <a:pt x="383118" y="770722"/>
                    <a:pt x="419636" y="820001"/>
                    <a:pt x="458324" y="867565"/>
                  </a:cubicBezTo>
                  <a:cubicBezTo>
                    <a:pt x="496708" y="909834"/>
                    <a:pt x="531612" y="954826"/>
                    <a:pt x="567929" y="998859"/>
                  </a:cubicBezTo>
                  <a:cubicBezTo>
                    <a:pt x="601925" y="1036285"/>
                    <a:pt x="629818" y="1078503"/>
                    <a:pt x="661141" y="1118098"/>
                  </a:cubicBezTo>
                  <a:cubicBezTo>
                    <a:pt x="717280" y="1181047"/>
                    <a:pt x="765500" y="1250502"/>
                    <a:pt x="823051" y="1312189"/>
                  </a:cubicBezTo>
                  <a:cubicBezTo>
                    <a:pt x="880048" y="1379476"/>
                    <a:pt x="935229" y="1449284"/>
                    <a:pt x="989653" y="1518739"/>
                  </a:cubicBezTo>
                  <a:cubicBezTo>
                    <a:pt x="1022540" y="1556115"/>
                    <a:pt x="1052955" y="1595558"/>
                    <a:pt x="1083269" y="1635053"/>
                  </a:cubicBezTo>
                  <a:cubicBezTo>
                    <a:pt x="1115701" y="1673336"/>
                    <a:pt x="1147529" y="1712023"/>
                    <a:pt x="1176279" y="1753232"/>
                  </a:cubicBezTo>
                  <a:cubicBezTo>
                    <a:pt x="1227727" y="1816887"/>
                    <a:pt x="1278772" y="1880844"/>
                    <a:pt x="1330019" y="1944650"/>
                  </a:cubicBezTo>
                  <a:cubicBezTo>
                    <a:pt x="1371783" y="1992618"/>
                    <a:pt x="1407494" y="2045428"/>
                    <a:pt x="1447744" y="2094607"/>
                  </a:cubicBezTo>
                  <a:cubicBezTo>
                    <a:pt x="1448854" y="2095716"/>
                    <a:pt x="1450115" y="2096574"/>
                    <a:pt x="1451477" y="2097230"/>
                  </a:cubicBezTo>
                  <a:cubicBezTo>
                    <a:pt x="1451578" y="2097885"/>
                    <a:pt x="1451779" y="2098591"/>
                    <a:pt x="1452284" y="2099298"/>
                  </a:cubicBezTo>
                  <a:cubicBezTo>
                    <a:pt x="1453898" y="2101063"/>
                    <a:pt x="1455966" y="2102173"/>
                    <a:pt x="1458135" y="2102980"/>
                  </a:cubicBezTo>
                  <a:cubicBezTo>
                    <a:pt x="1457580" y="2128401"/>
                    <a:pt x="1496217" y="2153116"/>
                    <a:pt x="1509432" y="2172838"/>
                  </a:cubicBezTo>
                  <a:cubicBezTo>
                    <a:pt x="1546606" y="2230390"/>
                    <a:pt x="1589076" y="2284007"/>
                    <a:pt x="1636186" y="2333841"/>
                  </a:cubicBezTo>
                  <a:cubicBezTo>
                    <a:pt x="1646022" y="2344635"/>
                    <a:pt x="1655605" y="2355681"/>
                    <a:pt x="1665643" y="2366274"/>
                  </a:cubicBezTo>
                  <a:cubicBezTo>
                    <a:pt x="1667711" y="2368342"/>
                    <a:pt x="1670132" y="2369704"/>
                    <a:pt x="1673108" y="2369905"/>
                  </a:cubicBezTo>
                  <a:cubicBezTo>
                    <a:pt x="1673915" y="2370006"/>
                    <a:pt x="1674722" y="2369956"/>
                    <a:pt x="1675529" y="2369855"/>
                  </a:cubicBezTo>
                  <a:cubicBezTo>
                    <a:pt x="1679867" y="2372377"/>
                    <a:pt x="1684810" y="2373840"/>
                    <a:pt x="1689955" y="2374697"/>
                  </a:cubicBezTo>
                  <a:cubicBezTo>
                    <a:pt x="1694343" y="2384281"/>
                    <a:pt x="1711341" y="2401077"/>
                    <a:pt x="1714267" y="2404709"/>
                  </a:cubicBezTo>
                  <a:cubicBezTo>
                    <a:pt x="1757342" y="2452021"/>
                    <a:pt x="1802435" y="2511943"/>
                    <a:pt x="1870024" y="2520972"/>
                  </a:cubicBezTo>
                  <a:lnTo>
                    <a:pt x="1870074" y="2520972"/>
                  </a:lnTo>
                  <a:cubicBezTo>
                    <a:pt x="1973525" y="2531312"/>
                    <a:pt x="2088729" y="2459435"/>
                    <a:pt x="2113495" y="2356287"/>
                  </a:cubicBezTo>
                  <a:cubicBezTo>
                    <a:pt x="2124693" y="2313615"/>
                    <a:pt x="2104113" y="2272154"/>
                    <a:pt x="2081214" y="2237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 rot="-6863792">
              <a:off x="7439230" y="1309652"/>
              <a:ext cx="1058193" cy="1261059"/>
              <a:chOff x="14876188" y="2616584"/>
              <a:chExt cx="2116639" cy="2521959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5077119" y="2941976"/>
                <a:ext cx="1548441" cy="1763162"/>
              </a:xfrm>
              <a:custGeom>
                <a:rect b="b" l="l" r="r" t="t"/>
                <a:pathLst>
                  <a:path extrusionOk="0" h="1763162" w="1548441">
                    <a:moveTo>
                      <a:pt x="1546575" y="1553788"/>
                    </a:moveTo>
                    <a:cubicBezTo>
                      <a:pt x="1539716" y="1543045"/>
                      <a:pt x="1533310" y="1533612"/>
                      <a:pt x="1526248" y="1523424"/>
                    </a:cubicBezTo>
                    <a:cubicBezTo>
                      <a:pt x="1503752" y="1487561"/>
                      <a:pt x="1483627" y="1451194"/>
                      <a:pt x="1456944" y="1418762"/>
                    </a:cubicBezTo>
                    <a:cubicBezTo>
                      <a:pt x="1424613" y="1378562"/>
                      <a:pt x="1395307" y="1336091"/>
                      <a:pt x="1364237" y="1294882"/>
                    </a:cubicBezTo>
                    <a:cubicBezTo>
                      <a:pt x="1301036" y="1212767"/>
                      <a:pt x="1236978" y="1131206"/>
                      <a:pt x="1175341" y="1047880"/>
                    </a:cubicBezTo>
                    <a:cubicBezTo>
                      <a:pt x="1133425" y="992397"/>
                      <a:pt x="1089039" y="938830"/>
                      <a:pt x="1050453" y="880875"/>
                    </a:cubicBezTo>
                    <a:cubicBezTo>
                      <a:pt x="1009496" y="827157"/>
                      <a:pt x="969497" y="772884"/>
                      <a:pt x="930356" y="717855"/>
                    </a:cubicBezTo>
                    <a:cubicBezTo>
                      <a:pt x="897117" y="676797"/>
                      <a:pt x="866601" y="633722"/>
                      <a:pt x="835177" y="591252"/>
                    </a:cubicBezTo>
                    <a:cubicBezTo>
                      <a:pt x="779996" y="525932"/>
                      <a:pt x="732533" y="454863"/>
                      <a:pt x="680731" y="386921"/>
                    </a:cubicBezTo>
                    <a:cubicBezTo>
                      <a:pt x="627871" y="311968"/>
                      <a:pt x="571933" y="239285"/>
                      <a:pt x="514584" y="167661"/>
                    </a:cubicBezTo>
                    <a:cubicBezTo>
                      <a:pt x="475190" y="124586"/>
                      <a:pt x="436503" y="81056"/>
                      <a:pt x="400742" y="34803"/>
                    </a:cubicBezTo>
                    <a:cubicBezTo>
                      <a:pt x="396656" y="28902"/>
                      <a:pt x="383542" y="14930"/>
                      <a:pt x="370428" y="0"/>
                    </a:cubicBezTo>
                    <a:cubicBezTo>
                      <a:pt x="370276" y="6103"/>
                      <a:pt x="367603" y="11904"/>
                      <a:pt x="361298" y="14577"/>
                    </a:cubicBezTo>
                    <a:cubicBezTo>
                      <a:pt x="349546" y="19016"/>
                      <a:pt x="338953" y="8827"/>
                      <a:pt x="328159" y="5599"/>
                    </a:cubicBezTo>
                    <a:cubicBezTo>
                      <a:pt x="331085" y="27439"/>
                      <a:pt x="340214" y="69960"/>
                      <a:pt x="306975" y="70666"/>
                    </a:cubicBezTo>
                    <a:cubicBezTo>
                      <a:pt x="280998" y="64310"/>
                      <a:pt x="254972" y="57854"/>
                      <a:pt x="228440" y="54122"/>
                    </a:cubicBezTo>
                    <a:cubicBezTo>
                      <a:pt x="228289" y="75407"/>
                      <a:pt x="243673" y="134219"/>
                      <a:pt x="209374" y="133412"/>
                    </a:cubicBezTo>
                    <a:cubicBezTo>
                      <a:pt x="180926" y="128772"/>
                      <a:pt x="152731" y="122265"/>
                      <a:pt x="124132" y="118432"/>
                    </a:cubicBezTo>
                    <a:cubicBezTo>
                      <a:pt x="126603" y="140928"/>
                      <a:pt x="148746" y="224506"/>
                      <a:pt x="105519" y="215124"/>
                    </a:cubicBezTo>
                    <a:cubicBezTo>
                      <a:pt x="72482" y="203170"/>
                      <a:pt x="37678" y="195251"/>
                      <a:pt x="5094" y="181986"/>
                    </a:cubicBezTo>
                    <a:cubicBezTo>
                      <a:pt x="4035" y="184558"/>
                      <a:pt x="2270" y="186878"/>
                      <a:pt x="0" y="188391"/>
                    </a:cubicBezTo>
                    <a:cubicBezTo>
                      <a:pt x="10290" y="195503"/>
                      <a:pt x="18511" y="205238"/>
                      <a:pt x="26632" y="214519"/>
                    </a:cubicBezTo>
                    <a:cubicBezTo>
                      <a:pt x="45496" y="237217"/>
                      <a:pt x="64865" y="259461"/>
                      <a:pt x="83730" y="282108"/>
                    </a:cubicBezTo>
                    <a:cubicBezTo>
                      <a:pt x="104208" y="307580"/>
                      <a:pt x="121559" y="335271"/>
                      <a:pt x="141331" y="361248"/>
                    </a:cubicBezTo>
                    <a:cubicBezTo>
                      <a:pt x="168014" y="395143"/>
                      <a:pt x="197824" y="426415"/>
                      <a:pt x="224607" y="460260"/>
                    </a:cubicBezTo>
                    <a:cubicBezTo>
                      <a:pt x="275652" y="526386"/>
                      <a:pt x="332699" y="587418"/>
                      <a:pt x="384399" y="653040"/>
                    </a:cubicBezTo>
                    <a:cubicBezTo>
                      <a:pt x="418950" y="690668"/>
                      <a:pt x="447701" y="732987"/>
                      <a:pt x="479024" y="773187"/>
                    </a:cubicBezTo>
                    <a:cubicBezTo>
                      <a:pt x="524066" y="824181"/>
                      <a:pt x="565881" y="879917"/>
                      <a:pt x="609359" y="931769"/>
                    </a:cubicBezTo>
                    <a:cubicBezTo>
                      <a:pt x="677200" y="1007276"/>
                      <a:pt x="740351" y="1087021"/>
                      <a:pt x="802543" y="1167270"/>
                    </a:cubicBezTo>
                    <a:cubicBezTo>
                      <a:pt x="846324" y="1217105"/>
                      <a:pt x="885364" y="1270722"/>
                      <a:pt x="927784" y="1321716"/>
                    </a:cubicBezTo>
                    <a:cubicBezTo>
                      <a:pt x="961629" y="1359495"/>
                      <a:pt x="988715" y="1402520"/>
                      <a:pt x="1020895" y="1441661"/>
                    </a:cubicBezTo>
                    <a:cubicBezTo>
                      <a:pt x="1063516" y="1491344"/>
                      <a:pt x="1102658" y="1543902"/>
                      <a:pt x="1144068" y="1594594"/>
                    </a:cubicBezTo>
                    <a:cubicBezTo>
                      <a:pt x="1182806" y="1638526"/>
                      <a:pt x="1215894" y="1686898"/>
                      <a:pt x="1252715" y="1732344"/>
                    </a:cubicBezTo>
                    <a:cubicBezTo>
                      <a:pt x="1257708" y="1739254"/>
                      <a:pt x="1263458" y="1745660"/>
                      <a:pt x="1267948" y="1752822"/>
                    </a:cubicBezTo>
                    <a:cubicBezTo>
                      <a:pt x="1269763" y="1756051"/>
                      <a:pt x="1270167" y="1759783"/>
                      <a:pt x="1269259" y="1763163"/>
                    </a:cubicBezTo>
                    <a:cubicBezTo>
                      <a:pt x="1287014" y="1760741"/>
                      <a:pt x="1305021" y="1759934"/>
                      <a:pt x="1321968" y="1753428"/>
                    </a:cubicBezTo>
                    <a:cubicBezTo>
                      <a:pt x="1369583" y="1735925"/>
                      <a:pt x="1414373" y="1712168"/>
                      <a:pt x="1454422" y="1681350"/>
                    </a:cubicBezTo>
                    <a:cubicBezTo>
                      <a:pt x="1497094" y="1652902"/>
                      <a:pt x="1530334" y="1610079"/>
                      <a:pt x="1546979" y="1561505"/>
                    </a:cubicBezTo>
                    <a:cubicBezTo>
                      <a:pt x="1547433" y="1559841"/>
                      <a:pt x="1547887" y="1558025"/>
                      <a:pt x="1548441" y="1556108"/>
                    </a:cubicBezTo>
                    <a:cubicBezTo>
                      <a:pt x="1547786" y="1555453"/>
                      <a:pt x="1547130" y="1554646"/>
                      <a:pt x="1546575" y="1553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964942" y="2739108"/>
                <a:ext cx="449415" cy="394739"/>
              </a:xfrm>
              <a:custGeom>
                <a:rect b="b" l="l" r="r" t="t"/>
                <a:pathLst>
                  <a:path extrusionOk="0" h="394739" w="449415">
                    <a:moveTo>
                      <a:pt x="449063" y="168771"/>
                    </a:moveTo>
                    <a:cubicBezTo>
                      <a:pt x="447096" y="172856"/>
                      <a:pt x="446894" y="177950"/>
                      <a:pt x="449416" y="182742"/>
                    </a:cubicBezTo>
                    <a:cubicBezTo>
                      <a:pt x="437411" y="177597"/>
                      <a:pt x="418849" y="175630"/>
                      <a:pt x="413099" y="190359"/>
                    </a:cubicBezTo>
                    <a:cubicBezTo>
                      <a:pt x="409064" y="208214"/>
                      <a:pt x="417387" y="226877"/>
                      <a:pt x="416428" y="244985"/>
                    </a:cubicBezTo>
                    <a:cubicBezTo>
                      <a:pt x="395546" y="238730"/>
                      <a:pt x="374110" y="234846"/>
                      <a:pt x="352673" y="231265"/>
                    </a:cubicBezTo>
                    <a:cubicBezTo>
                      <a:pt x="341324" y="229853"/>
                      <a:pt x="327150" y="224758"/>
                      <a:pt x="317769" y="233737"/>
                    </a:cubicBezTo>
                    <a:cubicBezTo>
                      <a:pt x="311514" y="240041"/>
                      <a:pt x="312674" y="249877"/>
                      <a:pt x="313280" y="257998"/>
                    </a:cubicBezTo>
                    <a:cubicBezTo>
                      <a:pt x="314036" y="275147"/>
                      <a:pt x="317063" y="290229"/>
                      <a:pt x="316104" y="307782"/>
                    </a:cubicBezTo>
                    <a:cubicBezTo>
                      <a:pt x="292650" y="303747"/>
                      <a:pt x="269296" y="298703"/>
                      <a:pt x="245741" y="295273"/>
                    </a:cubicBezTo>
                    <a:cubicBezTo>
                      <a:pt x="227633" y="291187"/>
                      <a:pt x="204986" y="294012"/>
                      <a:pt x="209021" y="318021"/>
                    </a:cubicBezTo>
                    <a:cubicBezTo>
                      <a:pt x="213107" y="343442"/>
                      <a:pt x="220219" y="368814"/>
                      <a:pt x="218706" y="394739"/>
                    </a:cubicBezTo>
                    <a:cubicBezTo>
                      <a:pt x="196563" y="388838"/>
                      <a:pt x="174117" y="384147"/>
                      <a:pt x="151924" y="378195"/>
                    </a:cubicBezTo>
                    <a:cubicBezTo>
                      <a:pt x="147889" y="377136"/>
                      <a:pt x="128570" y="371033"/>
                      <a:pt x="114649" y="369419"/>
                    </a:cubicBezTo>
                    <a:cubicBezTo>
                      <a:pt x="99971" y="336835"/>
                      <a:pt x="83780" y="304957"/>
                      <a:pt x="69707" y="272121"/>
                    </a:cubicBezTo>
                    <a:cubicBezTo>
                      <a:pt x="45194" y="211896"/>
                      <a:pt x="24060" y="150310"/>
                      <a:pt x="0" y="89833"/>
                    </a:cubicBezTo>
                    <a:cubicBezTo>
                      <a:pt x="3884" y="77475"/>
                      <a:pt x="4388" y="50036"/>
                      <a:pt x="6204" y="45143"/>
                    </a:cubicBezTo>
                    <a:cubicBezTo>
                      <a:pt x="23202" y="42571"/>
                      <a:pt x="40150" y="51751"/>
                      <a:pt x="57350" y="50086"/>
                    </a:cubicBezTo>
                    <a:cubicBezTo>
                      <a:pt x="81208" y="45093"/>
                      <a:pt x="67791" y="16948"/>
                      <a:pt x="63604" y="1564"/>
                    </a:cubicBezTo>
                    <a:cubicBezTo>
                      <a:pt x="76870" y="958"/>
                      <a:pt x="90186" y="7919"/>
                      <a:pt x="103250" y="4439"/>
                    </a:cubicBezTo>
                    <a:cubicBezTo>
                      <a:pt x="106125" y="3379"/>
                      <a:pt x="108193" y="1866"/>
                      <a:pt x="109655" y="0"/>
                    </a:cubicBezTo>
                    <a:cubicBezTo>
                      <a:pt x="142492" y="17149"/>
                      <a:pt x="175429" y="34097"/>
                      <a:pt x="208063" y="51650"/>
                    </a:cubicBezTo>
                    <a:cubicBezTo>
                      <a:pt x="252651" y="77374"/>
                      <a:pt x="300670" y="96491"/>
                      <a:pt x="344199" y="124132"/>
                    </a:cubicBezTo>
                    <a:cubicBezTo>
                      <a:pt x="375219" y="141281"/>
                      <a:pt x="409115" y="152277"/>
                      <a:pt x="440841" y="167963"/>
                    </a:cubicBezTo>
                    <a:cubicBezTo>
                      <a:pt x="443767" y="169224"/>
                      <a:pt x="446541" y="169426"/>
                      <a:pt x="449063" y="1687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581780" y="4783420"/>
                <a:ext cx="383541" cy="329586"/>
              </a:xfrm>
              <a:custGeom>
                <a:rect b="b" l="l" r="r" t="t"/>
                <a:pathLst>
                  <a:path extrusionOk="0" h="329586" w="383541">
                    <a:moveTo>
                      <a:pt x="331841" y="51499"/>
                    </a:moveTo>
                    <a:cubicBezTo>
                      <a:pt x="352118" y="86857"/>
                      <a:pt x="382029" y="120803"/>
                      <a:pt x="383542" y="163273"/>
                    </a:cubicBezTo>
                    <a:cubicBezTo>
                      <a:pt x="380515" y="216789"/>
                      <a:pt x="343846" y="265312"/>
                      <a:pt x="298299" y="292095"/>
                    </a:cubicBezTo>
                    <a:cubicBezTo>
                      <a:pt x="257241" y="320846"/>
                      <a:pt x="205491" y="335271"/>
                      <a:pt x="155656" y="327504"/>
                    </a:cubicBezTo>
                    <a:cubicBezTo>
                      <a:pt x="112127" y="316810"/>
                      <a:pt x="78938" y="282966"/>
                      <a:pt x="47161" y="253206"/>
                    </a:cubicBezTo>
                    <a:cubicBezTo>
                      <a:pt x="32231" y="238680"/>
                      <a:pt x="17049" y="222287"/>
                      <a:pt x="0" y="209273"/>
                    </a:cubicBezTo>
                    <a:cubicBezTo>
                      <a:pt x="2421" y="209374"/>
                      <a:pt x="4792" y="209425"/>
                      <a:pt x="7061" y="209576"/>
                    </a:cubicBezTo>
                    <a:cubicBezTo>
                      <a:pt x="29255" y="210938"/>
                      <a:pt x="50641" y="204684"/>
                      <a:pt x="71574" y="198076"/>
                    </a:cubicBezTo>
                    <a:cubicBezTo>
                      <a:pt x="99568" y="190762"/>
                      <a:pt x="126300" y="179211"/>
                      <a:pt x="150511" y="163424"/>
                    </a:cubicBezTo>
                    <a:cubicBezTo>
                      <a:pt x="150562" y="163424"/>
                      <a:pt x="150562" y="163374"/>
                      <a:pt x="150612" y="163374"/>
                    </a:cubicBezTo>
                    <a:cubicBezTo>
                      <a:pt x="167509" y="155001"/>
                      <a:pt x="183751" y="145266"/>
                      <a:pt x="199135" y="134119"/>
                    </a:cubicBezTo>
                    <a:cubicBezTo>
                      <a:pt x="219866" y="120651"/>
                      <a:pt x="235098" y="100576"/>
                      <a:pt x="249575" y="80854"/>
                    </a:cubicBezTo>
                    <a:cubicBezTo>
                      <a:pt x="265060" y="60477"/>
                      <a:pt x="279183" y="36518"/>
                      <a:pt x="285487" y="11147"/>
                    </a:cubicBezTo>
                    <a:cubicBezTo>
                      <a:pt x="287303" y="8121"/>
                      <a:pt x="288463" y="4287"/>
                      <a:pt x="289170" y="0"/>
                    </a:cubicBezTo>
                    <a:cubicBezTo>
                      <a:pt x="303646" y="17049"/>
                      <a:pt x="320089" y="32332"/>
                      <a:pt x="331841" y="514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6436867" y="4604158"/>
                <a:ext cx="324729" cy="281048"/>
              </a:xfrm>
              <a:custGeom>
                <a:rect b="b" l="l" r="r" t="t"/>
                <a:pathLst>
                  <a:path extrusionOk="0" h="281048" w="324729">
                    <a:moveTo>
                      <a:pt x="324729" y="37880"/>
                    </a:moveTo>
                    <a:cubicBezTo>
                      <a:pt x="321552" y="40503"/>
                      <a:pt x="319181" y="44689"/>
                      <a:pt x="318777" y="50288"/>
                    </a:cubicBezTo>
                    <a:cubicBezTo>
                      <a:pt x="290582" y="139919"/>
                      <a:pt x="222942" y="216940"/>
                      <a:pt x="136338" y="254064"/>
                    </a:cubicBezTo>
                    <a:cubicBezTo>
                      <a:pt x="113136" y="262134"/>
                      <a:pt x="89227" y="267733"/>
                      <a:pt x="65773" y="274744"/>
                    </a:cubicBezTo>
                    <a:cubicBezTo>
                      <a:pt x="62999" y="275450"/>
                      <a:pt x="56189" y="277871"/>
                      <a:pt x="50490" y="281049"/>
                    </a:cubicBezTo>
                    <a:cubicBezTo>
                      <a:pt x="36316" y="263647"/>
                      <a:pt x="22597" y="245892"/>
                      <a:pt x="9130" y="227785"/>
                    </a:cubicBezTo>
                    <a:cubicBezTo>
                      <a:pt x="6002" y="223497"/>
                      <a:pt x="3026" y="219109"/>
                      <a:pt x="0" y="214670"/>
                    </a:cubicBezTo>
                    <a:cubicBezTo>
                      <a:pt x="67538" y="211695"/>
                      <a:pt x="130739" y="178859"/>
                      <a:pt x="183398" y="137952"/>
                    </a:cubicBezTo>
                    <a:cubicBezTo>
                      <a:pt x="229853" y="102090"/>
                      <a:pt x="278829" y="58661"/>
                      <a:pt x="293659" y="0"/>
                    </a:cubicBezTo>
                    <a:cubicBezTo>
                      <a:pt x="303999" y="12610"/>
                      <a:pt x="314440" y="25220"/>
                      <a:pt x="324729" y="378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6349455" y="4497479"/>
                <a:ext cx="361751" cy="307479"/>
              </a:xfrm>
              <a:custGeom>
                <a:rect b="b" l="l" r="r" t="t"/>
                <a:pathLst>
                  <a:path extrusionOk="0" h="307479" w="361751">
                    <a:moveTo>
                      <a:pt x="353127" y="71725"/>
                    </a:moveTo>
                    <a:cubicBezTo>
                      <a:pt x="356002" y="75357"/>
                      <a:pt x="358877" y="78988"/>
                      <a:pt x="361752" y="82620"/>
                    </a:cubicBezTo>
                    <a:cubicBezTo>
                      <a:pt x="358574" y="84789"/>
                      <a:pt x="356355" y="88420"/>
                      <a:pt x="356204" y="93565"/>
                    </a:cubicBezTo>
                    <a:cubicBezTo>
                      <a:pt x="339710" y="173562"/>
                      <a:pt x="227331" y="251996"/>
                      <a:pt x="155858" y="283621"/>
                    </a:cubicBezTo>
                    <a:cubicBezTo>
                      <a:pt x="130689" y="293911"/>
                      <a:pt x="103956" y="299510"/>
                      <a:pt x="78030" y="307479"/>
                    </a:cubicBezTo>
                    <a:cubicBezTo>
                      <a:pt x="67438" y="292146"/>
                      <a:pt x="56290" y="277215"/>
                      <a:pt x="42117" y="265060"/>
                    </a:cubicBezTo>
                    <a:cubicBezTo>
                      <a:pt x="27691" y="251945"/>
                      <a:pt x="10441" y="241555"/>
                      <a:pt x="0" y="224254"/>
                    </a:cubicBezTo>
                    <a:cubicBezTo>
                      <a:pt x="252" y="224304"/>
                      <a:pt x="555" y="224355"/>
                      <a:pt x="757" y="224355"/>
                    </a:cubicBezTo>
                    <a:cubicBezTo>
                      <a:pt x="35358" y="227785"/>
                      <a:pt x="68497" y="214923"/>
                      <a:pt x="99769" y="201708"/>
                    </a:cubicBezTo>
                    <a:cubicBezTo>
                      <a:pt x="122770" y="192528"/>
                      <a:pt x="145367" y="182187"/>
                      <a:pt x="166047" y="168418"/>
                    </a:cubicBezTo>
                    <a:cubicBezTo>
                      <a:pt x="229853" y="129983"/>
                      <a:pt x="287102" y="74651"/>
                      <a:pt x="304705" y="0"/>
                    </a:cubicBezTo>
                    <a:cubicBezTo>
                      <a:pt x="323368" y="21992"/>
                      <a:pt x="336078" y="48472"/>
                      <a:pt x="353127" y="717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6497192" y="4665795"/>
                <a:ext cx="346078" cy="310303"/>
              </a:xfrm>
              <a:custGeom>
                <a:rect b="b" l="l" r="r" t="t"/>
                <a:pathLst>
                  <a:path extrusionOk="0" h="310303" w="346078">
                    <a:moveTo>
                      <a:pt x="345561" y="92254"/>
                    </a:moveTo>
                    <a:cubicBezTo>
                      <a:pt x="346368" y="99467"/>
                      <a:pt x="346217" y="106528"/>
                      <a:pt x="345208" y="113438"/>
                    </a:cubicBezTo>
                    <a:cubicBezTo>
                      <a:pt x="332396" y="112783"/>
                      <a:pt x="330479" y="129478"/>
                      <a:pt x="326444" y="139566"/>
                    </a:cubicBezTo>
                    <a:cubicBezTo>
                      <a:pt x="302939" y="190964"/>
                      <a:pt x="263193" y="232476"/>
                      <a:pt x="215629" y="261882"/>
                    </a:cubicBezTo>
                    <a:cubicBezTo>
                      <a:pt x="199589" y="270003"/>
                      <a:pt x="182894" y="276862"/>
                      <a:pt x="165441" y="281705"/>
                    </a:cubicBezTo>
                    <a:cubicBezTo>
                      <a:pt x="157825" y="285891"/>
                      <a:pt x="104561" y="297290"/>
                      <a:pt x="80955" y="309244"/>
                    </a:cubicBezTo>
                    <a:cubicBezTo>
                      <a:pt x="75003" y="309648"/>
                      <a:pt x="69152" y="309900"/>
                      <a:pt x="63604" y="310304"/>
                    </a:cubicBezTo>
                    <a:cubicBezTo>
                      <a:pt x="63806" y="307580"/>
                      <a:pt x="62999" y="304755"/>
                      <a:pt x="60880" y="302536"/>
                    </a:cubicBezTo>
                    <a:cubicBezTo>
                      <a:pt x="46909" y="286295"/>
                      <a:pt x="32987" y="270003"/>
                      <a:pt x="18915" y="253862"/>
                    </a:cubicBezTo>
                    <a:cubicBezTo>
                      <a:pt x="12509" y="246447"/>
                      <a:pt x="6204" y="238932"/>
                      <a:pt x="0" y="231366"/>
                    </a:cubicBezTo>
                    <a:cubicBezTo>
                      <a:pt x="42369" y="226574"/>
                      <a:pt x="85999" y="219210"/>
                      <a:pt x="122820" y="196966"/>
                    </a:cubicBezTo>
                    <a:cubicBezTo>
                      <a:pt x="174218" y="168317"/>
                      <a:pt x="218958" y="126654"/>
                      <a:pt x="248364" y="75306"/>
                    </a:cubicBezTo>
                    <a:cubicBezTo>
                      <a:pt x="261831" y="51297"/>
                      <a:pt x="276207" y="26733"/>
                      <a:pt x="283621" y="0"/>
                    </a:cubicBezTo>
                    <a:cubicBezTo>
                      <a:pt x="302687" y="23959"/>
                      <a:pt x="321199" y="48422"/>
                      <a:pt x="338146" y="74247"/>
                    </a:cubicBezTo>
                    <a:cubicBezTo>
                      <a:pt x="341324" y="79694"/>
                      <a:pt x="343947" y="85697"/>
                      <a:pt x="345510" y="91951"/>
                    </a:cubicBezTo>
                    <a:cubicBezTo>
                      <a:pt x="345561" y="92052"/>
                      <a:pt x="345561" y="92153"/>
                      <a:pt x="345561" y="92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876188" y="2616584"/>
                <a:ext cx="2116639" cy="2521959"/>
              </a:xfrm>
              <a:custGeom>
                <a:rect b="b" l="l" r="r" t="t"/>
                <a:pathLst>
                  <a:path extrusionOk="0" h="2521959" w="2116639">
                    <a:moveTo>
                      <a:pt x="2081214" y="2237249"/>
                    </a:moveTo>
                    <a:cubicBezTo>
                      <a:pt x="2062148" y="2202749"/>
                      <a:pt x="2040257" y="2173242"/>
                      <a:pt x="2010800" y="2146610"/>
                    </a:cubicBezTo>
                    <a:cubicBezTo>
                      <a:pt x="2005605" y="2141414"/>
                      <a:pt x="2000157" y="2136371"/>
                      <a:pt x="1994761" y="2131377"/>
                    </a:cubicBezTo>
                    <a:cubicBezTo>
                      <a:pt x="1993752" y="2130419"/>
                      <a:pt x="1992692" y="2129763"/>
                      <a:pt x="1991532" y="2129309"/>
                    </a:cubicBezTo>
                    <a:cubicBezTo>
                      <a:pt x="1991230" y="2128250"/>
                      <a:pt x="1990877" y="2127291"/>
                      <a:pt x="1990524" y="2126434"/>
                    </a:cubicBezTo>
                    <a:cubicBezTo>
                      <a:pt x="1979023" y="2097129"/>
                      <a:pt x="1956679" y="2073523"/>
                      <a:pt x="1938420" y="2048354"/>
                    </a:cubicBezTo>
                    <a:cubicBezTo>
                      <a:pt x="1908358" y="2010978"/>
                      <a:pt x="1878094" y="1973804"/>
                      <a:pt x="1846872" y="1937437"/>
                    </a:cubicBezTo>
                    <a:cubicBezTo>
                      <a:pt x="1830984" y="1918623"/>
                      <a:pt x="1797391" y="1858853"/>
                      <a:pt x="1768035" y="1860769"/>
                    </a:cubicBezTo>
                    <a:cubicBezTo>
                      <a:pt x="1762588" y="1852346"/>
                      <a:pt x="1757090" y="1844023"/>
                      <a:pt x="1751289" y="1835903"/>
                    </a:cubicBezTo>
                    <a:cubicBezTo>
                      <a:pt x="1728188" y="1799233"/>
                      <a:pt x="1707155" y="1761050"/>
                      <a:pt x="1679413" y="1727508"/>
                    </a:cubicBezTo>
                    <a:cubicBezTo>
                      <a:pt x="1576012" y="1589708"/>
                      <a:pt x="1470644" y="1453370"/>
                      <a:pt x="1366739" y="1315922"/>
                    </a:cubicBezTo>
                    <a:cubicBezTo>
                      <a:pt x="1333247" y="1275520"/>
                      <a:pt x="1302731" y="1232798"/>
                      <a:pt x="1272770" y="1189773"/>
                    </a:cubicBezTo>
                    <a:cubicBezTo>
                      <a:pt x="1231863" y="1136055"/>
                      <a:pt x="1191764" y="1081832"/>
                      <a:pt x="1152522" y="1026904"/>
                    </a:cubicBezTo>
                    <a:cubicBezTo>
                      <a:pt x="1119232" y="985846"/>
                      <a:pt x="1088666" y="942821"/>
                      <a:pt x="1057141" y="900452"/>
                    </a:cubicBezTo>
                    <a:cubicBezTo>
                      <a:pt x="1025314" y="860302"/>
                      <a:pt x="991822" y="821514"/>
                      <a:pt x="963324" y="778792"/>
                    </a:cubicBezTo>
                    <a:cubicBezTo>
                      <a:pt x="922669" y="722501"/>
                      <a:pt x="879897" y="667825"/>
                      <a:pt x="839797" y="611081"/>
                    </a:cubicBezTo>
                    <a:cubicBezTo>
                      <a:pt x="812913" y="575874"/>
                      <a:pt x="784062" y="542281"/>
                      <a:pt x="757329" y="506873"/>
                    </a:cubicBezTo>
                    <a:cubicBezTo>
                      <a:pt x="722122" y="460569"/>
                      <a:pt x="677735" y="422437"/>
                      <a:pt x="641923" y="376688"/>
                    </a:cubicBezTo>
                    <a:cubicBezTo>
                      <a:pt x="621445" y="351620"/>
                      <a:pt x="599100" y="328266"/>
                      <a:pt x="576655" y="305014"/>
                    </a:cubicBezTo>
                    <a:cubicBezTo>
                      <a:pt x="566819" y="296187"/>
                      <a:pt x="559203" y="283627"/>
                      <a:pt x="548156" y="276364"/>
                    </a:cubicBezTo>
                    <a:cubicBezTo>
                      <a:pt x="547854" y="272531"/>
                      <a:pt x="545836" y="268798"/>
                      <a:pt x="541650" y="266327"/>
                    </a:cubicBezTo>
                    <a:cubicBezTo>
                      <a:pt x="534487" y="262342"/>
                      <a:pt x="526820" y="259063"/>
                      <a:pt x="519305" y="255684"/>
                    </a:cubicBezTo>
                    <a:cubicBezTo>
                      <a:pt x="498826" y="246605"/>
                      <a:pt x="477844" y="238585"/>
                      <a:pt x="457617" y="228951"/>
                    </a:cubicBezTo>
                    <a:cubicBezTo>
                      <a:pt x="437896" y="219216"/>
                      <a:pt x="420040" y="206102"/>
                      <a:pt x="400066" y="196821"/>
                    </a:cubicBezTo>
                    <a:cubicBezTo>
                      <a:pt x="274673" y="134629"/>
                      <a:pt x="151904" y="67847"/>
                      <a:pt x="25250" y="8177"/>
                    </a:cubicBezTo>
                    <a:cubicBezTo>
                      <a:pt x="19248" y="5302"/>
                      <a:pt x="13498" y="662"/>
                      <a:pt x="6739" y="6"/>
                    </a:cubicBezTo>
                    <a:cubicBezTo>
                      <a:pt x="2149" y="-195"/>
                      <a:pt x="-777" y="4495"/>
                      <a:pt x="182" y="8631"/>
                    </a:cubicBezTo>
                    <a:cubicBezTo>
                      <a:pt x="283" y="9237"/>
                      <a:pt x="484" y="9842"/>
                      <a:pt x="737" y="10346"/>
                    </a:cubicBezTo>
                    <a:cubicBezTo>
                      <a:pt x="636" y="11708"/>
                      <a:pt x="737" y="13121"/>
                      <a:pt x="938" y="14432"/>
                    </a:cubicBezTo>
                    <a:cubicBezTo>
                      <a:pt x="3410" y="31632"/>
                      <a:pt x="7899" y="48479"/>
                      <a:pt x="12085" y="65376"/>
                    </a:cubicBezTo>
                    <a:cubicBezTo>
                      <a:pt x="31152" y="137101"/>
                      <a:pt x="65804" y="203429"/>
                      <a:pt x="88955" y="273792"/>
                    </a:cubicBezTo>
                    <a:cubicBezTo>
                      <a:pt x="110291" y="336185"/>
                      <a:pt x="130770" y="399033"/>
                      <a:pt x="159722" y="458400"/>
                    </a:cubicBezTo>
                    <a:cubicBezTo>
                      <a:pt x="167288" y="474743"/>
                      <a:pt x="173643" y="491589"/>
                      <a:pt x="181411" y="507881"/>
                    </a:cubicBezTo>
                    <a:cubicBezTo>
                      <a:pt x="182974" y="511059"/>
                      <a:pt x="185244" y="513581"/>
                      <a:pt x="188523" y="514993"/>
                    </a:cubicBezTo>
                    <a:cubicBezTo>
                      <a:pt x="189330" y="515346"/>
                      <a:pt x="190187" y="515599"/>
                      <a:pt x="190994" y="515800"/>
                    </a:cubicBezTo>
                    <a:cubicBezTo>
                      <a:pt x="191549" y="517414"/>
                      <a:pt x="192760" y="519129"/>
                      <a:pt x="193970" y="520189"/>
                    </a:cubicBezTo>
                    <a:cubicBezTo>
                      <a:pt x="213137" y="543340"/>
                      <a:pt x="228572" y="569266"/>
                      <a:pt x="247133" y="592973"/>
                    </a:cubicBezTo>
                    <a:cubicBezTo>
                      <a:pt x="281987" y="634636"/>
                      <a:pt x="307963" y="682806"/>
                      <a:pt x="342716" y="724519"/>
                    </a:cubicBezTo>
                    <a:cubicBezTo>
                      <a:pt x="383118" y="770722"/>
                      <a:pt x="419636" y="820001"/>
                      <a:pt x="458324" y="867565"/>
                    </a:cubicBezTo>
                    <a:cubicBezTo>
                      <a:pt x="496708" y="909834"/>
                      <a:pt x="531612" y="954826"/>
                      <a:pt x="567929" y="998859"/>
                    </a:cubicBezTo>
                    <a:cubicBezTo>
                      <a:pt x="601925" y="1036285"/>
                      <a:pt x="629818" y="1078503"/>
                      <a:pt x="661141" y="1118098"/>
                    </a:cubicBezTo>
                    <a:cubicBezTo>
                      <a:pt x="717280" y="1181047"/>
                      <a:pt x="765500" y="1250502"/>
                      <a:pt x="823051" y="1312189"/>
                    </a:cubicBezTo>
                    <a:cubicBezTo>
                      <a:pt x="880048" y="1379476"/>
                      <a:pt x="935229" y="1449284"/>
                      <a:pt x="989653" y="1518739"/>
                    </a:cubicBezTo>
                    <a:cubicBezTo>
                      <a:pt x="1022540" y="1556115"/>
                      <a:pt x="1052955" y="1595558"/>
                      <a:pt x="1083269" y="1635053"/>
                    </a:cubicBezTo>
                    <a:cubicBezTo>
                      <a:pt x="1115701" y="1673336"/>
                      <a:pt x="1147529" y="1712023"/>
                      <a:pt x="1176279" y="1753232"/>
                    </a:cubicBezTo>
                    <a:cubicBezTo>
                      <a:pt x="1227727" y="1816887"/>
                      <a:pt x="1278772" y="1880844"/>
                      <a:pt x="1330019" y="1944650"/>
                    </a:cubicBezTo>
                    <a:cubicBezTo>
                      <a:pt x="1371783" y="1992618"/>
                      <a:pt x="1407494" y="2045428"/>
                      <a:pt x="1447744" y="2094607"/>
                    </a:cubicBezTo>
                    <a:cubicBezTo>
                      <a:pt x="1448854" y="2095716"/>
                      <a:pt x="1450115" y="2096574"/>
                      <a:pt x="1451477" y="2097230"/>
                    </a:cubicBezTo>
                    <a:cubicBezTo>
                      <a:pt x="1451578" y="2097885"/>
                      <a:pt x="1451779" y="2098591"/>
                      <a:pt x="1452284" y="2099298"/>
                    </a:cubicBezTo>
                    <a:cubicBezTo>
                      <a:pt x="1453898" y="2101063"/>
                      <a:pt x="1455966" y="2102173"/>
                      <a:pt x="1458135" y="2102980"/>
                    </a:cubicBezTo>
                    <a:cubicBezTo>
                      <a:pt x="1457580" y="2128401"/>
                      <a:pt x="1496217" y="2153116"/>
                      <a:pt x="1509432" y="2172838"/>
                    </a:cubicBezTo>
                    <a:cubicBezTo>
                      <a:pt x="1546606" y="2230390"/>
                      <a:pt x="1589076" y="2284007"/>
                      <a:pt x="1636186" y="2333841"/>
                    </a:cubicBezTo>
                    <a:cubicBezTo>
                      <a:pt x="1646022" y="2344635"/>
                      <a:pt x="1655605" y="2355681"/>
                      <a:pt x="1665643" y="2366274"/>
                    </a:cubicBezTo>
                    <a:cubicBezTo>
                      <a:pt x="1667711" y="2368342"/>
                      <a:pt x="1670132" y="2369704"/>
                      <a:pt x="1673108" y="2369905"/>
                    </a:cubicBezTo>
                    <a:cubicBezTo>
                      <a:pt x="1673915" y="2370006"/>
                      <a:pt x="1674722" y="2369956"/>
                      <a:pt x="1675529" y="2369855"/>
                    </a:cubicBezTo>
                    <a:cubicBezTo>
                      <a:pt x="1679867" y="2372377"/>
                      <a:pt x="1684810" y="2373840"/>
                      <a:pt x="1689955" y="2374697"/>
                    </a:cubicBezTo>
                    <a:cubicBezTo>
                      <a:pt x="1694343" y="2384281"/>
                      <a:pt x="1711341" y="2401077"/>
                      <a:pt x="1714267" y="2404709"/>
                    </a:cubicBezTo>
                    <a:cubicBezTo>
                      <a:pt x="1757342" y="2452021"/>
                      <a:pt x="1802435" y="2511943"/>
                      <a:pt x="1870024" y="2520972"/>
                    </a:cubicBezTo>
                    <a:lnTo>
                      <a:pt x="1870074" y="2520972"/>
                    </a:lnTo>
                    <a:cubicBezTo>
                      <a:pt x="1973525" y="2531312"/>
                      <a:pt x="2088729" y="2459435"/>
                      <a:pt x="2113495" y="2356287"/>
                    </a:cubicBezTo>
                    <a:cubicBezTo>
                      <a:pt x="2124693" y="2313615"/>
                      <a:pt x="2104113" y="2272154"/>
                      <a:pt x="2081214" y="2237249"/>
                    </a:cubicBezTo>
                    <a:close/>
                    <a:moveTo>
                      <a:pt x="562229" y="340069"/>
                    </a:moveTo>
                    <a:cubicBezTo>
                      <a:pt x="568534" y="337396"/>
                      <a:pt x="571207" y="331646"/>
                      <a:pt x="571358" y="325492"/>
                    </a:cubicBezTo>
                    <a:cubicBezTo>
                      <a:pt x="584473" y="340473"/>
                      <a:pt x="597587" y="354394"/>
                      <a:pt x="601673" y="360296"/>
                    </a:cubicBezTo>
                    <a:cubicBezTo>
                      <a:pt x="637384" y="406549"/>
                      <a:pt x="676071" y="450078"/>
                      <a:pt x="715514" y="493153"/>
                    </a:cubicBezTo>
                    <a:cubicBezTo>
                      <a:pt x="772814" y="564777"/>
                      <a:pt x="828751" y="637460"/>
                      <a:pt x="881662" y="712414"/>
                    </a:cubicBezTo>
                    <a:cubicBezTo>
                      <a:pt x="933514" y="780356"/>
                      <a:pt x="980977" y="851374"/>
                      <a:pt x="1036108" y="916744"/>
                    </a:cubicBezTo>
                    <a:cubicBezTo>
                      <a:pt x="1067532" y="959214"/>
                      <a:pt x="1098047" y="1002239"/>
                      <a:pt x="1131287" y="1043347"/>
                    </a:cubicBezTo>
                    <a:cubicBezTo>
                      <a:pt x="1170479" y="1098376"/>
                      <a:pt x="1210477" y="1152649"/>
                      <a:pt x="1251384" y="1206367"/>
                    </a:cubicBezTo>
                    <a:cubicBezTo>
                      <a:pt x="1289970" y="1264272"/>
                      <a:pt x="1334407" y="1317839"/>
                      <a:pt x="1376272" y="1373373"/>
                    </a:cubicBezTo>
                    <a:cubicBezTo>
                      <a:pt x="1437909" y="1456698"/>
                      <a:pt x="1501967" y="1538259"/>
                      <a:pt x="1565167" y="1620375"/>
                    </a:cubicBezTo>
                    <a:cubicBezTo>
                      <a:pt x="1596238" y="1661533"/>
                      <a:pt x="1625493" y="1704054"/>
                      <a:pt x="1657875" y="1744254"/>
                    </a:cubicBezTo>
                    <a:cubicBezTo>
                      <a:pt x="1684608" y="1776687"/>
                      <a:pt x="1704734" y="1813054"/>
                      <a:pt x="1727179" y="1848916"/>
                    </a:cubicBezTo>
                    <a:cubicBezTo>
                      <a:pt x="1734291" y="1859105"/>
                      <a:pt x="1740646" y="1868537"/>
                      <a:pt x="1747506" y="1879280"/>
                    </a:cubicBezTo>
                    <a:cubicBezTo>
                      <a:pt x="1748111" y="1880138"/>
                      <a:pt x="1748717" y="1880945"/>
                      <a:pt x="1749423" y="1881651"/>
                    </a:cubicBezTo>
                    <a:cubicBezTo>
                      <a:pt x="1748868" y="1883517"/>
                      <a:pt x="1748414" y="1885333"/>
                      <a:pt x="1747960" y="1887048"/>
                    </a:cubicBezTo>
                    <a:cubicBezTo>
                      <a:pt x="1744127" y="1898296"/>
                      <a:pt x="1739335" y="1909241"/>
                      <a:pt x="1733787" y="1919783"/>
                    </a:cubicBezTo>
                    <a:cubicBezTo>
                      <a:pt x="1732929" y="1915294"/>
                      <a:pt x="1729398" y="1911461"/>
                      <a:pt x="1725111" y="1909998"/>
                    </a:cubicBezTo>
                    <a:cubicBezTo>
                      <a:pt x="1725061" y="1909544"/>
                      <a:pt x="1724960" y="1909090"/>
                      <a:pt x="1724859" y="1908636"/>
                    </a:cubicBezTo>
                    <a:cubicBezTo>
                      <a:pt x="1722942" y="1898195"/>
                      <a:pt x="1715124" y="1890680"/>
                      <a:pt x="1708819" y="1882609"/>
                    </a:cubicBezTo>
                    <a:cubicBezTo>
                      <a:pt x="1694646" y="1866065"/>
                      <a:pt x="1678959" y="1850833"/>
                      <a:pt x="1666904" y="1831968"/>
                    </a:cubicBezTo>
                    <a:cubicBezTo>
                      <a:pt x="1629528" y="1774871"/>
                      <a:pt x="1584536" y="1722313"/>
                      <a:pt x="1546505" y="1665518"/>
                    </a:cubicBezTo>
                    <a:cubicBezTo>
                      <a:pt x="1532432" y="1643779"/>
                      <a:pt x="1519167" y="1621585"/>
                      <a:pt x="1504590" y="1600148"/>
                    </a:cubicBezTo>
                    <a:cubicBezTo>
                      <a:pt x="1486381" y="1573012"/>
                      <a:pt x="1466054" y="1547389"/>
                      <a:pt x="1446383" y="1521311"/>
                    </a:cubicBezTo>
                    <a:cubicBezTo>
                      <a:pt x="1421415" y="1489030"/>
                      <a:pt x="1401844" y="1454984"/>
                      <a:pt x="1376423" y="1422047"/>
                    </a:cubicBezTo>
                    <a:cubicBezTo>
                      <a:pt x="1345806" y="1383410"/>
                      <a:pt x="1314937" y="1344975"/>
                      <a:pt x="1286590" y="1304623"/>
                    </a:cubicBezTo>
                    <a:cubicBezTo>
                      <a:pt x="1237008" y="1240212"/>
                      <a:pt x="1184299" y="1178222"/>
                      <a:pt x="1133708" y="1114618"/>
                    </a:cubicBezTo>
                    <a:cubicBezTo>
                      <a:pt x="1089372" y="1064986"/>
                      <a:pt x="1049373" y="1011671"/>
                      <a:pt x="1005188" y="961938"/>
                    </a:cubicBezTo>
                    <a:cubicBezTo>
                      <a:pt x="977497" y="931775"/>
                      <a:pt x="951521" y="896114"/>
                      <a:pt x="927108" y="862723"/>
                    </a:cubicBezTo>
                    <a:cubicBezTo>
                      <a:pt x="898458" y="825095"/>
                      <a:pt x="866076" y="790443"/>
                      <a:pt x="837225" y="752916"/>
                    </a:cubicBezTo>
                    <a:cubicBezTo>
                      <a:pt x="768224" y="661823"/>
                      <a:pt x="691051" y="577387"/>
                      <a:pt x="618166" y="489521"/>
                    </a:cubicBezTo>
                    <a:cubicBezTo>
                      <a:pt x="589618" y="454668"/>
                      <a:pt x="557740" y="422740"/>
                      <a:pt x="524046" y="392879"/>
                    </a:cubicBezTo>
                    <a:cubicBezTo>
                      <a:pt x="523693" y="392577"/>
                      <a:pt x="523239" y="392123"/>
                      <a:pt x="522735" y="391669"/>
                    </a:cubicBezTo>
                    <a:cubicBezTo>
                      <a:pt x="537917" y="380017"/>
                      <a:pt x="531511" y="348846"/>
                      <a:pt x="529191" y="331192"/>
                    </a:cubicBezTo>
                    <a:cubicBezTo>
                      <a:pt x="539884" y="334319"/>
                      <a:pt x="550426" y="344458"/>
                      <a:pt x="562229" y="340069"/>
                    </a:cubicBezTo>
                    <a:close/>
                    <a:moveTo>
                      <a:pt x="1579644" y="2054205"/>
                    </a:moveTo>
                    <a:cubicBezTo>
                      <a:pt x="1579644" y="2052540"/>
                      <a:pt x="1579442" y="2050825"/>
                      <a:pt x="1578736" y="2049211"/>
                    </a:cubicBezTo>
                    <a:cubicBezTo>
                      <a:pt x="1576970" y="2044268"/>
                      <a:pt x="1572078" y="2041746"/>
                      <a:pt x="1568396" y="2038417"/>
                    </a:cubicBezTo>
                    <a:cubicBezTo>
                      <a:pt x="1565823" y="2035391"/>
                      <a:pt x="1562141" y="2033524"/>
                      <a:pt x="1558409" y="2033071"/>
                    </a:cubicBezTo>
                    <a:cubicBezTo>
                      <a:pt x="1528801" y="1999629"/>
                      <a:pt x="1506708" y="1960286"/>
                      <a:pt x="1476596" y="1927148"/>
                    </a:cubicBezTo>
                    <a:cubicBezTo>
                      <a:pt x="1445475" y="1892496"/>
                      <a:pt x="1417985" y="1854918"/>
                      <a:pt x="1390647" y="1817240"/>
                    </a:cubicBezTo>
                    <a:cubicBezTo>
                      <a:pt x="1371329" y="1791213"/>
                      <a:pt x="1349993" y="1766800"/>
                      <a:pt x="1329615" y="1741631"/>
                    </a:cubicBezTo>
                    <a:cubicBezTo>
                      <a:pt x="1309994" y="1716260"/>
                      <a:pt x="1292946" y="1688922"/>
                      <a:pt x="1272013" y="1664560"/>
                    </a:cubicBezTo>
                    <a:cubicBezTo>
                      <a:pt x="1230905" y="1617247"/>
                      <a:pt x="1192924" y="1567565"/>
                      <a:pt x="1155498" y="1517377"/>
                    </a:cubicBezTo>
                    <a:cubicBezTo>
                      <a:pt x="1116105" y="1469561"/>
                      <a:pt x="1074442" y="1423711"/>
                      <a:pt x="1035856" y="1375239"/>
                    </a:cubicBezTo>
                    <a:cubicBezTo>
                      <a:pt x="1008164" y="1343311"/>
                      <a:pt x="975732" y="1315720"/>
                      <a:pt x="951420" y="1280967"/>
                    </a:cubicBezTo>
                    <a:cubicBezTo>
                      <a:pt x="922518" y="1239002"/>
                      <a:pt x="886908" y="1202383"/>
                      <a:pt x="854526" y="1163242"/>
                    </a:cubicBezTo>
                    <a:cubicBezTo>
                      <a:pt x="815435" y="1111995"/>
                      <a:pt x="772360" y="1063926"/>
                      <a:pt x="730899" y="1014596"/>
                    </a:cubicBezTo>
                    <a:cubicBezTo>
                      <a:pt x="701341" y="976716"/>
                      <a:pt x="669009" y="941308"/>
                      <a:pt x="636526" y="905950"/>
                    </a:cubicBezTo>
                    <a:cubicBezTo>
                      <a:pt x="595468" y="855763"/>
                      <a:pt x="555066" y="805071"/>
                      <a:pt x="512193" y="756346"/>
                    </a:cubicBezTo>
                    <a:cubicBezTo>
                      <a:pt x="470429" y="707571"/>
                      <a:pt x="433911" y="654509"/>
                      <a:pt x="391542" y="606238"/>
                    </a:cubicBezTo>
                    <a:cubicBezTo>
                      <a:pt x="371013" y="580817"/>
                      <a:pt x="350232" y="555547"/>
                      <a:pt x="328694" y="531084"/>
                    </a:cubicBezTo>
                    <a:cubicBezTo>
                      <a:pt x="339236" y="509647"/>
                      <a:pt x="326878" y="460367"/>
                      <a:pt x="325062" y="443874"/>
                    </a:cubicBezTo>
                    <a:cubicBezTo>
                      <a:pt x="353662" y="447707"/>
                      <a:pt x="381857" y="454214"/>
                      <a:pt x="410305" y="458854"/>
                    </a:cubicBezTo>
                    <a:cubicBezTo>
                      <a:pt x="417417" y="459006"/>
                      <a:pt x="422360" y="456584"/>
                      <a:pt x="425790" y="452549"/>
                    </a:cubicBezTo>
                    <a:cubicBezTo>
                      <a:pt x="447076" y="481754"/>
                      <a:pt x="460997" y="515851"/>
                      <a:pt x="480466" y="546316"/>
                    </a:cubicBezTo>
                    <a:cubicBezTo>
                      <a:pt x="527930" y="614964"/>
                      <a:pt x="578622" y="681494"/>
                      <a:pt x="631785" y="745804"/>
                    </a:cubicBezTo>
                    <a:cubicBezTo>
                      <a:pt x="675163" y="793419"/>
                      <a:pt x="716069" y="844464"/>
                      <a:pt x="756976" y="894752"/>
                    </a:cubicBezTo>
                    <a:cubicBezTo>
                      <a:pt x="788551" y="931422"/>
                      <a:pt x="815132" y="972076"/>
                      <a:pt x="846657" y="1008796"/>
                    </a:cubicBezTo>
                    <a:cubicBezTo>
                      <a:pt x="900476" y="1071593"/>
                      <a:pt x="949201" y="1138476"/>
                      <a:pt x="1004079" y="1200416"/>
                    </a:cubicBezTo>
                    <a:cubicBezTo>
                      <a:pt x="1027180" y="1228763"/>
                      <a:pt x="1044985" y="1260136"/>
                      <a:pt x="1066674" y="1289693"/>
                    </a:cubicBezTo>
                    <a:cubicBezTo>
                      <a:pt x="1087707" y="1319100"/>
                      <a:pt x="1113482" y="1344622"/>
                      <a:pt x="1134969" y="1373675"/>
                    </a:cubicBezTo>
                    <a:cubicBezTo>
                      <a:pt x="1163669" y="1414178"/>
                      <a:pt x="1195648" y="1452109"/>
                      <a:pt x="1230199" y="1487719"/>
                    </a:cubicBezTo>
                    <a:cubicBezTo>
                      <a:pt x="1272013" y="1536897"/>
                      <a:pt x="1311860" y="1588043"/>
                      <a:pt x="1354986" y="1636213"/>
                    </a:cubicBezTo>
                    <a:cubicBezTo>
                      <a:pt x="1376120" y="1661331"/>
                      <a:pt x="1395741" y="1687661"/>
                      <a:pt x="1415514" y="1713839"/>
                    </a:cubicBezTo>
                    <a:cubicBezTo>
                      <a:pt x="1445323" y="1751315"/>
                      <a:pt x="1478664" y="1786018"/>
                      <a:pt x="1505699" y="1825663"/>
                    </a:cubicBezTo>
                    <a:cubicBezTo>
                      <a:pt x="1532382" y="1866116"/>
                      <a:pt x="1562999" y="1903643"/>
                      <a:pt x="1590085" y="1943793"/>
                    </a:cubicBezTo>
                    <a:cubicBezTo>
                      <a:pt x="1602745" y="1962909"/>
                      <a:pt x="1615708" y="1985304"/>
                      <a:pt x="1627057" y="2006186"/>
                    </a:cubicBezTo>
                    <a:cubicBezTo>
                      <a:pt x="1629982" y="2011079"/>
                      <a:pt x="1632403" y="2016526"/>
                      <a:pt x="1635985" y="2021015"/>
                    </a:cubicBezTo>
                    <a:cubicBezTo>
                      <a:pt x="1617877" y="2033323"/>
                      <a:pt x="1599113" y="2044369"/>
                      <a:pt x="1579644" y="2054205"/>
                    </a:cubicBezTo>
                    <a:close/>
                    <a:moveTo>
                      <a:pt x="1657976" y="2004976"/>
                    </a:moveTo>
                    <a:cubicBezTo>
                      <a:pt x="1632555" y="1958773"/>
                      <a:pt x="1604964" y="1913731"/>
                      <a:pt x="1572279" y="1872219"/>
                    </a:cubicBezTo>
                    <a:cubicBezTo>
                      <a:pt x="1551902" y="1845738"/>
                      <a:pt x="1534147" y="1817492"/>
                      <a:pt x="1514123" y="1790759"/>
                    </a:cubicBezTo>
                    <a:cubicBezTo>
                      <a:pt x="1485776" y="1752224"/>
                      <a:pt x="1451931" y="1718227"/>
                      <a:pt x="1423836" y="1679490"/>
                    </a:cubicBezTo>
                    <a:cubicBezTo>
                      <a:pt x="1376877" y="1615482"/>
                      <a:pt x="1321444" y="1558384"/>
                      <a:pt x="1272972" y="1495537"/>
                    </a:cubicBezTo>
                    <a:cubicBezTo>
                      <a:pt x="1249416" y="1466030"/>
                      <a:pt x="1221675" y="1440205"/>
                      <a:pt x="1197817" y="1411000"/>
                    </a:cubicBezTo>
                    <a:cubicBezTo>
                      <a:pt x="1177036" y="1385982"/>
                      <a:pt x="1159180" y="1358695"/>
                      <a:pt x="1138399" y="1333677"/>
                    </a:cubicBezTo>
                    <a:cubicBezTo>
                      <a:pt x="1097240" y="1290299"/>
                      <a:pt x="1066422" y="1239052"/>
                      <a:pt x="1031518" y="1190883"/>
                    </a:cubicBezTo>
                    <a:cubicBezTo>
                      <a:pt x="988140" y="1140897"/>
                      <a:pt x="947435" y="1088743"/>
                      <a:pt x="905772" y="1037294"/>
                    </a:cubicBezTo>
                    <a:cubicBezTo>
                      <a:pt x="862344" y="987157"/>
                      <a:pt x="823304" y="933692"/>
                      <a:pt x="781540" y="882294"/>
                    </a:cubicBezTo>
                    <a:cubicBezTo>
                      <a:pt x="738868" y="830442"/>
                      <a:pt x="696701" y="778086"/>
                      <a:pt x="650901" y="728958"/>
                    </a:cubicBezTo>
                    <a:cubicBezTo>
                      <a:pt x="601673" y="670145"/>
                      <a:pt x="552091" y="608256"/>
                      <a:pt x="505384" y="546972"/>
                    </a:cubicBezTo>
                    <a:cubicBezTo>
                      <a:pt x="485813" y="521954"/>
                      <a:pt x="471539" y="493456"/>
                      <a:pt x="453330" y="467530"/>
                    </a:cubicBezTo>
                    <a:cubicBezTo>
                      <a:pt x="446571" y="458652"/>
                      <a:pt x="439762" y="449271"/>
                      <a:pt x="430683" y="442764"/>
                    </a:cubicBezTo>
                    <a:cubicBezTo>
                      <a:pt x="435979" y="423950"/>
                      <a:pt x="429321" y="393586"/>
                      <a:pt x="429422" y="379513"/>
                    </a:cubicBezTo>
                    <a:cubicBezTo>
                      <a:pt x="456003" y="383296"/>
                      <a:pt x="482030" y="389702"/>
                      <a:pt x="507956" y="396057"/>
                    </a:cubicBezTo>
                    <a:cubicBezTo>
                      <a:pt x="509974" y="396007"/>
                      <a:pt x="511840" y="395805"/>
                      <a:pt x="513555" y="395452"/>
                    </a:cubicBezTo>
                    <a:cubicBezTo>
                      <a:pt x="518447" y="403371"/>
                      <a:pt x="526013" y="409726"/>
                      <a:pt x="531713" y="417040"/>
                    </a:cubicBezTo>
                    <a:cubicBezTo>
                      <a:pt x="547400" y="434643"/>
                      <a:pt x="563137" y="451793"/>
                      <a:pt x="578067" y="470254"/>
                    </a:cubicBezTo>
                    <a:cubicBezTo>
                      <a:pt x="641167" y="551461"/>
                      <a:pt x="707444" y="630096"/>
                      <a:pt x="772259" y="709841"/>
                    </a:cubicBezTo>
                    <a:cubicBezTo>
                      <a:pt x="811652" y="762550"/>
                      <a:pt x="853265" y="813444"/>
                      <a:pt x="895230" y="864136"/>
                    </a:cubicBezTo>
                    <a:cubicBezTo>
                      <a:pt x="924788" y="902974"/>
                      <a:pt x="952176" y="943426"/>
                      <a:pt x="985315" y="979440"/>
                    </a:cubicBezTo>
                    <a:cubicBezTo>
                      <a:pt x="1018000" y="1015605"/>
                      <a:pt x="1047053" y="1054898"/>
                      <a:pt x="1078729" y="1091920"/>
                    </a:cubicBezTo>
                    <a:cubicBezTo>
                      <a:pt x="1112271" y="1129800"/>
                      <a:pt x="1143695" y="1169446"/>
                      <a:pt x="1174968" y="1209192"/>
                    </a:cubicBezTo>
                    <a:cubicBezTo>
                      <a:pt x="1216631" y="1259631"/>
                      <a:pt x="1258344" y="1309819"/>
                      <a:pt x="1295871" y="1363486"/>
                    </a:cubicBezTo>
                    <a:cubicBezTo>
                      <a:pt x="1334911" y="1413371"/>
                      <a:pt x="1373397" y="1461137"/>
                      <a:pt x="1407847" y="1514906"/>
                    </a:cubicBezTo>
                    <a:cubicBezTo>
                      <a:pt x="1439170" y="1558284"/>
                      <a:pt x="1473620" y="1599442"/>
                      <a:pt x="1501462" y="1645292"/>
                    </a:cubicBezTo>
                    <a:cubicBezTo>
                      <a:pt x="1532886" y="1697396"/>
                      <a:pt x="1570413" y="1745414"/>
                      <a:pt x="1606881" y="1793987"/>
                    </a:cubicBezTo>
                    <a:cubicBezTo>
                      <a:pt x="1632605" y="1827530"/>
                      <a:pt x="1653235" y="1864703"/>
                      <a:pt x="1683650" y="1895018"/>
                    </a:cubicBezTo>
                    <a:cubicBezTo>
                      <a:pt x="1691266" y="1903390"/>
                      <a:pt x="1697268" y="1914285"/>
                      <a:pt x="1707407" y="1920187"/>
                    </a:cubicBezTo>
                    <a:cubicBezTo>
                      <a:pt x="1707861" y="1920590"/>
                      <a:pt x="1708365" y="1920893"/>
                      <a:pt x="1708869" y="1921145"/>
                    </a:cubicBezTo>
                    <a:cubicBezTo>
                      <a:pt x="1709626" y="1927299"/>
                      <a:pt x="1715729" y="1932746"/>
                      <a:pt x="1719815" y="1937034"/>
                    </a:cubicBezTo>
                    <a:cubicBezTo>
                      <a:pt x="1719815" y="1937034"/>
                      <a:pt x="1719815" y="1937034"/>
                      <a:pt x="1719815" y="1936983"/>
                    </a:cubicBezTo>
                    <a:cubicBezTo>
                      <a:pt x="1720874" y="1937689"/>
                      <a:pt x="1721883" y="1938143"/>
                      <a:pt x="1722841" y="1938396"/>
                    </a:cubicBezTo>
                    <a:cubicBezTo>
                      <a:pt x="1705793" y="1964574"/>
                      <a:pt x="1683599" y="1987372"/>
                      <a:pt x="1657976" y="2004976"/>
                    </a:cubicBezTo>
                    <a:close/>
                    <a:moveTo>
                      <a:pt x="158461" y="394695"/>
                    </a:moveTo>
                    <a:cubicBezTo>
                      <a:pt x="133947" y="334420"/>
                      <a:pt x="112813" y="272833"/>
                      <a:pt x="88753" y="212356"/>
                    </a:cubicBezTo>
                    <a:cubicBezTo>
                      <a:pt x="92637" y="199999"/>
                      <a:pt x="93142" y="172560"/>
                      <a:pt x="94958" y="167667"/>
                    </a:cubicBezTo>
                    <a:cubicBezTo>
                      <a:pt x="111956" y="165095"/>
                      <a:pt x="128903" y="174275"/>
                      <a:pt x="146103" y="172610"/>
                    </a:cubicBezTo>
                    <a:cubicBezTo>
                      <a:pt x="169961" y="167617"/>
                      <a:pt x="156544" y="139471"/>
                      <a:pt x="152358" y="124087"/>
                    </a:cubicBezTo>
                    <a:cubicBezTo>
                      <a:pt x="165623" y="123482"/>
                      <a:pt x="178939" y="130443"/>
                      <a:pt x="192003" y="126962"/>
                    </a:cubicBezTo>
                    <a:cubicBezTo>
                      <a:pt x="194878" y="125903"/>
                      <a:pt x="196946" y="124390"/>
                      <a:pt x="198409" y="122524"/>
                    </a:cubicBezTo>
                    <a:cubicBezTo>
                      <a:pt x="231245" y="139623"/>
                      <a:pt x="264182" y="156621"/>
                      <a:pt x="296816" y="174174"/>
                    </a:cubicBezTo>
                    <a:cubicBezTo>
                      <a:pt x="341405" y="199898"/>
                      <a:pt x="389423" y="219015"/>
                      <a:pt x="432952" y="246655"/>
                    </a:cubicBezTo>
                    <a:cubicBezTo>
                      <a:pt x="463973" y="263805"/>
                      <a:pt x="497868" y="274801"/>
                      <a:pt x="529595" y="290487"/>
                    </a:cubicBezTo>
                    <a:cubicBezTo>
                      <a:pt x="532570" y="291748"/>
                      <a:pt x="535395" y="291950"/>
                      <a:pt x="537867" y="291294"/>
                    </a:cubicBezTo>
                    <a:cubicBezTo>
                      <a:pt x="535899" y="295380"/>
                      <a:pt x="535698" y="300474"/>
                      <a:pt x="538220" y="305266"/>
                    </a:cubicBezTo>
                    <a:cubicBezTo>
                      <a:pt x="526215" y="300121"/>
                      <a:pt x="507653" y="298154"/>
                      <a:pt x="501903" y="312882"/>
                    </a:cubicBezTo>
                    <a:cubicBezTo>
                      <a:pt x="497868" y="330738"/>
                      <a:pt x="506191" y="349401"/>
                      <a:pt x="505232" y="367508"/>
                    </a:cubicBezTo>
                    <a:cubicBezTo>
                      <a:pt x="484350" y="361254"/>
                      <a:pt x="462914" y="357370"/>
                      <a:pt x="441477" y="353789"/>
                    </a:cubicBezTo>
                    <a:cubicBezTo>
                      <a:pt x="430128" y="352377"/>
                      <a:pt x="415954" y="347282"/>
                      <a:pt x="406573" y="356260"/>
                    </a:cubicBezTo>
                    <a:cubicBezTo>
                      <a:pt x="400318" y="362565"/>
                      <a:pt x="401478" y="372401"/>
                      <a:pt x="402084" y="380522"/>
                    </a:cubicBezTo>
                    <a:cubicBezTo>
                      <a:pt x="402840" y="397621"/>
                      <a:pt x="405866" y="412753"/>
                      <a:pt x="404908" y="430305"/>
                    </a:cubicBezTo>
                    <a:cubicBezTo>
                      <a:pt x="381454" y="426270"/>
                      <a:pt x="358100" y="421226"/>
                      <a:pt x="334545" y="417797"/>
                    </a:cubicBezTo>
                    <a:cubicBezTo>
                      <a:pt x="316437" y="413711"/>
                      <a:pt x="293790" y="416536"/>
                      <a:pt x="297825" y="440545"/>
                    </a:cubicBezTo>
                    <a:cubicBezTo>
                      <a:pt x="301911" y="465966"/>
                      <a:pt x="309023" y="491337"/>
                      <a:pt x="307510" y="517263"/>
                    </a:cubicBezTo>
                    <a:cubicBezTo>
                      <a:pt x="285367" y="511362"/>
                      <a:pt x="262921" y="506671"/>
                      <a:pt x="240728" y="500719"/>
                    </a:cubicBezTo>
                    <a:cubicBezTo>
                      <a:pt x="236692" y="499660"/>
                      <a:pt x="217374" y="493557"/>
                      <a:pt x="203453" y="491943"/>
                    </a:cubicBezTo>
                    <a:cubicBezTo>
                      <a:pt x="188725" y="459409"/>
                      <a:pt x="172584" y="427531"/>
                      <a:pt x="158461" y="394695"/>
                    </a:cubicBezTo>
                    <a:close/>
                    <a:moveTo>
                      <a:pt x="1468929" y="2078214"/>
                    </a:moveTo>
                    <a:cubicBezTo>
                      <a:pt x="1464440" y="2071001"/>
                      <a:pt x="1458690" y="2064646"/>
                      <a:pt x="1453696" y="2057735"/>
                    </a:cubicBezTo>
                    <a:cubicBezTo>
                      <a:pt x="1416875" y="2012289"/>
                      <a:pt x="1383737" y="1963918"/>
                      <a:pt x="1345050" y="1919985"/>
                    </a:cubicBezTo>
                    <a:cubicBezTo>
                      <a:pt x="1303639" y="1869294"/>
                      <a:pt x="1264498" y="1816736"/>
                      <a:pt x="1221876" y="1767053"/>
                    </a:cubicBezTo>
                    <a:cubicBezTo>
                      <a:pt x="1189696" y="1727912"/>
                      <a:pt x="1162610" y="1684887"/>
                      <a:pt x="1128765" y="1647108"/>
                    </a:cubicBezTo>
                    <a:cubicBezTo>
                      <a:pt x="1086346" y="1596113"/>
                      <a:pt x="1047305" y="1542496"/>
                      <a:pt x="1003524" y="1492662"/>
                    </a:cubicBezTo>
                    <a:cubicBezTo>
                      <a:pt x="941332" y="1412463"/>
                      <a:pt x="878182" y="1332668"/>
                      <a:pt x="810341" y="1257160"/>
                    </a:cubicBezTo>
                    <a:cubicBezTo>
                      <a:pt x="766862" y="1205308"/>
                      <a:pt x="724997" y="1149573"/>
                      <a:pt x="680005" y="1098578"/>
                    </a:cubicBezTo>
                    <a:cubicBezTo>
                      <a:pt x="648682" y="1058378"/>
                      <a:pt x="619932" y="1016110"/>
                      <a:pt x="585381" y="978431"/>
                    </a:cubicBezTo>
                    <a:cubicBezTo>
                      <a:pt x="533630" y="912860"/>
                      <a:pt x="476583" y="851778"/>
                      <a:pt x="425588" y="785652"/>
                    </a:cubicBezTo>
                    <a:cubicBezTo>
                      <a:pt x="398855" y="751756"/>
                      <a:pt x="369046" y="720484"/>
                      <a:pt x="342313" y="686639"/>
                    </a:cubicBezTo>
                    <a:cubicBezTo>
                      <a:pt x="322490" y="660663"/>
                      <a:pt x="305189" y="632971"/>
                      <a:pt x="284711" y="607499"/>
                    </a:cubicBezTo>
                    <a:cubicBezTo>
                      <a:pt x="274522" y="595243"/>
                      <a:pt x="264182" y="583087"/>
                      <a:pt x="253842" y="570981"/>
                    </a:cubicBezTo>
                    <a:cubicBezTo>
                      <a:pt x="250059" y="565080"/>
                      <a:pt x="245671" y="559582"/>
                      <a:pt x="241787" y="553731"/>
                    </a:cubicBezTo>
                    <a:cubicBezTo>
                      <a:pt x="230791" y="538700"/>
                      <a:pt x="220401" y="522358"/>
                      <a:pt x="208194" y="508184"/>
                    </a:cubicBezTo>
                    <a:cubicBezTo>
                      <a:pt x="240173" y="520945"/>
                      <a:pt x="274169" y="528763"/>
                      <a:pt x="306501" y="540465"/>
                    </a:cubicBezTo>
                    <a:cubicBezTo>
                      <a:pt x="312200" y="541726"/>
                      <a:pt x="316689" y="541323"/>
                      <a:pt x="320321" y="539658"/>
                    </a:cubicBezTo>
                    <a:cubicBezTo>
                      <a:pt x="322440" y="543441"/>
                      <a:pt x="324709" y="547073"/>
                      <a:pt x="327332" y="550553"/>
                    </a:cubicBezTo>
                    <a:cubicBezTo>
                      <a:pt x="345188" y="574361"/>
                      <a:pt x="360572" y="599883"/>
                      <a:pt x="379386" y="623035"/>
                    </a:cubicBezTo>
                    <a:cubicBezTo>
                      <a:pt x="412121" y="663689"/>
                      <a:pt x="441931" y="706663"/>
                      <a:pt x="473859" y="748024"/>
                    </a:cubicBezTo>
                    <a:cubicBezTo>
                      <a:pt x="514160" y="797858"/>
                      <a:pt x="556428" y="846129"/>
                      <a:pt x="595267" y="897173"/>
                    </a:cubicBezTo>
                    <a:cubicBezTo>
                      <a:pt x="615089" y="922645"/>
                      <a:pt x="637131" y="946201"/>
                      <a:pt x="658921" y="969958"/>
                    </a:cubicBezTo>
                    <a:cubicBezTo>
                      <a:pt x="694229" y="1010965"/>
                      <a:pt x="727267" y="1053838"/>
                      <a:pt x="763180" y="1094291"/>
                    </a:cubicBezTo>
                    <a:cubicBezTo>
                      <a:pt x="784617" y="1118855"/>
                      <a:pt x="805246" y="1144226"/>
                      <a:pt x="825069" y="1170051"/>
                    </a:cubicBezTo>
                    <a:cubicBezTo>
                      <a:pt x="866328" y="1219986"/>
                      <a:pt x="907992" y="1265482"/>
                      <a:pt x="945771" y="1318595"/>
                    </a:cubicBezTo>
                    <a:cubicBezTo>
                      <a:pt x="981684" y="1359199"/>
                      <a:pt x="1021430" y="1396322"/>
                      <a:pt x="1053509" y="1440306"/>
                    </a:cubicBezTo>
                    <a:cubicBezTo>
                      <a:pt x="1075804" y="1467341"/>
                      <a:pt x="1099914" y="1492511"/>
                      <a:pt x="1122107" y="1519697"/>
                    </a:cubicBezTo>
                    <a:cubicBezTo>
                      <a:pt x="1149193" y="1551222"/>
                      <a:pt x="1171336" y="1586580"/>
                      <a:pt x="1197918" y="1618458"/>
                    </a:cubicBezTo>
                    <a:cubicBezTo>
                      <a:pt x="1228181" y="1655632"/>
                      <a:pt x="1260816" y="1690990"/>
                      <a:pt x="1287700" y="1730787"/>
                    </a:cubicBezTo>
                    <a:cubicBezTo>
                      <a:pt x="1305808" y="1757520"/>
                      <a:pt x="1327446" y="1781478"/>
                      <a:pt x="1347672" y="1806547"/>
                    </a:cubicBezTo>
                    <a:cubicBezTo>
                      <a:pt x="1377432" y="1842712"/>
                      <a:pt x="1402198" y="1882660"/>
                      <a:pt x="1432915" y="1918068"/>
                    </a:cubicBezTo>
                    <a:cubicBezTo>
                      <a:pt x="1453394" y="1942027"/>
                      <a:pt x="1474326" y="1965734"/>
                      <a:pt x="1492535" y="1991458"/>
                    </a:cubicBezTo>
                    <a:cubicBezTo>
                      <a:pt x="1508675" y="2014408"/>
                      <a:pt x="1524362" y="2037862"/>
                      <a:pt x="1544084" y="2057937"/>
                    </a:cubicBezTo>
                    <a:cubicBezTo>
                      <a:pt x="1545647" y="2059349"/>
                      <a:pt x="1547261" y="2060308"/>
                      <a:pt x="1548825" y="2060964"/>
                    </a:cubicBezTo>
                    <a:cubicBezTo>
                      <a:pt x="1550893" y="2062830"/>
                      <a:pt x="1553213" y="2064393"/>
                      <a:pt x="1555483" y="2065554"/>
                    </a:cubicBezTo>
                    <a:cubicBezTo>
                      <a:pt x="1544790" y="2070295"/>
                      <a:pt x="1533996" y="2074683"/>
                      <a:pt x="1523000" y="2078718"/>
                    </a:cubicBezTo>
                    <a:cubicBezTo>
                      <a:pt x="1506052" y="2085225"/>
                      <a:pt x="1488045" y="2085981"/>
                      <a:pt x="1470291" y="2088453"/>
                    </a:cubicBezTo>
                    <a:cubicBezTo>
                      <a:pt x="1471148" y="2085174"/>
                      <a:pt x="1470745" y="2081442"/>
                      <a:pt x="1468929" y="2078214"/>
                    </a:cubicBezTo>
                    <a:close/>
                    <a:moveTo>
                      <a:pt x="1515333" y="2145954"/>
                    </a:moveTo>
                    <a:cubicBezTo>
                      <a:pt x="1500908" y="2132840"/>
                      <a:pt x="1483657" y="2122449"/>
                      <a:pt x="1473216" y="2105148"/>
                    </a:cubicBezTo>
                    <a:cubicBezTo>
                      <a:pt x="1473469" y="2105199"/>
                      <a:pt x="1473771" y="2105249"/>
                      <a:pt x="1473973" y="2105249"/>
                    </a:cubicBezTo>
                    <a:cubicBezTo>
                      <a:pt x="1508574" y="2108679"/>
                      <a:pt x="1541713" y="2095817"/>
                      <a:pt x="1572985" y="2082602"/>
                    </a:cubicBezTo>
                    <a:cubicBezTo>
                      <a:pt x="1595986" y="2073422"/>
                      <a:pt x="1618583" y="2063082"/>
                      <a:pt x="1639263" y="2049312"/>
                    </a:cubicBezTo>
                    <a:cubicBezTo>
                      <a:pt x="1703069" y="2010877"/>
                      <a:pt x="1760318" y="1955545"/>
                      <a:pt x="1777921" y="1880895"/>
                    </a:cubicBezTo>
                    <a:cubicBezTo>
                      <a:pt x="1796584" y="1902886"/>
                      <a:pt x="1809294" y="1929367"/>
                      <a:pt x="1826343" y="1952619"/>
                    </a:cubicBezTo>
                    <a:cubicBezTo>
                      <a:pt x="1829218" y="1956251"/>
                      <a:pt x="1832093" y="1959883"/>
                      <a:pt x="1834968" y="1963514"/>
                    </a:cubicBezTo>
                    <a:cubicBezTo>
                      <a:pt x="1831791" y="1965683"/>
                      <a:pt x="1829571" y="1969315"/>
                      <a:pt x="1829420" y="1974460"/>
                    </a:cubicBezTo>
                    <a:cubicBezTo>
                      <a:pt x="1812926" y="2054457"/>
                      <a:pt x="1700547" y="2132890"/>
                      <a:pt x="1629074" y="2164516"/>
                    </a:cubicBezTo>
                    <a:cubicBezTo>
                      <a:pt x="1603905" y="2174806"/>
                      <a:pt x="1577172" y="2180404"/>
                      <a:pt x="1551246" y="2188374"/>
                    </a:cubicBezTo>
                    <a:cubicBezTo>
                      <a:pt x="1540704" y="2173090"/>
                      <a:pt x="1529557" y="2158160"/>
                      <a:pt x="1515333" y="2145954"/>
                    </a:cubicBezTo>
                    <a:close/>
                    <a:moveTo>
                      <a:pt x="1569808" y="2215308"/>
                    </a:moveTo>
                    <a:cubicBezTo>
                      <a:pt x="1566681" y="2211021"/>
                      <a:pt x="1563705" y="2206633"/>
                      <a:pt x="1560678" y="2202194"/>
                    </a:cubicBezTo>
                    <a:cubicBezTo>
                      <a:pt x="1628217" y="2199218"/>
                      <a:pt x="1691417" y="2166382"/>
                      <a:pt x="1744076" y="2125476"/>
                    </a:cubicBezTo>
                    <a:cubicBezTo>
                      <a:pt x="1790531" y="2089613"/>
                      <a:pt x="1839508" y="2046185"/>
                      <a:pt x="1854337" y="1987524"/>
                    </a:cubicBezTo>
                    <a:cubicBezTo>
                      <a:pt x="1864677" y="2000184"/>
                      <a:pt x="1875068" y="2012794"/>
                      <a:pt x="1885408" y="2025454"/>
                    </a:cubicBezTo>
                    <a:cubicBezTo>
                      <a:pt x="1882230" y="2028077"/>
                      <a:pt x="1879859" y="2032263"/>
                      <a:pt x="1879456" y="2037862"/>
                    </a:cubicBezTo>
                    <a:cubicBezTo>
                      <a:pt x="1851260" y="2127493"/>
                      <a:pt x="1783621" y="2204514"/>
                      <a:pt x="1697016" y="2241638"/>
                    </a:cubicBezTo>
                    <a:cubicBezTo>
                      <a:pt x="1673814" y="2249708"/>
                      <a:pt x="1649906" y="2255307"/>
                      <a:pt x="1626451" y="2262318"/>
                    </a:cubicBezTo>
                    <a:cubicBezTo>
                      <a:pt x="1623677" y="2263024"/>
                      <a:pt x="1616868" y="2265445"/>
                      <a:pt x="1611168" y="2268623"/>
                    </a:cubicBezTo>
                    <a:cubicBezTo>
                      <a:pt x="1597045" y="2251171"/>
                      <a:pt x="1583326" y="2233416"/>
                      <a:pt x="1569808" y="2215308"/>
                    </a:cubicBezTo>
                    <a:close/>
                    <a:moveTo>
                      <a:pt x="1684608" y="2359515"/>
                    </a:moveTo>
                    <a:cubicBezTo>
                      <a:pt x="1684810" y="2356791"/>
                      <a:pt x="1684003" y="2353967"/>
                      <a:pt x="1681884" y="2351747"/>
                    </a:cubicBezTo>
                    <a:cubicBezTo>
                      <a:pt x="1667913" y="2335506"/>
                      <a:pt x="1653991" y="2319214"/>
                      <a:pt x="1639919" y="2303073"/>
                    </a:cubicBezTo>
                    <a:cubicBezTo>
                      <a:pt x="1633513" y="2295658"/>
                      <a:pt x="1627208" y="2288143"/>
                      <a:pt x="1621004" y="2280577"/>
                    </a:cubicBezTo>
                    <a:cubicBezTo>
                      <a:pt x="1663373" y="2275785"/>
                      <a:pt x="1707003" y="2268421"/>
                      <a:pt x="1743824" y="2246177"/>
                    </a:cubicBezTo>
                    <a:cubicBezTo>
                      <a:pt x="1795222" y="2217528"/>
                      <a:pt x="1839962" y="2175865"/>
                      <a:pt x="1869368" y="2124517"/>
                    </a:cubicBezTo>
                    <a:cubicBezTo>
                      <a:pt x="1882835" y="2100508"/>
                      <a:pt x="1897211" y="2075944"/>
                      <a:pt x="1904625" y="2049211"/>
                    </a:cubicBezTo>
                    <a:cubicBezTo>
                      <a:pt x="1923691" y="2073170"/>
                      <a:pt x="1942203" y="2097633"/>
                      <a:pt x="1959150" y="2123458"/>
                    </a:cubicBezTo>
                    <a:cubicBezTo>
                      <a:pt x="1962328" y="2128906"/>
                      <a:pt x="1964951" y="2134908"/>
                      <a:pt x="1966514" y="2141162"/>
                    </a:cubicBezTo>
                    <a:cubicBezTo>
                      <a:pt x="1966514" y="2141263"/>
                      <a:pt x="1966514" y="2141364"/>
                      <a:pt x="1966565" y="2141414"/>
                    </a:cubicBezTo>
                    <a:cubicBezTo>
                      <a:pt x="1967372" y="2148627"/>
                      <a:pt x="1967220" y="2155689"/>
                      <a:pt x="1966212" y="2162599"/>
                    </a:cubicBezTo>
                    <a:cubicBezTo>
                      <a:pt x="1953400" y="2161943"/>
                      <a:pt x="1951483" y="2178639"/>
                      <a:pt x="1947448" y="2188727"/>
                    </a:cubicBezTo>
                    <a:cubicBezTo>
                      <a:pt x="1923943" y="2240074"/>
                      <a:pt x="1884197" y="2281636"/>
                      <a:pt x="1836633" y="2311042"/>
                    </a:cubicBezTo>
                    <a:cubicBezTo>
                      <a:pt x="1820593" y="2319163"/>
                      <a:pt x="1803898" y="2326023"/>
                      <a:pt x="1786445" y="2330865"/>
                    </a:cubicBezTo>
                    <a:cubicBezTo>
                      <a:pt x="1778829" y="2335052"/>
                      <a:pt x="1725565" y="2346451"/>
                      <a:pt x="1701959" y="2358405"/>
                    </a:cubicBezTo>
                    <a:cubicBezTo>
                      <a:pt x="1696007" y="2358910"/>
                      <a:pt x="1690106" y="2359111"/>
                      <a:pt x="1684608" y="2359515"/>
                    </a:cubicBezTo>
                    <a:close/>
                    <a:moveTo>
                      <a:pt x="2003940" y="2458931"/>
                    </a:moveTo>
                    <a:cubicBezTo>
                      <a:pt x="1962883" y="2487682"/>
                      <a:pt x="1911132" y="2502107"/>
                      <a:pt x="1861298" y="2494340"/>
                    </a:cubicBezTo>
                    <a:cubicBezTo>
                      <a:pt x="1817768" y="2483646"/>
                      <a:pt x="1784579" y="2449802"/>
                      <a:pt x="1752802" y="2420042"/>
                    </a:cubicBezTo>
                    <a:cubicBezTo>
                      <a:pt x="1737872" y="2405516"/>
                      <a:pt x="1722690" y="2389123"/>
                      <a:pt x="1705641" y="2376109"/>
                    </a:cubicBezTo>
                    <a:cubicBezTo>
                      <a:pt x="1708063" y="2376210"/>
                      <a:pt x="1710433" y="2376261"/>
                      <a:pt x="1712703" y="2376412"/>
                    </a:cubicBezTo>
                    <a:cubicBezTo>
                      <a:pt x="1734896" y="2377774"/>
                      <a:pt x="1756283" y="2371520"/>
                      <a:pt x="1777215" y="2364912"/>
                    </a:cubicBezTo>
                    <a:cubicBezTo>
                      <a:pt x="1805209" y="2357598"/>
                      <a:pt x="1831942" y="2346047"/>
                      <a:pt x="1856153" y="2330260"/>
                    </a:cubicBezTo>
                    <a:cubicBezTo>
                      <a:pt x="1856203" y="2330260"/>
                      <a:pt x="1856203" y="2330210"/>
                      <a:pt x="1856254" y="2330210"/>
                    </a:cubicBezTo>
                    <a:cubicBezTo>
                      <a:pt x="1873151" y="2321837"/>
                      <a:pt x="1889392" y="2312102"/>
                      <a:pt x="1904777" y="2300955"/>
                    </a:cubicBezTo>
                    <a:cubicBezTo>
                      <a:pt x="1925507" y="2287487"/>
                      <a:pt x="1940740" y="2267412"/>
                      <a:pt x="1955216" y="2247690"/>
                    </a:cubicBezTo>
                    <a:cubicBezTo>
                      <a:pt x="1970701" y="2227313"/>
                      <a:pt x="1984824" y="2203354"/>
                      <a:pt x="1991129" y="2177983"/>
                    </a:cubicBezTo>
                    <a:cubicBezTo>
                      <a:pt x="1992945" y="2174957"/>
                      <a:pt x="1994105" y="2171123"/>
                      <a:pt x="1994811" y="2166836"/>
                    </a:cubicBezTo>
                    <a:cubicBezTo>
                      <a:pt x="2009337" y="2183834"/>
                      <a:pt x="2025730" y="2199168"/>
                      <a:pt x="2037533" y="2218335"/>
                    </a:cubicBezTo>
                    <a:cubicBezTo>
                      <a:pt x="2057810" y="2253693"/>
                      <a:pt x="2087720" y="2287639"/>
                      <a:pt x="2089234" y="2330109"/>
                    </a:cubicBezTo>
                    <a:cubicBezTo>
                      <a:pt x="2086106" y="2383625"/>
                      <a:pt x="2049437" y="2432148"/>
                      <a:pt x="2003940" y="2458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" name="Google Shape;66;p2"/>
          <p:cNvGrpSpPr/>
          <p:nvPr/>
        </p:nvGrpSpPr>
        <p:grpSpPr>
          <a:xfrm>
            <a:off x="5271624" y="824780"/>
            <a:ext cx="1989599" cy="2228064"/>
            <a:chOff x="5271624" y="824780"/>
            <a:chExt cx="1989599" cy="2228064"/>
          </a:xfrm>
        </p:grpSpPr>
        <p:sp>
          <p:nvSpPr>
            <p:cNvPr id="67" name="Google Shape;67;p2"/>
            <p:cNvSpPr/>
            <p:nvPr/>
          </p:nvSpPr>
          <p:spPr>
            <a:xfrm>
              <a:off x="5271624" y="824780"/>
              <a:ext cx="1989599" cy="2228064"/>
            </a:xfrm>
            <a:custGeom>
              <a:rect b="b" l="l" r="r" t="t"/>
              <a:pathLst>
                <a:path extrusionOk="0" h="4456128" w="3979198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68;p2"/>
            <p:cNvGrpSpPr/>
            <p:nvPr/>
          </p:nvGrpSpPr>
          <p:grpSpPr>
            <a:xfrm>
              <a:off x="5271624" y="824780"/>
              <a:ext cx="1989599" cy="2228064"/>
              <a:chOff x="10543248" y="1649561"/>
              <a:chExt cx="3979198" cy="4456128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10642167" y="1714484"/>
                <a:ext cx="3813076" cy="4151056"/>
              </a:xfrm>
              <a:custGeom>
                <a:rect b="b" l="l" r="r" t="t"/>
                <a:pathLst>
                  <a:path extrusionOk="0" h="4151056" w="3813076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1250147" y="2264125"/>
                <a:ext cx="2574370" cy="3027797"/>
              </a:xfrm>
              <a:custGeom>
                <a:rect b="b" l="l" r="r" t="t"/>
                <a:pathLst>
                  <a:path extrusionOk="0" h="3027797" w="257437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1098152" y="2065909"/>
                <a:ext cx="2961048" cy="3402039"/>
              </a:xfrm>
              <a:custGeom>
                <a:rect b="b" l="l" r="r" t="t"/>
                <a:pathLst>
                  <a:path extrusionOk="0" h="3402039" w="2961048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967832" y="3602713"/>
                <a:ext cx="212204" cy="384045"/>
              </a:xfrm>
              <a:custGeom>
                <a:rect b="b" l="l" r="r" t="t"/>
                <a:pathLst>
                  <a:path extrusionOk="0" h="384045" w="212204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780247" y="3244158"/>
                <a:ext cx="201946" cy="337699"/>
              </a:xfrm>
              <a:custGeom>
                <a:rect b="b" l="l" r="r" t="t"/>
                <a:pathLst>
                  <a:path extrusionOk="0" h="337699" w="201946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618975" y="2946833"/>
                <a:ext cx="189280" cy="275845"/>
              </a:xfrm>
              <a:custGeom>
                <a:rect b="b" l="l" r="r" t="t"/>
                <a:pathLst>
                  <a:path extrusionOk="0" h="275845" w="18928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625576" y="2829364"/>
                <a:ext cx="38979" cy="94919"/>
              </a:xfrm>
              <a:custGeom>
                <a:rect b="b" l="l" r="r" t="t"/>
                <a:pathLst>
                  <a:path extrusionOk="0" h="94919" w="38979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1946166" y="4939875"/>
                <a:ext cx="2515817" cy="1110424"/>
              </a:xfrm>
              <a:custGeom>
                <a:rect b="b" l="l" r="r" t="t"/>
                <a:pathLst>
                  <a:path extrusionOk="0" h="1110424" w="2515817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1779186" y="5267859"/>
                <a:ext cx="179735" cy="325132"/>
              </a:xfrm>
              <a:custGeom>
                <a:rect b="b" l="l" r="r" t="t"/>
                <a:pathLst>
                  <a:path extrusionOk="0" h="325132" w="179735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85535" y="4864830"/>
                <a:ext cx="202124" cy="365061"/>
              </a:xfrm>
              <a:custGeom>
                <a:rect b="b" l="l" r="r" t="t"/>
                <a:pathLst>
                  <a:path extrusionOk="0" h="365061" w="202124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406869" y="4499502"/>
                <a:ext cx="184998" cy="330480"/>
              </a:xfrm>
              <a:custGeom>
                <a:rect b="b" l="l" r="r" t="t"/>
                <a:pathLst>
                  <a:path extrusionOk="0" h="330480" w="184998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1167459" y="4010911"/>
                <a:ext cx="247616" cy="453741"/>
              </a:xfrm>
              <a:custGeom>
                <a:rect b="b" l="l" r="r" t="t"/>
                <a:pathLst>
                  <a:path extrusionOk="0" h="453741" w="247616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" name="Google Shape;81;p2"/>
              <p:cNvGrpSpPr/>
              <p:nvPr/>
            </p:nvGrpSpPr>
            <p:grpSpPr>
              <a:xfrm>
                <a:off x="10543248" y="1649561"/>
                <a:ext cx="3979198" cy="4456128"/>
                <a:chOff x="10543248" y="1649561"/>
                <a:chExt cx="3979198" cy="4456128"/>
              </a:xfrm>
            </p:grpSpPr>
            <p:sp>
              <p:nvSpPr>
                <p:cNvPr id="82" name="Google Shape;82;p2"/>
                <p:cNvSpPr/>
                <p:nvPr/>
              </p:nvSpPr>
              <p:spPr>
                <a:xfrm>
                  <a:off x="10543248" y="1649561"/>
                  <a:ext cx="3979198" cy="4456128"/>
                </a:xfrm>
                <a:custGeom>
                  <a:rect b="b" l="l" r="r" t="t"/>
                  <a:pathLst>
                    <a:path extrusionOk="0" h="4456128" w="3979198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1068775" y="2008374"/>
                  <a:ext cx="3053554" cy="3512263"/>
                </a:xfrm>
                <a:custGeom>
                  <a:rect b="b" l="l" r="r" t="t"/>
                  <a:pathLst>
                    <a:path extrusionOk="0" h="3512263" w="3053554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1219893" y="2208217"/>
                  <a:ext cx="2686288" cy="3126028"/>
                </a:xfrm>
                <a:custGeom>
                  <a:rect b="b" l="l" r="r" t="t"/>
                  <a:pathLst>
                    <a:path extrusionOk="0" h="3126028" w="2686288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2534938" y="4134018"/>
                  <a:ext cx="833043" cy="375821"/>
                </a:xfrm>
                <a:custGeom>
                  <a:rect b="b" l="l" r="r" t="t"/>
                  <a:pathLst>
                    <a:path extrusionOk="0" h="375821" w="833043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2648882" y="4382547"/>
                  <a:ext cx="815765" cy="388310"/>
                </a:xfrm>
                <a:custGeom>
                  <a:rect b="b" l="l" r="r" t="t"/>
                  <a:pathLst>
                    <a:path extrusionOk="0" h="388310" w="815765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" name="Google Shape;87;p2"/>
          <p:cNvGrpSpPr/>
          <p:nvPr/>
        </p:nvGrpSpPr>
        <p:grpSpPr>
          <a:xfrm rot="442594">
            <a:off x="5848148" y="-146505"/>
            <a:ext cx="2074631" cy="843150"/>
            <a:chOff x="11695530" y="-292357"/>
            <a:chExt cx="4148943" cy="1686170"/>
          </a:xfrm>
        </p:grpSpPr>
        <p:sp>
          <p:nvSpPr>
            <p:cNvPr id="88" name="Google Shape;88;p2"/>
            <p:cNvSpPr/>
            <p:nvPr/>
          </p:nvSpPr>
          <p:spPr>
            <a:xfrm>
              <a:off x="11695530" y="302010"/>
              <a:ext cx="770047" cy="898729"/>
            </a:xfrm>
            <a:custGeom>
              <a:rect b="b" l="l" r="r" t="t"/>
              <a:pathLst>
                <a:path extrusionOk="0" h="898729" w="770047">
                  <a:moveTo>
                    <a:pt x="99253" y="898729"/>
                  </a:moveTo>
                  <a:cubicBezTo>
                    <a:pt x="79255" y="894503"/>
                    <a:pt x="63738" y="878841"/>
                    <a:pt x="47639" y="867074"/>
                  </a:cubicBezTo>
                  <a:cubicBezTo>
                    <a:pt x="34031" y="856218"/>
                    <a:pt x="21003" y="844368"/>
                    <a:pt x="11875" y="829285"/>
                  </a:cubicBezTo>
                  <a:cubicBezTo>
                    <a:pt x="-20155" y="779813"/>
                    <a:pt x="19592" y="728849"/>
                    <a:pt x="48801" y="689072"/>
                  </a:cubicBezTo>
                  <a:cubicBezTo>
                    <a:pt x="78757" y="640014"/>
                    <a:pt x="113941" y="594767"/>
                    <a:pt x="151448" y="551261"/>
                  </a:cubicBezTo>
                  <a:cubicBezTo>
                    <a:pt x="187793" y="508584"/>
                    <a:pt x="233183" y="467564"/>
                    <a:pt x="251605" y="414860"/>
                  </a:cubicBezTo>
                  <a:cubicBezTo>
                    <a:pt x="217915" y="372762"/>
                    <a:pt x="186631" y="328759"/>
                    <a:pt x="151365" y="287905"/>
                  </a:cubicBezTo>
                  <a:cubicBezTo>
                    <a:pt x="115351" y="248957"/>
                    <a:pt x="81744" y="207439"/>
                    <a:pt x="56933" y="160370"/>
                  </a:cubicBezTo>
                  <a:cubicBezTo>
                    <a:pt x="34363" y="119764"/>
                    <a:pt x="13369" y="46011"/>
                    <a:pt x="67057" y="21316"/>
                  </a:cubicBezTo>
                  <a:cubicBezTo>
                    <a:pt x="92532" y="7063"/>
                    <a:pt x="121575" y="-5616"/>
                    <a:pt x="151116" y="2588"/>
                  </a:cubicBezTo>
                  <a:cubicBezTo>
                    <a:pt x="181818" y="6732"/>
                    <a:pt x="198663" y="33332"/>
                    <a:pt x="215176" y="56453"/>
                  </a:cubicBezTo>
                  <a:cubicBezTo>
                    <a:pt x="239821" y="92998"/>
                    <a:pt x="262641" y="130786"/>
                    <a:pt x="284880" y="168823"/>
                  </a:cubicBezTo>
                  <a:cubicBezTo>
                    <a:pt x="317159" y="230063"/>
                    <a:pt x="361719" y="282850"/>
                    <a:pt x="385534" y="348150"/>
                  </a:cubicBezTo>
                  <a:cubicBezTo>
                    <a:pt x="425614" y="304479"/>
                    <a:pt x="466689" y="261470"/>
                    <a:pt x="506685" y="217715"/>
                  </a:cubicBezTo>
                  <a:cubicBezTo>
                    <a:pt x="553735" y="158133"/>
                    <a:pt x="602776" y="100373"/>
                    <a:pt x="655718" y="45846"/>
                  </a:cubicBezTo>
                  <a:cubicBezTo>
                    <a:pt x="669741" y="28940"/>
                    <a:pt x="697042" y="13693"/>
                    <a:pt x="714385" y="34824"/>
                  </a:cubicBezTo>
                  <a:cubicBezTo>
                    <a:pt x="722766" y="46260"/>
                    <a:pt x="729653" y="58110"/>
                    <a:pt x="738366" y="69049"/>
                  </a:cubicBezTo>
                  <a:cubicBezTo>
                    <a:pt x="757534" y="91838"/>
                    <a:pt x="781765" y="123079"/>
                    <a:pt x="763675" y="153243"/>
                  </a:cubicBezTo>
                  <a:cubicBezTo>
                    <a:pt x="737619" y="205036"/>
                    <a:pt x="703929" y="252520"/>
                    <a:pt x="676878" y="303733"/>
                  </a:cubicBezTo>
                  <a:cubicBezTo>
                    <a:pt x="662273" y="330251"/>
                    <a:pt x="647669" y="356686"/>
                    <a:pt x="631073" y="382044"/>
                  </a:cubicBezTo>
                  <a:cubicBezTo>
                    <a:pt x="611655" y="415523"/>
                    <a:pt x="579791" y="444361"/>
                    <a:pt x="571327" y="482895"/>
                  </a:cubicBezTo>
                  <a:cubicBezTo>
                    <a:pt x="590329" y="520683"/>
                    <a:pt x="612817" y="558305"/>
                    <a:pt x="634060" y="595430"/>
                  </a:cubicBezTo>
                  <a:cubicBezTo>
                    <a:pt x="669161" y="658742"/>
                    <a:pt x="758198" y="790006"/>
                    <a:pt x="722019" y="859698"/>
                  </a:cubicBezTo>
                  <a:cubicBezTo>
                    <a:pt x="704261" y="885056"/>
                    <a:pt x="669907" y="895746"/>
                    <a:pt x="640118" y="897652"/>
                  </a:cubicBezTo>
                  <a:cubicBezTo>
                    <a:pt x="613481" y="899061"/>
                    <a:pt x="590744" y="883150"/>
                    <a:pt x="576140" y="862019"/>
                  </a:cubicBezTo>
                  <a:cubicBezTo>
                    <a:pt x="537969" y="816524"/>
                    <a:pt x="513324" y="762162"/>
                    <a:pt x="480796" y="712855"/>
                  </a:cubicBezTo>
                  <a:cubicBezTo>
                    <a:pt x="449263" y="661974"/>
                    <a:pt x="424618" y="606120"/>
                    <a:pt x="383709" y="561620"/>
                  </a:cubicBezTo>
                  <a:cubicBezTo>
                    <a:pt x="330021" y="625926"/>
                    <a:pt x="279569" y="692718"/>
                    <a:pt x="229864" y="760090"/>
                  </a:cubicBezTo>
                  <a:cubicBezTo>
                    <a:pt x="211940" y="783542"/>
                    <a:pt x="194680" y="807657"/>
                    <a:pt x="177420" y="831606"/>
                  </a:cubicBezTo>
                  <a:cubicBezTo>
                    <a:pt x="156841" y="857627"/>
                    <a:pt x="137009" y="898729"/>
                    <a:pt x="99253" y="898729"/>
                  </a:cubicBezTo>
                  <a:close/>
                  <a:moveTo>
                    <a:pt x="103319" y="860361"/>
                  </a:moveTo>
                  <a:cubicBezTo>
                    <a:pt x="141241" y="827794"/>
                    <a:pt x="164061" y="780393"/>
                    <a:pt x="196008" y="742025"/>
                  </a:cubicBezTo>
                  <a:cubicBezTo>
                    <a:pt x="252932" y="668272"/>
                    <a:pt x="305791" y="590044"/>
                    <a:pt x="369519" y="522257"/>
                  </a:cubicBezTo>
                  <a:cubicBezTo>
                    <a:pt x="418395" y="495076"/>
                    <a:pt x="491998" y="666697"/>
                    <a:pt x="517971" y="700591"/>
                  </a:cubicBezTo>
                  <a:cubicBezTo>
                    <a:pt x="545603" y="742108"/>
                    <a:pt x="566265" y="788100"/>
                    <a:pt x="597383" y="827297"/>
                  </a:cubicBezTo>
                  <a:cubicBezTo>
                    <a:pt x="614975" y="853483"/>
                    <a:pt x="630326" y="867819"/>
                    <a:pt x="663269" y="855306"/>
                  </a:cubicBezTo>
                  <a:cubicBezTo>
                    <a:pt x="689906" y="846688"/>
                    <a:pt x="697623" y="834009"/>
                    <a:pt x="691648" y="806414"/>
                  </a:cubicBezTo>
                  <a:cubicBezTo>
                    <a:pt x="684014" y="767300"/>
                    <a:pt x="666422" y="731666"/>
                    <a:pt x="647586" y="696944"/>
                  </a:cubicBezTo>
                  <a:cubicBezTo>
                    <a:pt x="614477" y="632887"/>
                    <a:pt x="575725" y="572061"/>
                    <a:pt x="541288" y="508750"/>
                  </a:cubicBezTo>
                  <a:cubicBezTo>
                    <a:pt x="518137" y="471956"/>
                    <a:pt x="551744" y="431599"/>
                    <a:pt x="571742" y="401352"/>
                  </a:cubicBezTo>
                  <a:cubicBezTo>
                    <a:pt x="615638" y="342515"/>
                    <a:pt x="645926" y="277629"/>
                    <a:pt x="683931" y="215395"/>
                  </a:cubicBezTo>
                  <a:cubicBezTo>
                    <a:pt x="700942" y="187219"/>
                    <a:pt x="718783" y="160121"/>
                    <a:pt x="732060" y="130952"/>
                  </a:cubicBezTo>
                  <a:cubicBezTo>
                    <a:pt x="726251" y="105511"/>
                    <a:pt x="701606" y="88606"/>
                    <a:pt x="689740" y="65651"/>
                  </a:cubicBezTo>
                  <a:cubicBezTo>
                    <a:pt x="658871" y="95650"/>
                    <a:pt x="631488" y="129046"/>
                    <a:pt x="601781" y="160204"/>
                  </a:cubicBezTo>
                  <a:cubicBezTo>
                    <a:pt x="564689" y="205119"/>
                    <a:pt x="530086" y="252188"/>
                    <a:pt x="488347" y="293043"/>
                  </a:cubicBezTo>
                  <a:cubicBezTo>
                    <a:pt x="462955" y="319478"/>
                    <a:pt x="438891" y="347073"/>
                    <a:pt x="413499" y="373508"/>
                  </a:cubicBezTo>
                  <a:cubicBezTo>
                    <a:pt x="400886" y="387181"/>
                    <a:pt x="375660" y="379723"/>
                    <a:pt x="379228" y="359420"/>
                  </a:cubicBezTo>
                  <a:cubicBezTo>
                    <a:pt x="371096" y="361741"/>
                    <a:pt x="365785" y="352791"/>
                    <a:pt x="361802" y="346907"/>
                  </a:cubicBezTo>
                  <a:cubicBezTo>
                    <a:pt x="339812" y="302158"/>
                    <a:pt x="309027" y="263459"/>
                    <a:pt x="280648" y="222853"/>
                  </a:cubicBezTo>
                  <a:cubicBezTo>
                    <a:pt x="243390" y="163602"/>
                    <a:pt x="208704" y="103605"/>
                    <a:pt x="164144" y="49906"/>
                  </a:cubicBezTo>
                  <a:cubicBezTo>
                    <a:pt x="139084" y="24051"/>
                    <a:pt x="100913" y="43940"/>
                    <a:pt x="75604" y="59602"/>
                  </a:cubicBezTo>
                  <a:cubicBezTo>
                    <a:pt x="64982" y="83219"/>
                    <a:pt x="75604" y="111229"/>
                    <a:pt x="85478" y="133521"/>
                  </a:cubicBezTo>
                  <a:cubicBezTo>
                    <a:pt x="116347" y="197909"/>
                    <a:pt x="168127" y="247299"/>
                    <a:pt x="212023" y="302158"/>
                  </a:cubicBezTo>
                  <a:cubicBezTo>
                    <a:pt x="230196" y="325610"/>
                    <a:pt x="248119" y="349228"/>
                    <a:pt x="266458" y="372597"/>
                  </a:cubicBezTo>
                  <a:cubicBezTo>
                    <a:pt x="284299" y="393314"/>
                    <a:pt x="297161" y="410136"/>
                    <a:pt x="284216" y="438063"/>
                  </a:cubicBezTo>
                  <a:cubicBezTo>
                    <a:pt x="263886" y="480823"/>
                    <a:pt x="232519" y="517948"/>
                    <a:pt x="200987" y="552919"/>
                  </a:cubicBezTo>
                  <a:cubicBezTo>
                    <a:pt x="144975" y="610678"/>
                    <a:pt x="101245" y="677967"/>
                    <a:pt x="56186" y="744097"/>
                  </a:cubicBezTo>
                  <a:cubicBezTo>
                    <a:pt x="12788" y="800613"/>
                    <a:pt x="57099" y="829534"/>
                    <a:pt x="103319" y="860361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596866" y="487004"/>
              <a:ext cx="430131" cy="167622"/>
            </a:xfrm>
            <a:custGeom>
              <a:rect b="b" l="l" r="r" t="t"/>
              <a:pathLst>
                <a:path extrusionOk="0" h="167622" w="430131">
                  <a:moveTo>
                    <a:pt x="171855" y="166886"/>
                  </a:moveTo>
                  <a:cubicBezTo>
                    <a:pt x="136754" y="166306"/>
                    <a:pt x="101737" y="164731"/>
                    <a:pt x="66802" y="160836"/>
                  </a:cubicBezTo>
                  <a:cubicBezTo>
                    <a:pt x="47136" y="157936"/>
                    <a:pt x="23984" y="158765"/>
                    <a:pt x="8052" y="145257"/>
                  </a:cubicBezTo>
                  <a:cubicBezTo>
                    <a:pt x="-1159" y="136805"/>
                    <a:pt x="-80" y="123380"/>
                    <a:pt x="169" y="111944"/>
                  </a:cubicBezTo>
                  <a:cubicBezTo>
                    <a:pt x="1746" y="84266"/>
                    <a:pt x="4069" y="56091"/>
                    <a:pt x="10790" y="29158"/>
                  </a:cubicBezTo>
                  <a:cubicBezTo>
                    <a:pt x="-412" y="-13022"/>
                    <a:pt x="67051" y="3386"/>
                    <a:pt x="90451" y="2060"/>
                  </a:cubicBezTo>
                  <a:cubicBezTo>
                    <a:pt x="134099" y="4878"/>
                    <a:pt x="177829" y="5209"/>
                    <a:pt x="221477" y="6618"/>
                  </a:cubicBezTo>
                  <a:cubicBezTo>
                    <a:pt x="271597" y="12999"/>
                    <a:pt x="396399" y="-5066"/>
                    <a:pt x="425193" y="36865"/>
                  </a:cubicBezTo>
                  <a:cubicBezTo>
                    <a:pt x="434155" y="52444"/>
                    <a:pt x="428346" y="71587"/>
                    <a:pt x="427517" y="88492"/>
                  </a:cubicBezTo>
                  <a:cubicBezTo>
                    <a:pt x="422704" y="113104"/>
                    <a:pt x="421625" y="149401"/>
                    <a:pt x="394573" y="159925"/>
                  </a:cubicBezTo>
                  <a:cubicBezTo>
                    <a:pt x="320804" y="168295"/>
                    <a:pt x="246205" y="168378"/>
                    <a:pt x="171855" y="166886"/>
                  </a:cubicBezTo>
                  <a:close/>
                  <a:moveTo>
                    <a:pt x="221726" y="131667"/>
                  </a:moveTo>
                  <a:cubicBezTo>
                    <a:pt x="276991" y="131998"/>
                    <a:pt x="327525" y="128849"/>
                    <a:pt x="380799" y="123877"/>
                  </a:cubicBezTo>
                  <a:cubicBezTo>
                    <a:pt x="389014" y="102580"/>
                    <a:pt x="391088" y="77968"/>
                    <a:pt x="392167" y="56588"/>
                  </a:cubicBezTo>
                  <a:cubicBezTo>
                    <a:pt x="336155" y="38357"/>
                    <a:pt x="274335" y="49958"/>
                    <a:pt x="216166" y="44323"/>
                  </a:cubicBezTo>
                  <a:cubicBezTo>
                    <a:pt x="155342" y="44240"/>
                    <a:pt x="94517" y="38108"/>
                    <a:pt x="33776" y="38854"/>
                  </a:cubicBezTo>
                  <a:cubicBezTo>
                    <a:pt x="28216" y="40428"/>
                    <a:pt x="22076" y="40014"/>
                    <a:pt x="17263" y="36699"/>
                  </a:cubicBezTo>
                  <a:cubicBezTo>
                    <a:pt x="18756" y="65206"/>
                    <a:pt x="16516" y="95205"/>
                    <a:pt x="26889" y="122303"/>
                  </a:cubicBezTo>
                  <a:cubicBezTo>
                    <a:pt x="90783" y="133987"/>
                    <a:pt x="157001" y="130838"/>
                    <a:pt x="221726" y="131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590754" y="740641"/>
              <a:ext cx="438591" cy="165832"/>
            </a:xfrm>
            <a:custGeom>
              <a:rect b="b" l="l" r="r" t="t"/>
              <a:pathLst>
                <a:path extrusionOk="0" h="165832" w="438591">
                  <a:moveTo>
                    <a:pt x="94986" y="165832"/>
                  </a:moveTo>
                  <a:cubicBezTo>
                    <a:pt x="-26" y="165584"/>
                    <a:pt x="-5088" y="128707"/>
                    <a:pt x="5202" y="44430"/>
                  </a:cubicBezTo>
                  <a:cubicBezTo>
                    <a:pt x="-3345" y="36143"/>
                    <a:pt x="-441" y="22884"/>
                    <a:pt x="7276" y="15011"/>
                  </a:cubicBezTo>
                  <a:cubicBezTo>
                    <a:pt x="25117" y="-485"/>
                    <a:pt x="51090" y="5316"/>
                    <a:pt x="72831" y="4156"/>
                  </a:cubicBezTo>
                  <a:cubicBezTo>
                    <a:pt x="137057" y="3576"/>
                    <a:pt x="204188" y="5564"/>
                    <a:pt x="267751" y="2498"/>
                  </a:cubicBezTo>
                  <a:cubicBezTo>
                    <a:pt x="313722" y="-402"/>
                    <a:pt x="361352" y="-3054"/>
                    <a:pt x="406411" y="8465"/>
                  </a:cubicBezTo>
                  <a:cubicBezTo>
                    <a:pt x="429313" y="13520"/>
                    <a:pt x="441428" y="32911"/>
                    <a:pt x="438026" y="55700"/>
                  </a:cubicBezTo>
                  <a:cubicBezTo>
                    <a:pt x="435703" y="91831"/>
                    <a:pt x="433379" y="148016"/>
                    <a:pt x="388736" y="155474"/>
                  </a:cubicBezTo>
                  <a:cubicBezTo>
                    <a:pt x="291732" y="169396"/>
                    <a:pt x="192737" y="163926"/>
                    <a:pt x="94986" y="165832"/>
                  </a:cubicBezTo>
                  <a:close/>
                  <a:moveTo>
                    <a:pt x="112578" y="129950"/>
                  </a:moveTo>
                  <a:cubicBezTo>
                    <a:pt x="203441" y="126055"/>
                    <a:pt x="298371" y="133431"/>
                    <a:pt x="387408" y="116608"/>
                  </a:cubicBezTo>
                  <a:cubicBezTo>
                    <a:pt x="398777" y="95394"/>
                    <a:pt x="399938" y="70119"/>
                    <a:pt x="400270" y="46584"/>
                  </a:cubicBezTo>
                  <a:cubicBezTo>
                    <a:pt x="341271" y="29348"/>
                    <a:pt x="278538" y="42938"/>
                    <a:pt x="218129" y="41944"/>
                  </a:cubicBezTo>
                  <a:cubicBezTo>
                    <a:pt x="156309" y="43767"/>
                    <a:pt x="93576" y="39209"/>
                    <a:pt x="32087" y="43684"/>
                  </a:cubicBezTo>
                  <a:cubicBezTo>
                    <a:pt x="29847" y="46501"/>
                    <a:pt x="26694" y="48325"/>
                    <a:pt x="23208" y="49236"/>
                  </a:cubicBezTo>
                  <a:cubicBezTo>
                    <a:pt x="30345" y="128541"/>
                    <a:pt x="32336" y="131773"/>
                    <a:pt x="112578" y="129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3267888" y="575786"/>
              <a:ext cx="2576585" cy="172849"/>
            </a:xfrm>
            <a:custGeom>
              <a:rect b="b" l="l" r="r" t="t"/>
              <a:pathLst>
                <a:path extrusionOk="0" h="172849" w="2576585">
                  <a:moveTo>
                    <a:pt x="2516331" y="172574"/>
                  </a:moveTo>
                  <a:cubicBezTo>
                    <a:pt x="2390782" y="168099"/>
                    <a:pt x="2265067" y="169425"/>
                    <a:pt x="2139518" y="162132"/>
                  </a:cubicBezTo>
                  <a:cubicBezTo>
                    <a:pt x="1980363" y="157492"/>
                    <a:pt x="1821124" y="162215"/>
                    <a:pt x="1661968" y="159729"/>
                  </a:cubicBezTo>
                  <a:cubicBezTo>
                    <a:pt x="1339839" y="148459"/>
                    <a:pt x="1017627" y="130311"/>
                    <a:pt x="695166" y="129814"/>
                  </a:cubicBezTo>
                  <a:cubicBezTo>
                    <a:pt x="522319" y="128571"/>
                    <a:pt x="349471" y="142658"/>
                    <a:pt x="177204" y="152271"/>
                  </a:cubicBezTo>
                  <a:cubicBezTo>
                    <a:pt x="132146" y="151774"/>
                    <a:pt x="25185" y="179452"/>
                    <a:pt x="1453" y="133377"/>
                  </a:cubicBezTo>
                  <a:cubicBezTo>
                    <a:pt x="-3692" y="101970"/>
                    <a:pt x="6348" y="69320"/>
                    <a:pt x="8091" y="37664"/>
                  </a:cubicBezTo>
                  <a:cubicBezTo>
                    <a:pt x="9916" y="26394"/>
                    <a:pt x="8838" y="14212"/>
                    <a:pt x="13070" y="3605"/>
                  </a:cubicBezTo>
                  <a:cubicBezTo>
                    <a:pt x="15808" y="-1202"/>
                    <a:pt x="23193" y="-1202"/>
                    <a:pt x="25932" y="3605"/>
                  </a:cubicBezTo>
                  <a:cubicBezTo>
                    <a:pt x="33732" y="40896"/>
                    <a:pt x="27591" y="81004"/>
                    <a:pt x="32072" y="119124"/>
                  </a:cubicBezTo>
                  <a:cubicBezTo>
                    <a:pt x="79786" y="131637"/>
                    <a:pt x="131399" y="116555"/>
                    <a:pt x="179694" y="115560"/>
                  </a:cubicBezTo>
                  <a:cubicBezTo>
                    <a:pt x="280183" y="110091"/>
                    <a:pt x="376025" y="102218"/>
                    <a:pt x="475518" y="97163"/>
                  </a:cubicBezTo>
                  <a:cubicBezTo>
                    <a:pt x="638159" y="90865"/>
                    <a:pt x="801049" y="89871"/>
                    <a:pt x="963607" y="96832"/>
                  </a:cubicBezTo>
                  <a:cubicBezTo>
                    <a:pt x="1232961" y="100975"/>
                    <a:pt x="1501733" y="121030"/>
                    <a:pt x="1771087" y="122438"/>
                  </a:cubicBezTo>
                  <a:cubicBezTo>
                    <a:pt x="1904021" y="123516"/>
                    <a:pt x="2037121" y="119621"/>
                    <a:pt x="2169889" y="125422"/>
                  </a:cubicBezTo>
                  <a:cubicBezTo>
                    <a:pt x="2288302" y="132714"/>
                    <a:pt x="2406963" y="129979"/>
                    <a:pt x="2525459" y="134869"/>
                  </a:cubicBezTo>
                  <a:cubicBezTo>
                    <a:pt x="2537740" y="99152"/>
                    <a:pt x="2536080" y="60618"/>
                    <a:pt x="2538653" y="23410"/>
                  </a:cubicBezTo>
                  <a:cubicBezTo>
                    <a:pt x="2538985" y="18273"/>
                    <a:pt x="2540561" y="13715"/>
                    <a:pt x="2544212" y="9986"/>
                  </a:cubicBezTo>
                  <a:cubicBezTo>
                    <a:pt x="2555332" y="-1865"/>
                    <a:pt x="2577156" y="7002"/>
                    <a:pt x="2576575" y="23410"/>
                  </a:cubicBezTo>
                  <a:cubicBezTo>
                    <a:pt x="2575413" y="47028"/>
                    <a:pt x="2574666" y="70645"/>
                    <a:pt x="2572426" y="94180"/>
                  </a:cubicBezTo>
                  <a:cubicBezTo>
                    <a:pt x="2568277" y="119207"/>
                    <a:pt x="2567447" y="149536"/>
                    <a:pt x="2548029" y="168099"/>
                  </a:cubicBezTo>
                  <a:cubicBezTo>
                    <a:pt x="2538902" y="174894"/>
                    <a:pt x="2527035" y="172325"/>
                    <a:pt x="2516331" y="172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280384" y="509651"/>
              <a:ext cx="2554271" cy="113831"/>
            </a:xfrm>
            <a:custGeom>
              <a:rect b="b" l="l" r="r" t="t"/>
              <a:pathLst>
                <a:path extrusionOk="0" h="113831" w="2554271">
                  <a:moveTo>
                    <a:pt x="2525656" y="111174"/>
                  </a:moveTo>
                  <a:cubicBezTo>
                    <a:pt x="2517441" y="107113"/>
                    <a:pt x="2517275" y="97169"/>
                    <a:pt x="2512629" y="90374"/>
                  </a:cubicBezTo>
                  <a:cubicBezTo>
                    <a:pt x="2495866" y="79767"/>
                    <a:pt x="2474292" y="84905"/>
                    <a:pt x="2455538" y="83579"/>
                  </a:cubicBezTo>
                  <a:cubicBezTo>
                    <a:pt x="2342768" y="84159"/>
                    <a:pt x="2229998" y="83662"/>
                    <a:pt x="2117228" y="79767"/>
                  </a:cubicBezTo>
                  <a:cubicBezTo>
                    <a:pt x="1922557" y="82087"/>
                    <a:pt x="1728715" y="65099"/>
                    <a:pt x="1534376" y="60375"/>
                  </a:cubicBezTo>
                  <a:cubicBezTo>
                    <a:pt x="1398371" y="56729"/>
                    <a:pt x="1262533" y="68082"/>
                    <a:pt x="1126528" y="65265"/>
                  </a:cubicBezTo>
                  <a:cubicBezTo>
                    <a:pt x="1017908" y="65348"/>
                    <a:pt x="909120" y="64767"/>
                    <a:pt x="800583" y="59630"/>
                  </a:cubicBezTo>
                  <a:cubicBezTo>
                    <a:pt x="711296" y="57806"/>
                    <a:pt x="623669" y="34272"/>
                    <a:pt x="534382" y="34272"/>
                  </a:cubicBezTo>
                  <a:cubicBezTo>
                    <a:pt x="439453" y="38664"/>
                    <a:pt x="344275" y="53000"/>
                    <a:pt x="249678" y="57724"/>
                  </a:cubicBezTo>
                  <a:cubicBezTo>
                    <a:pt x="168274" y="66922"/>
                    <a:pt x="84879" y="82336"/>
                    <a:pt x="3476" y="65845"/>
                  </a:cubicBezTo>
                  <a:cubicBezTo>
                    <a:pt x="-1337" y="67254"/>
                    <a:pt x="-673" y="58884"/>
                    <a:pt x="2563" y="57061"/>
                  </a:cubicBezTo>
                  <a:cubicBezTo>
                    <a:pt x="12603" y="50514"/>
                    <a:pt x="25548" y="50928"/>
                    <a:pt x="37082" y="49520"/>
                  </a:cubicBezTo>
                  <a:cubicBezTo>
                    <a:pt x="62889" y="47531"/>
                    <a:pt x="88862" y="47448"/>
                    <a:pt x="114669" y="45791"/>
                  </a:cubicBezTo>
                  <a:cubicBezTo>
                    <a:pt x="154084" y="42476"/>
                    <a:pt x="192670" y="33775"/>
                    <a:pt x="231920" y="29051"/>
                  </a:cubicBezTo>
                  <a:cubicBezTo>
                    <a:pt x="301457" y="20764"/>
                    <a:pt x="371409" y="17367"/>
                    <a:pt x="440698" y="7257"/>
                  </a:cubicBezTo>
                  <a:cubicBezTo>
                    <a:pt x="520359" y="-5008"/>
                    <a:pt x="600351" y="-616"/>
                    <a:pt x="679598" y="12146"/>
                  </a:cubicBezTo>
                  <a:cubicBezTo>
                    <a:pt x="764403" y="23830"/>
                    <a:pt x="850039" y="25156"/>
                    <a:pt x="935508" y="26814"/>
                  </a:cubicBezTo>
                  <a:cubicBezTo>
                    <a:pt x="1099643" y="29217"/>
                    <a:pt x="1263778" y="28554"/>
                    <a:pt x="1427912" y="22007"/>
                  </a:cubicBezTo>
                  <a:cubicBezTo>
                    <a:pt x="1555204" y="20350"/>
                    <a:pt x="1684902" y="26979"/>
                    <a:pt x="1811529" y="34686"/>
                  </a:cubicBezTo>
                  <a:cubicBezTo>
                    <a:pt x="1917744" y="41481"/>
                    <a:pt x="2024290" y="40487"/>
                    <a:pt x="2130671" y="41813"/>
                  </a:cubicBezTo>
                  <a:cubicBezTo>
                    <a:pt x="2241035" y="46536"/>
                    <a:pt x="2351398" y="45625"/>
                    <a:pt x="2461845" y="45542"/>
                  </a:cubicBezTo>
                  <a:cubicBezTo>
                    <a:pt x="2491303" y="45791"/>
                    <a:pt x="2527814" y="43636"/>
                    <a:pt x="2545821" y="71563"/>
                  </a:cubicBezTo>
                  <a:cubicBezTo>
                    <a:pt x="2549140" y="77281"/>
                    <a:pt x="2551380" y="83496"/>
                    <a:pt x="2553455" y="89711"/>
                  </a:cubicBezTo>
                  <a:cubicBezTo>
                    <a:pt x="2558433" y="105456"/>
                    <a:pt x="2539597" y="119958"/>
                    <a:pt x="2525656" y="111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3272180" y="205583"/>
              <a:ext cx="255291" cy="123936"/>
            </a:xfrm>
            <a:custGeom>
              <a:rect b="b" l="l" r="r" t="t"/>
              <a:pathLst>
                <a:path extrusionOk="0" h="123936" w="255291">
                  <a:moveTo>
                    <a:pt x="72173" y="123544"/>
                  </a:moveTo>
                  <a:cubicBezTo>
                    <a:pt x="47445" y="121472"/>
                    <a:pt x="-5579" y="127522"/>
                    <a:pt x="478" y="89319"/>
                  </a:cubicBezTo>
                  <a:cubicBezTo>
                    <a:pt x="2719" y="71337"/>
                    <a:pt x="3383" y="53271"/>
                    <a:pt x="6038" y="35372"/>
                  </a:cubicBezTo>
                  <a:cubicBezTo>
                    <a:pt x="7200" y="29240"/>
                    <a:pt x="8776" y="19047"/>
                    <a:pt x="15830" y="17555"/>
                  </a:cubicBezTo>
                  <a:cubicBezTo>
                    <a:pt x="19730" y="2804"/>
                    <a:pt x="37321" y="2722"/>
                    <a:pt x="49935" y="2639"/>
                  </a:cubicBezTo>
                  <a:cubicBezTo>
                    <a:pt x="65037" y="1976"/>
                    <a:pt x="80139" y="1396"/>
                    <a:pt x="95159" y="1230"/>
                  </a:cubicBezTo>
                  <a:cubicBezTo>
                    <a:pt x="117231" y="1064"/>
                    <a:pt x="139221" y="1230"/>
                    <a:pt x="161294" y="816"/>
                  </a:cubicBezTo>
                  <a:cubicBezTo>
                    <a:pt x="186188" y="1230"/>
                    <a:pt x="212990" y="-3908"/>
                    <a:pt x="236142" y="7362"/>
                  </a:cubicBezTo>
                  <a:cubicBezTo>
                    <a:pt x="263027" y="18881"/>
                    <a:pt x="261036" y="97109"/>
                    <a:pt x="233735" y="107302"/>
                  </a:cubicBezTo>
                  <a:cubicBezTo>
                    <a:pt x="213654" y="112854"/>
                    <a:pt x="190752" y="116003"/>
                    <a:pt x="170173" y="117163"/>
                  </a:cubicBezTo>
                  <a:cubicBezTo>
                    <a:pt x="137644" y="120892"/>
                    <a:pt x="105033" y="125284"/>
                    <a:pt x="72173" y="123544"/>
                  </a:cubicBezTo>
                  <a:close/>
                  <a:moveTo>
                    <a:pt x="105697" y="87911"/>
                  </a:moveTo>
                  <a:cubicBezTo>
                    <a:pt x="142291" y="83850"/>
                    <a:pt x="178803" y="79375"/>
                    <a:pt x="215065" y="72911"/>
                  </a:cubicBezTo>
                  <a:cubicBezTo>
                    <a:pt x="216973" y="61973"/>
                    <a:pt x="217139" y="50702"/>
                    <a:pt x="215729" y="39681"/>
                  </a:cubicBezTo>
                  <a:cubicBezTo>
                    <a:pt x="169758" y="35703"/>
                    <a:pt x="122791" y="40095"/>
                    <a:pt x="76571" y="39515"/>
                  </a:cubicBezTo>
                  <a:cubicBezTo>
                    <a:pt x="59311" y="38438"/>
                    <a:pt x="40226" y="44819"/>
                    <a:pt x="24045" y="37941"/>
                  </a:cubicBezTo>
                  <a:cubicBezTo>
                    <a:pt x="24874" y="54349"/>
                    <a:pt x="25621" y="70757"/>
                    <a:pt x="27115" y="87165"/>
                  </a:cubicBezTo>
                  <a:cubicBezTo>
                    <a:pt x="53420" y="89899"/>
                    <a:pt x="79392" y="89071"/>
                    <a:pt x="105697" y="87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593633" y="-82861"/>
              <a:ext cx="272391" cy="525164"/>
            </a:xfrm>
            <a:custGeom>
              <a:rect b="b" l="l" r="r" t="t"/>
              <a:pathLst>
                <a:path extrusionOk="0" h="525164" w="272391">
                  <a:moveTo>
                    <a:pt x="74260" y="522951"/>
                  </a:moveTo>
                  <a:cubicBezTo>
                    <a:pt x="40404" y="520050"/>
                    <a:pt x="-5235" y="501156"/>
                    <a:pt x="490" y="460219"/>
                  </a:cubicBezTo>
                  <a:cubicBezTo>
                    <a:pt x="1569" y="424171"/>
                    <a:pt x="5884" y="388372"/>
                    <a:pt x="8456" y="352407"/>
                  </a:cubicBezTo>
                  <a:cubicBezTo>
                    <a:pt x="16754" y="245092"/>
                    <a:pt x="32437" y="138772"/>
                    <a:pt x="43723" y="31788"/>
                  </a:cubicBezTo>
                  <a:cubicBezTo>
                    <a:pt x="37499" y="22176"/>
                    <a:pt x="44968" y="11734"/>
                    <a:pt x="53349" y="6431"/>
                  </a:cubicBezTo>
                  <a:cubicBezTo>
                    <a:pt x="74840" y="-6414"/>
                    <a:pt x="103137" y="2867"/>
                    <a:pt x="125624" y="9414"/>
                  </a:cubicBezTo>
                  <a:cubicBezTo>
                    <a:pt x="144212" y="15712"/>
                    <a:pt x="154169" y="34109"/>
                    <a:pt x="151265" y="53169"/>
                  </a:cubicBezTo>
                  <a:cubicBezTo>
                    <a:pt x="152676" y="103221"/>
                    <a:pt x="135084" y="153771"/>
                    <a:pt x="143963" y="203409"/>
                  </a:cubicBezTo>
                  <a:cubicBezTo>
                    <a:pt x="231258" y="233739"/>
                    <a:pt x="286440" y="297797"/>
                    <a:pt x="269263" y="393759"/>
                  </a:cubicBezTo>
                  <a:cubicBezTo>
                    <a:pt x="260882" y="486820"/>
                    <a:pt x="159729" y="536541"/>
                    <a:pt x="74260" y="522951"/>
                  </a:cubicBezTo>
                  <a:close/>
                  <a:moveTo>
                    <a:pt x="115584" y="486820"/>
                  </a:moveTo>
                  <a:cubicBezTo>
                    <a:pt x="155082" y="482345"/>
                    <a:pt x="198979" y="465440"/>
                    <a:pt x="219060" y="429061"/>
                  </a:cubicBezTo>
                  <a:cubicBezTo>
                    <a:pt x="235739" y="392350"/>
                    <a:pt x="240635" y="347518"/>
                    <a:pt x="223458" y="310144"/>
                  </a:cubicBezTo>
                  <a:cubicBezTo>
                    <a:pt x="205451" y="268876"/>
                    <a:pt x="162218" y="252550"/>
                    <a:pt x="123799" y="235728"/>
                  </a:cubicBezTo>
                  <a:cubicBezTo>
                    <a:pt x="81811" y="212028"/>
                    <a:pt x="116247" y="89299"/>
                    <a:pt x="116081" y="44882"/>
                  </a:cubicBezTo>
                  <a:cubicBezTo>
                    <a:pt x="99817" y="39578"/>
                    <a:pt x="74840" y="32120"/>
                    <a:pt x="58991" y="38915"/>
                  </a:cubicBezTo>
                  <a:cubicBezTo>
                    <a:pt x="63804" y="100984"/>
                    <a:pt x="53846" y="164627"/>
                    <a:pt x="50693" y="225701"/>
                  </a:cubicBezTo>
                  <a:cubicBezTo>
                    <a:pt x="48287" y="268047"/>
                    <a:pt x="46212" y="314536"/>
                    <a:pt x="42810" y="355639"/>
                  </a:cubicBezTo>
                  <a:cubicBezTo>
                    <a:pt x="41482" y="384892"/>
                    <a:pt x="38661" y="414144"/>
                    <a:pt x="37582" y="443397"/>
                  </a:cubicBezTo>
                  <a:cubicBezTo>
                    <a:pt x="38578" y="452678"/>
                    <a:pt x="33765" y="464943"/>
                    <a:pt x="40072" y="472401"/>
                  </a:cubicBezTo>
                  <a:cubicBezTo>
                    <a:pt x="61398" y="487814"/>
                    <a:pt x="90358" y="486986"/>
                    <a:pt x="115584" y="486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3676816" y="197120"/>
              <a:ext cx="97408" cy="168381"/>
            </a:xfrm>
            <a:custGeom>
              <a:rect b="b" l="l" r="r" t="t"/>
              <a:pathLst>
                <a:path extrusionOk="0" h="168381" w="97408">
                  <a:moveTo>
                    <a:pt x="868" y="144189"/>
                  </a:moveTo>
                  <a:cubicBezTo>
                    <a:pt x="-4111" y="106567"/>
                    <a:pt x="13730" y="69359"/>
                    <a:pt x="18709" y="32399"/>
                  </a:cubicBezTo>
                  <a:cubicBezTo>
                    <a:pt x="3192" y="18560"/>
                    <a:pt x="20037" y="1572"/>
                    <a:pt x="36218" y="246"/>
                  </a:cubicBezTo>
                  <a:cubicBezTo>
                    <a:pt x="60448" y="-2323"/>
                    <a:pt x="83765" y="15577"/>
                    <a:pt x="93225" y="37123"/>
                  </a:cubicBezTo>
                  <a:cubicBezTo>
                    <a:pt x="107747" y="76817"/>
                    <a:pt x="83268" y="157779"/>
                    <a:pt x="38292" y="168055"/>
                  </a:cubicBezTo>
                  <a:cubicBezTo>
                    <a:pt x="22111" y="170375"/>
                    <a:pt x="5432" y="160100"/>
                    <a:pt x="868" y="144189"/>
                  </a:cubicBezTo>
                  <a:close/>
                  <a:moveTo>
                    <a:pt x="33562" y="132256"/>
                  </a:moveTo>
                  <a:cubicBezTo>
                    <a:pt x="61112" y="114108"/>
                    <a:pt x="91068" y="31570"/>
                    <a:pt x="36384" y="33891"/>
                  </a:cubicBezTo>
                  <a:cubicBezTo>
                    <a:pt x="37877" y="67370"/>
                    <a:pt x="29330" y="99688"/>
                    <a:pt x="33562" y="132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864488" y="43413"/>
              <a:ext cx="292160" cy="297663"/>
            </a:xfrm>
            <a:custGeom>
              <a:rect b="b" l="l" r="r" t="t"/>
              <a:pathLst>
                <a:path extrusionOk="0" h="297663" w="292160">
                  <a:moveTo>
                    <a:pt x="131177" y="296487"/>
                  </a:moveTo>
                  <a:cubicBezTo>
                    <a:pt x="76576" y="295410"/>
                    <a:pt x="104789" y="238065"/>
                    <a:pt x="105453" y="205001"/>
                  </a:cubicBezTo>
                  <a:cubicBezTo>
                    <a:pt x="43301" y="201271"/>
                    <a:pt x="-23000" y="207984"/>
                    <a:pt x="7785" y="121966"/>
                  </a:cubicBezTo>
                  <a:cubicBezTo>
                    <a:pt x="22722" y="84758"/>
                    <a:pt x="59731" y="107298"/>
                    <a:pt x="89355" y="103486"/>
                  </a:cubicBezTo>
                  <a:cubicBezTo>
                    <a:pt x="100889" y="101995"/>
                    <a:pt x="117651" y="103901"/>
                    <a:pt x="117319" y="88239"/>
                  </a:cubicBezTo>
                  <a:cubicBezTo>
                    <a:pt x="122132" y="64455"/>
                    <a:pt x="125534" y="40506"/>
                    <a:pt x="129600" y="16640"/>
                  </a:cubicBezTo>
                  <a:cubicBezTo>
                    <a:pt x="130015" y="14568"/>
                    <a:pt x="131260" y="13077"/>
                    <a:pt x="132919" y="12248"/>
                  </a:cubicBezTo>
                  <a:cubicBezTo>
                    <a:pt x="142213" y="-7806"/>
                    <a:pt x="177977" y="2221"/>
                    <a:pt x="195569" y="4707"/>
                  </a:cubicBezTo>
                  <a:cubicBezTo>
                    <a:pt x="211501" y="8436"/>
                    <a:pt x="221459" y="23850"/>
                    <a:pt x="217061" y="39760"/>
                  </a:cubicBezTo>
                  <a:cubicBezTo>
                    <a:pt x="214987" y="61306"/>
                    <a:pt x="208929" y="83101"/>
                    <a:pt x="211999" y="104729"/>
                  </a:cubicBezTo>
                  <a:lnTo>
                    <a:pt x="211999" y="104729"/>
                  </a:lnTo>
                  <a:cubicBezTo>
                    <a:pt x="240793" y="110613"/>
                    <a:pt x="292573" y="102078"/>
                    <a:pt x="292158" y="143678"/>
                  </a:cubicBezTo>
                  <a:cubicBezTo>
                    <a:pt x="289752" y="162323"/>
                    <a:pt x="290830" y="188427"/>
                    <a:pt x="272575" y="199283"/>
                  </a:cubicBezTo>
                  <a:cubicBezTo>
                    <a:pt x="244777" y="207238"/>
                    <a:pt x="214157" y="204586"/>
                    <a:pt x="186774" y="215359"/>
                  </a:cubicBezTo>
                  <a:cubicBezTo>
                    <a:pt x="182126" y="253893"/>
                    <a:pt x="186358" y="306183"/>
                    <a:pt x="131177" y="296487"/>
                  </a:cubicBezTo>
                  <a:close/>
                  <a:moveTo>
                    <a:pt x="152337" y="269887"/>
                  </a:moveTo>
                  <a:cubicBezTo>
                    <a:pt x="161796" y="249915"/>
                    <a:pt x="160552" y="226629"/>
                    <a:pt x="164203" y="205166"/>
                  </a:cubicBezTo>
                  <a:cubicBezTo>
                    <a:pt x="175820" y="177902"/>
                    <a:pt x="230504" y="177737"/>
                    <a:pt x="256477" y="171604"/>
                  </a:cubicBezTo>
                  <a:cubicBezTo>
                    <a:pt x="259132" y="162323"/>
                    <a:pt x="260460" y="154036"/>
                    <a:pt x="261621" y="144672"/>
                  </a:cubicBezTo>
                  <a:cubicBezTo>
                    <a:pt x="241042" y="141275"/>
                    <a:pt x="219799" y="144258"/>
                    <a:pt x="199221" y="139866"/>
                  </a:cubicBezTo>
                  <a:cubicBezTo>
                    <a:pt x="158311" y="126441"/>
                    <a:pt x="176401" y="70422"/>
                    <a:pt x="182209" y="39263"/>
                  </a:cubicBezTo>
                  <a:cubicBezTo>
                    <a:pt x="169928" y="37440"/>
                    <a:pt x="157150" y="39263"/>
                    <a:pt x="144951" y="36943"/>
                  </a:cubicBezTo>
                  <a:cubicBezTo>
                    <a:pt x="142794" y="63212"/>
                    <a:pt x="146611" y="90725"/>
                    <a:pt x="140387" y="116165"/>
                  </a:cubicBezTo>
                  <a:cubicBezTo>
                    <a:pt x="120970" y="146081"/>
                    <a:pt x="73008" y="139369"/>
                    <a:pt x="42056" y="136965"/>
                  </a:cubicBezTo>
                  <a:cubicBezTo>
                    <a:pt x="38322" y="145915"/>
                    <a:pt x="37160" y="155611"/>
                    <a:pt x="36082" y="165141"/>
                  </a:cubicBezTo>
                  <a:cubicBezTo>
                    <a:pt x="126032" y="186438"/>
                    <a:pt x="149681" y="149976"/>
                    <a:pt x="128521" y="266406"/>
                  </a:cubicBezTo>
                  <a:cubicBezTo>
                    <a:pt x="129434" y="266655"/>
                    <a:pt x="130430" y="266903"/>
                    <a:pt x="131426" y="267152"/>
                  </a:cubicBezTo>
                  <a:cubicBezTo>
                    <a:pt x="138230" y="268478"/>
                    <a:pt x="145283" y="269307"/>
                    <a:pt x="152337" y="2698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3875136" y="303922"/>
              <a:ext cx="283630" cy="113709"/>
            </a:xfrm>
            <a:custGeom>
              <a:rect b="b" l="l" r="r" t="t"/>
              <a:pathLst>
                <a:path extrusionOk="0" h="113709" w="283630">
                  <a:moveTo>
                    <a:pt x="235622" y="113709"/>
                  </a:moveTo>
                  <a:cubicBezTo>
                    <a:pt x="174134" y="108572"/>
                    <a:pt x="112314" y="115284"/>
                    <a:pt x="50991" y="107411"/>
                  </a:cubicBezTo>
                  <a:cubicBezTo>
                    <a:pt x="17716" y="102439"/>
                    <a:pt x="-3610" y="96141"/>
                    <a:pt x="7676" y="57607"/>
                  </a:cubicBezTo>
                  <a:cubicBezTo>
                    <a:pt x="-6348" y="53795"/>
                    <a:pt x="1950" y="23880"/>
                    <a:pt x="8173" y="15427"/>
                  </a:cubicBezTo>
                  <a:cubicBezTo>
                    <a:pt x="30246" y="-25427"/>
                    <a:pt x="192306" y="27692"/>
                    <a:pt x="239439" y="28520"/>
                  </a:cubicBezTo>
                  <a:cubicBezTo>
                    <a:pt x="275121" y="33161"/>
                    <a:pt x="288480" y="47912"/>
                    <a:pt x="282091" y="84208"/>
                  </a:cubicBezTo>
                  <a:cubicBezTo>
                    <a:pt x="280431" y="111969"/>
                    <a:pt x="258359" y="113627"/>
                    <a:pt x="235622" y="113709"/>
                  </a:cubicBezTo>
                  <a:close/>
                  <a:moveTo>
                    <a:pt x="184257" y="74098"/>
                  </a:moveTo>
                  <a:cubicBezTo>
                    <a:pt x="207243" y="74595"/>
                    <a:pt x="230394" y="75258"/>
                    <a:pt x="253214" y="78490"/>
                  </a:cubicBezTo>
                  <a:cubicBezTo>
                    <a:pt x="254625" y="72524"/>
                    <a:pt x="255703" y="66474"/>
                    <a:pt x="256118" y="60425"/>
                  </a:cubicBezTo>
                  <a:cubicBezTo>
                    <a:pt x="235290" y="52884"/>
                    <a:pt x="210479" y="52221"/>
                    <a:pt x="188821" y="50812"/>
                  </a:cubicBezTo>
                  <a:cubicBezTo>
                    <a:pt x="166831" y="49983"/>
                    <a:pt x="145506" y="43934"/>
                    <a:pt x="123682" y="41365"/>
                  </a:cubicBezTo>
                  <a:cubicBezTo>
                    <a:pt x="94224" y="35564"/>
                    <a:pt x="64517" y="31421"/>
                    <a:pt x="34644" y="28355"/>
                  </a:cubicBezTo>
                  <a:cubicBezTo>
                    <a:pt x="26512" y="26117"/>
                    <a:pt x="21782" y="33907"/>
                    <a:pt x="20455" y="40951"/>
                  </a:cubicBezTo>
                  <a:cubicBezTo>
                    <a:pt x="23359" y="50978"/>
                    <a:pt x="23110" y="61668"/>
                    <a:pt x="25599" y="71695"/>
                  </a:cubicBezTo>
                  <a:lnTo>
                    <a:pt x="25599" y="71695"/>
                  </a:lnTo>
                  <a:lnTo>
                    <a:pt x="25599" y="71695"/>
                  </a:lnTo>
                  <a:cubicBezTo>
                    <a:pt x="77296" y="82965"/>
                    <a:pt x="131731" y="73767"/>
                    <a:pt x="184257" y="7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236627" y="-164685"/>
              <a:ext cx="415228" cy="600001"/>
            </a:xfrm>
            <a:custGeom>
              <a:rect b="b" l="l" r="r" t="t"/>
              <a:pathLst>
                <a:path extrusionOk="0" h="600001" w="415228">
                  <a:moveTo>
                    <a:pt x="106890" y="598890"/>
                  </a:moveTo>
                  <a:cubicBezTo>
                    <a:pt x="63077" y="596404"/>
                    <a:pt x="28723" y="577759"/>
                    <a:pt x="21835" y="531518"/>
                  </a:cubicBezTo>
                  <a:cubicBezTo>
                    <a:pt x="15446" y="505332"/>
                    <a:pt x="10467" y="478979"/>
                    <a:pt x="2335" y="453290"/>
                  </a:cubicBezTo>
                  <a:cubicBezTo>
                    <a:pt x="-4386" y="436965"/>
                    <a:pt x="4161" y="421634"/>
                    <a:pt x="18267" y="439948"/>
                  </a:cubicBezTo>
                  <a:cubicBezTo>
                    <a:pt x="42996" y="471770"/>
                    <a:pt x="42581" y="515939"/>
                    <a:pt x="64570" y="548672"/>
                  </a:cubicBezTo>
                  <a:cubicBezTo>
                    <a:pt x="83241" y="562428"/>
                    <a:pt x="130125" y="571295"/>
                    <a:pt x="146057" y="550578"/>
                  </a:cubicBezTo>
                  <a:cubicBezTo>
                    <a:pt x="172030" y="511795"/>
                    <a:pt x="189870" y="467875"/>
                    <a:pt x="206632" y="424369"/>
                  </a:cubicBezTo>
                  <a:cubicBezTo>
                    <a:pt x="247210" y="308602"/>
                    <a:pt x="305462" y="200375"/>
                    <a:pt x="349690" y="86099"/>
                  </a:cubicBezTo>
                  <a:cubicBezTo>
                    <a:pt x="357075" y="67039"/>
                    <a:pt x="364295" y="48063"/>
                    <a:pt x="371680" y="28920"/>
                  </a:cubicBezTo>
                  <a:cubicBezTo>
                    <a:pt x="376327" y="14832"/>
                    <a:pt x="385454" y="-5885"/>
                    <a:pt x="403876" y="1573"/>
                  </a:cubicBezTo>
                  <a:cubicBezTo>
                    <a:pt x="411261" y="4722"/>
                    <a:pt x="416406" y="13009"/>
                    <a:pt x="414995" y="21047"/>
                  </a:cubicBezTo>
                  <a:cubicBezTo>
                    <a:pt x="374833" y="137063"/>
                    <a:pt x="319983" y="247279"/>
                    <a:pt x="271855" y="360146"/>
                  </a:cubicBezTo>
                  <a:cubicBezTo>
                    <a:pt x="248703" y="417905"/>
                    <a:pt x="230116" y="477654"/>
                    <a:pt x="200160" y="532430"/>
                  </a:cubicBezTo>
                  <a:cubicBezTo>
                    <a:pt x="181904" y="573118"/>
                    <a:pt x="156263" y="606597"/>
                    <a:pt x="106890" y="598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223263" y="-292357"/>
              <a:ext cx="1591915" cy="633165"/>
            </a:xfrm>
            <a:custGeom>
              <a:rect b="b" l="l" r="r" t="t"/>
              <a:pathLst>
                <a:path extrusionOk="0" h="633165" w="1591915">
                  <a:moveTo>
                    <a:pt x="112786" y="627038"/>
                  </a:moveTo>
                  <a:cubicBezTo>
                    <a:pt x="102248" y="615850"/>
                    <a:pt x="100339" y="599525"/>
                    <a:pt x="93618" y="586100"/>
                  </a:cubicBezTo>
                  <a:cubicBezTo>
                    <a:pt x="77353" y="554113"/>
                    <a:pt x="66483" y="521546"/>
                    <a:pt x="44078" y="494282"/>
                  </a:cubicBezTo>
                  <a:cubicBezTo>
                    <a:pt x="26321" y="480360"/>
                    <a:pt x="16197" y="502320"/>
                    <a:pt x="18023" y="518148"/>
                  </a:cubicBezTo>
                  <a:cubicBezTo>
                    <a:pt x="22006" y="540854"/>
                    <a:pt x="35946" y="560080"/>
                    <a:pt x="37772" y="583449"/>
                  </a:cubicBezTo>
                  <a:cubicBezTo>
                    <a:pt x="38270" y="586846"/>
                    <a:pt x="36029" y="590078"/>
                    <a:pt x="32793" y="590990"/>
                  </a:cubicBezTo>
                  <a:cubicBezTo>
                    <a:pt x="29308" y="591984"/>
                    <a:pt x="25242" y="589829"/>
                    <a:pt x="24329" y="586183"/>
                  </a:cubicBezTo>
                  <a:cubicBezTo>
                    <a:pt x="21508" y="574996"/>
                    <a:pt x="18438" y="563975"/>
                    <a:pt x="13542" y="553616"/>
                  </a:cubicBezTo>
                  <a:cubicBezTo>
                    <a:pt x="4995" y="537954"/>
                    <a:pt x="-2722" y="520303"/>
                    <a:pt x="929" y="502154"/>
                  </a:cubicBezTo>
                  <a:cubicBezTo>
                    <a:pt x="3833" y="478537"/>
                    <a:pt x="26155" y="460472"/>
                    <a:pt x="49389" y="471659"/>
                  </a:cubicBezTo>
                  <a:cubicBezTo>
                    <a:pt x="65653" y="477377"/>
                    <a:pt x="74532" y="493702"/>
                    <a:pt x="83577" y="507292"/>
                  </a:cubicBezTo>
                  <a:cubicBezTo>
                    <a:pt x="97767" y="528921"/>
                    <a:pt x="111292" y="551047"/>
                    <a:pt x="123573" y="573753"/>
                  </a:cubicBezTo>
                  <a:cubicBezTo>
                    <a:pt x="140999" y="524529"/>
                    <a:pt x="153446" y="473648"/>
                    <a:pt x="173693" y="425501"/>
                  </a:cubicBezTo>
                  <a:cubicBezTo>
                    <a:pt x="191783" y="380752"/>
                    <a:pt x="218005" y="339981"/>
                    <a:pt x="239912" y="297055"/>
                  </a:cubicBezTo>
                  <a:cubicBezTo>
                    <a:pt x="276506" y="217915"/>
                    <a:pt x="306877" y="134135"/>
                    <a:pt x="363967" y="66928"/>
                  </a:cubicBezTo>
                  <a:cubicBezTo>
                    <a:pt x="375086" y="53089"/>
                    <a:pt x="387035" y="36599"/>
                    <a:pt x="405374" y="32869"/>
                  </a:cubicBezTo>
                  <a:cubicBezTo>
                    <a:pt x="452092" y="24500"/>
                    <a:pt x="499556" y="19859"/>
                    <a:pt x="546523" y="12898"/>
                  </a:cubicBezTo>
                  <a:cubicBezTo>
                    <a:pt x="641204" y="9915"/>
                    <a:pt x="738124" y="8920"/>
                    <a:pt x="831892" y="1131"/>
                  </a:cubicBezTo>
                  <a:cubicBezTo>
                    <a:pt x="885497" y="-3758"/>
                    <a:pt x="938355" y="8755"/>
                    <a:pt x="991877" y="9335"/>
                  </a:cubicBezTo>
                  <a:cubicBezTo>
                    <a:pt x="1052785" y="12235"/>
                    <a:pt x="1113858" y="6932"/>
                    <a:pt x="1174517" y="15384"/>
                  </a:cubicBezTo>
                  <a:cubicBezTo>
                    <a:pt x="1251937" y="17290"/>
                    <a:pt x="1330270" y="35107"/>
                    <a:pt x="1406363" y="45300"/>
                  </a:cubicBezTo>
                  <a:cubicBezTo>
                    <a:pt x="1446028" y="45548"/>
                    <a:pt x="1484530" y="53172"/>
                    <a:pt x="1522535" y="64111"/>
                  </a:cubicBezTo>
                  <a:cubicBezTo>
                    <a:pt x="1548425" y="70658"/>
                    <a:pt x="1582945" y="76541"/>
                    <a:pt x="1590994" y="106291"/>
                  </a:cubicBezTo>
                  <a:cubicBezTo>
                    <a:pt x="1593649" y="132229"/>
                    <a:pt x="1592239" y="176066"/>
                    <a:pt x="1563693" y="186839"/>
                  </a:cubicBezTo>
                  <a:cubicBezTo>
                    <a:pt x="1539629" y="189077"/>
                    <a:pt x="1515980" y="178718"/>
                    <a:pt x="1491999" y="176812"/>
                  </a:cubicBezTo>
                  <a:cubicBezTo>
                    <a:pt x="1385535" y="163885"/>
                    <a:pt x="1278657" y="152946"/>
                    <a:pt x="1171363" y="151454"/>
                  </a:cubicBezTo>
                  <a:cubicBezTo>
                    <a:pt x="1125807" y="149134"/>
                    <a:pt x="1080832" y="139770"/>
                    <a:pt x="1035027" y="140764"/>
                  </a:cubicBezTo>
                  <a:cubicBezTo>
                    <a:pt x="916532" y="140019"/>
                    <a:pt x="798119" y="142505"/>
                    <a:pt x="679706" y="138610"/>
                  </a:cubicBezTo>
                  <a:cubicBezTo>
                    <a:pt x="592079" y="137450"/>
                    <a:pt x="503705" y="141759"/>
                    <a:pt x="416327" y="139273"/>
                  </a:cubicBezTo>
                  <a:cubicBezTo>
                    <a:pt x="415000" y="139521"/>
                    <a:pt x="413506" y="138858"/>
                    <a:pt x="413423" y="137201"/>
                  </a:cubicBezTo>
                  <a:cubicBezTo>
                    <a:pt x="386040" y="94855"/>
                    <a:pt x="766669" y="107037"/>
                    <a:pt x="801106" y="105545"/>
                  </a:cubicBezTo>
                  <a:cubicBezTo>
                    <a:pt x="918357" y="105628"/>
                    <a:pt x="1038014" y="96927"/>
                    <a:pt x="1154353" y="112838"/>
                  </a:cubicBezTo>
                  <a:cubicBezTo>
                    <a:pt x="1286789" y="117064"/>
                    <a:pt x="1419806" y="125268"/>
                    <a:pt x="1550334" y="148471"/>
                  </a:cubicBezTo>
                  <a:cubicBezTo>
                    <a:pt x="1553321" y="137450"/>
                    <a:pt x="1554400" y="126180"/>
                    <a:pt x="1553985" y="115158"/>
                  </a:cubicBezTo>
                  <a:cubicBezTo>
                    <a:pt x="1539546" y="104551"/>
                    <a:pt x="1520295" y="103474"/>
                    <a:pt x="1503533" y="98419"/>
                  </a:cubicBezTo>
                  <a:cubicBezTo>
                    <a:pt x="1465113" y="85408"/>
                    <a:pt x="1425034" y="84662"/>
                    <a:pt x="1385120" y="80768"/>
                  </a:cubicBezTo>
                  <a:cubicBezTo>
                    <a:pt x="1283387" y="62951"/>
                    <a:pt x="1180823" y="48780"/>
                    <a:pt x="1077679" y="47786"/>
                  </a:cubicBezTo>
                  <a:cubicBezTo>
                    <a:pt x="1004075" y="51846"/>
                    <a:pt x="930887" y="41405"/>
                    <a:pt x="857781" y="37842"/>
                  </a:cubicBezTo>
                  <a:cubicBezTo>
                    <a:pt x="802600" y="40742"/>
                    <a:pt x="747418" y="44968"/>
                    <a:pt x="692153" y="46543"/>
                  </a:cubicBezTo>
                  <a:cubicBezTo>
                    <a:pt x="645021" y="50189"/>
                    <a:pt x="597888" y="48117"/>
                    <a:pt x="550755" y="50603"/>
                  </a:cubicBezTo>
                  <a:cubicBezTo>
                    <a:pt x="506029" y="56819"/>
                    <a:pt x="461302" y="62288"/>
                    <a:pt x="416742" y="69166"/>
                  </a:cubicBezTo>
                  <a:cubicBezTo>
                    <a:pt x="399482" y="75132"/>
                    <a:pt x="391267" y="95850"/>
                    <a:pt x="379401" y="108943"/>
                  </a:cubicBezTo>
                  <a:cubicBezTo>
                    <a:pt x="368614" y="123279"/>
                    <a:pt x="356914" y="137367"/>
                    <a:pt x="348948" y="153609"/>
                  </a:cubicBezTo>
                  <a:cubicBezTo>
                    <a:pt x="317581" y="211534"/>
                    <a:pt x="293849" y="273023"/>
                    <a:pt x="264391" y="331859"/>
                  </a:cubicBezTo>
                  <a:cubicBezTo>
                    <a:pt x="237920" y="378680"/>
                    <a:pt x="211698" y="425833"/>
                    <a:pt x="194024" y="476797"/>
                  </a:cubicBezTo>
                  <a:cubicBezTo>
                    <a:pt x="184647" y="510110"/>
                    <a:pt x="173279" y="542594"/>
                    <a:pt x="162574" y="575327"/>
                  </a:cubicBezTo>
                  <a:cubicBezTo>
                    <a:pt x="154359" y="597453"/>
                    <a:pt x="146559" y="651235"/>
                    <a:pt x="112786" y="627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47603" y="-94586"/>
              <a:ext cx="269180" cy="492070"/>
            </a:xfrm>
            <a:custGeom>
              <a:rect b="b" l="l" r="r" t="t"/>
              <a:pathLst>
                <a:path extrusionOk="0" h="492070" w="269180">
                  <a:moveTo>
                    <a:pt x="52397" y="490009"/>
                  </a:moveTo>
                  <a:cubicBezTo>
                    <a:pt x="14143" y="486280"/>
                    <a:pt x="-4776" y="469872"/>
                    <a:pt x="1032" y="430095"/>
                  </a:cubicBezTo>
                  <a:cubicBezTo>
                    <a:pt x="1945" y="404157"/>
                    <a:pt x="1945" y="377142"/>
                    <a:pt x="3937" y="351453"/>
                  </a:cubicBezTo>
                  <a:cubicBezTo>
                    <a:pt x="10658" y="282257"/>
                    <a:pt x="22275" y="213228"/>
                    <a:pt x="35220" y="144944"/>
                  </a:cubicBezTo>
                  <a:cubicBezTo>
                    <a:pt x="45925" y="103510"/>
                    <a:pt x="51816" y="58346"/>
                    <a:pt x="68495" y="19315"/>
                  </a:cubicBezTo>
                  <a:cubicBezTo>
                    <a:pt x="71068" y="-2396"/>
                    <a:pt x="100359" y="-822"/>
                    <a:pt x="116872" y="918"/>
                  </a:cubicBezTo>
                  <a:cubicBezTo>
                    <a:pt x="160354" y="8542"/>
                    <a:pt x="152969" y="41358"/>
                    <a:pt x="150313" y="74589"/>
                  </a:cubicBezTo>
                  <a:cubicBezTo>
                    <a:pt x="149484" y="116603"/>
                    <a:pt x="138613" y="158783"/>
                    <a:pt x="147326" y="199720"/>
                  </a:cubicBezTo>
                  <a:cubicBezTo>
                    <a:pt x="249641" y="223421"/>
                    <a:pt x="307893" y="323195"/>
                    <a:pt x="239766" y="414019"/>
                  </a:cubicBezTo>
                  <a:cubicBezTo>
                    <a:pt x="199604" y="475341"/>
                    <a:pt x="123013" y="499705"/>
                    <a:pt x="52397" y="490009"/>
                  </a:cubicBezTo>
                  <a:close/>
                  <a:moveTo>
                    <a:pt x="94717" y="453713"/>
                  </a:moveTo>
                  <a:cubicBezTo>
                    <a:pt x="153882" y="452055"/>
                    <a:pt x="207321" y="413770"/>
                    <a:pt x="226738" y="357751"/>
                  </a:cubicBezTo>
                  <a:cubicBezTo>
                    <a:pt x="250885" y="290627"/>
                    <a:pt x="183422" y="246458"/>
                    <a:pt x="126996" y="232039"/>
                  </a:cubicBezTo>
                  <a:cubicBezTo>
                    <a:pt x="87083" y="209499"/>
                    <a:pt x="116375" y="82213"/>
                    <a:pt x="115047" y="39287"/>
                  </a:cubicBezTo>
                  <a:cubicBezTo>
                    <a:pt x="103430" y="33569"/>
                    <a:pt x="90070" y="40861"/>
                    <a:pt x="78536" y="36220"/>
                  </a:cubicBezTo>
                  <a:cubicBezTo>
                    <a:pt x="76461" y="78815"/>
                    <a:pt x="66172" y="120415"/>
                    <a:pt x="60031" y="162512"/>
                  </a:cubicBezTo>
                  <a:cubicBezTo>
                    <a:pt x="48165" y="257397"/>
                    <a:pt x="34888" y="352447"/>
                    <a:pt x="38041" y="448160"/>
                  </a:cubicBezTo>
                  <a:lnTo>
                    <a:pt x="38041" y="448160"/>
                  </a:lnTo>
                  <a:cubicBezTo>
                    <a:pt x="55965" y="454624"/>
                    <a:pt x="75797" y="454293"/>
                    <a:pt x="94717" y="45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25622" y="165071"/>
              <a:ext cx="105257" cy="144415"/>
            </a:xfrm>
            <a:custGeom>
              <a:rect b="b" l="l" r="r" t="t"/>
              <a:pathLst>
                <a:path extrusionOk="0" h="144415" w="105257">
                  <a:moveTo>
                    <a:pt x="28315" y="144334"/>
                  </a:moveTo>
                  <a:cubicBezTo>
                    <a:pt x="7072" y="143091"/>
                    <a:pt x="-2968" y="125688"/>
                    <a:pt x="766" y="105883"/>
                  </a:cubicBezTo>
                  <a:cubicBezTo>
                    <a:pt x="2674" y="80856"/>
                    <a:pt x="5081" y="55499"/>
                    <a:pt x="11719" y="31218"/>
                  </a:cubicBezTo>
                  <a:cubicBezTo>
                    <a:pt x="4583" y="24671"/>
                    <a:pt x="5330" y="12987"/>
                    <a:pt x="12881" y="7021"/>
                  </a:cubicBezTo>
                  <a:cubicBezTo>
                    <a:pt x="39600" y="-14857"/>
                    <a:pt x="96027" y="18705"/>
                    <a:pt x="103910" y="48621"/>
                  </a:cubicBezTo>
                  <a:cubicBezTo>
                    <a:pt x="113038" y="91712"/>
                    <a:pt x="74452" y="146820"/>
                    <a:pt x="28315" y="144334"/>
                  </a:cubicBezTo>
                  <a:close/>
                  <a:moveTo>
                    <a:pt x="33045" y="114335"/>
                  </a:moveTo>
                  <a:cubicBezTo>
                    <a:pt x="55615" y="111103"/>
                    <a:pt x="71880" y="87237"/>
                    <a:pt x="74618" y="65857"/>
                  </a:cubicBezTo>
                  <a:cubicBezTo>
                    <a:pt x="75614" y="44394"/>
                    <a:pt x="49309" y="35444"/>
                    <a:pt x="31800" y="32793"/>
                  </a:cubicBezTo>
                  <a:cubicBezTo>
                    <a:pt x="31053" y="33124"/>
                    <a:pt x="30307" y="33621"/>
                    <a:pt x="29560" y="33953"/>
                  </a:cubicBezTo>
                  <a:cubicBezTo>
                    <a:pt x="28896" y="60636"/>
                    <a:pt x="28813" y="87486"/>
                    <a:pt x="29394" y="114170"/>
                  </a:cubicBezTo>
                  <a:cubicBezTo>
                    <a:pt x="30639" y="114335"/>
                    <a:pt x="31883" y="114335"/>
                    <a:pt x="33045" y="114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843908" y="-94285"/>
              <a:ext cx="137328" cy="204888"/>
            </a:xfrm>
            <a:custGeom>
              <a:rect b="b" l="l" r="r" t="t"/>
              <a:pathLst>
                <a:path extrusionOk="0" h="204888" w="137328">
                  <a:moveTo>
                    <a:pt x="97979" y="204226"/>
                  </a:moveTo>
                  <a:cubicBezTo>
                    <a:pt x="78562" y="202983"/>
                    <a:pt x="59725" y="197679"/>
                    <a:pt x="40972" y="193039"/>
                  </a:cubicBezTo>
                  <a:cubicBezTo>
                    <a:pt x="28608" y="189475"/>
                    <a:pt x="14750" y="186409"/>
                    <a:pt x="5788" y="176714"/>
                  </a:cubicBezTo>
                  <a:cubicBezTo>
                    <a:pt x="-7820" y="161300"/>
                    <a:pt x="5705" y="136771"/>
                    <a:pt x="14335" y="121855"/>
                  </a:cubicBezTo>
                  <a:cubicBezTo>
                    <a:pt x="28608" y="99066"/>
                    <a:pt x="80139" y="104204"/>
                    <a:pt x="74164" y="69896"/>
                  </a:cubicBezTo>
                  <a:cubicBezTo>
                    <a:pt x="73417" y="66664"/>
                    <a:pt x="70513" y="65338"/>
                    <a:pt x="67443" y="66581"/>
                  </a:cubicBezTo>
                  <a:lnTo>
                    <a:pt x="67608" y="66664"/>
                  </a:lnTo>
                  <a:cubicBezTo>
                    <a:pt x="55908" y="71885"/>
                    <a:pt x="47112" y="81415"/>
                    <a:pt x="34416" y="84398"/>
                  </a:cubicBezTo>
                  <a:cubicBezTo>
                    <a:pt x="17903" y="89453"/>
                    <a:pt x="6037" y="73708"/>
                    <a:pt x="9854" y="58377"/>
                  </a:cubicBezTo>
                  <a:cubicBezTo>
                    <a:pt x="14501" y="22495"/>
                    <a:pt x="44125" y="-4686"/>
                    <a:pt x="81217" y="2689"/>
                  </a:cubicBezTo>
                  <a:cubicBezTo>
                    <a:pt x="100717" y="-9161"/>
                    <a:pt x="126607" y="21003"/>
                    <a:pt x="133412" y="37660"/>
                  </a:cubicBezTo>
                  <a:cubicBezTo>
                    <a:pt x="148763" y="77354"/>
                    <a:pt x="114160" y="112490"/>
                    <a:pt x="95241" y="144312"/>
                  </a:cubicBezTo>
                  <a:cubicBezTo>
                    <a:pt x="110094" y="147875"/>
                    <a:pt x="132997" y="146715"/>
                    <a:pt x="137146" y="165361"/>
                  </a:cubicBezTo>
                  <a:cubicBezTo>
                    <a:pt x="137976" y="178205"/>
                    <a:pt x="136399" y="196519"/>
                    <a:pt x="123620" y="203232"/>
                  </a:cubicBezTo>
                  <a:cubicBezTo>
                    <a:pt x="115322" y="206049"/>
                    <a:pt x="106526" y="204475"/>
                    <a:pt x="97979" y="204226"/>
                  </a:cubicBezTo>
                  <a:close/>
                  <a:moveTo>
                    <a:pt x="114575" y="182017"/>
                  </a:moveTo>
                  <a:cubicBezTo>
                    <a:pt x="116318" y="177874"/>
                    <a:pt x="117480" y="173399"/>
                    <a:pt x="118061" y="168924"/>
                  </a:cubicBezTo>
                  <a:lnTo>
                    <a:pt x="118061" y="168924"/>
                  </a:lnTo>
                  <a:cubicBezTo>
                    <a:pt x="93166" y="162460"/>
                    <a:pt x="53087" y="166521"/>
                    <a:pt x="80968" y="129396"/>
                  </a:cubicBezTo>
                  <a:cubicBezTo>
                    <a:pt x="110675" y="85972"/>
                    <a:pt x="143618" y="49179"/>
                    <a:pt x="79309" y="19097"/>
                  </a:cubicBezTo>
                  <a:cubicBezTo>
                    <a:pt x="56074" y="17274"/>
                    <a:pt x="39395" y="36003"/>
                    <a:pt x="37072" y="57880"/>
                  </a:cubicBezTo>
                  <a:cubicBezTo>
                    <a:pt x="48440" y="53156"/>
                    <a:pt x="59725" y="45947"/>
                    <a:pt x="72587" y="47439"/>
                  </a:cubicBezTo>
                  <a:cubicBezTo>
                    <a:pt x="97730" y="51582"/>
                    <a:pt x="100137" y="86801"/>
                    <a:pt x="85781" y="103375"/>
                  </a:cubicBezTo>
                  <a:cubicBezTo>
                    <a:pt x="72753" y="121109"/>
                    <a:pt x="47527" y="121357"/>
                    <a:pt x="32259" y="135445"/>
                  </a:cubicBezTo>
                  <a:cubicBezTo>
                    <a:pt x="27529" y="142903"/>
                    <a:pt x="25704" y="151770"/>
                    <a:pt x="23629" y="160223"/>
                  </a:cubicBezTo>
                  <a:cubicBezTo>
                    <a:pt x="52174" y="172073"/>
                    <a:pt x="83956" y="177957"/>
                    <a:pt x="114575" y="182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018673" y="149385"/>
              <a:ext cx="171738" cy="103752"/>
            </a:xfrm>
            <a:custGeom>
              <a:rect b="b" l="l" r="r" t="t"/>
              <a:pathLst>
                <a:path extrusionOk="0" h="103752" w="171738">
                  <a:moveTo>
                    <a:pt x="71830" y="103752"/>
                  </a:moveTo>
                  <a:cubicBezTo>
                    <a:pt x="47102" y="102675"/>
                    <a:pt x="-2935" y="105327"/>
                    <a:pt x="135" y="69362"/>
                  </a:cubicBezTo>
                  <a:cubicBezTo>
                    <a:pt x="4367" y="51379"/>
                    <a:pt x="9097" y="33479"/>
                    <a:pt x="12997" y="15497"/>
                  </a:cubicBezTo>
                  <a:cubicBezTo>
                    <a:pt x="13827" y="11685"/>
                    <a:pt x="14159" y="6796"/>
                    <a:pt x="16316" y="3398"/>
                  </a:cubicBezTo>
                  <a:cubicBezTo>
                    <a:pt x="19470" y="-1408"/>
                    <a:pt x="26440" y="-1077"/>
                    <a:pt x="29012" y="4144"/>
                  </a:cubicBezTo>
                  <a:cubicBezTo>
                    <a:pt x="49840" y="-82"/>
                    <a:pt x="71332" y="11271"/>
                    <a:pt x="91994" y="14171"/>
                  </a:cubicBezTo>
                  <a:cubicBezTo>
                    <a:pt x="116556" y="21049"/>
                    <a:pt x="147674" y="16491"/>
                    <a:pt x="167257" y="34722"/>
                  </a:cubicBezTo>
                  <a:cubicBezTo>
                    <a:pt x="171157" y="39860"/>
                    <a:pt x="171738" y="45910"/>
                    <a:pt x="171738" y="52125"/>
                  </a:cubicBezTo>
                  <a:cubicBezTo>
                    <a:pt x="171738" y="69610"/>
                    <a:pt x="172070" y="94056"/>
                    <a:pt x="151906" y="100769"/>
                  </a:cubicBezTo>
                  <a:cubicBezTo>
                    <a:pt x="125767" y="105658"/>
                    <a:pt x="98384" y="102509"/>
                    <a:pt x="71830" y="103752"/>
                  </a:cubicBezTo>
                  <a:close/>
                  <a:moveTo>
                    <a:pt x="96475" y="67704"/>
                  </a:moveTo>
                  <a:cubicBezTo>
                    <a:pt x="105022" y="67373"/>
                    <a:pt x="113569" y="66958"/>
                    <a:pt x="122116" y="66627"/>
                  </a:cubicBezTo>
                  <a:cubicBezTo>
                    <a:pt x="128174" y="66461"/>
                    <a:pt x="134314" y="65964"/>
                    <a:pt x="140454" y="65964"/>
                  </a:cubicBezTo>
                  <a:cubicBezTo>
                    <a:pt x="141533" y="62235"/>
                    <a:pt x="142446" y="58423"/>
                    <a:pt x="142861" y="56434"/>
                  </a:cubicBezTo>
                  <a:cubicBezTo>
                    <a:pt x="143193" y="54860"/>
                    <a:pt x="143442" y="53285"/>
                    <a:pt x="143774" y="51711"/>
                  </a:cubicBezTo>
                  <a:cubicBezTo>
                    <a:pt x="105769" y="46241"/>
                    <a:pt x="67183" y="43424"/>
                    <a:pt x="29510" y="35468"/>
                  </a:cubicBezTo>
                  <a:cubicBezTo>
                    <a:pt x="29261" y="38700"/>
                    <a:pt x="28929" y="41849"/>
                    <a:pt x="28680" y="45081"/>
                  </a:cubicBezTo>
                  <a:cubicBezTo>
                    <a:pt x="28182" y="52042"/>
                    <a:pt x="27850" y="59003"/>
                    <a:pt x="27933" y="66047"/>
                  </a:cubicBezTo>
                  <a:cubicBezTo>
                    <a:pt x="50338" y="70687"/>
                    <a:pt x="73656" y="68119"/>
                    <a:pt x="96475" y="67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12022" y="-22971"/>
              <a:ext cx="217790" cy="461080"/>
            </a:xfrm>
            <a:custGeom>
              <a:rect b="b" l="l" r="r" t="t"/>
              <a:pathLst>
                <a:path extrusionOk="0" h="461080" w="217790">
                  <a:moveTo>
                    <a:pt x="103275" y="460574"/>
                  </a:moveTo>
                  <a:cubicBezTo>
                    <a:pt x="77385" y="460243"/>
                    <a:pt x="35149" y="456099"/>
                    <a:pt x="43447" y="419968"/>
                  </a:cubicBezTo>
                  <a:cubicBezTo>
                    <a:pt x="49753" y="365027"/>
                    <a:pt x="65934" y="311576"/>
                    <a:pt x="71743" y="256717"/>
                  </a:cubicBezTo>
                  <a:cubicBezTo>
                    <a:pt x="44608" y="252491"/>
                    <a:pt x="-3603" y="246939"/>
                    <a:pt x="214" y="209896"/>
                  </a:cubicBezTo>
                  <a:cubicBezTo>
                    <a:pt x="13491" y="154043"/>
                    <a:pt x="43115" y="103659"/>
                    <a:pt x="62283" y="49711"/>
                  </a:cubicBezTo>
                  <a:cubicBezTo>
                    <a:pt x="53819" y="38938"/>
                    <a:pt x="66432" y="27005"/>
                    <a:pt x="74315" y="20044"/>
                  </a:cubicBezTo>
                  <a:cubicBezTo>
                    <a:pt x="88339" y="12255"/>
                    <a:pt x="110992" y="12586"/>
                    <a:pt x="122278" y="25099"/>
                  </a:cubicBezTo>
                  <a:cubicBezTo>
                    <a:pt x="127422" y="31149"/>
                    <a:pt x="125265" y="39353"/>
                    <a:pt x="122941" y="46065"/>
                  </a:cubicBezTo>
                  <a:cubicBezTo>
                    <a:pt x="115722" y="83605"/>
                    <a:pt x="90662" y="118824"/>
                    <a:pt x="93649" y="157606"/>
                  </a:cubicBezTo>
                  <a:cubicBezTo>
                    <a:pt x="99126" y="157855"/>
                    <a:pt x="106013" y="159347"/>
                    <a:pt x="110494" y="155535"/>
                  </a:cubicBezTo>
                  <a:cubicBezTo>
                    <a:pt x="115805" y="145093"/>
                    <a:pt x="116220" y="132580"/>
                    <a:pt x="119290" y="121310"/>
                  </a:cubicBezTo>
                  <a:cubicBezTo>
                    <a:pt x="130161" y="82776"/>
                    <a:pt x="130742" y="36618"/>
                    <a:pt x="158623" y="5708"/>
                  </a:cubicBezTo>
                  <a:cubicBezTo>
                    <a:pt x="168415" y="-2910"/>
                    <a:pt x="182272" y="239"/>
                    <a:pt x="193972" y="2310"/>
                  </a:cubicBezTo>
                  <a:cubicBezTo>
                    <a:pt x="213556" y="5791"/>
                    <a:pt x="221771" y="17973"/>
                    <a:pt x="215962" y="37198"/>
                  </a:cubicBezTo>
                  <a:cubicBezTo>
                    <a:pt x="212394" y="59324"/>
                    <a:pt x="208660" y="81450"/>
                    <a:pt x="205175" y="103659"/>
                  </a:cubicBezTo>
                  <a:cubicBezTo>
                    <a:pt x="197789" y="148574"/>
                    <a:pt x="189990" y="193406"/>
                    <a:pt x="185592" y="238818"/>
                  </a:cubicBezTo>
                  <a:cubicBezTo>
                    <a:pt x="184513" y="247519"/>
                    <a:pt x="183683" y="257546"/>
                    <a:pt x="176298" y="263430"/>
                  </a:cubicBezTo>
                  <a:cubicBezTo>
                    <a:pt x="177044" y="309256"/>
                    <a:pt x="167585" y="354336"/>
                    <a:pt x="162108" y="399583"/>
                  </a:cubicBezTo>
                  <a:cubicBezTo>
                    <a:pt x="158125" y="438448"/>
                    <a:pt x="147752" y="465132"/>
                    <a:pt x="103275" y="460574"/>
                  </a:cubicBezTo>
                  <a:close/>
                  <a:moveTo>
                    <a:pt x="118129" y="422372"/>
                  </a:moveTo>
                  <a:cubicBezTo>
                    <a:pt x="118460" y="422372"/>
                    <a:pt x="118876" y="422289"/>
                    <a:pt x="119207" y="422289"/>
                  </a:cubicBezTo>
                  <a:cubicBezTo>
                    <a:pt x="126344" y="406627"/>
                    <a:pt x="126593" y="388893"/>
                    <a:pt x="129746" y="372236"/>
                  </a:cubicBezTo>
                  <a:cubicBezTo>
                    <a:pt x="135554" y="337928"/>
                    <a:pt x="143023" y="303787"/>
                    <a:pt x="147587" y="269313"/>
                  </a:cubicBezTo>
                  <a:cubicBezTo>
                    <a:pt x="150408" y="258789"/>
                    <a:pt x="143770" y="246441"/>
                    <a:pt x="153229" y="237989"/>
                  </a:cubicBezTo>
                  <a:cubicBezTo>
                    <a:pt x="162855" y="167136"/>
                    <a:pt x="179036" y="97361"/>
                    <a:pt x="194387" y="27585"/>
                  </a:cubicBezTo>
                  <a:cubicBezTo>
                    <a:pt x="188081" y="25597"/>
                    <a:pt x="181360" y="24851"/>
                    <a:pt x="174804" y="24768"/>
                  </a:cubicBezTo>
                  <a:cubicBezTo>
                    <a:pt x="156714" y="50540"/>
                    <a:pt x="154806" y="84268"/>
                    <a:pt x="146425" y="113935"/>
                  </a:cubicBezTo>
                  <a:cubicBezTo>
                    <a:pt x="140367" y="133740"/>
                    <a:pt x="141197" y="157606"/>
                    <a:pt x="127588" y="174180"/>
                  </a:cubicBezTo>
                  <a:cubicBezTo>
                    <a:pt x="110909" y="190091"/>
                    <a:pt x="71245" y="190008"/>
                    <a:pt x="68755" y="161667"/>
                  </a:cubicBezTo>
                  <a:cubicBezTo>
                    <a:pt x="65021" y="117332"/>
                    <a:pt x="97384" y="80041"/>
                    <a:pt x="107341" y="38358"/>
                  </a:cubicBezTo>
                  <a:cubicBezTo>
                    <a:pt x="101450" y="37944"/>
                    <a:pt x="94728" y="37944"/>
                    <a:pt x="89252" y="40596"/>
                  </a:cubicBezTo>
                  <a:cubicBezTo>
                    <a:pt x="85517" y="43993"/>
                    <a:pt x="83609" y="49131"/>
                    <a:pt x="79709" y="52280"/>
                  </a:cubicBezTo>
                  <a:cubicBezTo>
                    <a:pt x="69668" y="106394"/>
                    <a:pt x="42700" y="155949"/>
                    <a:pt x="34319" y="210394"/>
                  </a:cubicBezTo>
                  <a:cubicBezTo>
                    <a:pt x="58051" y="224647"/>
                    <a:pt x="103192" y="209814"/>
                    <a:pt x="108503" y="246524"/>
                  </a:cubicBezTo>
                  <a:cubicBezTo>
                    <a:pt x="111573" y="267656"/>
                    <a:pt x="105433" y="288870"/>
                    <a:pt x="101615" y="309587"/>
                  </a:cubicBezTo>
                  <a:cubicBezTo>
                    <a:pt x="94396" y="346547"/>
                    <a:pt x="86596" y="383423"/>
                    <a:pt x="81451" y="420797"/>
                  </a:cubicBezTo>
                  <a:cubicBezTo>
                    <a:pt x="93649" y="422620"/>
                    <a:pt x="105931" y="423035"/>
                    <a:pt x="118129" y="422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396444" y="146457"/>
              <a:ext cx="223805" cy="268908"/>
            </a:xfrm>
            <a:custGeom>
              <a:rect b="b" l="l" r="r" t="t"/>
              <a:pathLst>
                <a:path extrusionOk="0" h="268908" w="223805">
                  <a:moveTo>
                    <a:pt x="157587" y="267279"/>
                  </a:moveTo>
                  <a:cubicBezTo>
                    <a:pt x="146302" y="264959"/>
                    <a:pt x="136095" y="256920"/>
                    <a:pt x="132859" y="245567"/>
                  </a:cubicBezTo>
                  <a:cubicBezTo>
                    <a:pt x="132444" y="244076"/>
                    <a:pt x="132112" y="242584"/>
                    <a:pt x="131863" y="241175"/>
                  </a:cubicBezTo>
                  <a:cubicBezTo>
                    <a:pt x="92199" y="268025"/>
                    <a:pt x="28719" y="249959"/>
                    <a:pt x="8223" y="206951"/>
                  </a:cubicBezTo>
                  <a:cubicBezTo>
                    <a:pt x="-11941" y="152340"/>
                    <a:pt x="6646" y="74444"/>
                    <a:pt x="45813" y="31932"/>
                  </a:cubicBezTo>
                  <a:cubicBezTo>
                    <a:pt x="71952" y="3591"/>
                    <a:pt x="118918" y="-11657"/>
                    <a:pt x="153189" y="10801"/>
                  </a:cubicBezTo>
                  <a:cubicBezTo>
                    <a:pt x="166881" y="-7762"/>
                    <a:pt x="208869" y="27457"/>
                    <a:pt x="217167" y="41131"/>
                  </a:cubicBezTo>
                  <a:cubicBezTo>
                    <a:pt x="223141" y="49749"/>
                    <a:pt x="224552" y="60107"/>
                    <a:pt x="223473" y="70300"/>
                  </a:cubicBezTo>
                  <a:cubicBezTo>
                    <a:pt x="222312" y="90106"/>
                    <a:pt x="220901" y="109994"/>
                    <a:pt x="219656" y="129800"/>
                  </a:cubicBezTo>
                  <a:cubicBezTo>
                    <a:pt x="216669" y="160876"/>
                    <a:pt x="213682" y="191869"/>
                    <a:pt x="211109" y="223027"/>
                  </a:cubicBezTo>
                  <a:cubicBezTo>
                    <a:pt x="210694" y="252528"/>
                    <a:pt x="187875" y="275317"/>
                    <a:pt x="157587" y="267279"/>
                  </a:cubicBezTo>
                  <a:close/>
                  <a:moveTo>
                    <a:pt x="175179" y="240927"/>
                  </a:moveTo>
                  <a:cubicBezTo>
                    <a:pt x="193102" y="238524"/>
                    <a:pt x="186796" y="184328"/>
                    <a:pt x="191111" y="168748"/>
                  </a:cubicBezTo>
                  <a:cubicBezTo>
                    <a:pt x="194513" y="137424"/>
                    <a:pt x="197583" y="106100"/>
                    <a:pt x="200239" y="74692"/>
                  </a:cubicBezTo>
                  <a:cubicBezTo>
                    <a:pt x="206379" y="49169"/>
                    <a:pt x="177751" y="38893"/>
                    <a:pt x="158998" y="30855"/>
                  </a:cubicBezTo>
                  <a:cubicBezTo>
                    <a:pt x="143148" y="16353"/>
                    <a:pt x="118835" y="16104"/>
                    <a:pt x="99667" y="23562"/>
                  </a:cubicBezTo>
                  <a:cubicBezTo>
                    <a:pt x="57928" y="40136"/>
                    <a:pt x="38676" y="86211"/>
                    <a:pt x="33947" y="128143"/>
                  </a:cubicBezTo>
                  <a:cubicBezTo>
                    <a:pt x="28055" y="166842"/>
                    <a:pt x="29963" y="212006"/>
                    <a:pt x="77013" y="219961"/>
                  </a:cubicBezTo>
                  <a:cubicBezTo>
                    <a:pt x="136842" y="231728"/>
                    <a:pt x="124312" y="165931"/>
                    <a:pt x="156259" y="171897"/>
                  </a:cubicBezTo>
                  <a:cubicBezTo>
                    <a:pt x="183062" y="182173"/>
                    <a:pt x="162234" y="217889"/>
                    <a:pt x="164723" y="238026"/>
                  </a:cubicBezTo>
                  <a:cubicBezTo>
                    <a:pt x="167877" y="239849"/>
                    <a:pt x="171528" y="240927"/>
                    <a:pt x="175179" y="2409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462592" y="197771"/>
              <a:ext cx="93628" cy="117869"/>
            </a:xfrm>
            <a:custGeom>
              <a:rect b="b" l="l" r="r" t="t"/>
              <a:pathLst>
                <a:path extrusionOk="0" h="117869" w="93628">
                  <a:moveTo>
                    <a:pt x="37917" y="117766"/>
                  </a:moveTo>
                  <a:cubicBezTo>
                    <a:pt x="11944" y="114451"/>
                    <a:pt x="-6063" y="85447"/>
                    <a:pt x="1903" y="60669"/>
                  </a:cubicBezTo>
                  <a:cubicBezTo>
                    <a:pt x="8874" y="34234"/>
                    <a:pt x="24557" y="-571"/>
                    <a:pt x="56587" y="92"/>
                  </a:cubicBezTo>
                  <a:cubicBezTo>
                    <a:pt x="64802" y="-405"/>
                    <a:pt x="77913" y="838"/>
                    <a:pt x="79821" y="10616"/>
                  </a:cubicBezTo>
                  <a:cubicBezTo>
                    <a:pt x="116416" y="27770"/>
                    <a:pt x="72519" y="121412"/>
                    <a:pt x="37917" y="117766"/>
                  </a:cubicBezTo>
                  <a:close/>
                  <a:moveTo>
                    <a:pt x="40738" y="98209"/>
                  </a:moveTo>
                  <a:cubicBezTo>
                    <a:pt x="58993" y="90170"/>
                    <a:pt x="78992" y="49399"/>
                    <a:pt x="72187" y="30754"/>
                  </a:cubicBezTo>
                  <a:cubicBezTo>
                    <a:pt x="66545" y="26942"/>
                    <a:pt x="63060" y="19483"/>
                    <a:pt x="68121" y="13600"/>
                  </a:cubicBezTo>
                  <a:cubicBezTo>
                    <a:pt x="56006" y="13268"/>
                    <a:pt x="43725" y="18323"/>
                    <a:pt x="37585" y="29179"/>
                  </a:cubicBezTo>
                  <a:cubicBezTo>
                    <a:pt x="25470" y="48405"/>
                    <a:pt x="10284" y="88927"/>
                    <a:pt x="40904" y="98209"/>
                  </a:cubicBezTo>
                  <a:cubicBezTo>
                    <a:pt x="40904" y="98209"/>
                    <a:pt x="40738" y="98209"/>
                    <a:pt x="40738" y="98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639333" y="182006"/>
              <a:ext cx="184449" cy="257720"/>
            </a:xfrm>
            <a:custGeom>
              <a:rect b="b" l="l" r="r" t="t"/>
              <a:pathLst>
                <a:path extrusionOk="0" h="257720" w="184449">
                  <a:moveTo>
                    <a:pt x="76509" y="256426"/>
                  </a:moveTo>
                  <a:cubicBezTo>
                    <a:pt x="-39248" y="226427"/>
                    <a:pt x="-19250" y="4091"/>
                    <a:pt x="106797" y="11549"/>
                  </a:cubicBezTo>
                  <a:cubicBezTo>
                    <a:pt x="115924" y="-8340"/>
                    <a:pt x="145299" y="2267"/>
                    <a:pt x="160983" y="8068"/>
                  </a:cubicBezTo>
                  <a:cubicBezTo>
                    <a:pt x="195171" y="22239"/>
                    <a:pt x="189030" y="69142"/>
                    <a:pt x="161646" y="87125"/>
                  </a:cubicBezTo>
                  <a:cubicBezTo>
                    <a:pt x="145880" y="98146"/>
                    <a:pt x="125799" y="88451"/>
                    <a:pt x="108705" y="95329"/>
                  </a:cubicBezTo>
                  <a:cubicBezTo>
                    <a:pt x="84392" y="102621"/>
                    <a:pt x="91030" y="132703"/>
                    <a:pt x="101403" y="149193"/>
                  </a:cubicBezTo>
                  <a:cubicBezTo>
                    <a:pt x="114846" y="170739"/>
                    <a:pt x="151938" y="167673"/>
                    <a:pt x="157829" y="194854"/>
                  </a:cubicBezTo>
                  <a:cubicBezTo>
                    <a:pt x="154842" y="229825"/>
                    <a:pt x="112190" y="264961"/>
                    <a:pt x="76509" y="256426"/>
                  </a:cubicBezTo>
                  <a:close/>
                  <a:moveTo>
                    <a:pt x="96341" y="221786"/>
                  </a:moveTo>
                  <a:cubicBezTo>
                    <a:pt x="109867" y="220295"/>
                    <a:pt x="120405" y="209273"/>
                    <a:pt x="128371" y="199080"/>
                  </a:cubicBezTo>
                  <a:cubicBezTo>
                    <a:pt x="109535" y="189799"/>
                    <a:pt x="90284" y="183004"/>
                    <a:pt x="78998" y="164690"/>
                  </a:cubicBezTo>
                  <a:cubicBezTo>
                    <a:pt x="62900" y="138918"/>
                    <a:pt x="59415" y="97069"/>
                    <a:pt x="87628" y="78341"/>
                  </a:cubicBezTo>
                  <a:cubicBezTo>
                    <a:pt x="98997" y="70551"/>
                    <a:pt x="112439" y="65745"/>
                    <a:pt x="126214" y="64419"/>
                  </a:cubicBezTo>
                  <a:cubicBezTo>
                    <a:pt x="138495" y="63673"/>
                    <a:pt x="147955" y="65911"/>
                    <a:pt x="151689" y="51326"/>
                  </a:cubicBezTo>
                  <a:cubicBezTo>
                    <a:pt x="158576" y="27542"/>
                    <a:pt x="119078" y="41216"/>
                    <a:pt x="109950" y="28454"/>
                  </a:cubicBezTo>
                  <a:cubicBezTo>
                    <a:pt x="18838" y="31603"/>
                    <a:pt x="4897" y="210599"/>
                    <a:pt x="96341" y="221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4031794" y="787801"/>
              <a:ext cx="384112" cy="606012"/>
            </a:xfrm>
            <a:custGeom>
              <a:rect b="b" l="l" r="r" t="t"/>
              <a:pathLst>
                <a:path extrusionOk="0" h="606012" w="384112">
                  <a:moveTo>
                    <a:pt x="326327" y="605193"/>
                  </a:moveTo>
                  <a:cubicBezTo>
                    <a:pt x="277950" y="605691"/>
                    <a:pt x="229738" y="603288"/>
                    <a:pt x="181361" y="602873"/>
                  </a:cubicBezTo>
                  <a:cubicBezTo>
                    <a:pt x="141033" y="600304"/>
                    <a:pt x="34486" y="619778"/>
                    <a:pt x="16065" y="577433"/>
                  </a:cubicBezTo>
                  <a:cubicBezTo>
                    <a:pt x="9426" y="540887"/>
                    <a:pt x="18803" y="502188"/>
                    <a:pt x="20712" y="465146"/>
                  </a:cubicBezTo>
                  <a:cubicBezTo>
                    <a:pt x="24861" y="422551"/>
                    <a:pt x="25358" y="366200"/>
                    <a:pt x="70914" y="346561"/>
                  </a:cubicBezTo>
                  <a:cubicBezTo>
                    <a:pt x="113151" y="323606"/>
                    <a:pt x="152567" y="295762"/>
                    <a:pt x="185261" y="260211"/>
                  </a:cubicBezTo>
                  <a:cubicBezTo>
                    <a:pt x="206919" y="234522"/>
                    <a:pt x="230236" y="205104"/>
                    <a:pt x="226917" y="169470"/>
                  </a:cubicBezTo>
                  <a:cubicBezTo>
                    <a:pt x="225755" y="155300"/>
                    <a:pt x="221192" y="137069"/>
                    <a:pt x="205591" y="132842"/>
                  </a:cubicBezTo>
                  <a:cubicBezTo>
                    <a:pt x="156550" y="133008"/>
                    <a:pt x="136220" y="186707"/>
                    <a:pt x="108753" y="218446"/>
                  </a:cubicBezTo>
                  <a:cubicBezTo>
                    <a:pt x="89834" y="240489"/>
                    <a:pt x="66268" y="234605"/>
                    <a:pt x="43697" y="222340"/>
                  </a:cubicBezTo>
                  <a:cubicBezTo>
                    <a:pt x="28263" y="215131"/>
                    <a:pt x="11750" y="206595"/>
                    <a:pt x="3286" y="191182"/>
                  </a:cubicBezTo>
                  <a:cubicBezTo>
                    <a:pt x="-10738" y="161432"/>
                    <a:pt x="23699" y="116269"/>
                    <a:pt x="39465" y="91242"/>
                  </a:cubicBezTo>
                  <a:cubicBezTo>
                    <a:pt x="122777" y="-22039"/>
                    <a:pt x="156799" y="-9360"/>
                    <a:pt x="284920" y="21135"/>
                  </a:cubicBezTo>
                  <a:cubicBezTo>
                    <a:pt x="418767" y="27599"/>
                    <a:pt x="353213" y="193585"/>
                    <a:pt x="315291" y="266261"/>
                  </a:cubicBezTo>
                  <a:cubicBezTo>
                    <a:pt x="283925" y="335456"/>
                    <a:pt x="221274" y="385923"/>
                    <a:pt x="194140" y="456859"/>
                  </a:cubicBezTo>
                  <a:cubicBezTo>
                    <a:pt x="244260" y="470201"/>
                    <a:pt x="338442" y="458433"/>
                    <a:pt x="375452" y="493487"/>
                  </a:cubicBezTo>
                  <a:cubicBezTo>
                    <a:pt x="386571" y="507906"/>
                    <a:pt x="384247" y="527380"/>
                    <a:pt x="383086" y="544368"/>
                  </a:cubicBezTo>
                  <a:cubicBezTo>
                    <a:pt x="381094" y="579670"/>
                    <a:pt x="367568" y="611574"/>
                    <a:pt x="326327" y="605193"/>
                  </a:cubicBezTo>
                  <a:close/>
                  <a:moveTo>
                    <a:pt x="341679" y="567820"/>
                  </a:moveTo>
                  <a:cubicBezTo>
                    <a:pt x="348566" y="552406"/>
                    <a:pt x="351885" y="533264"/>
                    <a:pt x="349562" y="516607"/>
                  </a:cubicBezTo>
                  <a:cubicBezTo>
                    <a:pt x="254549" y="478902"/>
                    <a:pt x="77553" y="544782"/>
                    <a:pt x="193642" y="378382"/>
                  </a:cubicBezTo>
                  <a:cubicBezTo>
                    <a:pt x="240194" y="317391"/>
                    <a:pt x="288156" y="253582"/>
                    <a:pt x="311391" y="179663"/>
                  </a:cubicBezTo>
                  <a:cubicBezTo>
                    <a:pt x="320353" y="147593"/>
                    <a:pt x="339189" y="102098"/>
                    <a:pt x="319108" y="72514"/>
                  </a:cubicBezTo>
                  <a:cubicBezTo>
                    <a:pt x="306578" y="54863"/>
                    <a:pt x="267909" y="65719"/>
                    <a:pt x="270980" y="36632"/>
                  </a:cubicBezTo>
                  <a:cubicBezTo>
                    <a:pt x="226087" y="34726"/>
                    <a:pt x="174805" y="18649"/>
                    <a:pt x="133398" y="42101"/>
                  </a:cubicBezTo>
                  <a:cubicBezTo>
                    <a:pt x="90498" y="76740"/>
                    <a:pt x="54899" y="123561"/>
                    <a:pt x="36146" y="175603"/>
                  </a:cubicBezTo>
                  <a:cubicBezTo>
                    <a:pt x="47680" y="186541"/>
                    <a:pt x="63778" y="191596"/>
                    <a:pt x="78134" y="197894"/>
                  </a:cubicBezTo>
                  <a:cubicBezTo>
                    <a:pt x="104355" y="172619"/>
                    <a:pt x="116802" y="135991"/>
                    <a:pt x="151405" y="117843"/>
                  </a:cubicBezTo>
                  <a:cubicBezTo>
                    <a:pt x="217706" y="76326"/>
                    <a:pt x="266001" y="126379"/>
                    <a:pt x="257205" y="196154"/>
                  </a:cubicBezTo>
                  <a:cubicBezTo>
                    <a:pt x="251562" y="239494"/>
                    <a:pt x="220860" y="275128"/>
                    <a:pt x="191070" y="305209"/>
                  </a:cubicBezTo>
                  <a:cubicBezTo>
                    <a:pt x="165761" y="330567"/>
                    <a:pt x="136884" y="351781"/>
                    <a:pt x="105849" y="369598"/>
                  </a:cubicBezTo>
                  <a:cubicBezTo>
                    <a:pt x="95974" y="375813"/>
                    <a:pt x="85270" y="380951"/>
                    <a:pt x="75893" y="387746"/>
                  </a:cubicBezTo>
                  <a:cubicBezTo>
                    <a:pt x="69255" y="396447"/>
                    <a:pt x="67014" y="407635"/>
                    <a:pt x="64359" y="418076"/>
                  </a:cubicBezTo>
                  <a:cubicBezTo>
                    <a:pt x="57638" y="465891"/>
                    <a:pt x="53323" y="514369"/>
                    <a:pt x="51580" y="562599"/>
                  </a:cubicBezTo>
                  <a:cubicBezTo>
                    <a:pt x="100041" y="572543"/>
                    <a:pt x="150243" y="563759"/>
                    <a:pt x="199368" y="565251"/>
                  </a:cubicBezTo>
                  <a:cubicBezTo>
                    <a:pt x="246749" y="567488"/>
                    <a:pt x="294214" y="566660"/>
                    <a:pt x="341679" y="567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443250" y="956453"/>
              <a:ext cx="357410" cy="407128"/>
            </a:xfrm>
            <a:custGeom>
              <a:rect b="b" l="l" r="r" t="t"/>
              <a:pathLst>
                <a:path extrusionOk="0" h="407128" w="357410">
                  <a:moveTo>
                    <a:pt x="121907" y="406709"/>
                  </a:moveTo>
                  <a:cubicBezTo>
                    <a:pt x="43906" y="403394"/>
                    <a:pt x="1918" y="321271"/>
                    <a:pt x="92" y="251330"/>
                  </a:cubicBezTo>
                  <a:cubicBezTo>
                    <a:pt x="-489" y="199123"/>
                    <a:pt x="839" y="143269"/>
                    <a:pt x="29384" y="97609"/>
                  </a:cubicBezTo>
                  <a:cubicBezTo>
                    <a:pt x="68634" y="28828"/>
                    <a:pt x="170948" y="-4568"/>
                    <a:pt x="245879" y="13746"/>
                  </a:cubicBezTo>
                  <a:cubicBezTo>
                    <a:pt x="256252" y="-12772"/>
                    <a:pt x="296912" y="6122"/>
                    <a:pt x="316163" y="12420"/>
                  </a:cubicBezTo>
                  <a:cubicBezTo>
                    <a:pt x="361387" y="25679"/>
                    <a:pt x="349687" y="58661"/>
                    <a:pt x="351264" y="95454"/>
                  </a:cubicBezTo>
                  <a:cubicBezTo>
                    <a:pt x="352011" y="141281"/>
                    <a:pt x="350517" y="187521"/>
                    <a:pt x="353173" y="233182"/>
                  </a:cubicBezTo>
                  <a:cubicBezTo>
                    <a:pt x="357570" y="270141"/>
                    <a:pt x="356575" y="307349"/>
                    <a:pt x="357405" y="344474"/>
                  </a:cubicBezTo>
                  <a:cubicBezTo>
                    <a:pt x="356243" y="361711"/>
                    <a:pt x="361387" y="384003"/>
                    <a:pt x="347281" y="396930"/>
                  </a:cubicBezTo>
                  <a:cubicBezTo>
                    <a:pt x="337157" y="404471"/>
                    <a:pt x="323797" y="401239"/>
                    <a:pt x="312180" y="400079"/>
                  </a:cubicBezTo>
                  <a:cubicBezTo>
                    <a:pt x="276997" y="394941"/>
                    <a:pt x="243639" y="367180"/>
                    <a:pt x="247705" y="329144"/>
                  </a:cubicBezTo>
                  <a:cubicBezTo>
                    <a:pt x="226877" y="377042"/>
                    <a:pt x="174682" y="411349"/>
                    <a:pt x="121907" y="406709"/>
                  </a:cubicBezTo>
                  <a:close/>
                  <a:moveTo>
                    <a:pt x="136843" y="369335"/>
                  </a:moveTo>
                  <a:cubicBezTo>
                    <a:pt x="204721" y="364529"/>
                    <a:pt x="221815" y="292267"/>
                    <a:pt x="243058" y="239977"/>
                  </a:cubicBezTo>
                  <a:cubicBezTo>
                    <a:pt x="249447" y="225641"/>
                    <a:pt x="254509" y="200697"/>
                    <a:pt x="275420" y="205918"/>
                  </a:cubicBezTo>
                  <a:cubicBezTo>
                    <a:pt x="291850" y="210310"/>
                    <a:pt x="289610" y="228790"/>
                    <a:pt x="288199" y="241883"/>
                  </a:cubicBezTo>
                  <a:cubicBezTo>
                    <a:pt x="286871" y="273290"/>
                    <a:pt x="284465" y="304780"/>
                    <a:pt x="285212" y="336188"/>
                  </a:cubicBezTo>
                  <a:cubicBezTo>
                    <a:pt x="285212" y="356822"/>
                    <a:pt x="308446" y="364280"/>
                    <a:pt x="325291" y="367761"/>
                  </a:cubicBezTo>
                  <a:cubicBezTo>
                    <a:pt x="333921" y="283400"/>
                    <a:pt x="320146" y="199289"/>
                    <a:pt x="323300" y="114763"/>
                  </a:cubicBezTo>
                  <a:cubicBezTo>
                    <a:pt x="323383" y="94377"/>
                    <a:pt x="324046" y="73908"/>
                    <a:pt x="323632" y="53523"/>
                  </a:cubicBezTo>
                  <a:cubicBezTo>
                    <a:pt x="323715" y="51119"/>
                    <a:pt x="321972" y="49131"/>
                    <a:pt x="319815" y="48219"/>
                  </a:cubicBezTo>
                  <a:cubicBezTo>
                    <a:pt x="298987" y="39104"/>
                    <a:pt x="275254" y="40595"/>
                    <a:pt x="254094" y="34463"/>
                  </a:cubicBezTo>
                  <a:cubicBezTo>
                    <a:pt x="180242" y="20955"/>
                    <a:pt x="77678" y="57749"/>
                    <a:pt x="50129" y="132331"/>
                  </a:cubicBezTo>
                  <a:cubicBezTo>
                    <a:pt x="34031" y="172522"/>
                    <a:pt x="35774" y="217520"/>
                    <a:pt x="37101" y="260031"/>
                  </a:cubicBezTo>
                  <a:cubicBezTo>
                    <a:pt x="43242" y="312901"/>
                    <a:pt x="75106" y="374970"/>
                    <a:pt x="136843" y="369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507845" y="1028623"/>
              <a:ext cx="174680" cy="229979"/>
            </a:xfrm>
            <a:custGeom>
              <a:rect b="b" l="l" r="r" t="t"/>
              <a:pathLst>
                <a:path extrusionOk="0" h="229979" w="174680">
                  <a:moveTo>
                    <a:pt x="49429" y="229130"/>
                  </a:moveTo>
                  <a:cubicBezTo>
                    <a:pt x="-1770" y="218357"/>
                    <a:pt x="-5006" y="154465"/>
                    <a:pt x="3790" y="112534"/>
                  </a:cubicBezTo>
                  <a:cubicBezTo>
                    <a:pt x="13249" y="44996"/>
                    <a:pt x="74572" y="-18316"/>
                    <a:pt x="146267" y="4888"/>
                  </a:cubicBezTo>
                  <a:cubicBezTo>
                    <a:pt x="196304" y="19638"/>
                    <a:pt x="167841" y="101015"/>
                    <a:pt x="154067" y="134826"/>
                  </a:cubicBezTo>
                  <a:cubicBezTo>
                    <a:pt x="135728" y="176591"/>
                    <a:pt x="103615" y="237914"/>
                    <a:pt x="49429" y="229130"/>
                  </a:cubicBezTo>
                  <a:close/>
                  <a:moveTo>
                    <a:pt x="62208" y="197640"/>
                  </a:moveTo>
                  <a:cubicBezTo>
                    <a:pt x="103117" y="186536"/>
                    <a:pt x="137553" y="92397"/>
                    <a:pt x="139628" y="53283"/>
                  </a:cubicBezTo>
                  <a:cubicBezTo>
                    <a:pt x="139545" y="47648"/>
                    <a:pt x="141537" y="40935"/>
                    <a:pt x="137802" y="36129"/>
                  </a:cubicBezTo>
                  <a:cubicBezTo>
                    <a:pt x="133820" y="32649"/>
                    <a:pt x="130832" y="28091"/>
                    <a:pt x="130915" y="22704"/>
                  </a:cubicBezTo>
                  <a:cubicBezTo>
                    <a:pt x="89259" y="24279"/>
                    <a:pt x="55154" y="55106"/>
                    <a:pt x="42624" y="93806"/>
                  </a:cubicBezTo>
                  <a:cubicBezTo>
                    <a:pt x="33330" y="120738"/>
                    <a:pt x="18394" y="196397"/>
                    <a:pt x="62208" y="197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501641" y="951715"/>
              <a:ext cx="248815" cy="79176"/>
            </a:xfrm>
            <a:custGeom>
              <a:rect b="b" l="l" r="r" t="t"/>
              <a:pathLst>
                <a:path extrusionOk="0" h="79176" w="248815">
                  <a:moveTo>
                    <a:pt x="2444" y="77983"/>
                  </a:moveTo>
                  <a:cubicBezTo>
                    <a:pt x="-8095" y="68370"/>
                    <a:pt x="18459" y="50719"/>
                    <a:pt x="25097" y="44504"/>
                  </a:cubicBezTo>
                  <a:cubicBezTo>
                    <a:pt x="67085" y="10280"/>
                    <a:pt x="121852" y="-5548"/>
                    <a:pt x="175540" y="1744"/>
                  </a:cubicBezTo>
                  <a:cubicBezTo>
                    <a:pt x="199937" y="2904"/>
                    <a:pt x="223918" y="4644"/>
                    <a:pt x="244829" y="17489"/>
                  </a:cubicBezTo>
                  <a:cubicBezTo>
                    <a:pt x="250720" y="21467"/>
                    <a:pt x="250305" y="26522"/>
                    <a:pt x="242090" y="25279"/>
                  </a:cubicBezTo>
                  <a:cubicBezTo>
                    <a:pt x="204417" y="21881"/>
                    <a:pt x="165251" y="23953"/>
                    <a:pt x="127744" y="24367"/>
                  </a:cubicBezTo>
                  <a:cubicBezTo>
                    <a:pt x="92311" y="28179"/>
                    <a:pt x="58040" y="42350"/>
                    <a:pt x="28749" y="61658"/>
                  </a:cubicBezTo>
                  <a:cubicBezTo>
                    <a:pt x="19704" y="65304"/>
                    <a:pt x="12899" y="84033"/>
                    <a:pt x="2444" y="779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734129" y="339437"/>
              <a:ext cx="693708" cy="822934"/>
            </a:xfrm>
            <a:custGeom>
              <a:rect b="b" l="l" r="r" t="t"/>
              <a:pathLst>
                <a:path extrusionOk="0" h="822934" w="693708">
                  <a:moveTo>
                    <a:pt x="653048" y="769070"/>
                  </a:moveTo>
                  <a:cubicBezTo>
                    <a:pt x="659023" y="796665"/>
                    <a:pt x="651306" y="809344"/>
                    <a:pt x="624669" y="817963"/>
                  </a:cubicBezTo>
                  <a:cubicBezTo>
                    <a:pt x="591726" y="830476"/>
                    <a:pt x="576375" y="816057"/>
                    <a:pt x="558783" y="789870"/>
                  </a:cubicBezTo>
                  <a:cubicBezTo>
                    <a:pt x="527583" y="750673"/>
                    <a:pt x="507003" y="704681"/>
                    <a:pt x="479371" y="663164"/>
                  </a:cubicBezTo>
                  <a:cubicBezTo>
                    <a:pt x="453398" y="629271"/>
                    <a:pt x="379795" y="457567"/>
                    <a:pt x="330920" y="484831"/>
                  </a:cubicBezTo>
                  <a:cubicBezTo>
                    <a:pt x="267108" y="552617"/>
                    <a:pt x="214333" y="630845"/>
                    <a:pt x="157408" y="704598"/>
                  </a:cubicBezTo>
                  <a:cubicBezTo>
                    <a:pt x="125461" y="742884"/>
                    <a:pt x="102724" y="790367"/>
                    <a:pt x="64719" y="822935"/>
                  </a:cubicBezTo>
                  <a:cubicBezTo>
                    <a:pt x="18582" y="792025"/>
                    <a:pt x="-25812" y="763186"/>
                    <a:pt x="17919" y="706670"/>
                  </a:cubicBezTo>
                  <a:cubicBezTo>
                    <a:pt x="62977" y="640624"/>
                    <a:pt x="106707" y="573252"/>
                    <a:pt x="162719" y="515492"/>
                  </a:cubicBezTo>
                  <a:cubicBezTo>
                    <a:pt x="194251" y="480522"/>
                    <a:pt x="225618" y="443396"/>
                    <a:pt x="245948" y="400636"/>
                  </a:cubicBezTo>
                  <a:cubicBezTo>
                    <a:pt x="258810" y="372709"/>
                    <a:pt x="245948" y="355887"/>
                    <a:pt x="228190" y="335170"/>
                  </a:cubicBezTo>
                  <a:cubicBezTo>
                    <a:pt x="209852" y="311801"/>
                    <a:pt x="191928" y="288183"/>
                    <a:pt x="173755" y="264732"/>
                  </a:cubicBezTo>
                  <a:cubicBezTo>
                    <a:pt x="129859" y="209873"/>
                    <a:pt x="77996" y="160483"/>
                    <a:pt x="47128" y="96094"/>
                  </a:cubicBezTo>
                  <a:cubicBezTo>
                    <a:pt x="37170" y="73802"/>
                    <a:pt x="26549" y="45793"/>
                    <a:pt x="37253" y="22175"/>
                  </a:cubicBezTo>
                  <a:cubicBezTo>
                    <a:pt x="62562" y="6513"/>
                    <a:pt x="100650" y="-13375"/>
                    <a:pt x="125793" y="12480"/>
                  </a:cubicBezTo>
                  <a:cubicBezTo>
                    <a:pt x="170353" y="66178"/>
                    <a:pt x="205039" y="126092"/>
                    <a:pt x="242380" y="185426"/>
                  </a:cubicBezTo>
                  <a:cubicBezTo>
                    <a:pt x="270759" y="226032"/>
                    <a:pt x="301545" y="264732"/>
                    <a:pt x="323534" y="309481"/>
                  </a:cubicBezTo>
                  <a:cubicBezTo>
                    <a:pt x="327434" y="315447"/>
                    <a:pt x="332745" y="324314"/>
                    <a:pt x="340960" y="321994"/>
                  </a:cubicBezTo>
                  <a:cubicBezTo>
                    <a:pt x="337309" y="342297"/>
                    <a:pt x="362535" y="349755"/>
                    <a:pt x="375231" y="336082"/>
                  </a:cubicBezTo>
                  <a:cubicBezTo>
                    <a:pt x="400540" y="309646"/>
                    <a:pt x="424604" y="281968"/>
                    <a:pt x="450079" y="255616"/>
                  </a:cubicBezTo>
                  <a:cubicBezTo>
                    <a:pt x="491818" y="214762"/>
                    <a:pt x="526338" y="167692"/>
                    <a:pt x="563513" y="122778"/>
                  </a:cubicBezTo>
                  <a:cubicBezTo>
                    <a:pt x="593137" y="91619"/>
                    <a:pt x="620603" y="58223"/>
                    <a:pt x="651389" y="28225"/>
                  </a:cubicBezTo>
                  <a:cubicBezTo>
                    <a:pt x="663255" y="51179"/>
                    <a:pt x="687900" y="68167"/>
                    <a:pt x="693709" y="93525"/>
                  </a:cubicBezTo>
                  <a:cubicBezTo>
                    <a:pt x="680432" y="122695"/>
                    <a:pt x="662674" y="149793"/>
                    <a:pt x="645663" y="177968"/>
                  </a:cubicBezTo>
                  <a:cubicBezTo>
                    <a:pt x="607658" y="240120"/>
                    <a:pt x="577371" y="305089"/>
                    <a:pt x="533474" y="363925"/>
                  </a:cubicBezTo>
                  <a:cubicBezTo>
                    <a:pt x="513393" y="394172"/>
                    <a:pt x="479786" y="434529"/>
                    <a:pt x="503020" y="471323"/>
                  </a:cubicBezTo>
                  <a:cubicBezTo>
                    <a:pt x="537457" y="534635"/>
                    <a:pt x="576209" y="595460"/>
                    <a:pt x="609318" y="659518"/>
                  </a:cubicBezTo>
                  <a:cubicBezTo>
                    <a:pt x="627822" y="694323"/>
                    <a:pt x="645414" y="729956"/>
                    <a:pt x="653048" y="769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14294" y="523703"/>
              <a:ext cx="374821" cy="94991"/>
            </a:xfrm>
            <a:custGeom>
              <a:rect b="b" l="l" r="r" t="t"/>
              <a:pathLst>
                <a:path extrusionOk="0" h="94991" w="374821">
                  <a:moveTo>
                    <a:pt x="374821" y="19888"/>
                  </a:moveTo>
                  <a:cubicBezTo>
                    <a:pt x="373742" y="41269"/>
                    <a:pt x="371668" y="65798"/>
                    <a:pt x="363453" y="87178"/>
                  </a:cubicBezTo>
                  <a:cubicBezTo>
                    <a:pt x="310097" y="92150"/>
                    <a:pt x="259645" y="95299"/>
                    <a:pt x="204380" y="94967"/>
                  </a:cubicBezTo>
                  <a:cubicBezTo>
                    <a:pt x="139656" y="94056"/>
                    <a:pt x="73437" y="97288"/>
                    <a:pt x="9626" y="85603"/>
                  </a:cubicBezTo>
                  <a:cubicBezTo>
                    <a:pt x="-747" y="58505"/>
                    <a:pt x="1577" y="28507"/>
                    <a:pt x="0" y="0"/>
                  </a:cubicBezTo>
                  <a:cubicBezTo>
                    <a:pt x="4896" y="3315"/>
                    <a:pt x="10953" y="3729"/>
                    <a:pt x="16513" y="2155"/>
                  </a:cubicBezTo>
                  <a:cubicBezTo>
                    <a:pt x="77254" y="1492"/>
                    <a:pt x="138079" y="7541"/>
                    <a:pt x="198903" y="7624"/>
                  </a:cubicBezTo>
                  <a:cubicBezTo>
                    <a:pt x="256989" y="13342"/>
                    <a:pt x="318810" y="1657"/>
                    <a:pt x="374821" y="198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613962" y="778435"/>
              <a:ext cx="376978" cy="92480"/>
            </a:xfrm>
            <a:custGeom>
              <a:rect b="b" l="l" r="r" t="t"/>
              <a:pathLst>
                <a:path extrusionOk="0" h="92480" w="376978">
                  <a:moveTo>
                    <a:pt x="376979" y="8790"/>
                  </a:moveTo>
                  <a:cubicBezTo>
                    <a:pt x="376647" y="32324"/>
                    <a:pt x="375485" y="57599"/>
                    <a:pt x="364117" y="78814"/>
                  </a:cubicBezTo>
                  <a:cubicBezTo>
                    <a:pt x="275079" y="95636"/>
                    <a:pt x="180233" y="88261"/>
                    <a:pt x="89287" y="92156"/>
                  </a:cubicBezTo>
                  <a:cubicBezTo>
                    <a:pt x="9045" y="93979"/>
                    <a:pt x="7136" y="90747"/>
                    <a:pt x="0" y="11524"/>
                  </a:cubicBezTo>
                  <a:cubicBezTo>
                    <a:pt x="3402" y="10613"/>
                    <a:pt x="6555" y="8707"/>
                    <a:pt x="8796" y="5972"/>
                  </a:cubicBezTo>
                  <a:cubicBezTo>
                    <a:pt x="70284" y="1415"/>
                    <a:pt x="133017" y="6055"/>
                    <a:pt x="194837" y="4232"/>
                  </a:cubicBezTo>
                  <a:cubicBezTo>
                    <a:pt x="255247" y="5144"/>
                    <a:pt x="318063" y="-8447"/>
                    <a:pt x="376979" y="8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291744" y="543923"/>
              <a:ext cx="2513799" cy="166648"/>
            </a:xfrm>
            <a:custGeom>
              <a:rect b="b" l="l" r="r" t="t"/>
              <a:pathLst>
                <a:path extrusionOk="0" h="166648" w="2513799">
                  <a:moveTo>
                    <a:pt x="2513800" y="76654"/>
                  </a:moveTo>
                  <a:cubicBezTo>
                    <a:pt x="2512472" y="107066"/>
                    <a:pt x="2511725" y="137811"/>
                    <a:pt x="2501768" y="166649"/>
                  </a:cubicBezTo>
                  <a:cubicBezTo>
                    <a:pt x="2383272" y="161760"/>
                    <a:pt x="2264610" y="164494"/>
                    <a:pt x="2146198" y="157202"/>
                  </a:cubicBezTo>
                  <a:cubicBezTo>
                    <a:pt x="2013347" y="151401"/>
                    <a:pt x="1880330" y="155296"/>
                    <a:pt x="1747395" y="154219"/>
                  </a:cubicBezTo>
                  <a:cubicBezTo>
                    <a:pt x="1478042" y="152810"/>
                    <a:pt x="1209269" y="132756"/>
                    <a:pt x="939916" y="128612"/>
                  </a:cubicBezTo>
                  <a:cubicBezTo>
                    <a:pt x="777275" y="121651"/>
                    <a:pt x="614385" y="122563"/>
                    <a:pt x="451827" y="128944"/>
                  </a:cubicBezTo>
                  <a:cubicBezTo>
                    <a:pt x="352334" y="133916"/>
                    <a:pt x="256492" y="141788"/>
                    <a:pt x="156003" y="147341"/>
                  </a:cubicBezTo>
                  <a:cubicBezTo>
                    <a:pt x="107625" y="148252"/>
                    <a:pt x="56012" y="163417"/>
                    <a:pt x="8298" y="150821"/>
                  </a:cubicBezTo>
                  <a:cubicBezTo>
                    <a:pt x="3817" y="112619"/>
                    <a:pt x="9958" y="72593"/>
                    <a:pt x="2157" y="35302"/>
                  </a:cubicBezTo>
                  <a:cubicBezTo>
                    <a:pt x="1577" y="34308"/>
                    <a:pt x="830" y="33562"/>
                    <a:pt x="0" y="32982"/>
                  </a:cubicBezTo>
                  <a:cubicBezTo>
                    <a:pt x="78914" y="47070"/>
                    <a:pt x="159571" y="32319"/>
                    <a:pt x="238485" y="23452"/>
                  </a:cubicBezTo>
                  <a:cubicBezTo>
                    <a:pt x="333165" y="18728"/>
                    <a:pt x="428260" y="4309"/>
                    <a:pt x="523190" y="0"/>
                  </a:cubicBezTo>
                  <a:cubicBezTo>
                    <a:pt x="612393" y="-83"/>
                    <a:pt x="700020" y="23535"/>
                    <a:pt x="789390" y="25358"/>
                  </a:cubicBezTo>
                  <a:cubicBezTo>
                    <a:pt x="897928" y="30496"/>
                    <a:pt x="1006632" y="31076"/>
                    <a:pt x="1115336" y="30993"/>
                  </a:cubicBezTo>
                  <a:cubicBezTo>
                    <a:pt x="1251340" y="33893"/>
                    <a:pt x="1387179" y="22540"/>
                    <a:pt x="1523183" y="26104"/>
                  </a:cubicBezTo>
                  <a:cubicBezTo>
                    <a:pt x="1717523" y="30827"/>
                    <a:pt x="1911364" y="47815"/>
                    <a:pt x="2106036" y="45495"/>
                  </a:cubicBezTo>
                  <a:cubicBezTo>
                    <a:pt x="2218806" y="49307"/>
                    <a:pt x="2331576" y="49887"/>
                    <a:pt x="2444345" y="49307"/>
                  </a:cubicBezTo>
                  <a:cubicBezTo>
                    <a:pt x="2463182" y="50633"/>
                    <a:pt x="2484674" y="45495"/>
                    <a:pt x="2501436" y="56102"/>
                  </a:cubicBezTo>
                  <a:cubicBezTo>
                    <a:pt x="2505834" y="62732"/>
                    <a:pt x="2506083" y="72427"/>
                    <a:pt x="2513800" y="76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296142" y="243524"/>
              <a:ext cx="192726" cy="51058"/>
            </a:xfrm>
            <a:custGeom>
              <a:rect b="b" l="l" r="r" t="t"/>
              <a:pathLst>
                <a:path extrusionOk="0" h="51058" w="192726">
                  <a:moveTo>
                    <a:pt x="191767" y="1740"/>
                  </a:moveTo>
                  <a:cubicBezTo>
                    <a:pt x="193178" y="12762"/>
                    <a:pt x="193095" y="24032"/>
                    <a:pt x="191103" y="35053"/>
                  </a:cubicBezTo>
                  <a:cubicBezTo>
                    <a:pt x="154924" y="41517"/>
                    <a:pt x="118330" y="45992"/>
                    <a:pt x="81735" y="49970"/>
                  </a:cubicBezTo>
                  <a:cubicBezTo>
                    <a:pt x="55431" y="51047"/>
                    <a:pt x="29458" y="52041"/>
                    <a:pt x="3070" y="49224"/>
                  </a:cubicBezTo>
                  <a:cubicBezTo>
                    <a:pt x="1577" y="32899"/>
                    <a:pt x="830" y="16408"/>
                    <a:pt x="0" y="0"/>
                  </a:cubicBezTo>
                  <a:cubicBezTo>
                    <a:pt x="16181" y="6961"/>
                    <a:pt x="35267" y="497"/>
                    <a:pt x="52526" y="1657"/>
                  </a:cubicBezTo>
                  <a:cubicBezTo>
                    <a:pt x="98829" y="2155"/>
                    <a:pt x="145796" y="-2237"/>
                    <a:pt x="191767" y="1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630423" y="-46792"/>
              <a:ext cx="197426" cy="450730"/>
            </a:xfrm>
            <a:custGeom>
              <a:rect b="b" l="l" r="r" t="t"/>
              <a:pathLst>
                <a:path extrusionOk="0" h="450730" w="197426">
                  <a:moveTo>
                    <a:pt x="84601" y="411886"/>
                  </a:moveTo>
                  <a:cubicBezTo>
                    <a:pt x="129577" y="401610"/>
                    <a:pt x="154056" y="320647"/>
                    <a:pt x="139534" y="280953"/>
                  </a:cubicBezTo>
                  <a:cubicBezTo>
                    <a:pt x="130075" y="259490"/>
                    <a:pt x="106757" y="241508"/>
                    <a:pt x="82527" y="244077"/>
                  </a:cubicBezTo>
                  <a:cubicBezTo>
                    <a:pt x="66346" y="245485"/>
                    <a:pt x="49584" y="262391"/>
                    <a:pt x="65101" y="276230"/>
                  </a:cubicBezTo>
                  <a:cubicBezTo>
                    <a:pt x="60039" y="313189"/>
                    <a:pt x="42199" y="350397"/>
                    <a:pt x="47260" y="388019"/>
                  </a:cubicBezTo>
                  <a:cubicBezTo>
                    <a:pt x="51824" y="403930"/>
                    <a:pt x="68503" y="414289"/>
                    <a:pt x="84601" y="411886"/>
                  </a:cubicBezTo>
                  <a:close/>
                  <a:moveTo>
                    <a:pt x="186667" y="274075"/>
                  </a:moveTo>
                  <a:cubicBezTo>
                    <a:pt x="203844" y="311532"/>
                    <a:pt x="199031" y="356281"/>
                    <a:pt x="182269" y="392992"/>
                  </a:cubicBezTo>
                  <a:cubicBezTo>
                    <a:pt x="162188" y="429371"/>
                    <a:pt x="118291" y="446193"/>
                    <a:pt x="78793" y="450668"/>
                  </a:cubicBezTo>
                  <a:cubicBezTo>
                    <a:pt x="53484" y="450834"/>
                    <a:pt x="24607" y="451663"/>
                    <a:pt x="3281" y="436166"/>
                  </a:cubicBezTo>
                  <a:cubicBezTo>
                    <a:pt x="-2942" y="428708"/>
                    <a:pt x="1787" y="416443"/>
                    <a:pt x="792" y="407162"/>
                  </a:cubicBezTo>
                  <a:cubicBezTo>
                    <a:pt x="1870" y="377909"/>
                    <a:pt x="4692" y="348740"/>
                    <a:pt x="6019" y="319404"/>
                  </a:cubicBezTo>
                  <a:cubicBezTo>
                    <a:pt x="9422" y="278301"/>
                    <a:pt x="11496" y="231812"/>
                    <a:pt x="13903" y="189466"/>
                  </a:cubicBezTo>
                  <a:cubicBezTo>
                    <a:pt x="17056" y="128392"/>
                    <a:pt x="27096" y="64749"/>
                    <a:pt x="22201" y="2680"/>
                  </a:cubicBezTo>
                  <a:cubicBezTo>
                    <a:pt x="38050" y="-4032"/>
                    <a:pt x="63027" y="3343"/>
                    <a:pt x="79291" y="8647"/>
                  </a:cubicBezTo>
                  <a:cubicBezTo>
                    <a:pt x="79457" y="53064"/>
                    <a:pt x="45020" y="175793"/>
                    <a:pt x="87008" y="199493"/>
                  </a:cubicBezTo>
                  <a:cubicBezTo>
                    <a:pt x="125428" y="216481"/>
                    <a:pt x="168660" y="232889"/>
                    <a:pt x="186667" y="274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3900486" y="80273"/>
              <a:ext cx="225539" cy="232943"/>
            </a:xfrm>
            <a:custGeom>
              <a:rect b="b" l="l" r="r" t="t"/>
              <a:pathLst>
                <a:path extrusionOk="0" h="232943" w="225539">
                  <a:moveTo>
                    <a:pt x="225540" y="107812"/>
                  </a:moveTo>
                  <a:cubicBezTo>
                    <a:pt x="224461" y="117176"/>
                    <a:pt x="223051" y="125380"/>
                    <a:pt x="220395" y="134744"/>
                  </a:cubicBezTo>
                  <a:cubicBezTo>
                    <a:pt x="194422" y="140877"/>
                    <a:pt x="139738" y="141042"/>
                    <a:pt x="128204" y="168306"/>
                  </a:cubicBezTo>
                  <a:cubicBezTo>
                    <a:pt x="124470" y="189686"/>
                    <a:pt x="125715" y="212972"/>
                    <a:pt x="116255" y="232944"/>
                  </a:cubicBezTo>
                  <a:cubicBezTo>
                    <a:pt x="109285" y="232364"/>
                    <a:pt x="102149" y="231618"/>
                    <a:pt x="95261" y="230292"/>
                  </a:cubicBezTo>
                  <a:cubicBezTo>
                    <a:pt x="94265" y="230043"/>
                    <a:pt x="93353" y="229795"/>
                    <a:pt x="92440" y="229546"/>
                  </a:cubicBezTo>
                  <a:cubicBezTo>
                    <a:pt x="113600" y="113116"/>
                    <a:pt x="89950" y="149578"/>
                    <a:pt x="0" y="128281"/>
                  </a:cubicBezTo>
                  <a:cubicBezTo>
                    <a:pt x="1079" y="118751"/>
                    <a:pt x="2240" y="108972"/>
                    <a:pt x="5975" y="100105"/>
                  </a:cubicBezTo>
                  <a:cubicBezTo>
                    <a:pt x="36926" y="102509"/>
                    <a:pt x="84972" y="109138"/>
                    <a:pt x="104306" y="79222"/>
                  </a:cubicBezTo>
                  <a:cubicBezTo>
                    <a:pt x="110530" y="53699"/>
                    <a:pt x="106712" y="26186"/>
                    <a:pt x="108870" y="0"/>
                  </a:cubicBezTo>
                  <a:cubicBezTo>
                    <a:pt x="121068" y="2320"/>
                    <a:pt x="133847" y="497"/>
                    <a:pt x="146128" y="2320"/>
                  </a:cubicBezTo>
                  <a:cubicBezTo>
                    <a:pt x="140319" y="33562"/>
                    <a:pt x="122230" y="89498"/>
                    <a:pt x="163139" y="102923"/>
                  </a:cubicBezTo>
                  <a:cubicBezTo>
                    <a:pt x="183718" y="107481"/>
                    <a:pt x="204961" y="104414"/>
                    <a:pt x="225540" y="1078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3895591" y="331862"/>
              <a:ext cx="235663" cy="50549"/>
            </a:xfrm>
            <a:custGeom>
              <a:rect b="b" l="l" r="r" t="t"/>
              <a:pathLst>
                <a:path extrusionOk="0" h="50549" w="235663">
                  <a:moveTo>
                    <a:pt x="235663" y="32484"/>
                  </a:moveTo>
                  <a:cubicBezTo>
                    <a:pt x="235332" y="38534"/>
                    <a:pt x="234170" y="44583"/>
                    <a:pt x="232759" y="50550"/>
                  </a:cubicBezTo>
                  <a:cubicBezTo>
                    <a:pt x="209940" y="47318"/>
                    <a:pt x="186788" y="46655"/>
                    <a:pt x="163803" y="46075"/>
                  </a:cubicBezTo>
                  <a:cubicBezTo>
                    <a:pt x="131357" y="45826"/>
                    <a:pt x="98248" y="49307"/>
                    <a:pt x="65554" y="49307"/>
                  </a:cubicBezTo>
                  <a:cubicBezTo>
                    <a:pt x="45141" y="49307"/>
                    <a:pt x="24977" y="47981"/>
                    <a:pt x="5145" y="43672"/>
                  </a:cubicBezTo>
                  <a:lnTo>
                    <a:pt x="5145" y="43672"/>
                  </a:lnTo>
                  <a:cubicBezTo>
                    <a:pt x="2738" y="33645"/>
                    <a:pt x="2904" y="22954"/>
                    <a:pt x="0" y="12927"/>
                  </a:cubicBezTo>
                  <a:cubicBezTo>
                    <a:pt x="1328" y="5966"/>
                    <a:pt x="6057" y="-1906"/>
                    <a:pt x="14190" y="414"/>
                  </a:cubicBezTo>
                  <a:cubicBezTo>
                    <a:pt x="44062" y="3480"/>
                    <a:pt x="73769" y="7624"/>
                    <a:pt x="103227" y="13425"/>
                  </a:cubicBezTo>
                  <a:cubicBezTo>
                    <a:pt x="125051" y="16076"/>
                    <a:pt x="146377" y="22043"/>
                    <a:pt x="168367" y="22872"/>
                  </a:cubicBezTo>
                  <a:cubicBezTo>
                    <a:pt x="190024" y="24280"/>
                    <a:pt x="214835" y="24943"/>
                    <a:pt x="235663" y="32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240994" y="-254515"/>
              <a:ext cx="1536564" cy="652722"/>
            </a:xfrm>
            <a:custGeom>
              <a:rect b="b" l="l" r="r" t="t"/>
              <a:pathLst>
                <a:path extrusionOk="0" h="652722" w="1536564">
                  <a:moveTo>
                    <a:pt x="1536504" y="77399"/>
                  </a:moveTo>
                  <a:cubicBezTo>
                    <a:pt x="1536836" y="88421"/>
                    <a:pt x="1535840" y="99608"/>
                    <a:pt x="1532853" y="110712"/>
                  </a:cubicBezTo>
                  <a:cubicBezTo>
                    <a:pt x="1402325" y="87509"/>
                    <a:pt x="1269391" y="79388"/>
                    <a:pt x="1136872" y="75162"/>
                  </a:cubicBezTo>
                  <a:cubicBezTo>
                    <a:pt x="1020533" y="59168"/>
                    <a:pt x="900876" y="67869"/>
                    <a:pt x="783625" y="67869"/>
                  </a:cubicBezTo>
                  <a:cubicBezTo>
                    <a:pt x="751844" y="69278"/>
                    <a:pt x="425566" y="59002"/>
                    <a:pt x="396606" y="90575"/>
                  </a:cubicBezTo>
                  <a:cubicBezTo>
                    <a:pt x="380093" y="86266"/>
                    <a:pt x="371629" y="105492"/>
                    <a:pt x="367314" y="118834"/>
                  </a:cubicBezTo>
                  <a:cubicBezTo>
                    <a:pt x="359929" y="137893"/>
                    <a:pt x="352709" y="156953"/>
                    <a:pt x="345324" y="176013"/>
                  </a:cubicBezTo>
                  <a:cubicBezTo>
                    <a:pt x="301096" y="290289"/>
                    <a:pt x="242844" y="398515"/>
                    <a:pt x="202266" y="514283"/>
                  </a:cubicBezTo>
                  <a:cubicBezTo>
                    <a:pt x="185421" y="557706"/>
                    <a:pt x="167664" y="601626"/>
                    <a:pt x="141691" y="640409"/>
                  </a:cubicBezTo>
                  <a:cubicBezTo>
                    <a:pt x="125759" y="661209"/>
                    <a:pt x="78875" y="652259"/>
                    <a:pt x="60204" y="638503"/>
                  </a:cubicBezTo>
                  <a:cubicBezTo>
                    <a:pt x="39708" y="608007"/>
                    <a:pt x="38630" y="567567"/>
                    <a:pt x="18631" y="536409"/>
                  </a:cubicBezTo>
                  <a:cubicBezTo>
                    <a:pt x="14565" y="517017"/>
                    <a:pt x="3695" y="499946"/>
                    <a:pt x="210" y="480389"/>
                  </a:cubicBezTo>
                  <a:cubicBezTo>
                    <a:pt x="-1616" y="464479"/>
                    <a:pt x="8591" y="442601"/>
                    <a:pt x="26348" y="456523"/>
                  </a:cubicBezTo>
                  <a:cubicBezTo>
                    <a:pt x="48753" y="483787"/>
                    <a:pt x="59624" y="516354"/>
                    <a:pt x="75888" y="548342"/>
                  </a:cubicBezTo>
                  <a:cubicBezTo>
                    <a:pt x="82609" y="561766"/>
                    <a:pt x="84518" y="578009"/>
                    <a:pt x="95056" y="589279"/>
                  </a:cubicBezTo>
                  <a:cubicBezTo>
                    <a:pt x="128829" y="613476"/>
                    <a:pt x="136629" y="559695"/>
                    <a:pt x="145176" y="537569"/>
                  </a:cubicBezTo>
                  <a:cubicBezTo>
                    <a:pt x="155881" y="504753"/>
                    <a:pt x="167166" y="472268"/>
                    <a:pt x="176542" y="438955"/>
                  </a:cubicBezTo>
                  <a:cubicBezTo>
                    <a:pt x="194217" y="387991"/>
                    <a:pt x="220439" y="340839"/>
                    <a:pt x="246910" y="294018"/>
                  </a:cubicBezTo>
                  <a:cubicBezTo>
                    <a:pt x="276368" y="235264"/>
                    <a:pt x="300100" y="173693"/>
                    <a:pt x="331467" y="115767"/>
                  </a:cubicBezTo>
                  <a:cubicBezTo>
                    <a:pt x="339349" y="99442"/>
                    <a:pt x="351050" y="85438"/>
                    <a:pt x="361920" y="71101"/>
                  </a:cubicBezTo>
                  <a:cubicBezTo>
                    <a:pt x="373786" y="58008"/>
                    <a:pt x="382001" y="37291"/>
                    <a:pt x="399261" y="31324"/>
                  </a:cubicBezTo>
                  <a:cubicBezTo>
                    <a:pt x="443821" y="24446"/>
                    <a:pt x="488548" y="19060"/>
                    <a:pt x="533274" y="12762"/>
                  </a:cubicBezTo>
                  <a:cubicBezTo>
                    <a:pt x="580407" y="10276"/>
                    <a:pt x="627623" y="12347"/>
                    <a:pt x="674672" y="8701"/>
                  </a:cubicBezTo>
                  <a:cubicBezTo>
                    <a:pt x="729937" y="7210"/>
                    <a:pt x="785036" y="2900"/>
                    <a:pt x="840300" y="0"/>
                  </a:cubicBezTo>
                  <a:cubicBezTo>
                    <a:pt x="913406" y="3563"/>
                    <a:pt x="986594" y="13922"/>
                    <a:pt x="1060198" y="9944"/>
                  </a:cubicBezTo>
                  <a:cubicBezTo>
                    <a:pt x="1163259" y="10939"/>
                    <a:pt x="1265906" y="25192"/>
                    <a:pt x="1367639" y="42926"/>
                  </a:cubicBezTo>
                  <a:cubicBezTo>
                    <a:pt x="1407470" y="46821"/>
                    <a:pt x="1447632" y="47567"/>
                    <a:pt x="1486052" y="60577"/>
                  </a:cubicBezTo>
                  <a:cubicBezTo>
                    <a:pt x="1502814" y="65715"/>
                    <a:pt x="1522065" y="66709"/>
                    <a:pt x="1536504" y="773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685091" y="-58365"/>
              <a:ext cx="194290" cy="417740"/>
            </a:xfrm>
            <a:custGeom>
              <a:rect b="b" l="l" r="r" t="t"/>
              <a:pathLst>
                <a:path extrusionOk="0" h="417740" w="194290">
                  <a:moveTo>
                    <a:pt x="68847" y="367854"/>
                  </a:moveTo>
                  <a:cubicBezTo>
                    <a:pt x="114984" y="370340"/>
                    <a:pt x="153569" y="315232"/>
                    <a:pt x="144442" y="272141"/>
                  </a:cubicBezTo>
                  <a:cubicBezTo>
                    <a:pt x="136559" y="242225"/>
                    <a:pt x="80049" y="208663"/>
                    <a:pt x="53412" y="230541"/>
                  </a:cubicBezTo>
                  <a:cubicBezTo>
                    <a:pt x="45861" y="236424"/>
                    <a:pt x="45032" y="248192"/>
                    <a:pt x="52251" y="254738"/>
                  </a:cubicBezTo>
                  <a:cubicBezTo>
                    <a:pt x="45612" y="279019"/>
                    <a:pt x="43206" y="304376"/>
                    <a:pt x="41297" y="329403"/>
                  </a:cubicBezTo>
                  <a:cubicBezTo>
                    <a:pt x="37563" y="349126"/>
                    <a:pt x="47521" y="366528"/>
                    <a:pt x="68847" y="367854"/>
                  </a:cubicBezTo>
                  <a:close/>
                  <a:moveTo>
                    <a:pt x="89509" y="195736"/>
                  </a:moveTo>
                  <a:cubicBezTo>
                    <a:pt x="145935" y="210155"/>
                    <a:pt x="213398" y="254324"/>
                    <a:pt x="189251" y="321447"/>
                  </a:cubicBezTo>
                  <a:cubicBezTo>
                    <a:pt x="169751" y="377467"/>
                    <a:pt x="116311" y="415752"/>
                    <a:pt x="57147" y="417409"/>
                  </a:cubicBezTo>
                  <a:cubicBezTo>
                    <a:pt x="52085" y="417575"/>
                    <a:pt x="47023" y="417741"/>
                    <a:pt x="41878" y="417741"/>
                  </a:cubicBezTo>
                  <a:cubicBezTo>
                    <a:pt x="27855" y="417741"/>
                    <a:pt x="13665" y="416663"/>
                    <a:pt x="471" y="411940"/>
                  </a:cubicBezTo>
                  <a:cubicBezTo>
                    <a:pt x="-2682" y="316144"/>
                    <a:pt x="10595" y="221093"/>
                    <a:pt x="22461" y="126292"/>
                  </a:cubicBezTo>
                  <a:cubicBezTo>
                    <a:pt x="28601" y="84195"/>
                    <a:pt x="38891" y="42594"/>
                    <a:pt x="40965" y="0"/>
                  </a:cubicBezTo>
                  <a:cubicBezTo>
                    <a:pt x="52417" y="4558"/>
                    <a:pt x="65859" y="-2652"/>
                    <a:pt x="77477" y="3066"/>
                  </a:cubicBezTo>
                  <a:cubicBezTo>
                    <a:pt x="78887" y="45909"/>
                    <a:pt x="49595" y="173278"/>
                    <a:pt x="89509" y="19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867538" y="-75393"/>
              <a:ext cx="94493" cy="163124"/>
            </a:xfrm>
            <a:custGeom>
              <a:rect b="b" l="l" r="r" t="t"/>
              <a:pathLst>
                <a:path extrusionOk="0" h="163124" w="94493">
                  <a:moveTo>
                    <a:pt x="94431" y="150032"/>
                  </a:moveTo>
                  <a:cubicBezTo>
                    <a:pt x="94514" y="150032"/>
                    <a:pt x="94514" y="150032"/>
                    <a:pt x="94431" y="150032"/>
                  </a:cubicBezTo>
                  <a:cubicBezTo>
                    <a:pt x="93850" y="154507"/>
                    <a:pt x="92689" y="158982"/>
                    <a:pt x="90946" y="163125"/>
                  </a:cubicBezTo>
                  <a:cubicBezTo>
                    <a:pt x="60243" y="159064"/>
                    <a:pt x="28545" y="153264"/>
                    <a:pt x="0" y="141248"/>
                  </a:cubicBezTo>
                  <a:cubicBezTo>
                    <a:pt x="2075" y="132795"/>
                    <a:pt x="3900" y="123845"/>
                    <a:pt x="8630" y="116470"/>
                  </a:cubicBezTo>
                  <a:cubicBezTo>
                    <a:pt x="23981" y="102299"/>
                    <a:pt x="49124" y="102134"/>
                    <a:pt x="62152" y="84400"/>
                  </a:cubicBezTo>
                  <a:cubicBezTo>
                    <a:pt x="76508" y="67826"/>
                    <a:pt x="74101" y="32607"/>
                    <a:pt x="48958" y="28463"/>
                  </a:cubicBezTo>
                  <a:cubicBezTo>
                    <a:pt x="36096" y="27055"/>
                    <a:pt x="24811" y="34264"/>
                    <a:pt x="13443" y="38905"/>
                  </a:cubicBezTo>
                  <a:cubicBezTo>
                    <a:pt x="15766" y="17110"/>
                    <a:pt x="32445" y="-1701"/>
                    <a:pt x="55680" y="122"/>
                  </a:cubicBezTo>
                  <a:cubicBezTo>
                    <a:pt x="120072" y="30287"/>
                    <a:pt x="87129" y="66997"/>
                    <a:pt x="57422" y="110421"/>
                  </a:cubicBezTo>
                  <a:cubicBezTo>
                    <a:pt x="29458" y="147546"/>
                    <a:pt x="69620" y="143568"/>
                    <a:pt x="94431" y="1500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5046513" y="184770"/>
              <a:ext cx="115853" cy="33317"/>
            </a:xfrm>
            <a:custGeom>
              <a:rect b="b" l="l" r="r" t="t"/>
              <a:pathLst>
                <a:path extrusionOk="0" h="33317" w="115853">
                  <a:moveTo>
                    <a:pt x="115853" y="16325"/>
                  </a:moveTo>
                  <a:cubicBezTo>
                    <a:pt x="115604" y="17900"/>
                    <a:pt x="115272" y="19474"/>
                    <a:pt x="114940" y="21049"/>
                  </a:cubicBezTo>
                  <a:cubicBezTo>
                    <a:pt x="114609" y="22955"/>
                    <a:pt x="113696" y="26767"/>
                    <a:pt x="112534" y="30496"/>
                  </a:cubicBezTo>
                  <a:cubicBezTo>
                    <a:pt x="106476" y="30579"/>
                    <a:pt x="100336" y="30993"/>
                    <a:pt x="94195" y="31159"/>
                  </a:cubicBezTo>
                  <a:cubicBezTo>
                    <a:pt x="85648" y="31490"/>
                    <a:pt x="77101" y="31822"/>
                    <a:pt x="68554" y="32236"/>
                  </a:cubicBezTo>
                  <a:cubicBezTo>
                    <a:pt x="45818" y="32650"/>
                    <a:pt x="22501" y="35219"/>
                    <a:pt x="13" y="30579"/>
                  </a:cubicBezTo>
                  <a:cubicBezTo>
                    <a:pt x="-70" y="23618"/>
                    <a:pt x="262" y="16574"/>
                    <a:pt x="677" y="9613"/>
                  </a:cubicBezTo>
                  <a:cubicBezTo>
                    <a:pt x="926" y="6381"/>
                    <a:pt x="1258" y="3232"/>
                    <a:pt x="1507" y="0"/>
                  </a:cubicBezTo>
                  <a:cubicBezTo>
                    <a:pt x="39262" y="8121"/>
                    <a:pt x="77848" y="10856"/>
                    <a:pt x="115853" y="163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246506" y="1796"/>
              <a:ext cx="159985" cy="397896"/>
            </a:xfrm>
            <a:custGeom>
              <a:rect b="b" l="l" r="r" t="t"/>
              <a:pathLst>
                <a:path extrusionOk="0" h="397896" w="159985">
                  <a:moveTo>
                    <a:pt x="140402" y="0"/>
                  </a:moveTo>
                  <a:cubicBezTo>
                    <a:pt x="147041" y="0"/>
                    <a:pt x="153679" y="829"/>
                    <a:pt x="159986" y="2818"/>
                  </a:cubicBezTo>
                  <a:cubicBezTo>
                    <a:pt x="144634" y="72593"/>
                    <a:pt x="128453" y="142451"/>
                    <a:pt x="118828" y="213221"/>
                  </a:cubicBezTo>
                  <a:cubicBezTo>
                    <a:pt x="109368" y="221674"/>
                    <a:pt x="116006" y="234021"/>
                    <a:pt x="113185" y="244545"/>
                  </a:cubicBezTo>
                  <a:cubicBezTo>
                    <a:pt x="108621" y="279102"/>
                    <a:pt x="101070" y="313161"/>
                    <a:pt x="95344" y="347468"/>
                  </a:cubicBezTo>
                  <a:cubicBezTo>
                    <a:pt x="92108" y="364125"/>
                    <a:pt x="91859" y="381859"/>
                    <a:pt x="84723" y="397521"/>
                  </a:cubicBezTo>
                  <a:cubicBezTo>
                    <a:pt x="84391" y="397521"/>
                    <a:pt x="84059" y="397521"/>
                    <a:pt x="83644" y="397604"/>
                  </a:cubicBezTo>
                  <a:cubicBezTo>
                    <a:pt x="71446" y="398267"/>
                    <a:pt x="59248" y="397852"/>
                    <a:pt x="47133" y="395863"/>
                  </a:cubicBezTo>
                  <a:cubicBezTo>
                    <a:pt x="52360" y="358490"/>
                    <a:pt x="60078" y="321613"/>
                    <a:pt x="67297" y="284654"/>
                  </a:cubicBezTo>
                  <a:cubicBezTo>
                    <a:pt x="71114" y="263937"/>
                    <a:pt x="77254" y="242722"/>
                    <a:pt x="74184" y="221591"/>
                  </a:cubicBezTo>
                  <a:cubicBezTo>
                    <a:pt x="68874" y="184880"/>
                    <a:pt x="23732" y="199713"/>
                    <a:pt x="0" y="185460"/>
                  </a:cubicBezTo>
                  <a:cubicBezTo>
                    <a:pt x="8298" y="131098"/>
                    <a:pt x="35350" y="81543"/>
                    <a:pt x="45390" y="27347"/>
                  </a:cubicBezTo>
                  <a:cubicBezTo>
                    <a:pt x="49290" y="24198"/>
                    <a:pt x="51199" y="19060"/>
                    <a:pt x="54933" y="15662"/>
                  </a:cubicBezTo>
                  <a:cubicBezTo>
                    <a:pt x="60327" y="13010"/>
                    <a:pt x="67131" y="12927"/>
                    <a:pt x="73023" y="13425"/>
                  </a:cubicBezTo>
                  <a:cubicBezTo>
                    <a:pt x="63065" y="55108"/>
                    <a:pt x="30786" y="92398"/>
                    <a:pt x="34437" y="136733"/>
                  </a:cubicBezTo>
                  <a:cubicBezTo>
                    <a:pt x="36843" y="165074"/>
                    <a:pt x="76508" y="165240"/>
                    <a:pt x="93270" y="149246"/>
                  </a:cubicBezTo>
                  <a:cubicBezTo>
                    <a:pt x="106795" y="132673"/>
                    <a:pt x="106049" y="108889"/>
                    <a:pt x="112023" y="89001"/>
                  </a:cubicBezTo>
                  <a:cubicBezTo>
                    <a:pt x="120321" y="59500"/>
                    <a:pt x="122230" y="25772"/>
                    <a:pt x="14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5427978" y="165231"/>
              <a:ext cx="169553" cy="222235"/>
            </a:xfrm>
            <a:custGeom>
              <a:rect b="b" l="l" r="r" t="t"/>
              <a:pathLst>
                <a:path extrusionOk="0" h="222235" w="169553">
                  <a:moveTo>
                    <a:pt x="72531" y="150306"/>
                  </a:moveTo>
                  <a:cubicBezTo>
                    <a:pt x="107050" y="154035"/>
                    <a:pt x="151030" y="60310"/>
                    <a:pt x="114353" y="43157"/>
                  </a:cubicBezTo>
                  <a:cubicBezTo>
                    <a:pt x="112444" y="33378"/>
                    <a:pt x="99333" y="32135"/>
                    <a:pt x="91118" y="32632"/>
                  </a:cubicBezTo>
                  <a:cubicBezTo>
                    <a:pt x="59171" y="31969"/>
                    <a:pt x="43405" y="66774"/>
                    <a:pt x="36517" y="93209"/>
                  </a:cubicBezTo>
                  <a:cubicBezTo>
                    <a:pt x="28551" y="117987"/>
                    <a:pt x="46641" y="146991"/>
                    <a:pt x="72531" y="150306"/>
                  </a:cubicBezTo>
                  <a:close/>
                  <a:moveTo>
                    <a:pt x="127464" y="12164"/>
                  </a:moveTo>
                  <a:cubicBezTo>
                    <a:pt x="146300" y="20202"/>
                    <a:pt x="174845" y="30478"/>
                    <a:pt x="168705" y="56001"/>
                  </a:cubicBezTo>
                  <a:cubicBezTo>
                    <a:pt x="165966" y="87326"/>
                    <a:pt x="162896" y="118733"/>
                    <a:pt x="159577" y="150057"/>
                  </a:cubicBezTo>
                  <a:cubicBezTo>
                    <a:pt x="155179" y="165636"/>
                    <a:pt x="161568" y="219833"/>
                    <a:pt x="143644" y="222236"/>
                  </a:cubicBezTo>
                  <a:cubicBezTo>
                    <a:pt x="139994" y="222236"/>
                    <a:pt x="136342" y="221076"/>
                    <a:pt x="133189" y="219335"/>
                  </a:cubicBezTo>
                  <a:cubicBezTo>
                    <a:pt x="130617" y="199198"/>
                    <a:pt x="151445" y="163482"/>
                    <a:pt x="124725" y="153206"/>
                  </a:cubicBezTo>
                  <a:cubicBezTo>
                    <a:pt x="92778" y="147240"/>
                    <a:pt x="105308" y="213037"/>
                    <a:pt x="45479" y="201270"/>
                  </a:cubicBezTo>
                  <a:cubicBezTo>
                    <a:pt x="-1571" y="193315"/>
                    <a:pt x="-3562" y="148151"/>
                    <a:pt x="2412" y="109452"/>
                  </a:cubicBezTo>
                  <a:cubicBezTo>
                    <a:pt x="7142" y="67520"/>
                    <a:pt x="26394" y="21445"/>
                    <a:pt x="68133" y="4871"/>
                  </a:cubicBezTo>
                  <a:cubicBezTo>
                    <a:pt x="87384" y="-2670"/>
                    <a:pt x="111697" y="-2338"/>
                    <a:pt x="127464" y="12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673603" y="210459"/>
              <a:ext cx="118220" cy="193332"/>
            </a:xfrm>
            <a:custGeom>
              <a:rect b="b" l="l" r="r" t="t"/>
              <a:pathLst>
                <a:path extrusionOk="0" h="193332" w="118220">
                  <a:moveTo>
                    <a:pt x="75680" y="0"/>
                  </a:moveTo>
                  <a:cubicBezTo>
                    <a:pt x="84808" y="12762"/>
                    <a:pt x="124306" y="-912"/>
                    <a:pt x="117419" y="22872"/>
                  </a:cubicBezTo>
                  <a:cubicBezTo>
                    <a:pt x="113685" y="37457"/>
                    <a:pt x="104225" y="35302"/>
                    <a:pt x="91944" y="36048"/>
                  </a:cubicBezTo>
                  <a:cubicBezTo>
                    <a:pt x="78169" y="37374"/>
                    <a:pt x="64809" y="42097"/>
                    <a:pt x="53358" y="49970"/>
                  </a:cubicBezTo>
                  <a:cubicBezTo>
                    <a:pt x="25145" y="68698"/>
                    <a:pt x="28630" y="110547"/>
                    <a:pt x="44728" y="136319"/>
                  </a:cubicBezTo>
                  <a:cubicBezTo>
                    <a:pt x="56014" y="154633"/>
                    <a:pt x="75265" y="161428"/>
                    <a:pt x="94101" y="170627"/>
                  </a:cubicBezTo>
                  <a:cubicBezTo>
                    <a:pt x="86135" y="180819"/>
                    <a:pt x="75597" y="191841"/>
                    <a:pt x="62071" y="193333"/>
                  </a:cubicBezTo>
                  <a:cubicBezTo>
                    <a:pt x="-29373" y="182145"/>
                    <a:pt x="-15515" y="3149"/>
                    <a:pt x="75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479703" y="987999"/>
              <a:ext cx="291808" cy="338064"/>
            </a:xfrm>
            <a:custGeom>
              <a:rect b="b" l="l" r="r" t="t"/>
              <a:pathLst>
                <a:path extrusionOk="0" h="338064" w="291808">
                  <a:moveTo>
                    <a:pt x="182209" y="175367"/>
                  </a:moveTo>
                  <a:cubicBezTo>
                    <a:pt x="195984" y="141556"/>
                    <a:pt x="224446" y="60179"/>
                    <a:pt x="174409" y="45429"/>
                  </a:cubicBezTo>
                  <a:cubicBezTo>
                    <a:pt x="102714" y="22226"/>
                    <a:pt x="41392" y="85537"/>
                    <a:pt x="31932" y="153075"/>
                  </a:cubicBezTo>
                  <a:cubicBezTo>
                    <a:pt x="23219" y="195007"/>
                    <a:pt x="26373" y="258898"/>
                    <a:pt x="77571" y="269671"/>
                  </a:cubicBezTo>
                  <a:cubicBezTo>
                    <a:pt x="131757" y="278538"/>
                    <a:pt x="163871" y="217216"/>
                    <a:pt x="182209" y="175367"/>
                  </a:cubicBezTo>
                  <a:close/>
                  <a:moveTo>
                    <a:pt x="286930" y="83134"/>
                  </a:moveTo>
                  <a:cubicBezTo>
                    <a:pt x="283777" y="167577"/>
                    <a:pt x="297552" y="251689"/>
                    <a:pt x="288922" y="336132"/>
                  </a:cubicBezTo>
                  <a:cubicBezTo>
                    <a:pt x="272077" y="332651"/>
                    <a:pt x="248842" y="325193"/>
                    <a:pt x="248842" y="304559"/>
                  </a:cubicBezTo>
                  <a:cubicBezTo>
                    <a:pt x="248096" y="273152"/>
                    <a:pt x="250502" y="241662"/>
                    <a:pt x="251830" y="210254"/>
                  </a:cubicBezTo>
                  <a:cubicBezTo>
                    <a:pt x="253240" y="197161"/>
                    <a:pt x="255398" y="178599"/>
                    <a:pt x="239051" y="174290"/>
                  </a:cubicBezTo>
                  <a:cubicBezTo>
                    <a:pt x="218140" y="169069"/>
                    <a:pt x="213078" y="194095"/>
                    <a:pt x="206688" y="208349"/>
                  </a:cubicBezTo>
                  <a:cubicBezTo>
                    <a:pt x="185445" y="260722"/>
                    <a:pt x="168435" y="332900"/>
                    <a:pt x="100474" y="337706"/>
                  </a:cubicBezTo>
                  <a:cubicBezTo>
                    <a:pt x="38737" y="343341"/>
                    <a:pt x="6872" y="281356"/>
                    <a:pt x="815" y="228320"/>
                  </a:cubicBezTo>
                  <a:cubicBezTo>
                    <a:pt x="-513" y="185891"/>
                    <a:pt x="-2256" y="140811"/>
                    <a:pt x="13843" y="100619"/>
                  </a:cubicBezTo>
                  <a:cubicBezTo>
                    <a:pt x="41309" y="26038"/>
                    <a:pt x="143872" y="-10756"/>
                    <a:pt x="217808" y="2752"/>
                  </a:cubicBezTo>
                  <a:cubicBezTo>
                    <a:pt x="239051" y="8884"/>
                    <a:pt x="262783" y="7309"/>
                    <a:pt x="283611" y="16425"/>
                  </a:cubicBezTo>
                  <a:cubicBezTo>
                    <a:pt x="285768" y="17336"/>
                    <a:pt x="287428" y="19325"/>
                    <a:pt x="287428" y="21728"/>
                  </a:cubicBezTo>
                  <a:cubicBezTo>
                    <a:pt x="287677" y="42280"/>
                    <a:pt x="287013" y="62748"/>
                    <a:pt x="286930" y="83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067941" y="817232"/>
              <a:ext cx="314176" cy="538389"/>
            </a:xfrm>
            <a:custGeom>
              <a:rect b="b" l="l" r="r" t="t"/>
              <a:pathLst>
                <a:path extrusionOk="0" h="538389" w="314176">
                  <a:moveTo>
                    <a:pt x="313416" y="487094"/>
                  </a:moveTo>
                  <a:cubicBezTo>
                    <a:pt x="315822" y="503833"/>
                    <a:pt x="312337" y="522893"/>
                    <a:pt x="305533" y="538389"/>
                  </a:cubicBezTo>
                  <a:cubicBezTo>
                    <a:pt x="258068" y="537229"/>
                    <a:pt x="210604" y="538058"/>
                    <a:pt x="163222" y="535655"/>
                  </a:cubicBezTo>
                  <a:cubicBezTo>
                    <a:pt x="114181" y="534246"/>
                    <a:pt x="63895" y="542947"/>
                    <a:pt x="15434" y="533003"/>
                  </a:cubicBezTo>
                  <a:cubicBezTo>
                    <a:pt x="17177" y="484691"/>
                    <a:pt x="21409" y="436295"/>
                    <a:pt x="28213" y="388480"/>
                  </a:cubicBezTo>
                  <a:cubicBezTo>
                    <a:pt x="30869" y="378039"/>
                    <a:pt x="33109" y="366934"/>
                    <a:pt x="39748" y="358150"/>
                  </a:cubicBezTo>
                  <a:cubicBezTo>
                    <a:pt x="49124" y="351355"/>
                    <a:pt x="59912" y="346217"/>
                    <a:pt x="69703" y="340002"/>
                  </a:cubicBezTo>
                  <a:cubicBezTo>
                    <a:pt x="100655" y="322185"/>
                    <a:pt x="129532" y="300888"/>
                    <a:pt x="154924" y="275613"/>
                  </a:cubicBezTo>
                  <a:cubicBezTo>
                    <a:pt x="184714" y="245615"/>
                    <a:pt x="215416" y="209898"/>
                    <a:pt x="221059" y="166558"/>
                  </a:cubicBezTo>
                  <a:cubicBezTo>
                    <a:pt x="229772" y="96783"/>
                    <a:pt x="181561" y="46730"/>
                    <a:pt x="115260" y="88247"/>
                  </a:cubicBezTo>
                  <a:cubicBezTo>
                    <a:pt x="80657" y="106395"/>
                    <a:pt x="68210" y="143106"/>
                    <a:pt x="41988" y="168298"/>
                  </a:cubicBezTo>
                  <a:cubicBezTo>
                    <a:pt x="27633" y="162083"/>
                    <a:pt x="11534" y="157028"/>
                    <a:pt x="0" y="146089"/>
                  </a:cubicBezTo>
                  <a:cubicBezTo>
                    <a:pt x="18754" y="93965"/>
                    <a:pt x="54269" y="47227"/>
                    <a:pt x="97253" y="12588"/>
                  </a:cubicBezTo>
                  <a:cubicBezTo>
                    <a:pt x="138660" y="-10864"/>
                    <a:pt x="189942" y="5296"/>
                    <a:pt x="234834" y="7119"/>
                  </a:cubicBezTo>
                  <a:cubicBezTo>
                    <a:pt x="232676" y="27256"/>
                    <a:pt x="250517" y="28250"/>
                    <a:pt x="265785" y="32808"/>
                  </a:cubicBezTo>
                  <a:cubicBezTo>
                    <a:pt x="265951" y="33057"/>
                    <a:pt x="266117" y="33305"/>
                    <a:pt x="266283" y="33554"/>
                  </a:cubicBezTo>
                  <a:cubicBezTo>
                    <a:pt x="266366" y="36123"/>
                    <a:pt x="269852" y="36454"/>
                    <a:pt x="270847" y="34548"/>
                  </a:cubicBezTo>
                  <a:cubicBezTo>
                    <a:pt x="275743" y="36454"/>
                    <a:pt x="279975" y="39023"/>
                    <a:pt x="282879" y="43084"/>
                  </a:cubicBezTo>
                  <a:cubicBezTo>
                    <a:pt x="302961" y="72668"/>
                    <a:pt x="284124" y="118163"/>
                    <a:pt x="275162" y="150233"/>
                  </a:cubicBezTo>
                  <a:cubicBezTo>
                    <a:pt x="251845" y="224152"/>
                    <a:pt x="203965" y="287960"/>
                    <a:pt x="157413" y="348952"/>
                  </a:cubicBezTo>
                  <a:cubicBezTo>
                    <a:pt x="41407" y="515269"/>
                    <a:pt x="218321" y="449388"/>
                    <a:pt x="313416" y="487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647315">
            <a:off x="8386523" y="2432634"/>
            <a:ext cx="488631" cy="499437"/>
            <a:chOff x="16770803" y="4863689"/>
            <a:chExt cx="977186" cy="998760"/>
          </a:xfrm>
        </p:grpSpPr>
        <p:sp>
          <p:nvSpPr>
            <p:cNvPr id="130" name="Google Shape;130;p2"/>
            <p:cNvSpPr/>
            <p:nvPr/>
          </p:nvSpPr>
          <p:spPr>
            <a:xfrm>
              <a:off x="16770803" y="5255435"/>
              <a:ext cx="977186" cy="222157"/>
            </a:xfrm>
            <a:custGeom>
              <a:rect b="b" l="l" r="r" t="t"/>
              <a:pathLst>
                <a:path extrusionOk="0" h="222157" w="977186">
                  <a:moveTo>
                    <a:pt x="976300" y="18743"/>
                  </a:moveTo>
                  <a:cubicBezTo>
                    <a:pt x="972224" y="8336"/>
                    <a:pt x="959778" y="7976"/>
                    <a:pt x="950188" y="7976"/>
                  </a:cubicBezTo>
                  <a:cubicBezTo>
                    <a:pt x="935203" y="8196"/>
                    <a:pt x="920179" y="9095"/>
                    <a:pt x="905175" y="9075"/>
                  </a:cubicBezTo>
                  <a:cubicBezTo>
                    <a:pt x="874967" y="9634"/>
                    <a:pt x="844819" y="8076"/>
                    <a:pt x="814651" y="6518"/>
                  </a:cubicBezTo>
                  <a:cubicBezTo>
                    <a:pt x="763545" y="5340"/>
                    <a:pt x="712459" y="5120"/>
                    <a:pt x="661353" y="4561"/>
                  </a:cubicBezTo>
                  <a:cubicBezTo>
                    <a:pt x="537524" y="-533"/>
                    <a:pt x="413576" y="-1272"/>
                    <a:pt x="289687" y="1904"/>
                  </a:cubicBezTo>
                  <a:cubicBezTo>
                    <a:pt x="247971" y="1704"/>
                    <a:pt x="206275" y="1724"/>
                    <a:pt x="164719" y="5799"/>
                  </a:cubicBezTo>
                  <a:cubicBezTo>
                    <a:pt x="137688" y="6938"/>
                    <a:pt x="109018" y="9335"/>
                    <a:pt x="81927" y="12591"/>
                  </a:cubicBezTo>
                  <a:cubicBezTo>
                    <a:pt x="63786" y="13549"/>
                    <a:pt x="45605" y="13370"/>
                    <a:pt x="27464" y="14468"/>
                  </a:cubicBezTo>
                  <a:cubicBezTo>
                    <a:pt x="21870" y="15008"/>
                    <a:pt x="15697" y="14408"/>
                    <a:pt x="10522" y="16825"/>
                  </a:cubicBezTo>
                  <a:cubicBezTo>
                    <a:pt x="4469" y="20681"/>
                    <a:pt x="-3863" y="34044"/>
                    <a:pt x="1991" y="40975"/>
                  </a:cubicBezTo>
                  <a:cubicBezTo>
                    <a:pt x="-1425" y="94728"/>
                    <a:pt x="1691" y="148621"/>
                    <a:pt x="892" y="202434"/>
                  </a:cubicBezTo>
                  <a:cubicBezTo>
                    <a:pt x="153" y="216117"/>
                    <a:pt x="15657" y="219074"/>
                    <a:pt x="26305" y="219953"/>
                  </a:cubicBezTo>
                  <a:cubicBezTo>
                    <a:pt x="42368" y="221650"/>
                    <a:pt x="58531" y="221930"/>
                    <a:pt x="74674" y="222150"/>
                  </a:cubicBezTo>
                  <a:cubicBezTo>
                    <a:pt x="199702" y="222450"/>
                    <a:pt x="324530" y="213441"/>
                    <a:pt x="449537" y="216557"/>
                  </a:cubicBezTo>
                  <a:cubicBezTo>
                    <a:pt x="554906" y="217476"/>
                    <a:pt x="660215" y="216976"/>
                    <a:pt x="765583" y="217096"/>
                  </a:cubicBezTo>
                  <a:cubicBezTo>
                    <a:pt x="806859" y="217156"/>
                    <a:pt x="848136" y="217576"/>
                    <a:pt x="889412" y="216876"/>
                  </a:cubicBezTo>
                  <a:cubicBezTo>
                    <a:pt x="904416" y="216617"/>
                    <a:pt x="919400" y="216757"/>
                    <a:pt x="934404" y="216337"/>
                  </a:cubicBezTo>
                  <a:cubicBezTo>
                    <a:pt x="939299" y="215958"/>
                    <a:pt x="944614" y="216797"/>
                    <a:pt x="949109" y="214459"/>
                  </a:cubicBezTo>
                  <a:cubicBezTo>
                    <a:pt x="972644" y="199338"/>
                    <a:pt x="967649" y="103857"/>
                    <a:pt x="972364" y="73755"/>
                  </a:cubicBezTo>
                  <a:cubicBezTo>
                    <a:pt x="973803" y="59013"/>
                    <a:pt x="975641" y="44331"/>
                    <a:pt x="976779" y="29550"/>
                  </a:cubicBezTo>
                  <a:cubicBezTo>
                    <a:pt x="977059" y="26014"/>
                    <a:pt x="977738" y="22099"/>
                    <a:pt x="976300" y="18743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56748" y="4863689"/>
              <a:ext cx="228686" cy="243304"/>
            </a:xfrm>
            <a:custGeom>
              <a:rect b="b" l="l" r="r" t="t"/>
              <a:pathLst>
                <a:path extrusionOk="0" h="243304" w="228686">
                  <a:moveTo>
                    <a:pt x="19878" y="181873"/>
                  </a:moveTo>
                  <a:cubicBezTo>
                    <a:pt x="39497" y="222702"/>
                    <a:pt x="85129" y="242897"/>
                    <a:pt x="128802" y="243256"/>
                  </a:cubicBezTo>
                  <a:cubicBezTo>
                    <a:pt x="176912" y="244894"/>
                    <a:pt x="217069" y="204165"/>
                    <a:pt x="225440" y="158562"/>
                  </a:cubicBezTo>
                  <a:cubicBezTo>
                    <a:pt x="230475" y="123086"/>
                    <a:pt x="231893" y="84054"/>
                    <a:pt x="212774" y="52274"/>
                  </a:cubicBezTo>
                  <a:cubicBezTo>
                    <a:pt x="194153" y="19814"/>
                    <a:pt x="156773" y="-720"/>
                    <a:pt x="119452" y="79"/>
                  </a:cubicBezTo>
                  <a:cubicBezTo>
                    <a:pt x="112560" y="-241"/>
                    <a:pt x="105687" y="379"/>
                    <a:pt x="99094" y="2516"/>
                  </a:cubicBezTo>
                  <a:cubicBezTo>
                    <a:pt x="94918" y="3874"/>
                    <a:pt x="89584" y="3834"/>
                    <a:pt x="86727" y="7610"/>
                  </a:cubicBezTo>
                  <a:cubicBezTo>
                    <a:pt x="28109" y="17238"/>
                    <a:pt x="-3557" y="67535"/>
                    <a:pt x="318" y="124744"/>
                  </a:cubicBezTo>
                  <a:cubicBezTo>
                    <a:pt x="2176" y="145039"/>
                    <a:pt x="10787" y="163895"/>
                    <a:pt x="19878" y="181873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7157156" y="5616641"/>
              <a:ext cx="240208" cy="245808"/>
            </a:xfrm>
            <a:custGeom>
              <a:rect b="b" l="l" r="r" t="t"/>
              <a:pathLst>
                <a:path extrusionOk="0" h="245808" w="240208">
                  <a:moveTo>
                    <a:pt x="218200" y="50747"/>
                  </a:moveTo>
                  <a:cubicBezTo>
                    <a:pt x="207811" y="29554"/>
                    <a:pt x="187213" y="17289"/>
                    <a:pt x="165936" y="8979"/>
                  </a:cubicBezTo>
                  <a:cubicBezTo>
                    <a:pt x="160062" y="6243"/>
                    <a:pt x="153968" y="4145"/>
                    <a:pt x="148095" y="1409"/>
                  </a:cubicBezTo>
                  <a:cubicBezTo>
                    <a:pt x="144898" y="-69"/>
                    <a:pt x="141062" y="1129"/>
                    <a:pt x="138924" y="3766"/>
                  </a:cubicBezTo>
                  <a:cubicBezTo>
                    <a:pt x="121323" y="530"/>
                    <a:pt x="102643" y="-2127"/>
                    <a:pt x="85081" y="2448"/>
                  </a:cubicBezTo>
                  <a:cubicBezTo>
                    <a:pt x="56472" y="10737"/>
                    <a:pt x="32217" y="30572"/>
                    <a:pt x="16933" y="55961"/>
                  </a:cubicBezTo>
                  <a:cubicBezTo>
                    <a:pt x="5825" y="71781"/>
                    <a:pt x="111" y="90298"/>
                    <a:pt x="431" y="109614"/>
                  </a:cubicBezTo>
                  <a:cubicBezTo>
                    <a:pt x="-328" y="124056"/>
                    <a:pt x="-468" y="138798"/>
                    <a:pt x="3308" y="152840"/>
                  </a:cubicBezTo>
                  <a:cubicBezTo>
                    <a:pt x="10420" y="175392"/>
                    <a:pt x="22128" y="197804"/>
                    <a:pt x="40169" y="213485"/>
                  </a:cubicBezTo>
                  <a:cubicBezTo>
                    <a:pt x="59688" y="229006"/>
                    <a:pt x="82444" y="242768"/>
                    <a:pt x="107697" y="245465"/>
                  </a:cubicBezTo>
                  <a:cubicBezTo>
                    <a:pt x="145897" y="247882"/>
                    <a:pt x="187633" y="237815"/>
                    <a:pt x="211887" y="206254"/>
                  </a:cubicBezTo>
                  <a:cubicBezTo>
                    <a:pt x="236221" y="177310"/>
                    <a:pt x="243254" y="137200"/>
                    <a:pt x="239078" y="100406"/>
                  </a:cubicBezTo>
                  <a:cubicBezTo>
                    <a:pt x="235762" y="82628"/>
                    <a:pt x="227351" y="66188"/>
                    <a:pt x="218200" y="50747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8379645" y="2424710"/>
            <a:ext cx="502369" cy="511991"/>
            <a:chOff x="8379645" y="2424710"/>
            <a:chExt cx="502369" cy="511991"/>
          </a:xfrm>
        </p:grpSpPr>
        <p:sp>
          <p:nvSpPr>
            <p:cNvPr id="134" name="Google Shape;134;p2"/>
            <p:cNvSpPr/>
            <p:nvPr/>
          </p:nvSpPr>
          <p:spPr>
            <a:xfrm rot="-638233">
              <a:off x="8385990" y="2628206"/>
              <a:ext cx="489679" cy="111429"/>
            </a:xfrm>
            <a:custGeom>
              <a:rect b="b" l="l" r="r" t="t"/>
              <a:pathLst>
                <a:path extrusionOk="0" h="222157" w="977186">
                  <a:moveTo>
                    <a:pt x="74674" y="222150"/>
                  </a:moveTo>
                  <a:cubicBezTo>
                    <a:pt x="58531" y="221930"/>
                    <a:pt x="42368" y="221650"/>
                    <a:pt x="26305" y="219953"/>
                  </a:cubicBezTo>
                  <a:cubicBezTo>
                    <a:pt x="15657" y="219074"/>
                    <a:pt x="153" y="216117"/>
                    <a:pt x="892" y="202434"/>
                  </a:cubicBezTo>
                  <a:cubicBezTo>
                    <a:pt x="1691" y="148621"/>
                    <a:pt x="-1425" y="94728"/>
                    <a:pt x="1991" y="40975"/>
                  </a:cubicBezTo>
                  <a:cubicBezTo>
                    <a:pt x="-3863" y="34044"/>
                    <a:pt x="4469" y="20681"/>
                    <a:pt x="10522" y="16825"/>
                  </a:cubicBezTo>
                  <a:cubicBezTo>
                    <a:pt x="15697" y="14408"/>
                    <a:pt x="21870" y="15008"/>
                    <a:pt x="27464" y="14468"/>
                  </a:cubicBezTo>
                  <a:cubicBezTo>
                    <a:pt x="45605" y="13370"/>
                    <a:pt x="63786" y="13549"/>
                    <a:pt x="81927" y="12591"/>
                  </a:cubicBezTo>
                  <a:cubicBezTo>
                    <a:pt x="109018" y="9335"/>
                    <a:pt x="137688" y="6938"/>
                    <a:pt x="164719" y="5799"/>
                  </a:cubicBezTo>
                  <a:cubicBezTo>
                    <a:pt x="206275" y="1724"/>
                    <a:pt x="247971" y="1704"/>
                    <a:pt x="289687" y="1904"/>
                  </a:cubicBezTo>
                  <a:cubicBezTo>
                    <a:pt x="413576" y="-1272"/>
                    <a:pt x="537524" y="-533"/>
                    <a:pt x="661353" y="4561"/>
                  </a:cubicBezTo>
                  <a:cubicBezTo>
                    <a:pt x="712459" y="5120"/>
                    <a:pt x="763545" y="5340"/>
                    <a:pt x="814651" y="6518"/>
                  </a:cubicBezTo>
                  <a:cubicBezTo>
                    <a:pt x="844819" y="8076"/>
                    <a:pt x="874967" y="9634"/>
                    <a:pt x="905175" y="9075"/>
                  </a:cubicBezTo>
                  <a:cubicBezTo>
                    <a:pt x="920179" y="9095"/>
                    <a:pt x="935203" y="8196"/>
                    <a:pt x="950188" y="7976"/>
                  </a:cubicBezTo>
                  <a:cubicBezTo>
                    <a:pt x="959778" y="7976"/>
                    <a:pt x="972224" y="8336"/>
                    <a:pt x="976300" y="18743"/>
                  </a:cubicBezTo>
                  <a:cubicBezTo>
                    <a:pt x="977738" y="22099"/>
                    <a:pt x="977059" y="26014"/>
                    <a:pt x="976779" y="29550"/>
                  </a:cubicBezTo>
                  <a:cubicBezTo>
                    <a:pt x="975641" y="44331"/>
                    <a:pt x="973803" y="59013"/>
                    <a:pt x="972364" y="73755"/>
                  </a:cubicBezTo>
                  <a:cubicBezTo>
                    <a:pt x="967649" y="103857"/>
                    <a:pt x="972644" y="199338"/>
                    <a:pt x="949109" y="214459"/>
                  </a:cubicBezTo>
                  <a:cubicBezTo>
                    <a:pt x="944614" y="216797"/>
                    <a:pt x="939299" y="215958"/>
                    <a:pt x="934404" y="216337"/>
                  </a:cubicBezTo>
                  <a:cubicBezTo>
                    <a:pt x="919400" y="216757"/>
                    <a:pt x="904416" y="216617"/>
                    <a:pt x="889412" y="216876"/>
                  </a:cubicBezTo>
                  <a:cubicBezTo>
                    <a:pt x="848136" y="217576"/>
                    <a:pt x="806859" y="217156"/>
                    <a:pt x="765583" y="217096"/>
                  </a:cubicBezTo>
                  <a:cubicBezTo>
                    <a:pt x="660215" y="216976"/>
                    <a:pt x="554906" y="217476"/>
                    <a:pt x="449537" y="216557"/>
                  </a:cubicBezTo>
                  <a:cubicBezTo>
                    <a:pt x="324530" y="213441"/>
                    <a:pt x="199702" y="222450"/>
                    <a:pt x="74674" y="222150"/>
                  </a:cubicBezTo>
                  <a:close/>
                  <a:moveTo>
                    <a:pt x="101766" y="206749"/>
                  </a:moveTo>
                  <a:cubicBezTo>
                    <a:pt x="163860" y="206449"/>
                    <a:pt x="225914" y="203453"/>
                    <a:pt x="287949" y="201396"/>
                  </a:cubicBezTo>
                  <a:cubicBezTo>
                    <a:pt x="505898" y="199039"/>
                    <a:pt x="723907" y="203973"/>
                    <a:pt x="941836" y="200397"/>
                  </a:cubicBezTo>
                  <a:cubicBezTo>
                    <a:pt x="953184" y="175528"/>
                    <a:pt x="950987" y="146584"/>
                    <a:pt x="953864" y="120017"/>
                  </a:cubicBezTo>
                  <a:cubicBezTo>
                    <a:pt x="954843" y="88097"/>
                    <a:pt x="958539" y="56416"/>
                    <a:pt x="961516" y="24656"/>
                  </a:cubicBezTo>
                  <a:cubicBezTo>
                    <a:pt x="940218" y="22079"/>
                    <a:pt x="918421" y="25694"/>
                    <a:pt x="896944" y="24815"/>
                  </a:cubicBezTo>
                  <a:cubicBezTo>
                    <a:pt x="866256" y="25215"/>
                    <a:pt x="835629" y="22938"/>
                    <a:pt x="804981" y="21899"/>
                  </a:cubicBezTo>
                  <a:cubicBezTo>
                    <a:pt x="692660" y="21380"/>
                    <a:pt x="580399" y="17185"/>
                    <a:pt x="468098" y="15527"/>
                  </a:cubicBezTo>
                  <a:cubicBezTo>
                    <a:pt x="405744" y="14588"/>
                    <a:pt x="343430" y="17225"/>
                    <a:pt x="281056" y="17604"/>
                  </a:cubicBezTo>
                  <a:cubicBezTo>
                    <a:pt x="253905" y="17864"/>
                    <a:pt x="226673" y="16965"/>
                    <a:pt x="199562" y="18883"/>
                  </a:cubicBezTo>
                  <a:cubicBezTo>
                    <a:pt x="166597" y="22059"/>
                    <a:pt x="133212" y="21979"/>
                    <a:pt x="100367" y="26453"/>
                  </a:cubicBezTo>
                  <a:cubicBezTo>
                    <a:pt x="73076" y="30209"/>
                    <a:pt x="45365" y="28131"/>
                    <a:pt x="18014" y="30908"/>
                  </a:cubicBezTo>
                  <a:cubicBezTo>
                    <a:pt x="15617" y="34543"/>
                    <a:pt x="15177" y="39517"/>
                    <a:pt x="11341" y="42054"/>
                  </a:cubicBezTo>
                  <a:cubicBezTo>
                    <a:pt x="13879" y="95428"/>
                    <a:pt x="14758" y="148861"/>
                    <a:pt x="15996" y="202275"/>
                  </a:cubicBezTo>
                  <a:cubicBezTo>
                    <a:pt x="43927" y="208527"/>
                    <a:pt x="73276" y="205910"/>
                    <a:pt x="101766" y="206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638233">
              <a:off x="8543095" y="2434183"/>
              <a:ext cx="114597" cy="122036"/>
            </a:xfrm>
            <a:custGeom>
              <a:rect b="b" l="l" r="r" t="t"/>
              <a:pathLst>
                <a:path extrusionOk="0" h="243304" w="228686">
                  <a:moveTo>
                    <a:pt x="128802" y="243256"/>
                  </a:moveTo>
                  <a:cubicBezTo>
                    <a:pt x="85129" y="242897"/>
                    <a:pt x="39497" y="222702"/>
                    <a:pt x="19878" y="181873"/>
                  </a:cubicBezTo>
                  <a:cubicBezTo>
                    <a:pt x="10787" y="163895"/>
                    <a:pt x="2176" y="145039"/>
                    <a:pt x="318" y="124744"/>
                  </a:cubicBezTo>
                  <a:cubicBezTo>
                    <a:pt x="-3557" y="67535"/>
                    <a:pt x="28109" y="17238"/>
                    <a:pt x="86727" y="7610"/>
                  </a:cubicBezTo>
                  <a:cubicBezTo>
                    <a:pt x="89584" y="3834"/>
                    <a:pt x="94918" y="3874"/>
                    <a:pt x="99094" y="2516"/>
                  </a:cubicBezTo>
                  <a:cubicBezTo>
                    <a:pt x="105687" y="379"/>
                    <a:pt x="112560" y="-241"/>
                    <a:pt x="119452" y="79"/>
                  </a:cubicBezTo>
                  <a:cubicBezTo>
                    <a:pt x="156773" y="-720"/>
                    <a:pt x="194153" y="19814"/>
                    <a:pt x="212774" y="52274"/>
                  </a:cubicBezTo>
                  <a:cubicBezTo>
                    <a:pt x="231893" y="84054"/>
                    <a:pt x="230475" y="123086"/>
                    <a:pt x="225440" y="158562"/>
                  </a:cubicBezTo>
                  <a:cubicBezTo>
                    <a:pt x="217069" y="204165"/>
                    <a:pt x="176912" y="244894"/>
                    <a:pt x="128802" y="243256"/>
                  </a:cubicBezTo>
                  <a:close/>
                  <a:moveTo>
                    <a:pt x="130880" y="227716"/>
                  </a:moveTo>
                  <a:cubicBezTo>
                    <a:pt x="167941" y="227816"/>
                    <a:pt x="198369" y="198112"/>
                    <a:pt x="208079" y="163835"/>
                  </a:cubicBezTo>
                  <a:cubicBezTo>
                    <a:pt x="213173" y="144779"/>
                    <a:pt x="212913" y="125263"/>
                    <a:pt x="212574" y="105727"/>
                  </a:cubicBezTo>
                  <a:cubicBezTo>
                    <a:pt x="211415" y="65398"/>
                    <a:pt x="183085" y="28444"/>
                    <a:pt x="143747" y="18476"/>
                  </a:cubicBezTo>
                  <a:cubicBezTo>
                    <a:pt x="142868" y="19335"/>
                    <a:pt x="141509" y="19275"/>
                    <a:pt x="141529" y="17937"/>
                  </a:cubicBezTo>
                  <a:cubicBezTo>
                    <a:pt x="128882" y="16379"/>
                    <a:pt x="115457" y="15959"/>
                    <a:pt x="102870" y="17737"/>
                  </a:cubicBezTo>
                  <a:cubicBezTo>
                    <a:pt x="98594" y="18396"/>
                    <a:pt x="93979" y="21332"/>
                    <a:pt x="89764" y="19295"/>
                  </a:cubicBezTo>
                  <a:cubicBezTo>
                    <a:pt x="38718" y="29223"/>
                    <a:pt x="12366" y="71969"/>
                    <a:pt x="15203" y="122147"/>
                  </a:cubicBezTo>
                  <a:cubicBezTo>
                    <a:pt x="18060" y="146577"/>
                    <a:pt x="29368" y="169987"/>
                    <a:pt x="43253" y="190063"/>
                  </a:cubicBezTo>
                  <a:cubicBezTo>
                    <a:pt x="63691" y="216729"/>
                    <a:pt x="98375" y="227356"/>
                    <a:pt x="130880" y="227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638233">
              <a:off x="8613866" y="2803416"/>
              <a:ext cx="120371" cy="123292"/>
            </a:xfrm>
            <a:custGeom>
              <a:rect b="b" l="l" r="r" t="t"/>
              <a:pathLst>
                <a:path extrusionOk="0" h="245808" w="240208">
                  <a:moveTo>
                    <a:pt x="107697" y="245465"/>
                  </a:moveTo>
                  <a:cubicBezTo>
                    <a:pt x="82444" y="242768"/>
                    <a:pt x="59688" y="229006"/>
                    <a:pt x="40169" y="213485"/>
                  </a:cubicBezTo>
                  <a:cubicBezTo>
                    <a:pt x="22128" y="197804"/>
                    <a:pt x="10420" y="175392"/>
                    <a:pt x="3308" y="152840"/>
                  </a:cubicBezTo>
                  <a:cubicBezTo>
                    <a:pt x="-468" y="138798"/>
                    <a:pt x="-328" y="124056"/>
                    <a:pt x="431" y="109614"/>
                  </a:cubicBezTo>
                  <a:cubicBezTo>
                    <a:pt x="111" y="90298"/>
                    <a:pt x="5825" y="71781"/>
                    <a:pt x="16933" y="55961"/>
                  </a:cubicBezTo>
                  <a:cubicBezTo>
                    <a:pt x="32217" y="30572"/>
                    <a:pt x="56472" y="10737"/>
                    <a:pt x="85081" y="2448"/>
                  </a:cubicBezTo>
                  <a:cubicBezTo>
                    <a:pt x="102643" y="-2127"/>
                    <a:pt x="121323" y="530"/>
                    <a:pt x="138924" y="3766"/>
                  </a:cubicBezTo>
                  <a:cubicBezTo>
                    <a:pt x="141062" y="1129"/>
                    <a:pt x="144898" y="-69"/>
                    <a:pt x="148095" y="1409"/>
                  </a:cubicBezTo>
                  <a:cubicBezTo>
                    <a:pt x="153968" y="4145"/>
                    <a:pt x="160062" y="6243"/>
                    <a:pt x="165936" y="8979"/>
                  </a:cubicBezTo>
                  <a:cubicBezTo>
                    <a:pt x="187213" y="17289"/>
                    <a:pt x="207811" y="29554"/>
                    <a:pt x="218200" y="50747"/>
                  </a:cubicBezTo>
                  <a:cubicBezTo>
                    <a:pt x="227351" y="66188"/>
                    <a:pt x="235762" y="82628"/>
                    <a:pt x="239078" y="100406"/>
                  </a:cubicBezTo>
                  <a:cubicBezTo>
                    <a:pt x="243254" y="137200"/>
                    <a:pt x="236221" y="177310"/>
                    <a:pt x="211887" y="206254"/>
                  </a:cubicBezTo>
                  <a:cubicBezTo>
                    <a:pt x="187633" y="237815"/>
                    <a:pt x="145897" y="247882"/>
                    <a:pt x="107697" y="245465"/>
                  </a:cubicBezTo>
                  <a:close/>
                  <a:moveTo>
                    <a:pt x="117986" y="230324"/>
                  </a:moveTo>
                  <a:cubicBezTo>
                    <a:pt x="148154" y="229944"/>
                    <a:pt x="180241" y="221595"/>
                    <a:pt x="199240" y="196965"/>
                  </a:cubicBezTo>
                  <a:cubicBezTo>
                    <a:pt x="225992" y="164506"/>
                    <a:pt x="233324" y="112211"/>
                    <a:pt x="213565" y="74698"/>
                  </a:cubicBezTo>
                  <a:cubicBezTo>
                    <a:pt x="195684" y="36545"/>
                    <a:pt x="181140" y="31871"/>
                    <a:pt x="144119" y="16810"/>
                  </a:cubicBezTo>
                  <a:cubicBezTo>
                    <a:pt x="94112" y="2967"/>
                    <a:pt x="53115" y="22463"/>
                    <a:pt x="27562" y="66608"/>
                  </a:cubicBezTo>
                  <a:cubicBezTo>
                    <a:pt x="20250" y="77654"/>
                    <a:pt x="15675" y="91716"/>
                    <a:pt x="15795" y="104640"/>
                  </a:cubicBezTo>
                  <a:cubicBezTo>
                    <a:pt x="15155" y="121240"/>
                    <a:pt x="13976" y="138398"/>
                    <a:pt x="19810" y="154279"/>
                  </a:cubicBezTo>
                  <a:cubicBezTo>
                    <a:pt x="27482" y="173195"/>
                    <a:pt x="37372" y="192551"/>
                    <a:pt x="54254" y="204816"/>
                  </a:cubicBezTo>
                  <a:cubicBezTo>
                    <a:pt x="72774" y="218459"/>
                    <a:pt x="94311" y="230743"/>
                    <a:pt x="117986" y="230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638233">
              <a:off x="8550620" y="2442504"/>
              <a:ext cx="99081" cy="105897"/>
            </a:xfrm>
            <a:custGeom>
              <a:rect b="b" l="l" r="r" t="t"/>
              <a:pathLst>
                <a:path extrusionOk="0" h="211128" w="197722">
                  <a:moveTo>
                    <a:pt x="197576" y="89160"/>
                  </a:moveTo>
                  <a:cubicBezTo>
                    <a:pt x="197895" y="108676"/>
                    <a:pt x="198155" y="128212"/>
                    <a:pt x="193081" y="147248"/>
                  </a:cubicBezTo>
                  <a:cubicBezTo>
                    <a:pt x="183391" y="181545"/>
                    <a:pt x="152943" y="211248"/>
                    <a:pt x="115882" y="211129"/>
                  </a:cubicBezTo>
                  <a:cubicBezTo>
                    <a:pt x="83377" y="210769"/>
                    <a:pt x="48713" y="200142"/>
                    <a:pt x="28255" y="173475"/>
                  </a:cubicBezTo>
                  <a:cubicBezTo>
                    <a:pt x="14350" y="153400"/>
                    <a:pt x="3062" y="130010"/>
                    <a:pt x="205" y="105580"/>
                  </a:cubicBezTo>
                  <a:cubicBezTo>
                    <a:pt x="-2612" y="55382"/>
                    <a:pt x="23720" y="12656"/>
                    <a:pt x="74786" y="2728"/>
                  </a:cubicBezTo>
                  <a:cubicBezTo>
                    <a:pt x="79001" y="4765"/>
                    <a:pt x="83616" y="1849"/>
                    <a:pt x="87892" y="1170"/>
                  </a:cubicBezTo>
                  <a:cubicBezTo>
                    <a:pt x="100479" y="-628"/>
                    <a:pt x="113924" y="-188"/>
                    <a:pt x="126571" y="1370"/>
                  </a:cubicBezTo>
                  <a:cubicBezTo>
                    <a:pt x="126531" y="2708"/>
                    <a:pt x="127910" y="2768"/>
                    <a:pt x="128769" y="1909"/>
                  </a:cubicBezTo>
                  <a:cubicBezTo>
                    <a:pt x="168087" y="11857"/>
                    <a:pt x="196417" y="48811"/>
                    <a:pt x="197576" y="89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638233">
              <a:off x="8391662" y="2636069"/>
              <a:ext cx="476133" cy="96003"/>
            </a:xfrm>
            <a:custGeom>
              <a:rect b="b" l="l" r="r" t="t"/>
              <a:pathLst>
                <a:path extrusionOk="0" h="191402" w="950154">
                  <a:moveTo>
                    <a:pt x="950154" y="9310"/>
                  </a:moveTo>
                  <a:cubicBezTo>
                    <a:pt x="947198" y="41070"/>
                    <a:pt x="943481" y="72751"/>
                    <a:pt x="942502" y="104671"/>
                  </a:cubicBezTo>
                  <a:cubicBezTo>
                    <a:pt x="939646" y="131258"/>
                    <a:pt x="941843" y="160182"/>
                    <a:pt x="930495" y="185051"/>
                  </a:cubicBezTo>
                  <a:cubicBezTo>
                    <a:pt x="712546" y="188626"/>
                    <a:pt x="494537" y="183672"/>
                    <a:pt x="276607" y="186050"/>
                  </a:cubicBezTo>
                  <a:cubicBezTo>
                    <a:pt x="214573" y="188107"/>
                    <a:pt x="152499" y="191083"/>
                    <a:pt x="90424" y="191403"/>
                  </a:cubicBezTo>
                  <a:cubicBezTo>
                    <a:pt x="61934" y="190564"/>
                    <a:pt x="32586" y="193181"/>
                    <a:pt x="4655" y="186928"/>
                  </a:cubicBezTo>
                  <a:cubicBezTo>
                    <a:pt x="3396" y="133515"/>
                    <a:pt x="2517" y="80081"/>
                    <a:pt x="0" y="26708"/>
                  </a:cubicBezTo>
                  <a:cubicBezTo>
                    <a:pt x="3856" y="24171"/>
                    <a:pt x="4295" y="19197"/>
                    <a:pt x="6673" y="15562"/>
                  </a:cubicBezTo>
                  <a:cubicBezTo>
                    <a:pt x="34044" y="12785"/>
                    <a:pt x="61735" y="14863"/>
                    <a:pt x="89026" y="11127"/>
                  </a:cubicBezTo>
                  <a:cubicBezTo>
                    <a:pt x="121871" y="6653"/>
                    <a:pt x="155236" y="6753"/>
                    <a:pt x="188221" y="3557"/>
                  </a:cubicBezTo>
                  <a:cubicBezTo>
                    <a:pt x="215332" y="1619"/>
                    <a:pt x="242563" y="2538"/>
                    <a:pt x="269715" y="2278"/>
                  </a:cubicBezTo>
                  <a:cubicBezTo>
                    <a:pt x="332069" y="1899"/>
                    <a:pt x="394383" y="-738"/>
                    <a:pt x="456757" y="201"/>
                  </a:cubicBezTo>
                  <a:cubicBezTo>
                    <a:pt x="569058" y="1839"/>
                    <a:pt x="681299" y="6054"/>
                    <a:pt x="793640" y="6573"/>
                  </a:cubicBezTo>
                  <a:cubicBezTo>
                    <a:pt x="824308" y="7592"/>
                    <a:pt x="854915" y="9889"/>
                    <a:pt x="885603" y="9489"/>
                  </a:cubicBezTo>
                  <a:cubicBezTo>
                    <a:pt x="907060" y="10328"/>
                    <a:pt x="928837" y="6733"/>
                    <a:pt x="950154" y="9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638233">
              <a:off x="8621324" y="2809629"/>
              <a:ext cx="105002" cy="109306"/>
            </a:xfrm>
            <a:custGeom>
              <a:rect b="b" l="l" r="r" t="t"/>
              <a:pathLst>
                <a:path extrusionOk="0" h="217924" w="209538">
                  <a:moveTo>
                    <a:pt x="198319" y="62288"/>
                  </a:moveTo>
                  <a:cubicBezTo>
                    <a:pt x="218078" y="99801"/>
                    <a:pt x="210766" y="152096"/>
                    <a:pt x="184014" y="184556"/>
                  </a:cubicBezTo>
                  <a:cubicBezTo>
                    <a:pt x="165015" y="209185"/>
                    <a:pt x="132909" y="217535"/>
                    <a:pt x="102760" y="217914"/>
                  </a:cubicBezTo>
                  <a:cubicBezTo>
                    <a:pt x="79086" y="218334"/>
                    <a:pt x="57548" y="206049"/>
                    <a:pt x="39008" y="192386"/>
                  </a:cubicBezTo>
                  <a:cubicBezTo>
                    <a:pt x="22126" y="180121"/>
                    <a:pt x="12216" y="160765"/>
                    <a:pt x="4564" y="141849"/>
                  </a:cubicBezTo>
                  <a:cubicBezTo>
                    <a:pt x="-1269" y="125969"/>
                    <a:pt x="-91" y="108810"/>
                    <a:pt x="549" y="92231"/>
                  </a:cubicBezTo>
                  <a:cubicBezTo>
                    <a:pt x="429" y="79307"/>
                    <a:pt x="5004" y="65244"/>
                    <a:pt x="12316" y="54198"/>
                  </a:cubicBezTo>
                  <a:cubicBezTo>
                    <a:pt x="37869" y="10053"/>
                    <a:pt x="78866" y="-9463"/>
                    <a:pt x="128873" y="4400"/>
                  </a:cubicBezTo>
                  <a:cubicBezTo>
                    <a:pt x="165894" y="19441"/>
                    <a:pt x="180438" y="24115"/>
                    <a:pt x="198319" y="6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2"/>
          <p:cNvSpPr txBox="1"/>
          <p:nvPr>
            <p:ph type="ctrTitle"/>
          </p:nvPr>
        </p:nvSpPr>
        <p:spPr>
          <a:xfrm>
            <a:off x="668150" y="1566900"/>
            <a:ext cx="4603500" cy="200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"/>
          <p:cNvGrpSpPr/>
          <p:nvPr/>
        </p:nvGrpSpPr>
        <p:grpSpPr>
          <a:xfrm>
            <a:off x="152564" y="2653973"/>
            <a:ext cx="1390544" cy="517058"/>
            <a:chOff x="152564" y="2653973"/>
            <a:chExt cx="1390544" cy="517058"/>
          </a:xfrm>
        </p:grpSpPr>
        <p:grpSp>
          <p:nvGrpSpPr>
            <p:cNvPr id="143" name="Google Shape;143;p3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rect b="b" l="l" r="r" t="t"/>
                <a:pathLst>
                  <a:path extrusionOk="0" h="581361" w="533086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rect b="b" l="l" r="r" t="t"/>
                <a:pathLst>
                  <a:path extrusionOk="0" h="273054" w="182196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rect b="b" l="l" r="r" t="t"/>
                <a:pathLst>
                  <a:path extrusionOk="0" h="426569" w="389935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rect b="b" l="l" r="r" t="t"/>
                <a:pathLst>
                  <a:path extrusionOk="0" h="1034117" w="441179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rect b="b" l="l" r="r" t="t"/>
                <a:pathLst>
                  <a:path extrusionOk="0" h="261912" w="177561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rect b="b" l="l" r="r" t="t"/>
                <a:pathLst>
                  <a:path extrusionOk="0" h="119679" w="32805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rect b="b" l="l" r="r" t="t"/>
                <a:pathLst>
                  <a:path extrusionOk="0" h="115412" w="369217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rect b="b" l="l" r="r" t="t"/>
                <a:pathLst>
                  <a:path extrusionOk="0" h="503619" w="366536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rect b="b" l="l" r="r" t="t"/>
                <a:pathLst>
                  <a:path extrusionOk="0" h="258044" w="20549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rect b="b" l="l" r="r" t="t"/>
                <a:pathLst>
                  <a:path extrusionOk="0" h="581361" w="533086">
                    <a:moveTo>
                      <a:pt x="174864" y="580583"/>
                    </a:moveTo>
                    <a:cubicBezTo>
                      <a:pt x="104390" y="579803"/>
                      <a:pt x="69848" y="539063"/>
                      <a:pt x="33860" y="484223"/>
                    </a:cubicBezTo>
                    <a:cubicBezTo>
                      <a:pt x="10554" y="449893"/>
                      <a:pt x="-1516" y="409041"/>
                      <a:pt x="153" y="367521"/>
                    </a:cubicBezTo>
                    <a:cubicBezTo>
                      <a:pt x="-737" y="303597"/>
                      <a:pt x="10053" y="237555"/>
                      <a:pt x="42815" y="181879"/>
                    </a:cubicBezTo>
                    <a:cubicBezTo>
                      <a:pt x="64786" y="146769"/>
                      <a:pt x="86702" y="111379"/>
                      <a:pt x="114569" y="80727"/>
                    </a:cubicBezTo>
                    <a:cubicBezTo>
                      <a:pt x="149389" y="46786"/>
                      <a:pt x="191606" y="16301"/>
                      <a:pt x="239665" y="5656"/>
                    </a:cubicBezTo>
                    <a:cubicBezTo>
                      <a:pt x="271648" y="-1756"/>
                      <a:pt x="304910" y="-1255"/>
                      <a:pt x="337171" y="3538"/>
                    </a:cubicBezTo>
                    <a:cubicBezTo>
                      <a:pt x="371713" y="7495"/>
                      <a:pt x="405810" y="24772"/>
                      <a:pt x="418993" y="58713"/>
                    </a:cubicBezTo>
                    <a:cubicBezTo>
                      <a:pt x="426390" y="33912"/>
                      <a:pt x="437626" y="-7106"/>
                      <a:pt x="471167" y="1086"/>
                    </a:cubicBezTo>
                    <a:cubicBezTo>
                      <a:pt x="491469" y="5377"/>
                      <a:pt x="513551" y="13013"/>
                      <a:pt x="526067" y="30568"/>
                    </a:cubicBezTo>
                    <a:cubicBezTo>
                      <a:pt x="530794" y="38036"/>
                      <a:pt x="530294" y="47343"/>
                      <a:pt x="529571" y="55815"/>
                    </a:cubicBezTo>
                    <a:cubicBezTo>
                      <a:pt x="528180" y="75599"/>
                      <a:pt x="524231" y="94994"/>
                      <a:pt x="521227" y="114556"/>
                    </a:cubicBezTo>
                    <a:cubicBezTo>
                      <a:pt x="512161" y="171346"/>
                      <a:pt x="506710" y="228471"/>
                      <a:pt x="502927" y="285875"/>
                    </a:cubicBezTo>
                    <a:cubicBezTo>
                      <a:pt x="498644" y="349687"/>
                      <a:pt x="490190" y="414726"/>
                      <a:pt x="500035" y="478316"/>
                    </a:cubicBezTo>
                    <a:cubicBezTo>
                      <a:pt x="502816" y="489852"/>
                      <a:pt x="506765" y="501445"/>
                      <a:pt x="514441" y="510752"/>
                    </a:cubicBezTo>
                    <a:cubicBezTo>
                      <a:pt x="520727" y="517997"/>
                      <a:pt x="529793" y="523570"/>
                      <a:pt x="532463" y="533267"/>
                    </a:cubicBezTo>
                    <a:cubicBezTo>
                      <a:pt x="536468" y="547423"/>
                      <a:pt x="520226" y="553442"/>
                      <a:pt x="510937" y="559907"/>
                    </a:cubicBezTo>
                    <a:cubicBezTo>
                      <a:pt x="479121" y="581642"/>
                      <a:pt x="464325" y="590504"/>
                      <a:pt x="430340" y="564979"/>
                    </a:cubicBezTo>
                    <a:cubicBezTo>
                      <a:pt x="396465" y="538562"/>
                      <a:pt x="392516" y="497209"/>
                      <a:pt x="395242" y="457305"/>
                    </a:cubicBezTo>
                    <a:cubicBezTo>
                      <a:pt x="381781" y="483165"/>
                      <a:pt x="362369" y="506293"/>
                      <a:pt x="338951" y="523570"/>
                    </a:cubicBezTo>
                    <a:cubicBezTo>
                      <a:pt x="290059" y="565369"/>
                      <a:pt x="239943" y="585711"/>
                      <a:pt x="174864" y="580583"/>
                    </a:cubicBezTo>
                    <a:close/>
                    <a:moveTo>
                      <a:pt x="194054" y="556396"/>
                    </a:moveTo>
                    <a:cubicBezTo>
                      <a:pt x="227261" y="556340"/>
                      <a:pt x="261580" y="548315"/>
                      <a:pt x="289447" y="529645"/>
                    </a:cubicBezTo>
                    <a:cubicBezTo>
                      <a:pt x="309749" y="513984"/>
                      <a:pt x="332110" y="500386"/>
                      <a:pt x="349075" y="480935"/>
                    </a:cubicBezTo>
                    <a:cubicBezTo>
                      <a:pt x="373549" y="454686"/>
                      <a:pt x="385063" y="419630"/>
                      <a:pt x="400192" y="388254"/>
                    </a:cubicBezTo>
                    <a:cubicBezTo>
                      <a:pt x="406088" y="382123"/>
                      <a:pt x="417213" y="384241"/>
                      <a:pt x="420328" y="392211"/>
                    </a:cubicBezTo>
                    <a:cubicBezTo>
                      <a:pt x="422886" y="398397"/>
                      <a:pt x="421718" y="405252"/>
                      <a:pt x="421551" y="411772"/>
                    </a:cubicBezTo>
                    <a:cubicBezTo>
                      <a:pt x="420439" y="439025"/>
                      <a:pt x="419271" y="466334"/>
                      <a:pt x="419994" y="493642"/>
                    </a:cubicBezTo>
                    <a:cubicBezTo>
                      <a:pt x="420606" y="503005"/>
                      <a:pt x="422219" y="512368"/>
                      <a:pt x="426780" y="520672"/>
                    </a:cubicBezTo>
                    <a:cubicBezTo>
                      <a:pt x="434456" y="537614"/>
                      <a:pt x="448862" y="551101"/>
                      <a:pt x="466773" y="556340"/>
                    </a:cubicBezTo>
                    <a:cubicBezTo>
                      <a:pt x="480456" y="552383"/>
                      <a:pt x="491580" y="542184"/>
                      <a:pt x="503817" y="535162"/>
                    </a:cubicBezTo>
                    <a:cubicBezTo>
                      <a:pt x="458207" y="495147"/>
                      <a:pt x="472224" y="398620"/>
                      <a:pt x="473948" y="342609"/>
                    </a:cubicBezTo>
                    <a:cubicBezTo>
                      <a:pt x="478676" y="285317"/>
                      <a:pt x="481123" y="227802"/>
                      <a:pt x="488632" y="170845"/>
                    </a:cubicBezTo>
                    <a:cubicBezTo>
                      <a:pt x="492637" y="128990"/>
                      <a:pt x="502594" y="87749"/>
                      <a:pt x="505486" y="45783"/>
                    </a:cubicBezTo>
                    <a:cubicBezTo>
                      <a:pt x="499646" y="32965"/>
                      <a:pt x="481290" y="29621"/>
                      <a:pt x="468719" y="25831"/>
                    </a:cubicBezTo>
                    <a:cubicBezTo>
                      <a:pt x="456093" y="20425"/>
                      <a:pt x="452199" y="40210"/>
                      <a:pt x="448417" y="47845"/>
                    </a:cubicBezTo>
                    <a:cubicBezTo>
                      <a:pt x="442799" y="59047"/>
                      <a:pt x="442744" y="83903"/>
                      <a:pt x="428448" y="86523"/>
                    </a:cubicBezTo>
                    <a:cubicBezTo>
                      <a:pt x="426613" y="91260"/>
                      <a:pt x="422497" y="88529"/>
                      <a:pt x="421162" y="85018"/>
                    </a:cubicBezTo>
                    <a:cubicBezTo>
                      <a:pt x="417825" y="83067"/>
                      <a:pt x="415544" y="79445"/>
                      <a:pt x="415266" y="75544"/>
                    </a:cubicBezTo>
                    <a:cubicBezTo>
                      <a:pt x="406088" y="62056"/>
                      <a:pt x="397912" y="47901"/>
                      <a:pt x="384284" y="38593"/>
                    </a:cubicBezTo>
                    <a:cubicBezTo>
                      <a:pt x="339786" y="13570"/>
                      <a:pt x="269033" y="17248"/>
                      <a:pt x="221976" y="34079"/>
                    </a:cubicBezTo>
                    <a:cubicBezTo>
                      <a:pt x="189270" y="48179"/>
                      <a:pt x="158566" y="70360"/>
                      <a:pt x="133369" y="94994"/>
                    </a:cubicBezTo>
                    <a:cubicBezTo>
                      <a:pt x="105892" y="125423"/>
                      <a:pt x="84087" y="160813"/>
                      <a:pt x="62673" y="195701"/>
                    </a:cubicBezTo>
                    <a:cubicBezTo>
                      <a:pt x="23959" y="260684"/>
                      <a:pt x="5270" y="398174"/>
                      <a:pt x="49601" y="462878"/>
                    </a:cubicBezTo>
                    <a:cubicBezTo>
                      <a:pt x="89594" y="524629"/>
                      <a:pt x="114958" y="558848"/>
                      <a:pt x="194054" y="556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00098" y="5811559"/>
                <a:ext cx="307044" cy="429296"/>
              </a:xfrm>
              <a:custGeom>
                <a:rect b="b" l="l" r="r" t="t"/>
                <a:pathLst>
                  <a:path extrusionOk="0" h="429296" w="307044">
                    <a:moveTo>
                      <a:pt x="99528" y="429297"/>
                    </a:moveTo>
                    <a:cubicBezTo>
                      <a:pt x="-20673" y="428182"/>
                      <a:pt x="-6211" y="269793"/>
                      <a:pt x="12479" y="187422"/>
                    </a:cubicBezTo>
                    <a:cubicBezTo>
                      <a:pt x="22046" y="148131"/>
                      <a:pt x="44239" y="113633"/>
                      <a:pt x="67545" y="81142"/>
                    </a:cubicBezTo>
                    <a:cubicBezTo>
                      <a:pt x="105202" y="20729"/>
                      <a:pt x="180682" y="-20346"/>
                      <a:pt x="250099" y="10530"/>
                    </a:cubicBezTo>
                    <a:cubicBezTo>
                      <a:pt x="261836" y="7520"/>
                      <a:pt x="272849" y="17719"/>
                      <a:pt x="280915" y="25076"/>
                    </a:cubicBezTo>
                    <a:cubicBezTo>
                      <a:pt x="297546" y="41126"/>
                      <a:pt x="301940" y="63976"/>
                      <a:pt x="303664" y="86102"/>
                    </a:cubicBezTo>
                    <a:cubicBezTo>
                      <a:pt x="305611" y="101484"/>
                      <a:pt x="307502" y="116866"/>
                      <a:pt x="306946" y="132359"/>
                    </a:cubicBezTo>
                    <a:cubicBezTo>
                      <a:pt x="306334" y="187422"/>
                      <a:pt x="290704" y="241314"/>
                      <a:pt x="270902" y="292253"/>
                    </a:cubicBezTo>
                    <a:cubicBezTo>
                      <a:pt x="251601" y="336894"/>
                      <a:pt x="219785" y="376965"/>
                      <a:pt x="180404" y="405444"/>
                    </a:cubicBezTo>
                    <a:cubicBezTo>
                      <a:pt x="156153" y="419990"/>
                      <a:pt x="127785" y="428461"/>
                      <a:pt x="99528" y="429297"/>
                    </a:cubicBezTo>
                    <a:close/>
                    <a:moveTo>
                      <a:pt x="105146" y="404329"/>
                    </a:moveTo>
                    <a:cubicBezTo>
                      <a:pt x="147142" y="400930"/>
                      <a:pt x="180293" y="380532"/>
                      <a:pt x="205991" y="348096"/>
                    </a:cubicBezTo>
                    <a:cubicBezTo>
                      <a:pt x="245316" y="306520"/>
                      <a:pt x="261725" y="250064"/>
                      <a:pt x="274907" y="195726"/>
                    </a:cubicBezTo>
                    <a:cubicBezTo>
                      <a:pt x="282138" y="160448"/>
                      <a:pt x="285086" y="123999"/>
                      <a:pt x="279468" y="88275"/>
                    </a:cubicBezTo>
                    <a:cubicBezTo>
                      <a:pt x="277132" y="56675"/>
                      <a:pt x="271403" y="45641"/>
                      <a:pt x="244648" y="28865"/>
                    </a:cubicBezTo>
                    <a:cubicBezTo>
                      <a:pt x="170448" y="4789"/>
                      <a:pt x="114380" y="49765"/>
                      <a:pt x="77001" y="110178"/>
                    </a:cubicBezTo>
                    <a:cubicBezTo>
                      <a:pt x="56643" y="139994"/>
                      <a:pt x="39456" y="172374"/>
                      <a:pt x="32948" y="208265"/>
                    </a:cubicBezTo>
                    <a:cubicBezTo>
                      <a:pt x="22491" y="274363"/>
                      <a:pt x="5415" y="409122"/>
                      <a:pt x="105146" y="404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rect b="b" l="l" r="r" t="t"/>
                <a:pathLst>
                  <a:path extrusionOk="0" h="273054" w="182196">
                    <a:moveTo>
                      <a:pt x="139222" y="272987"/>
                    </a:moveTo>
                    <a:cubicBezTo>
                      <a:pt x="118642" y="271371"/>
                      <a:pt x="98784" y="269922"/>
                      <a:pt x="78426" y="267247"/>
                    </a:cubicBezTo>
                    <a:cubicBezTo>
                      <a:pt x="61183" y="265631"/>
                      <a:pt x="42883" y="264126"/>
                      <a:pt x="27587" y="255376"/>
                    </a:cubicBezTo>
                    <a:cubicBezTo>
                      <a:pt x="15183" y="248577"/>
                      <a:pt x="17464" y="233919"/>
                      <a:pt x="18576" y="221993"/>
                    </a:cubicBezTo>
                    <a:cubicBezTo>
                      <a:pt x="20189" y="208450"/>
                      <a:pt x="19244" y="193180"/>
                      <a:pt x="27531" y="181643"/>
                    </a:cubicBezTo>
                    <a:cubicBezTo>
                      <a:pt x="49947" y="156285"/>
                      <a:pt x="89384" y="148650"/>
                      <a:pt x="104680" y="116381"/>
                    </a:cubicBezTo>
                    <a:cubicBezTo>
                      <a:pt x="108574" y="107687"/>
                      <a:pt x="112801" y="97711"/>
                      <a:pt x="109964" y="88125"/>
                    </a:cubicBezTo>
                    <a:cubicBezTo>
                      <a:pt x="107128" y="78985"/>
                      <a:pt x="96559" y="75530"/>
                      <a:pt x="88717" y="80880"/>
                    </a:cubicBezTo>
                    <a:cubicBezTo>
                      <a:pt x="72141" y="89965"/>
                      <a:pt x="65744" y="113372"/>
                      <a:pt x="46221" y="117385"/>
                    </a:cubicBezTo>
                    <a:cubicBezTo>
                      <a:pt x="28811" y="117552"/>
                      <a:pt x="9398" y="107687"/>
                      <a:pt x="1277" y="91859"/>
                    </a:cubicBezTo>
                    <a:cubicBezTo>
                      <a:pt x="-2894" y="81493"/>
                      <a:pt x="4114" y="71183"/>
                      <a:pt x="8508" y="62099"/>
                    </a:cubicBezTo>
                    <a:cubicBezTo>
                      <a:pt x="27698" y="31112"/>
                      <a:pt x="61739" y="7928"/>
                      <a:pt x="98506" y="5420"/>
                    </a:cubicBezTo>
                    <a:cubicBezTo>
                      <a:pt x="101565" y="1630"/>
                      <a:pt x="107295" y="2912"/>
                      <a:pt x="111578" y="1797"/>
                    </a:cubicBezTo>
                    <a:cubicBezTo>
                      <a:pt x="144395" y="-7956"/>
                      <a:pt x="180494" y="23644"/>
                      <a:pt x="181996" y="56581"/>
                    </a:cubicBezTo>
                    <a:cubicBezTo>
                      <a:pt x="183609" y="86286"/>
                      <a:pt x="175377" y="116103"/>
                      <a:pt x="161582" y="142241"/>
                    </a:cubicBezTo>
                    <a:cubicBezTo>
                      <a:pt x="149624" y="164868"/>
                      <a:pt x="131379" y="183036"/>
                      <a:pt x="117084" y="203991"/>
                    </a:cubicBezTo>
                    <a:cubicBezTo>
                      <a:pt x="135829" y="208506"/>
                      <a:pt x="173819" y="210066"/>
                      <a:pt x="166199" y="238434"/>
                    </a:cubicBezTo>
                    <a:cubicBezTo>
                      <a:pt x="161916" y="252255"/>
                      <a:pt x="157911" y="274436"/>
                      <a:pt x="139222" y="272987"/>
                    </a:cubicBezTo>
                    <a:close/>
                    <a:moveTo>
                      <a:pt x="139000" y="248800"/>
                    </a:moveTo>
                    <a:cubicBezTo>
                      <a:pt x="141169" y="244174"/>
                      <a:pt x="143004" y="239381"/>
                      <a:pt x="144729" y="234532"/>
                    </a:cubicBezTo>
                    <a:cubicBezTo>
                      <a:pt x="144784" y="234421"/>
                      <a:pt x="144784" y="234309"/>
                      <a:pt x="144840" y="234198"/>
                    </a:cubicBezTo>
                    <a:cubicBezTo>
                      <a:pt x="133326" y="230241"/>
                      <a:pt x="120811" y="230130"/>
                      <a:pt x="109019" y="227009"/>
                    </a:cubicBezTo>
                    <a:cubicBezTo>
                      <a:pt x="69193" y="219206"/>
                      <a:pt x="100119" y="184318"/>
                      <a:pt x="115304" y="167487"/>
                    </a:cubicBezTo>
                    <a:cubicBezTo>
                      <a:pt x="126095" y="155394"/>
                      <a:pt x="136107" y="142520"/>
                      <a:pt x="143616" y="128085"/>
                    </a:cubicBezTo>
                    <a:cubicBezTo>
                      <a:pt x="156243" y="98937"/>
                      <a:pt x="173764" y="47386"/>
                      <a:pt x="137220" y="29050"/>
                    </a:cubicBezTo>
                    <a:cubicBezTo>
                      <a:pt x="130211" y="25372"/>
                      <a:pt x="122480" y="23477"/>
                      <a:pt x="115471" y="19798"/>
                    </a:cubicBezTo>
                    <a:cubicBezTo>
                      <a:pt x="111299" y="17402"/>
                      <a:pt x="106850" y="18071"/>
                      <a:pt x="102344" y="19130"/>
                    </a:cubicBezTo>
                    <a:cubicBezTo>
                      <a:pt x="69026" y="27935"/>
                      <a:pt x="36431" y="50451"/>
                      <a:pt x="24528" y="83946"/>
                    </a:cubicBezTo>
                    <a:cubicBezTo>
                      <a:pt x="29923" y="89017"/>
                      <a:pt x="36765" y="92473"/>
                      <a:pt x="43773" y="94646"/>
                    </a:cubicBezTo>
                    <a:cubicBezTo>
                      <a:pt x="60627" y="75642"/>
                      <a:pt x="87270" y="47274"/>
                      <a:pt x="113580" y="67560"/>
                    </a:cubicBezTo>
                    <a:cubicBezTo>
                      <a:pt x="138555" y="89184"/>
                      <a:pt x="121256" y="128364"/>
                      <a:pt x="102511" y="148483"/>
                    </a:cubicBezTo>
                    <a:cubicBezTo>
                      <a:pt x="86047" y="166986"/>
                      <a:pt x="61406" y="176293"/>
                      <a:pt x="45776" y="195297"/>
                    </a:cubicBezTo>
                    <a:cubicBezTo>
                      <a:pt x="41938" y="209119"/>
                      <a:pt x="42550" y="221826"/>
                      <a:pt x="41604" y="235201"/>
                    </a:cubicBezTo>
                    <a:cubicBezTo>
                      <a:pt x="72864" y="245790"/>
                      <a:pt x="106850" y="243672"/>
                      <a:pt x="139000" y="248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rect b="b" l="l" r="r" t="t"/>
                <a:pathLst>
                  <a:path extrusionOk="0" h="426569" w="389935">
                    <a:moveTo>
                      <a:pt x="191785" y="425501"/>
                    </a:moveTo>
                    <a:cubicBezTo>
                      <a:pt x="173541" y="424274"/>
                      <a:pt x="151125" y="419036"/>
                      <a:pt x="154574" y="395851"/>
                    </a:cubicBezTo>
                    <a:cubicBezTo>
                      <a:pt x="152627" y="355112"/>
                      <a:pt x="161360" y="314037"/>
                      <a:pt x="157355" y="274134"/>
                    </a:cubicBezTo>
                    <a:cubicBezTo>
                      <a:pt x="117251" y="271403"/>
                      <a:pt x="37321" y="279651"/>
                      <a:pt x="7118" y="254405"/>
                    </a:cubicBezTo>
                    <a:cubicBezTo>
                      <a:pt x="498" y="248330"/>
                      <a:pt x="-558" y="239023"/>
                      <a:pt x="220" y="230551"/>
                    </a:cubicBezTo>
                    <a:cubicBezTo>
                      <a:pt x="665" y="216730"/>
                      <a:pt x="1277" y="202909"/>
                      <a:pt x="3947" y="189366"/>
                    </a:cubicBezTo>
                    <a:cubicBezTo>
                      <a:pt x="8508" y="166237"/>
                      <a:pt x="21301" y="161834"/>
                      <a:pt x="42939" y="164900"/>
                    </a:cubicBezTo>
                    <a:cubicBezTo>
                      <a:pt x="67858" y="167352"/>
                      <a:pt x="92165" y="167853"/>
                      <a:pt x="116083" y="169470"/>
                    </a:cubicBezTo>
                    <a:cubicBezTo>
                      <a:pt x="128097" y="170194"/>
                      <a:pt x="140112" y="169860"/>
                      <a:pt x="152126" y="169247"/>
                    </a:cubicBezTo>
                    <a:cubicBezTo>
                      <a:pt x="159747" y="167909"/>
                      <a:pt x="170704" y="169470"/>
                      <a:pt x="176044" y="163172"/>
                    </a:cubicBezTo>
                    <a:cubicBezTo>
                      <a:pt x="181829" y="116970"/>
                      <a:pt x="185055" y="70379"/>
                      <a:pt x="194122" y="24623"/>
                    </a:cubicBezTo>
                    <a:cubicBezTo>
                      <a:pt x="183664" y="20610"/>
                      <a:pt x="184666" y="3724"/>
                      <a:pt x="195735" y="1272"/>
                    </a:cubicBezTo>
                    <a:cubicBezTo>
                      <a:pt x="218373" y="-289"/>
                      <a:pt x="280893" y="-3967"/>
                      <a:pt x="293130" y="17099"/>
                    </a:cubicBezTo>
                    <a:cubicBezTo>
                      <a:pt x="298359" y="25961"/>
                      <a:pt x="294743" y="36828"/>
                      <a:pt x="294632" y="46526"/>
                    </a:cubicBezTo>
                    <a:cubicBezTo>
                      <a:pt x="292240" y="87488"/>
                      <a:pt x="284564" y="127392"/>
                      <a:pt x="290015" y="167798"/>
                    </a:cubicBezTo>
                    <a:cubicBezTo>
                      <a:pt x="313599" y="173092"/>
                      <a:pt x="337629" y="175266"/>
                      <a:pt x="361546" y="178164"/>
                    </a:cubicBezTo>
                    <a:cubicBezTo>
                      <a:pt x="368221" y="179055"/>
                      <a:pt x="375285" y="179334"/>
                      <a:pt x="381126" y="182957"/>
                    </a:cubicBezTo>
                    <a:cubicBezTo>
                      <a:pt x="389469" y="187972"/>
                      <a:pt x="390359" y="198283"/>
                      <a:pt x="389803" y="207144"/>
                    </a:cubicBezTo>
                    <a:cubicBezTo>
                      <a:pt x="389525" y="218068"/>
                      <a:pt x="389135" y="228991"/>
                      <a:pt x="388357" y="239914"/>
                    </a:cubicBezTo>
                    <a:cubicBezTo>
                      <a:pt x="387355" y="255185"/>
                      <a:pt x="387578" y="278815"/>
                      <a:pt x="368110" y="281490"/>
                    </a:cubicBezTo>
                    <a:cubicBezTo>
                      <a:pt x="338129" y="284332"/>
                      <a:pt x="307759" y="285614"/>
                      <a:pt x="277945" y="289961"/>
                    </a:cubicBezTo>
                    <a:cubicBezTo>
                      <a:pt x="275164" y="310136"/>
                      <a:pt x="274274" y="329865"/>
                      <a:pt x="273217" y="349650"/>
                    </a:cubicBezTo>
                    <a:cubicBezTo>
                      <a:pt x="270881" y="371720"/>
                      <a:pt x="275108" y="407555"/>
                      <a:pt x="255974" y="422324"/>
                    </a:cubicBezTo>
                    <a:cubicBezTo>
                      <a:pt x="235727" y="428789"/>
                      <a:pt x="212866" y="426114"/>
                      <a:pt x="191785" y="425501"/>
                    </a:cubicBezTo>
                    <a:close/>
                    <a:moveTo>
                      <a:pt x="234337" y="401090"/>
                    </a:moveTo>
                    <a:cubicBezTo>
                      <a:pt x="237174" y="400867"/>
                      <a:pt x="240010" y="400700"/>
                      <a:pt x="242847" y="400366"/>
                    </a:cubicBezTo>
                    <a:cubicBezTo>
                      <a:pt x="250912" y="367930"/>
                      <a:pt x="247519" y="333822"/>
                      <a:pt x="251802" y="300773"/>
                    </a:cubicBezTo>
                    <a:cubicBezTo>
                      <a:pt x="252859" y="288902"/>
                      <a:pt x="253360" y="274914"/>
                      <a:pt x="265152" y="268505"/>
                    </a:cubicBezTo>
                    <a:cubicBezTo>
                      <a:pt x="273551" y="263990"/>
                      <a:pt x="283619" y="264046"/>
                      <a:pt x="292908" y="262987"/>
                    </a:cubicBezTo>
                    <a:cubicBezTo>
                      <a:pt x="315936" y="261371"/>
                      <a:pt x="338852" y="258752"/>
                      <a:pt x="361880" y="257024"/>
                    </a:cubicBezTo>
                    <a:cubicBezTo>
                      <a:pt x="364327" y="238131"/>
                      <a:pt x="364661" y="222024"/>
                      <a:pt x="365106" y="203577"/>
                    </a:cubicBezTo>
                    <a:cubicBezTo>
                      <a:pt x="344081" y="200846"/>
                      <a:pt x="323000" y="199063"/>
                      <a:pt x="302086" y="195385"/>
                    </a:cubicBezTo>
                    <a:cubicBezTo>
                      <a:pt x="290182" y="192487"/>
                      <a:pt x="273718" y="193378"/>
                      <a:pt x="268044" y="180226"/>
                    </a:cubicBezTo>
                    <a:cubicBezTo>
                      <a:pt x="255863" y="131628"/>
                      <a:pt x="269491" y="79296"/>
                      <a:pt x="271048" y="29806"/>
                    </a:cubicBezTo>
                    <a:cubicBezTo>
                      <a:pt x="249244" y="23564"/>
                      <a:pt x="225938" y="25403"/>
                      <a:pt x="203466" y="25013"/>
                    </a:cubicBezTo>
                    <a:cubicBezTo>
                      <a:pt x="205190" y="69320"/>
                      <a:pt x="198405" y="113571"/>
                      <a:pt x="197570" y="157877"/>
                    </a:cubicBezTo>
                    <a:cubicBezTo>
                      <a:pt x="201074" y="195663"/>
                      <a:pt x="154462" y="192765"/>
                      <a:pt x="128487" y="193936"/>
                    </a:cubicBezTo>
                    <a:cubicBezTo>
                      <a:pt x="95780" y="193155"/>
                      <a:pt x="62295" y="190870"/>
                      <a:pt x="29867" y="188920"/>
                    </a:cubicBezTo>
                    <a:cubicBezTo>
                      <a:pt x="24750" y="204413"/>
                      <a:pt x="25306" y="221077"/>
                      <a:pt x="24861" y="237128"/>
                    </a:cubicBezTo>
                    <a:cubicBezTo>
                      <a:pt x="53006" y="250782"/>
                      <a:pt x="86158" y="246546"/>
                      <a:pt x="116361" y="248664"/>
                    </a:cubicBezTo>
                    <a:cubicBezTo>
                      <a:pt x="131657" y="249166"/>
                      <a:pt x="146898" y="249166"/>
                      <a:pt x="162194" y="249389"/>
                    </a:cubicBezTo>
                    <a:cubicBezTo>
                      <a:pt x="170426" y="249389"/>
                      <a:pt x="177379" y="255463"/>
                      <a:pt x="179826" y="263099"/>
                    </a:cubicBezTo>
                    <a:cubicBezTo>
                      <a:pt x="186668" y="286227"/>
                      <a:pt x="182274" y="310861"/>
                      <a:pt x="180995" y="334491"/>
                    </a:cubicBezTo>
                    <a:cubicBezTo>
                      <a:pt x="179660" y="355725"/>
                      <a:pt x="179270" y="377014"/>
                      <a:pt x="179270" y="398359"/>
                    </a:cubicBezTo>
                    <a:cubicBezTo>
                      <a:pt x="197348" y="402706"/>
                      <a:pt x="216259" y="401815"/>
                      <a:pt x="234671" y="401090"/>
                    </a:cubicBezTo>
                    <a:cubicBezTo>
                      <a:pt x="234615" y="401034"/>
                      <a:pt x="234337" y="401090"/>
                      <a:pt x="234337" y="40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rect b="b" l="l" r="r" t="t"/>
                <a:pathLst>
                  <a:path extrusionOk="0" h="1034117" w="441179">
                    <a:moveTo>
                      <a:pt x="117990" y="1034117"/>
                    </a:moveTo>
                    <a:cubicBezTo>
                      <a:pt x="79999" y="1031888"/>
                      <a:pt x="37170" y="1026148"/>
                      <a:pt x="8580" y="998783"/>
                    </a:cubicBezTo>
                    <a:cubicBezTo>
                      <a:pt x="848" y="990256"/>
                      <a:pt x="570" y="978497"/>
                      <a:pt x="347" y="967574"/>
                    </a:cubicBezTo>
                    <a:cubicBezTo>
                      <a:pt x="-209" y="951523"/>
                      <a:pt x="-42" y="935472"/>
                      <a:pt x="459" y="919422"/>
                    </a:cubicBezTo>
                    <a:cubicBezTo>
                      <a:pt x="5910" y="833149"/>
                      <a:pt x="15922" y="747155"/>
                      <a:pt x="23375" y="661050"/>
                    </a:cubicBezTo>
                    <a:cubicBezTo>
                      <a:pt x="28548" y="596067"/>
                      <a:pt x="37281" y="531474"/>
                      <a:pt x="43956" y="466658"/>
                    </a:cubicBezTo>
                    <a:cubicBezTo>
                      <a:pt x="53356" y="324431"/>
                      <a:pt x="62089" y="181702"/>
                      <a:pt x="86173" y="41036"/>
                    </a:cubicBezTo>
                    <a:cubicBezTo>
                      <a:pt x="77051" y="36633"/>
                      <a:pt x="82002" y="23759"/>
                      <a:pt x="85228" y="16737"/>
                    </a:cubicBezTo>
                    <a:cubicBezTo>
                      <a:pt x="108812" y="-9011"/>
                      <a:pt x="161097" y="-1766"/>
                      <a:pt x="187518" y="16402"/>
                    </a:cubicBezTo>
                    <a:cubicBezTo>
                      <a:pt x="210657" y="33066"/>
                      <a:pt x="197864" y="64944"/>
                      <a:pt x="196418" y="88575"/>
                    </a:cubicBezTo>
                    <a:cubicBezTo>
                      <a:pt x="189354" y="160914"/>
                      <a:pt x="187351" y="231248"/>
                      <a:pt x="180510" y="303197"/>
                    </a:cubicBezTo>
                    <a:cubicBezTo>
                      <a:pt x="177673" y="363164"/>
                      <a:pt x="154756" y="420679"/>
                      <a:pt x="154868" y="480758"/>
                    </a:cubicBezTo>
                    <a:cubicBezTo>
                      <a:pt x="156258" y="487836"/>
                      <a:pt x="154590" y="498313"/>
                      <a:pt x="160708" y="503162"/>
                    </a:cubicBezTo>
                    <a:cubicBezTo>
                      <a:pt x="178841" y="507955"/>
                      <a:pt x="196974" y="512859"/>
                      <a:pt x="215107" y="517819"/>
                    </a:cubicBezTo>
                    <a:cubicBezTo>
                      <a:pt x="280742" y="536155"/>
                      <a:pt x="357836" y="544403"/>
                      <a:pt x="401722" y="602754"/>
                    </a:cubicBezTo>
                    <a:cubicBezTo>
                      <a:pt x="446776" y="657984"/>
                      <a:pt x="448779" y="735786"/>
                      <a:pt x="429978" y="801939"/>
                    </a:cubicBezTo>
                    <a:cubicBezTo>
                      <a:pt x="421857" y="844351"/>
                      <a:pt x="404002" y="884088"/>
                      <a:pt x="379417" y="919477"/>
                    </a:cubicBezTo>
                    <a:cubicBezTo>
                      <a:pt x="321959" y="998672"/>
                      <a:pt x="212549" y="1033783"/>
                      <a:pt x="117990" y="1034117"/>
                    </a:cubicBezTo>
                    <a:close/>
                    <a:moveTo>
                      <a:pt x="124720" y="1009540"/>
                    </a:moveTo>
                    <a:cubicBezTo>
                      <a:pt x="211047" y="1006363"/>
                      <a:pt x="308109" y="976156"/>
                      <a:pt x="360394" y="903315"/>
                    </a:cubicBezTo>
                    <a:cubicBezTo>
                      <a:pt x="380029" y="873554"/>
                      <a:pt x="396549" y="841230"/>
                      <a:pt x="403391" y="806008"/>
                    </a:cubicBezTo>
                    <a:cubicBezTo>
                      <a:pt x="414738" y="763484"/>
                      <a:pt x="422803" y="717171"/>
                      <a:pt x="409732" y="674202"/>
                    </a:cubicBezTo>
                    <a:cubicBezTo>
                      <a:pt x="401944" y="638534"/>
                      <a:pt x="378527" y="608272"/>
                      <a:pt x="349325" y="587150"/>
                    </a:cubicBezTo>
                    <a:cubicBezTo>
                      <a:pt x="299320" y="559172"/>
                      <a:pt x="240972" y="551983"/>
                      <a:pt x="186628" y="535821"/>
                    </a:cubicBezTo>
                    <a:cubicBezTo>
                      <a:pt x="170887" y="529690"/>
                      <a:pt x="149917" y="531084"/>
                      <a:pt x="138960" y="516538"/>
                    </a:cubicBezTo>
                    <a:cubicBezTo>
                      <a:pt x="120660" y="482096"/>
                      <a:pt x="133453" y="440130"/>
                      <a:pt x="139293" y="403737"/>
                    </a:cubicBezTo>
                    <a:cubicBezTo>
                      <a:pt x="157426" y="326158"/>
                      <a:pt x="159763" y="246574"/>
                      <a:pt x="165659" y="167435"/>
                    </a:cubicBezTo>
                    <a:cubicBezTo>
                      <a:pt x="167105" y="125190"/>
                      <a:pt x="173390" y="83392"/>
                      <a:pt x="176060" y="41370"/>
                    </a:cubicBezTo>
                    <a:cubicBezTo>
                      <a:pt x="173223" y="31951"/>
                      <a:pt x="158038" y="29778"/>
                      <a:pt x="150529" y="27493"/>
                    </a:cubicBezTo>
                    <a:cubicBezTo>
                      <a:pt x="133008" y="22867"/>
                      <a:pt x="114930" y="25208"/>
                      <a:pt x="98800" y="33177"/>
                    </a:cubicBezTo>
                    <a:cubicBezTo>
                      <a:pt x="97966" y="34682"/>
                      <a:pt x="97521" y="36354"/>
                      <a:pt x="96631" y="37803"/>
                    </a:cubicBezTo>
                    <a:cubicBezTo>
                      <a:pt x="88120" y="160803"/>
                      <a:pt x="74938" y="283747"/>
                      <a:pt x="70154" y="407081"/>
                    </a:cubicBezTo>
                    <a:cubicBezTo>
                      <a:pt x="67762" y="494747"/>
                      <a:pt x="53300" y="581465"/>
                      <a:pt x="47015" y="668852"/>
                    </a:cubicBezTo>
                    <a:cubicBezTo>
                      <a:pt x="40118" y="747099"/>
                      <a:pt x="32164" y="825291"/>
                      <a:pt x="25934" y="903594"/>
                    </a:cubicBezTo>
                    <a:cubicBezTo>
                      <a:pt x="24543" y="927558"/>
                      <a:pt x="24154" y="951579"/>
                      <a:pt x="25433" y="975487"/>
                    </a:cubicBezTo>
                    <a:cubicBezTo>
                      <a:pt x="25044" y="980671"/>
                      <a:pt x="28214" y="984516"/>
                      <a:pt x="32553" y="987024"/>
                    </a:cubicBezTo>
                    <a:cubicBezTo>
                      <a:pt x="60198" y="1004747"/>
                      <a:pt x="93015" y="1008313"/>
                      <a:pt x="124720" y="10095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593274" y="5912036"/>
                <a:ext cx="243423" cy="318686"/>
              </a:xfrm>
              <a:custGeom>
                <a:rect b="b" l="l" r="r" t="t"/>
                <a:pathLst>
                  <a:path extrusionOk="0" h="318686" w="243423">
                    <a:moveTo>
                      <a:pt x="78826" y="318677"/>
                    </a:moveTo>
                    <a:cubicBezTo>
                      <a:pt x="53685" y="316447"/>
                      <a:pt x="22146" y="316225"/>
                      <a:pt x="5738" y="293932"/>
                    </a:cubicBezTo>
                    <a:cubicBezTo>
                      <a:pt x="-4775" y="275262"/>
                      <a:pt x="2233" y="252468"/>
                      <a:pt x="2956" y="232181"/>
                    </a:cubicBezTo>
                    <a:cubicBezTo>
                      <a:pt x="9798" y="162684"/>
                      <a:pt x="20867" y="93800"/>
                      <a:pt x="31547" y="24804"/>
                    </a:cubicBezTo>
                    <a:cubicBezTo>
                      <a:pt x="25595" y="-14989"/>
                      <a:pt x="95124" y="3793"/>
                      <a:pt x="116371" y="8920"/>
                    </a:cubicBezTo>
                    <a:cubicBezTo>
                      <a:pt x="145240" y="17001"/>
                      <a:pt x="171160" y="33944"/>
                      <a:pt x="193075" y="53952"/>
                    </a:cubicBezTo>
                    <a:cubicBezTo>
                      <a:pt x="212988" y="70560"/>
                      <a:pt x="224725" y="94468"/>
                      <a:pt x="235571" y="117541"/>
                    </a:cubicBezTo>
                    <a:cubicBezTo>
                      <a:pt x="252481" y="161736"/>
                      <a:pt x="241467" y="216465"/>
                      <a:pt x="208427" y="250350"/>
                    </a:cubicBezTo>
                    <a:cubicBezTo>
                      <a:pt x="173719" y="285628"/>
                      <a:pt x="130667" y="319345"/>
                      <a:pt x="78826" y="318677"/>
                    </a:cubicBezTo>
                    <a:close/>
                    <a:moveTo>
                      <a:pt x="84555" y="294043"/>
                    </a:moveTo>
                    <a:cubicBezTo>
                      <a:pt x="119041" y="291591"/>
                      <a:pt x="149022" y="272531"/>
                      <a:pt x="173552" y="249235"/>
                    </a:cubicBezTo>
                    <a:cubicBezTo>
                      <a:pt x="194132" y="232516"/>
                      <a:pt x="211042" y="211059"/>
                      <a:pt x="216214" y="184419"/>
                    </a:cubicBezTo>
                    <a:cubicBezTo>
                      <a:pt x="224613" y="148974"/>
                      <a:pt x="211542" y="117318"/>
                      <a:pt x="191796" y="88728"/>
                    </a:cubicBezTo>
                    <a:cubicBezTo>
                      <a:pt x="158867" y="47542"/>
                      <a:pt x="106526" y="23411"/>
                      <a:pt x="54018" y="25138"/>
                    </a:cubicBezTo>
                    <a:cubicBezTo>
                      <a:pt x="53796" y="25528"/>
                      <a:pt x="53573" y="25919"/>
                      <a:pt x="53351" y="26364"/>
                    </a:cubicBezTo>
                    <a:cubicBezTo>
                      <a:pt x="51070" y="30433"/>
                      <a:pt x="46454" y="32662"/>
                      <a:pt x="41948" y="32383"/>
                    </a:cubicBezTo>
                    <a:cubicBezTo>
                      <a:pt x="40724" y="75241"/>
                      <a:pt x="35385" y="117708"/>
                      <a:pt x="30935" y="160232"/>
                    </a:cubicBezTo>
                    <a:cubicBezTo>
                      <a:pt x="30935" y="159953"/>
                      <a:pt x="30990" y="159730"/>
                      <a:pt x="30990" y="159451"/>
                    </a:cubicBezTo>
                    <a:cubicBezTo>
                      <a:pt x="30990" y="159340"/>
                      <a:pt x="30990" y="159284"/>
                      <a:pt x="30990" y="159173"/>
                    </a:cubicBezTo>
                    <a:cubicBezTo>
                      <a:pt x="29155" y="191163"/>
                      <a:pt x="25595" y="222484"/>
                      <a:pt x="24149" y="254084"/>
                    </a:cubicBezTo>
                    <a:cubicBezTo>
                      <a:pt x="24594" y="263279"/>
                      <a:pt x="21090" y="275262"/>
                      <a:pt x="27820" y="282674"/>
                    </a:cubicBezTo>
                    <a:cubicBezTo>
                      <a:pt x="44229" y="293152"/>
                      <a:pt x="65588" y="293096"/>
                      <a:pt x="84555" y="29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rect b="b" l="l" r="r" t="t"/>
                <a:pathLst>
                  <a:path extrusionOk="0" h="261912" w="177561">
                    <a:moveTo>
                      <a:pt x="143982" y="261860"/>
                    </a:moveTo>
                    <a:cubicBezTo>
                      <a:pt x="115336" y="259017"/>
                      <a:pt x="86912" y="253723"/>
                      <a:pt x="58100" y="251995"/>
                    </a:cubicBezTo>
                    <a:cubicBezTo>
                      <a:pt x="42692" y="251159"/>
                      <a:pt x="20221" y="248763"/>
                      <a:pt x="16216" y="230650"/>
                    </a:cubicBezTo>
                    <a:cubicBezTo>
                      <a:pt x="17718" y="176423"/>
                      <a:pt x="82685" y="151288"/>
                      <a:pt x="95868" y="100628"/>
                    </a:cubicBezTo>
                    <a:cubicBezTo>
                      <a:pt x="98593" y="92380"/>
                      <a:pt x="101208" y="78614"/>
                      <a:pt x="92197" y="73654"/>
                    </a:cubicBezTo>
                    <a:cubicBezTo>
                      <a:pt x="78680" y="88869"/>
                      <a:pt x="72117" y="108876"/>
                      <a:pt x="54429" y="119967"/>
                    </a:cubicBezTo>
                    <a:cubicBezTo>
                      <a:pt x="38465" y="130277"/>
                      <a:pt x="8150" y="125819"/>
                      <a:pt x="975" y="106536"/>
                    </a:cubicBezTo>
                    <a:cubicBezTo>
                      <a:pt x="-3085" y="93439"/>
                      <a:pt x="6593" y="81457"/>
                      <a:pt x="10598" y="69530"/>
                    </a:cubicBezTo>
                    <a:cubicBezTo>
                      <a:pt x="22668" y="28567"/>
                      <a:pt x="62494" y="-8383"/>
                      <a:pt x="107270" y="2429"/>
                    </a:cubicBezTo>
                    <a:cubicBezTo>
                      <a:pt x="143815" y="-9720"/>
                      <a:pt x="183808" y="25725"/>
                      <a:pt x="176743" y="63845"/>
                    </a:cubicBezTo>
                    <a:cubicBezTo>
                      <a:pt x="173017" y="94609"/>
                      <a:pt x="157442" y="122308"/>
                      <a:pt x="141924" y="148613"/>
                    </a:cubicBezTo>
                    <a:cubicBezTo>
                      <a:pt x="134637" y="161208"/>
                      <a:pt x="125682" y="173469"/>
                      <a:pt x="122678" y="187960"/>
                    </a:cubicBezTo>
                    <a:cubicBezTo>
                      <a:pt x="139699" y="194480"/>
                      <a:pt x="168734" y="191526"/>
                      <a:pt x="173462" y="213875"/>
                    </a:cubicBezTo>
                    <a:cubicBezTo>
                      <a:pt x="173795" y="232322"/>
                      <a:pt x="167621" y="263364"/>
                      <a:pt x="143982" y="261860"/>
                    </a:cubicBezTo>
                    <a:close/>
                    <a:moveTo>
                      <a:pt x="81406" y="229535"/>
                    </a:moveTo>
                    <a:cubicBezTo>
                      <a:pt x="88359" y="230204"/>
                      <a:pt x="95256" y="231040"/>
                      <a:pt x="102209" y="231932"/>
                    </a:cubicBezTo>
                    <a:cubicBezTo>
                      <a:pt x="116337" y="233715"/>
                      <a:pt x="130465" y="235666"/>
                      <a:pt x="144649" y="237338"/>
                    </a:cubicBezTo>
                    <a:cubicBezTo>
                      <a:pt x="147430" y="231709"/>
                      <a:pt x="149266" y="225578"/>
                      <a:pt x="150434" y="219392"/>
                    </a:cubicBezTo>
                    <a:cubicBezTo>
                      <a:pt x="135916" y="214321"/>
                      <a:pt x="119229" y="214989"/>
                      <a:pt x="105769" y="207187"/>
                    </a:cubicBezTo>
                    <a:cubicBezTo>
                      <a:pt x="85466" y="188127"/>
                      <a:pt x="109662" y="156304"/>
                      <a:pt x="120008" y="137522"/>
                    </a:cubicBezTo>
                    <a:cubicBezTo>
                      <a:pt x="130688" y="119911"/>
                      <a:pt x="140477" y="101687"/>
                      <a:pt x="147541" y="82292"/>
                    </a:cubicBezTo>
                    <a:cubicBezTo>
                      <a:pt x="158332" y="54594"/>
                      <a:pt x="152436" y="23997"/>
                      <a:pt x="117227" y="25056"/>
                    </a:cubicBezTo>
                    <a:cubicBezTo>
                      <a:pt x="111665" y="25000"/>
                      <a:pt x="105602" y="23774"/>
                      <a:pt x="102988" y="18313"/>
                    </a:cubicBezTo>
                    <a:cubicBezTo>
                      <a:pt x="52816" y="20653"/>
                      <a:pt x="39522" y="58105"/>
                      <a:pt x="24782" y="98845"/>
                    </a:cubicBezTo>
                    <a:cubicBezTo>
                      <a:pt x="60158" y="115676"/>
                      <a:pt x="62327" y="42890"/>
                      <a:pt x="98816" y="55987"/>
                    </a:cubicBezTo>
                    <a:cubicBezTo>
                      <a:pt x="128296" y="70756"/>
                      <a:pt x="115336" y="109991"/>
                      <a:pt x="103210" y="132730"/>
                    </a:cubicBezTo>
                    <a:cubicBezTo>
                      <a:pt x="86579" y="166336"/>
                      <a:pt x="49145" y="187068"/>
                      <a:pt x="40801" y="224854"/>
                    </a:cubicBezTo>
                    <a:cubicBezTo>
                      <a:pt x="54318" y="229535"/>
                      <a:pt x="67667" y="227418"/>
                      <a:pt x="81406" y="229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rect b="b" l="l" r="r" t="t"/>
                <a:pathLst>
                  <a:path extrusionOk="0" h="119679" w="328050">
                    <a:moveTo>
                      <a:pt x="296823" y="119652"/>
                    </a:moveTo>
                    <a:cubicBezTo>
                      <a:pt x="261503" y="117590"/>
                      <a:pt x="225849" y="118871"/>
                      <a:pt x="190639" y="115249"/>
                    </a:cubicBezTo>
                    <a:cubicBezTo>
                      <a:pt x="145196" y="115082"/>
                      <a:pt x="99807" y="119317"/>
                      <a:pt x="54308" y="116754"/>
                    </a:cubicBezTo>
                    <a:cubicBezTo>
                      <a:pt x="34562" y="115695"/>
                      <a:pt x="-4986" y="117924"/>
                      <a:pt x="521" y="87996"/>
                    </a:cubicBezTo>
                    <a:cubicBezTo>
                      <a:pt x="3413" y="72001"/>
                      <a:pt x="5749" y="55895"/>
                      <a:pt x="7696" y="39788"/>
                    </a:cubicBezTo>
                    <a:cubicBezTo>
                      <a:pt x="8864" y="34215"/>
                      <a:pt x="8085" y="26524"/>
                      <a:pt x="12869" y="22734"/>
                    </a:cubicBezTo>
                    <a:cubicBezTo>
                      <a:pt x="6750" y="16437"/>
                      <a:pt x="10032" y="4733"/>
                      <a:pt x="18654" y="2671"/>
                    </a:cubicBezTo>
                    <a:cubicBezTo>
                      <a:pt x="26775" y="609"/>
                      <a:pt x="35007" y="107"/>
                      <a:pt x="43350" y="52"/>
                    </a:cubicBezTo>
                    <a:cubicBezTo>
                      <a:pt x="78115" y="-506"/>
                      <a:pt x="112712" y="3563"/>
                      <a:pt x="147254" y="6684"/>
                    </a:cubicBezTo>
                    <a:cubicBezTo>
                      <a:pt x="183909" y="9637"/>
                      <a:pt x="219063" y="8802"/>
                      <a:pt x="255496" y="12424"/>
                    </a:cubicBezTo>
                    <a:cubicBezTo>
                      <a:pt x="275965" y="14765"/>
                      <a:pt x="297880" y="11421"/>
                      <a:pt x="317404" y="19000"/>
                    </a:cubicBezTo>
                    <a:cubicBezTo>
                      <a:pt x="334647" y="26468"/>
                      <a:pt x="325747" y="48092"/>
                      <a:pt x="325803" y="62527"/>
                    </a:cubicBezTo>
                    <a:cubicBezTo>
                      <a:pt x="322410" y="81921"/>
                      <a:pt x="324746" y="120878"/>
                      <a:pt x="296823" y="119652"/>
                    </a:cubicBezTo>
                    <a:close/>
                    <a:moveTo>
                      <a:pt x="254383" y="93625"/>
                    </a:moveTo>
                    <a:cubicBezTo>
                      <a:pt x="268122" y="93681"/>
                      <a:pt x="281861" y="94182"/>
                      <a:pt x="295544" y="94795"/>
                    </a:cubicBezTo>
                    <a:cubicBezTo>
                      <a:pt x="300550" y="77073"/>
                      <a:pt x="301218" y="58458"/>
                      <a:pt x="302942" y="40178"/>
                    </a:cubicBezTo>
                    <a:cubicBezTo>
                      <a:pt x="254773" y="35999"/>
                      <a:pt x="204990" y="34550"/>
                      <a:pt x="157433" y="32097"/>
                    </a:cubicBezTo>
                    <a:cubicBezTo>
                      <a:pt x="110654" y="28475"/>
                      <a:pt x="64376" y="22344"/>
                      <a:pt x="18097" y="26078"/>
                    </a:cubicBezTo>
                    <a:cubicBezTo>
                      <a:pt x="22547" y="47089"/>
                      <a:pt x="19321" y="69382"/>
                      <a:pt x="19210" y="90783"/>
                    </a:cubicBezTo>
                    <a:cubicBezTo>
                      <a:pt x="37899" y="95910"/>
                      <a:pt x="58313" y="93123"/>
                      <a:pt x="77558" y="93959"/>
                    </a:cubicBezTo>
                    <a:cubicBezTo>
                      <a:pt x="109875" y="94461"/>
                      <a:pt x="142192" y="92399"/>
                      <a:pt x="174175" y="90894"/>
                    </a:cubicBezTo>
                    <a:cubicBezTo>
                      <a:pt x="200930" y="90616"/>
                      <a:pt x="227573" y="94294"/>
                      <a:pt x="254383" y="93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rect b="b" l="l" r="r" t="t"/>
                <a:pathLst>
                  <a:path extrusionOk="0" h="115412" w="369217">
                    <a:moveTo>
                      <a:pt x="212661" y="115184"/>
                    </a:moveTo>
                    <a:cubicBezTo>
                      <a:pt x="149029" y="113345"/>
                      <a:pt x="84562" y="119085"/>
                      <a:pt x="21374" y="110670"/>
                    </a:cubicBezTo>
                    <a:cubicBezTo>
                      <a:pt x="6913" y="108050"/>
                      <a:pt x="-2710" y="96012"/>
                      <a:pt x="683" y="81243"/>
                    </a:cubicBezTo>
                    <a:cubicBezTo>
                      <a:pt x="2351" y="59954"/>
                      <a:pt x="5355" y="38776"/>
                      <a:pt x="8303" y="17654"/>
                    </a:cubicBezTo>
                    <a:cubicBezTo>
                      <a:pt x="3075" y="7399"/>
                      <a:pt x="15478" y="-4082"/>
                      <a:pt x="25212" y="2272"/>
                    </a:cubicBezTo>
                    <a:cubicBezTo>
                      <a:pt x="31498" y="-1964"/>
                      <a:pt x="39786" y="990"/>
                      <a:pt x="46850" y="1157"/>
                    </a:cubicBezTo>
                    <a:cubicBezTo>
                      <a:pt x="68598" y="2160"/>
                      <a:pt x="93350" y="3721"/>
                      <a:pt x="114153" y="5783"/>
                    </a:cubicBezTo>
                    <a:cubicBezTo>
                      <a:pt x="176284" y="7511"/>
                      <a:pt x="238470" y="5058"/>
                      <a:pt x="300601" y="7009"/>
                    </a:cubicBezTo>
                    <a:cubicBezTo>
                      <a:pt x="363344" y="10297"/>
                      <a:pt x="374691" y="10855"/>
                      <a:pt x="367182" y="77509"/>
                    </a:cubicBezTo>
                    <a:cubicBezTo>
                      <a:pt x="365346" y="94508"/>
                      <a:pt x="357225" y="117748"/>
                      <a:pt x="336144" y="114850"/>
                    </a:cubicBezTo>
                    <a:cubicBezTo>
                      <a:pt x="294928" y="114515"/>
                      <a:pt x="253767" y="115073"/>
                      <a:pt x="212661" y="115184"/>
                    </a:cubicBezTo>
                    <a:close/>
                    <a:moveTo>
                      <a:pt x="101026" y="91052"/>
                    </a:moveTo>
                    <a:cubicBezTo>
                      <a:pt x="180122" y="91164"/>
                      <a:pt x="259107" y="90439"/>
                      <a:pt x="338202" y="90161"/>
                    </a:cubicBezTo>
                    <a:cubicBezTo>
                      <a:pt x="345656" y="73831"/>
                      <a:pt x="343486" y="54882"/>
                      <a:pt x="343931" y="37327"/>
                    </a:cubicBezTo>
                    <a:cubicBezTo>
                      <a:pt x="316843" y="28967"/>
                      <a:pt x="287252" y="32423"/>
                      <a:pt x="259162" y="31141"/>
                    </a:cubicBezTo>
                    <a:cubicBezTo>
                      <a:pt x="238192" y="31029"/>
                      <a:pt x="217223" y="31085"/>
                      <a:pt x="196308" y="31085"/>
                    </a:cubicBezTo>
                    <a:cubicBezTo>
                      <a:pt x="158763" y="30974"/>
                      <a:pt x="119048" y="32200"/>
                      <a:pt x="82059" y="27797"/>
                    </a:cubicBezTo>
                    <a:cubicBezTo>
                      <a:pt x="63481" y="25456"/>
                      <a:pt x="43290" y="28521"/>
                      <a:pt x="25491" y="22502"/>
                    </a:cubicBezTo>
                    <a:cubicBezTo>
                      <a:pt x="25324" y="22614"/>
                      <a:pt x="25212" y="22670"/>
                      <a:pt x="25045" y="22781"/>
                    </a:cubicBezTo>
                    <a:cubicBezTo>
                      <a:pt x="24211" y="23283"/>
                      <a:pt x="23377" y="23617"/>
                      <a:pt x="22487" y="23896"/>
                    </a:cubicBezTo>
                    <a:cubicBezTo>
                      <a:pt x="20318" y="44572"/>
                      <a:pt x="19428" y="65917"/>
                      <a:pt x="21319" y="86538"/>
                    </a:cubicBezTo>
                    <a:cubicBezTo>
                      <a:pt x="46961" y="93560"/>
                      <a:pt x="74605" y="90049"/>
                      <a:pt x="101026" y="9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rect b="b" l="l" r="r" t="t"/>
                <a:pathLst>
                  <a:path extrusionOk="0" h="503619" w="366536">
                    <a:moveTo>
                      <a:pt x="212398" y="503587"/>
                    </a:moveTo>
                    <a:cubicBezTo>
                      <a:pt x="147097" y="501581"/>
                      <a:pt x="82296" y="470037"/>
                      <a:pt x="46975" y="413860"/>
                    </a:cubicBezTo>
                    <a:cubicBezTo>
                      <a:pt x="14269" y="375628"/>
                      <a:pt x="-1305" y="326194"/>
                      <a:pt x="85" y="276091"/>
                    </a:cubicBezTo>
                    <a:cubicBezTo>
                      <a:pt x="809" y="151587"/>
                      <a:pt x="98816" y="-28817"/>
                      <a:pt x="243992" y="3898"/>
                    </a:cubicBezTo>
                    <a:cubicBezTo>
                      <a:pt x="268188" y="9137"/>
                      <a:pt x="292439" y="18499"/>
                      <a:pt x="311017" y="35330"/>
                    </a:cubicBezTo>
                    <a:cubicBezTo>
                      <a:pt x="344113" y="42241"/>
                      <a:pt x="367474" y="84876"/>
                      <a:pt x="349286" y="114915"/>
                    </a:cubicBezTo>
                    <a:cubicBezTo>
                      <a:pt x="343000" y="123331"/>
                      <a:pt x="332098" y="127065"/>
                      <a:pt x="322809" y="131077"/>
                    </a:cubicBezTo>
                    <a:cubicBezTo>
                      <a:pt x="308069" y="137431"/>
                      <a:pt x="292717" y="143394"/>
                      <a:pt x="276531" y="144230"/>
                    </a:cubicBezTo>
                    <a:cubicBezTo>
                      <a:pt x="255172" y="146404"/>
                      <a:pt x="239764" y="129294"/>
                      <a:pt x="220463" y="123498"/>
                    </a:cubicBezTo>
                    <a:cubicBezTo>
                      <a:pt x="193820" y="114414"/>
                      <a:pt x="171905" y="120767"/>
                      <a:pt x="157887" y="145846"/>
                    </a:cubicBezTo>
                    <a:cubicBezTo>
                      <a:pt x="137307" y="183799"/>
                      <a:pt x="126461" y="228329"/>
                      <a:pt x="127963" y="271577"/>
                    </a:cubicBezTo>
                    <a:cubicBezTo>
                      <a:pt x="131745" y="305629"/>
                      <a:pt x="147486" y="338399"/>
                      <a:pt x="168122" y="365485"/>
                    </a:cubicBezTo>
                    <a:cubicBezTo>
                      <a:pt x="184253" y="384823"/>
                      <a:pt x="223578" y="383319"/>
                      <a:pt x="241655" y="367825"/>
                    </a:cubicBezTo>
                    <a:cubicBezTo>
                      <a:pt x="260845" y="341297"/>
                      <a:pt x="260011" y="278766"/>
                      <a:pt x="305900" y="286569"/>
                    </a:cubicBezTo>
                    <a:cubicBezTo>
                      <a:pt x="360967" y="297771"/>
                      <a:pt x="376763" y="305629"/>
                      <a:pt x="360410" y="364649"/>
                    </a:cubicBezTo>
                    <a:cubicBezTo>
                      <a:pt x="353179" y="394465"/>
                      <a:pt x="342222" y="424393"/>
                      <a:pt x="322420" y="448190"/>
                    </a:cubicBezTo>
                    <a:cubicBezTo>
                      <a:pt x="294775" y="479679"/>
                      <a:pt x="255561" y="504646"/>
                      <a:pt x="212398" y="503587"/>
                    </a:cubicBezTo>
                    <a:close/>
                    <a:moveTo>
                      <a:pt x="217905" y="478731"/>
                    </a:moveTo>
                    <a:cubicBezTo>
                      <a:pt x="255172" y="476892"/>
                      <a:pt x="288768" y="452649"/>
                      <a:pt x="310350" y="423278"/>
                    </a:cubicBezTo>
                    <a:cubicBezTo>
                      <a:pt x="328594" y="393740"/>
                      <a:pt x="339997" y="358518"/>
                      <a:pt x="341665" y="323853"/>
                    </a:cubicBezTo>
                    <a:cubicBezTo>
                      <a:pt x="328538" y="315549"/>
                      <a:pt x="311685" y="312539"/>
                      <a:pt x="296667" y="310589"/>
                    </a:cubicBezTo>
                    <a:cubicBezTo>
                      <a:pt x="276142" y="329538"/>
                      <a:pt x="278978" y="363144"/>
                      <a:pt x="260512" y="383932"/>
                    </a:cubicBezTo>
                    <a:cubicBezTo>
                      <a:pt x="241155" y="404329"/>
                      <a:pt x="209172" y="406949"/>
                      <a:pt x="182918" y="402212"/>
                    </a:cubicBezTo>
                    <a:cubicBezTo>
                      <a:pt x="138030" y="390842"/>
                      <a:pt x="115503" y="327921"/>
                      <a:pt x="104990" y="287293"/>
                    </a:cubicBezTo>
                    <a:cubicBezTo>
                      <a:pt x="96424" y="234961"/>
                      <a:pt x="118840" y="125671"/>
                      <a:pt x="169958" y="100481"/>
                    </a:cubicBezTo>
                    <a:cubicBezTo>
                      <a:pt x="193319" y="90783"/>
                      <a:pt x="219963" y="94796"/>
                      <a:pt x="242212" y="105552"/>
                    </a:cubicBezTo>
                    <a:cubicBezTo>
                      <a:pt x="255672" y="112017"/>
                      <a:pt x="268076" y="123665"/>
                      <a:pt x="284040" y="118371"/>
                    </a:cubicBezTo>
                    <a:cubicBezTo>
                      <a:pt x="299225" y="114915"/>
                      <a:pt x="311184" y="109398"/>
                      <a:pt x="324923" y="103044"/>
                    </a:cubicBezTo>
                    <a:cubicBezTo>
                      <a:pt x="327315" y="101707"/>
                      <a:pt x="330207" y="100536"/>
                      <a:pt x="330430" y="97415"/>
                    </a:cubicBezTo>
                    <a:cubicBezTo>
                      <a:pt x="332265" y="81755"/>
                      <a:pt x="323532" y="65983"/>
                      <a:pt x="309070" y="59629"/>
                    </a:cubicBezTo>
                    <a:cubicBezTo>
                      <a:pt x="301728" y="55784"/>
                      <a:pt x="289658" y="53053"/>
                      <a:pt x="291660" y="42353"/>
                    </a:cubicBezTo>
                    <a:cubicBezTo>
                      <a:pt x="135082" y="-44087"/>
                      <a:pt x="18441" y="152813"/>
                      <a:pt x="24726" y="290748"/>
                    </a:cubicBezTo>
                    <a:cubicBezTo>
                      <a:pt x="26451" y="314880"/>
                      <a:pt x="31012" y="339123"/>
                      <a:pt x="41135" y="361249"/>
                    </a:cubicBezTo>
                    <a:cubicBezTo>
                      <a:pt x="48700" y="375293"/>
                      <a:pt x="58656" y="387833"/>
                      <a:pt x="67890" y="400818"/>
                    </a:cubicBezTo>
                    <a:cubicBezTo>
                      <a:pt x="99817" y="451144"/>
                      <a:pt x="159223" y="478787"/>
                      <a:pt x="217905" y="47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rect b="b" l="l" r="r" t="t"/>
                <a:pathLst>
                  <a:path extrusionOk="0" h="258044" w="205490">
                    <a:moveTo>
                      <a:pt x="160418" y="257945"/>
                    </a:moveTo>
                    <a:cubicBezTo>
                      <a:pt x="134720" y="257777"/>
                      <a:pt x="108967" y="258446"/>
                      <a:pt x="83269" y="256997"/>
                    </a:cubicBezTo>
                    <a:cubicBezTo>
                      <a:pt x="64079" y="256496"/>
                      <a:pt x="44611" y="252594"/>
                      <a:pt x="45001" y="229243"/>
                    </a:cubicBezTo>
                    <a:cubicBezTo>
                      <a:pt x="40384" y="203439"/>
                      <a:pt x="58517" y="183487"/>
                      <a:pt x="71700" y="163535"/>
                    </a:cubicBezTo>
                    <a:cubicBezTo>
                      <a:pt x="90055" y="138122"/>
                      <a:pt x="118312" y="106355"/>
                      <a:pt x="106742" y="72971"/>
                    </a:cubicBezTo>
                    <a:cubicBezTo>
                      <a:pt x="81378" y="84675"/>
                      <a:pt x="79320" y="125471"/>
                      <a:pt x="48505" y="128870"/>
                    </a:cubicBezTo>
                    <a:cubicBezTo>
                      <a:pt x="37380" y="129650"/>
                      <a:pt x="27424" y="123464"/>
                      <a:pt x="18413" y="117724"/>
                    </a:cubicBezTo>
                    <a:cubicBezTo>
                      <a:pt x="4285" y="109643"/>
                      <a:pt x="-4837" y="94930"/>
                      <a:pt x="2727" y="78990"/>
                    </a:cubicBezTo>
                    <a:cubicBezTo>
                      <a:pt x="10848" y="49898"/>
                      <a:pt x="25700" y="18912"/>
                      <a:pt x="55124" y="6706"/>
                    </a:cubicBezTo>
                    <a:cubicBezTo>
                      <a:pt x="84938" y="-3102"/>
                      <a:pt x="119369" y="-2991"/>
                      <a:pt x="147235" y="12670"/>
                    </a:cubicBezTo>
                    <a:cubicBezTo>
                      <a:pt x="226665" y="52908"/>
                      <a:pt x="161976" y="123854"/>
                      <a:pt x="148070" y="180923"/>
                    </a:cubicBezTo>
                    <a:lnTo>
                      <a:pt x="148070" y="180923"/>
                    </a:lnTo>
                    <a:cubicBezTo>
                      <a:pt x="166092" y="188391"/>
                      <a:pt x="196239" y="185661"/>
                      <a:pt x="204916" y="206337"/>
                    </a:cubicBezTo>
                    <a:cubicBezTo>
                      <a:pt x="207531" y="220604"/>
                      <a:pt x="200800" y="235763"/>
                      <a:pt x="193236" y="247634"/>
                    </a:cubicBezTo>
                    <a:cubicBezTo>
                      <a:pt x="185838" y="258390"/>
                      <a:pt x="172155" y="258279"/>
                      <a:pt x="160418" y="257945"/>
                    </a:cubicBezTo>
                    <a:close/>
                    <a:moveTo>
                      <a:pt x="89610" y="232642"/>
                    </a:moveTo>
                    <a:cubicBezTo>
                      <a:pt x="117533" y="233144"/>
                      <a:pt x="145567" y="233757"/>
                      <a:pt x="173434" y="232754"/>
                    </a:cubicBezTo>
                    <a:lnTo>
                      <a:pt x="173434" y="232754"/>
                    </a:lnTo>
                    <a:cubicBezTo>
                      <a:pt x="177216" y="227682"/>
                      <a:pt x="178718" y="221273"/>
                      <a:pt x="180442" y="215310"/>
                    </a:cubicBezTo>
                    <a:cubicBezTo>
                      <a:pt x="140895" y="203439"/>
                      <a:pt x="108355" y="206894"/>
                      <a:pt x="130104" y="153671"/>
                    </a:cubicBezTo>
                    <a:cubicBezTo>
                      <a:pt x="151963" y="101339"/>
                      <a:pt x="194515" y="45997"/>
                      <a:pt x="112527" y="25934"/>
                    </a:cubicBezTo>
                    <a:cubicBezTo>
                      <a:pt x="100012" y="23816"/>
                      <a:pt x="87274" y="23705"/>
                      <a:pt x="74592" y="24596"/>
                    </a:cubicBezTo>
                    <a:cubicBezTo>
                      <a:pt x="71811" y="24763"/>
                      <a:pt x="69252" y="23649"/>
                      <a:pt x="67250" y="21810"/>
                    </a:cubicBezTo>
                    <a:cubicBezTo>
                      <a:pt x="40161" y="33625"/>
                      <a:pt x="29649" y="63999"/>
                      <a:pt x="23586" y="90805"/>
                    </a:cubicBezTo>
                    <a:cubicBezTo>
                      <a:pt x="28926" y="96713"/>
                      <a:pt x="36379" y="100614"/>
                      <a:pt x="43610" y="103791"/>
                    </a:cubicBezTo>
                    <a:cubicBezTo>
                      <a:pt x="45335" y="104515"/>
                      <a:pt x="47170" y="104738"/>
                      <a:pt x="48672" y="103456"/>
                    </a:cubicBezTo>
                    <a:cubicBezTo>
                      <a:pt x="65192" y="87127"/>
                      <a:pt x="73035" y="60320"/>
                      <a:pt x="98121" y="54078"/>
                    </a:cubicBezTo>
                    <a:cubicBezTo>
                      <a:pt x="132551" y="46499"/>
                      <a:pt x="131216" y="94317"/>
                      <a:pt x="123763" y="116108"/>
                    </a:cubicBezTo>
                    <a:cubicBezTo>
                      <a:pt x="116087" y="145422"/>
                      <a:pt x="93949" y="167325"/>
                      <a:pt x="79598" y="193240"/>
                    </a:cubicBezTo>
                    <a:cubicBezTo>
                      <a:pt x="71422" y="204219"/>
                      <a:pt x="66471" y="216759"/>
                      <a:pt x="69920" y="230525"/>
                    </a:cubicBezTo>
                    <a:cubicBezTo>
                      <a:pt x="76372" y="232029"/>
                      <a:pt x="83047" y="232197"/>
                      <a:pt x="89610" y="232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329019" y="5755565"/>
                <a:ext cx="481594" cy="535851"/>
              </a:xfrm>
              <a:custGeom>
                <a:rect b="b" l="l" r="r" t="t"/>
                <a:pathLst>
                  <a:path extrusionOk="0" h="535851" w="481594">
                    <a:moveTo>
                      <a:pt x="378025" y="188353"/>
                    </a:moveTo>
                    <a:cubicBezTo>
                      <a:pt x="378637" y="172860"/>
                      <a:pt x="376746" y="157478"/>
                      <a:pt x="374743" y="142096"/>
                    </a:cubicBezTo>
                    <a:cubicBezTo>
                      <a:pt x="373075" y="119970"/>
                      <a:pt x="368625" y="97120"/>
                      <a:pt x="351993" y="81070"/>
                    </a:cubicBezTo>
                    <a:cubicBezTo>
                      <a:pt x="343873" y="73769"/>
                      <a:pt x="332859" y="63514"/>
                      <a:pt x="321178" y="66524"/>
                    </a:cubicBezTo>
                    <a:cubicBezTo>
                      <a:pt x="251761" y="35649"/>
                      <a:pt x="176281" y="76723"/>
                      <a:pt x="138624" y="137136"/>
                    </a:cubicBezTo>
                    <a:cubicBezTo>
                      <a:pt x="115374" y="169627"/>
                      <a:pt x="93125" y="204125"/>
                      <a:pt x="83558" y="243416"/>
                    </a:cubicBezTo>
                    <a:cubicBezTo>
                      <a:pt x="64868" y="325787"/>
                      <a:pt x="50406" y="484177"/>
                      <a:pt x="170607" y="485291"/>
                    </a:cubicBezTo>
                    <a:cubicBezTo>
                      <a:pt x="198864" y="484455"/>
                      <a:pt x="227176" y="475984"/>
                      <a:pt x="251427" y="461438"/>
                    </a:cubicBezTo>
                    <a:cubicBezTo>
                      <a:pt x="290808" y="432959"/>
                      <a:pt x="322625" y="392888"/>
                      <a:pt x="341926" y="348247"/>
                    </a:cubicBezTo>
                    <a:cubicBezTo>
                      <a:pt x="361727" y="297308"/>
                      <a:pt x="377413" y="243416"/>
                      <a:pt x="378025" y="188353"/>
                    </a:cubicBezTo>
                    <a:close/>
                    <a:moveTo>
                      <a:pt x="481595" y="25115"/>
                    </a:moveTo>
                    <a:cubicBezTo>
                      <a:pt x="478702" y="67081"/>
                      <a:pt x="468801" y="108267"/>
                      <a:pt x="464741" y="150177"/>
                    </a:cubicBezTo>
                    <a:cubicBezTo>
                      <a:pt x="457232" y="207135"/>
                      <a:pt x="454784" y="264650"/>
                      <a:pt x="450057" y="321942"/>
                    </a:cubicBezTo>
                    <a:cubicBezTo>
                      <a:pt x="448277" y="378008"/>
                      <a:pt x="434315" y="474479"/>
                      <a:pt x="479926" y="514495"/>
                    </a:cubicBezTo>
                    <a:cubicBezTo>
                      <a:pt x="467633" y="521517"/>
                      <a:pt x="456564" y="531716"/>
                      <a:pt x="442881" y="535673"/>
                    </a:cubicBezTo>
                    <a:cubicBezTo>
                      <a:pt x="424971" y="530434"/>
                      <a:pt x="410564" y="517002"/>
                      <a:pt x="402888" y="500004"/>
                    </a:cubicBezTo>
                    <a:cubicBezTo>
                      <a:pt x="398327" y="491700"/>
                      <a:pt x="396714" y="482337"/>
                      <a:pt x="396102" y="472974"/>
                    </a:cubicBezTo>
                    <a:cubicBezTo>
                      <a:pt x="395379" y="445722"/>
                      <a:pt x="396547" y="418358"/>
                      <a:pt x="397660" y="391105"/>
                    </a:cubicBezTo>
                    <a:cubicBezTo>
                      <a:pt x="397827" y="384584"/>
                      <a:pt x="398995" y="377785"/>
                      <a:pt x="396436" y="371543"/>
                    </a:cubicBezTo>
                    <a:cubicBezTo>
                      <a:pt x="393321" y="363573"/>
                      <a:pt x="382197" y="361456"/>
                      <a:pt x="376301" y="367586"/>
                    </a:cubicBezTo>
                    <a:cubicBezTo>
                      <a:pt x="361171" y="398963"/>
                      <a:pt x="349657" y="434018"/>
                      <a:pt x="325183" y="460268"/>
                    </a:cubicBezTo>
                    <a:cubicBezTo>
                      <a:pt x="308163" y="479718"/>
                      <a:pt x="285858" y="493317"/>
                      <a:pt x="265500" y="508977"/>
                    </a:cubicBezTo>
                    <a:cubicBezTo>
                      <a:pt x="237633" y="527647"/>
                      <a:pt x="203369" y="535673"/>
                      <a:pt x="170162" y="535728"/>
                    </a:cubicBezTo>
                    <a:cubicBezTo>
                      <a:pt x="91067" y="538181"/>
                      <a:pt x="65703" y="504017"/>
                      <a:pt x="25710" y="442266"/>
                    </a:cubicBezTo>
                    <a:cubicBezTo>
                      <a:pt x="-18622" y="377562"/>
                      <a:pt x="68" y="240128"/>
                      <a:pt x="38781" y="175089"/>
                    </a:cubicBezTo>
                    <a:cubicBezTo>
                      <a:pt x="60196" y="140257"/>
                      <a:pt x="82000" y="104867"/>
                      <a:pt x="109478" y="74382"/>
                    </a:cubicBezTo>
                    <a:cubicBezTo>
                      <a:pt x="134675" y="49749"/>
                      <a:pt x="165434" y="27567"/>
                      <a:pt x="198085" y="13467"/>
                    </a:cubicBezTo>
                    <a:cubicBezTo>
                      <a:pt x="245142" y="-3364"/>
                      <a:pt x="315894" y="-7098"/>
                      <a:pt x="360393" y="17926"/>
                    </a:cubicBezTo>
                    <a:cubicBezTo>
                      <a:pt x="374076" y="27233"/>
                      <a:pt x="382197" y="41389"/>
                      <a:pt x="391374" y="54876"/>
                    </a:cubicBezTo>
                    <a:cubicBezTo>
                      <a:pt x="391597" y="58777"/>
                      <a:pt x="393933" y="62400"/>
                      <a:pt x="397270" y="64406"/>
                    </a:cubicBezTo>
                    <a:cubicBezTo>
                      <a:pt x="398605" y="67861"/>
                      <a:pt x="402777" y="70648"/>
                      <a:pt x="404557" y="65911"/>
                    </a:cubicBezTo>
                    <a:cubicBezTo>
                      <a:pt x="418908" y="63347"/>
                      <a:pt x="418963" y="38435"/>
                      <a:pt x="424526" y="27233"/>
                    </a:cubicBezTo>
                    <a:cubicBezTo>
                      <a:pt x="428308" y="19542"/>
                      <a:pt x="432146" y="-187"/>
                      <a:pt x="444828" y="5219"/>
                    </a:cubicBezTo>
                    <a:cubicBezTo>
                      <a:pt x="457399" y="9009"/>
                      <a:pt x="475754" y="12353"/>
                      <a:pt x="481595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84982" y="5601412"/>
                <a:ext cx="134555" cy="230540"/>
              </a:xfrm>
              <a:custGeom>
                <a:rect b="b" l="l" r="r" t="t"/>
                <a:pathLst>
                  <a:path extrusionOk="0" h="230540" w="134555">
                    <a:moveTo>
                      <a:pt x="120145" y="215883"/>
                    </a:moveTo>
                    <a:cubicBezTo>
                      <a:pt x="120090" y="215995"/>
                      <a:pt x="120090" y="216106"/>
                      <a:pt x="120034" y="216274"/>
                    </a:cubicBezTo>
                    <a:cubicBezTo>
                      <a:pt x="118310" y="221067"/>
                      <a:pt x="116530" y="225915"/>
                      <a:pt x="114305" y="230541"/>
                    </a:cubicBezTo>
                    <a:cubicBezTo>
                      <a:pt x="82155" y="225414"/>
                      <a:pt x="48169" y="227531"/>
                      <a:pt x="17076" y="217054"/>
                    </a:cubicBezTo>
                    <a:cubicBezTo>
                      <a:pt x="18022" y="203678"/>
                      <a:pt x="17410" y="190971"/>
                      <a:pt x="21248" y="177150"/>
                    </a:cubicBezTo>
                    <a:cubicBezTo>
                      <a:pt x="36878" y="158146"/>
                      <a:pt x="61519" y="148838"/>
                      <a:pt x="77983" y="130335"/>
                    </a:cubicBezTo>
                    <a:cubicBezTo>
                      <a:pt x="96672" y="110216"/>
                      <a:pt x="114027" y="71037"/>
                      <a:pt x="89052" y="49413"/>
                    </a:cubicBezTo>
                    <a:cubicBezTo>
                      <a:pt x="62743" y="29127"/>
                      <a:pt x="36044" y="57494"/>
                      <a:pt x="19245" y="76499"/>
                    </a:cubicBezTo>
                    <a:cubicBezTo>
                      <a:pt x="12237" y="74269"/>
                      <a:pt x="5395" y="70814"/>
                      <a:pt x="0" y="65798"/>
                    </a:cubicBezTo>
                    <a:cubicBezTo>
                      <a:pt x="11903" y="32304"/>
                      <a:pt x="44498" y="9788"/>
                      <a:pt x="77816" y="982"/>
                    </a:cubicBezTo>
                    <a:cubicBezTo>
                      <a:pt x="82266" y="-77"/>
                      <a:pt x="86772" y="-801"/>
                      <a:pt x="90943" y="1651"/>
                    </a:cubicBezTo>
                    <a:cubicBezTo>
                      <a:pt x="97952" y="5274"/>
                      <a:pt x="105683" y="7224"/>
                      <a:pt x="112692" y="10903"/>
                    </a:cubicBezTo>
                    <a:cubicBezTo>
                      <a:pt x="149236" y="29238"/>
                      <a:pt x="131715" y="80790"/>
                      <a:pt x="119089" y="109938"/>
                    </a:cubicBezTo>
                    <a:cubicBezTo>
                      <a:pt x="111524" y="124372"/>
                      <a:pt x="101567" y="137246"/>
                      <a:pt x="90776" y="149340"/>
                    </a:cubicBezTo>
                    <a:cubicBezTo>
                      <a:pt x="75591" y="166171"/>
                      <a:pt x="44610" y="201059"/>
                      <a:pt x="84491" y="208861"/>
                    </a:cubicBezTo>
                    <a:cubicBezTo>
                      <a:pt x="96116" y="211815"/>
                      <a:pt x="108631" y="211927"/>
                      <a:pt x="120145" y="215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008798" y="5822256"/>
                <a:ext cx="340300" cy="376732"/>
              </a:xfrm>
              <a:custGeom>
                <a:rect b="b" l="l" r="r" t="t"/>
                <a:pathLst>
                  <a:path extrusionOk="0" h="376732" w="340300">
                    <a:moveTo>
                      <a:pt x="340301" y="178676"/>
                    </a:moveTo>
                    <a:cubicBezTo>
                      <a:pt x="339800" y="197178"/>
                      <a:pt x="339466" y="213229"/>
                      <a:pt x="337019" y="232122"/>
                    </a:cubicBezTo>
                    <a:cubicBezTo>
                      <a:pt x="313991" y="233850"/>
                      <a:pt x="291074" y="236413"/>
                      <a:pt x="268046" y="238030"/>
                    </a:cubicBezTo>
                    <a:cubicBezTo>
                      <a:pt x="258757" y="239089"/>
                      <a:pt x="248690" y="239033"/>
                      <a:pt x="240291" y="243547"/>
                    </a:cubicBezTo>
                    <a:cubicBezTo>
                      <a:pt x="228499" y="249956"/>
                      <a:pt x="228054" y="263945"/>
                      <a:pt x="226997" y="275816"/>
                    </a:cubicBezTo>
                    <a:cubicBezTo>
                      <a:pt x="222714" y="308865"/>
                      <a:pt x="226107" y="342972"/>
                      <a:pt x="217986" y="375408"/>
                    </a:cubicBezTo>
                    <a:cubicBezTo>
                      <a:pt x="215260" y="375743"/>
                      <a:pt x="212535" y="375910"/>
                      <a:pt x="209809" y="376133"/>
                    </a:cubicBezTo>
                    <a:cubicBezTo>
                      <a:pt x="191398" y="376857"/>
                      <a:pt x="172486" y="377749"/>
                      <a:pt x="154409" y="373346"/>
                    </a:cubicBezTo>
                    <a:cubicBezTo>
                      <a:pt x="154409" y="352057"/>
                      <a:pt x="154798" y="330767"/>
                      <a:pt x="156133" y="309478"/>
                    </a:cubicBezTo>
                    <a:cubicBezTo>
                      <a:pt x="157413" y="285848"/>
                      <a:pt x="161862" y="261214"/>
                      <a:pt x="155021" y="238085"/>
                    </a:cubicBezTo>
                    <a:cubicBezTo>
                      <a:pt x="152573" y="230450"/>
                      <a:pt x="145565" y="224375"/>
                      <a:pt x="137333" y="224375"/>
                    </a:cubicBezTo>
                    <a:cubicBezTo>
                      <a:pt x="122036" y="224153"/>
                      <a:pt x="106796" y="224153"/>
                      <a:pt x="91500" y="223651"/>
                    </a:cubicBezTo>
                    <a:cubicBezTo>
                      <a:pt x="61296" y="221533"/>
                      <a:pt x="28145" y="225769"/>
                      <a:pt x="0" y="212115"/>
                    </a:cubicBezTo>
                    <a:cubicBezTo>
                      <a:pt x="445" y="196064"/>
                      <a:pt x="-111" y="179400"/>
                      <a:pt x="5006" y="163907"/>
                    </a:cubicBezTo>
                    <a:cubicBezTo>
                      <a:pt x="37434" y="165913"/>
                      <a:pt x="70919" y="168198"/>
                      <a:pt x="103625" y="168923"/>
                    </a:cubicBezTo>
                    <a:cubicBezTo>
                      <a:pt x="129601" y="167752"/>
                      <a:pt x="176213" y="170650"/>
                      <a:pt x="172709" y="132864"/>
                    </a:cubicBezTo>
                    <a:cubicBezTo>
                      <a:pt x="173599" y="88558"/>
                      <a:pt x="180329" y="44307"/>
                      <a:pt x="178605" y="0"/>
                    </a:cubicBezTo>
                    <a:cubicBezTo>
                      <a:pt x="201077" y="390"/>
                      <a:pt x="224383" y="-1505"/>
                      <a:pt x="246187" y="4793"/>
                    </a:cubicBezTo>
                    <a:cubicBezTo>
                      <a:pt x="244629" y="54227"/>
                      <a:pt x="231002" y="106615"/>
                      <a:pt x="243183" y="155213"/>
                    </a:cubicBezTo>
                    <a:cubicBezTo>
                      <a:pt x="248857" y="168365"/>
                      <a:pt x="265377" y="167474"/>
                      <a:pt x="277224" y="170372"/>
                    </a:cubicBezTo>
                    <a:cubicBezTo>
                      <a:pt x="298138" y="174106"/>
                      <a:pt x="319219" y="175945"/>
                      <a:pt x="340301" y="1786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1499336" y="5333029"/>
                <a:ext cx="391865" cy="984457"/>
              </a:xfrm>
              <a:custGeom>
                <a:rect b="b" l="l" r="r" t="t"/>
                <a:pathLst>
                  <a:path extrusionOk="0" h="984457" w="391865">
                    <a:moveTo>
                      <a:pt x="302365" y="829356"/>
                    </a:moveTo>
                    <a:cubicBezTo>
                      <a:pt x="335405" y="795472"/>
                      <a:pt x="346474" y="740743"/>
                      <a:pt x="329509" y="696548"/>
                    </a:cubicBezTo>
                    <a:cubicBezTo>
                      <a:pt x="318663" y="673475"/>
                      <a:pt x="306927" y="649566"/>
                      <a:pt x="287013" y="632958"/>
                    </a:cubicBezTo>
                    <a:cubicBezTo>
                      <a:pt x="265098" y="612951"/>
                      <a:pt x="239178" y="596008"/>
                      <a:pt x="210310" y="587927"/>
                    </a:cubicBezTo>
                    <a:cubicBezTo>
                      <a:pt x="189062" y="582800"/>
                      <a:pt x="119477" y="564074"/>
                      <a:pt x="125485" y="603866"/>
                    </a:cubicBezTo>
                    <a:cubicBezTo>
                      <a:pt x="114805" y="672806"/>
                      <a:pt x="103681" y="741746"/>
                      <a:pt x="96895" y="811188"/>
                    </a:cubicBezTo>
                    <a:cubicBezTo>
                      <a:pt x="96172" y="831474"/>
                      <a:pt x="89163" y="854269"/>
                      <a:pt x="99676" y="872939"/>
                    </a:cubicBezTo>
                    <a:cubicBezTo>
                      <a:pt x="116085" y="895231"/>
                      <a:pt x="147623" y="895510"/>
                      <a:pt x="172764" y="897683"/>
                    </a:cubicBezTo>
                    <a:cubicBezTo>
                      <a:pt x="224605" y="898352"/>
                      <a:pt x="267657" y="864635"/>
                      <a:pt x="302365" y="829356"/>
                    </a:cubicBezTo>
                    <a:close/>
                    <a:moveTo>
                      <a:pt x="385132" y="649120"/>
                    </a:moveTo>
                    <a:cubicBezTo>
                      <a:pt x="398204" y="692089"/>
                      <a:pt x="390138" y="738403"/>
                      <a:pt x="378791" y="780926"/>
                    </a:cubicBezTo>
                    <a:cubicBezTo>
                      <a:pt x="371894" y="816148"/>
                      <a:pt x="355374" y="848472"/>
                      <a:pt x="335739" y="878233"/>
                    </a:cubicBezTo>
                    <a:cubicBezTo>
                      <a:pt x="283454" y="951074"/>
                      <a:pt x="186336" y="981281"/>
                      <a:pt x="100065" y="984458"/>
                    </a:cubicBezTo>
                    <a:cubicBezTo>
                      <a:pt x="68304" y="983231"/>
                      <a:pt x="35543" y="979665"/>
                      <a:pt x="7898" y="961886"/>
                    </a:cubicBezTo>
                    <a:cubicBezTo>
                      <a:pt x="3559" y="959434"/>
                      <a:pt x="389" y="955533"/>
                      <a:pt x="778" y="950350"/>
                    </a:cubicBezTo>
                    <a:cubicBezTo>
                      <a:pt x="-501" y="926385"/>
                      <a:pt x="-112" y="902421"/>
                      <a:pt x="1279" y="878456"/>
                    </a:cubicBezTo>
                    <a:cubicBezTo>
                      <a:pt x="7509" y="800153"/>
                      <a:pt x="15407" y="721962"/>
                      <a:pt x="22360" y="643714"/>
                    </a:cubicBezTo>
                    <a:cubicBezTo>
                      <a:pt x="28590" y="556272"/>
                      <a:pt x="43107" y="469553"/>
                      <a:pt x="45499" y="381943"/>
                    </a:cubicBezTo>
                    <a:cubicBezTo>
                      <a:pt x="50283" y="258553"/>
                      <a:pt x="63465" y="135665"/>
                      <a:pt x="71976" y="12665"/>
                    </a:cubicBezTo>
                    <a:cubicBezTo>
                      <a:pt x="72866" y="11216"/>
                      <a:pt x="73311" y="9544"/>
                      <a:pt x="74145" y="8040"/>
                    </a:cubicBezTo>
                    <a:cubicBezTo>
                      <a:pt x="90275" y="70"/>
                      <a:pt x="108353" y="-2271"/>
                      <a:pt x="125874" y="2355"/>
                    </a:cubicBezTo>
                    <a:cubicBezTo>
                      <a:pt x="133383" y="4640"/>
                      <a:pt x="148568" y="6814"/>
                      <a:pt x="151405" y="16232"/>
                    </a:cubicBezTo>
                    <a:cubicBezTo>
                      <a:pt x="148679" y="58254"/>
                      <a:pt x="142450" y="100053"/>
                      <a:pt x="141004" y="142297"/>
                    </a:cubicBezTo>
                    <a:cubicBezTo>
                      <a:pt x="135108" y="221436"/>
                      <a:pt x="132827" y="301021"/>
                      <a:pt x="114638" y="378599"/>
                    </a:cubicBezTo>
                    <a:cubicBezTo>
                      <a:pt x="108798" y="414992"/>
                      <a:pt x="96005" y="456958"/>
                      <a:pt x="114305" y="491400"/>
                    </a:cubicBezTo>
                    <a:cubicBezTo>
                      <a:pt x="125262" y="505890"/>
                      <a:pt x="146232" y="504553"/>
                      <a:pt x="161973" y="510683"/>
                    </a:cubicBezTo>
                    <a:cubicBezTo>
                      <a:pt x="216261" y="526901"/>
                      <a:pt x="274610" y="534090"/>
                      <a:pt x="324670" y="562012"/>
                    </a:cubicBezTo>
                    <a:cubicBezTo>
                      <a:pt x="353928" y="583190"/>
                      <a:pt x="377345" y="613508"/>
                      <a:pt x="385132" y="649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861607" y="5587904"/>
                <a:ext cx="127685" cy="219080"/>
              </a:xfrm>
              <a:custGeom>
                <a:rect b="b" l="l" r="r" t="t"/>
                <a:pathLst>
                  <a:path extrusionOk="0" h="219080" w="127685">
                    <a:moveTo>
                      <a:pt x="92501" y="6799"/>
                    </a:moveTo>
                    <a:cubicBezTo>
                      <a:pt x="127710" y="5685"/>
                      <a:pt x="133606" y="36337"/>
                      <a:pt x="122815" y="64036"/>
                    </a:cubicBezTo>
                    <a:cubicBezTo>
                      <a:pt x="115807" y="83430"/>
                      <a:pt x="106017" y="101654"/>
                      <a:pt x="95282" y="119266"/>
                    </a:cubicBezTo>
                    <a:cubicBezTo>
                      <a:pt x="84992" y="138047"/>
                      <a:pt x="60796" y="169870"/>
                      <a:pt x="81043" y="188930"/>
                    </a:cubicBezTo>
                    <a:cubicBezTo>
                      <a:pt x="94503" y="196733"/>
                      <a:pt x="111190" y="196064"/>
                      <a:pt x="125708" y="201135"/>
                    </a:cubicBezTo>
                    <a:cubicBezTo>
                      <a:pt x="124595" y="207322"/>
                      <a:pt x="122704" y="213396"/>
                      <a:pt x="119979" y="219081"/>
                    </a:cubicBezTo>
                    <a:cubicBezTo>
                      <a:pt x="105795" y="217409"/>
                      <a:pt x="91722" y="215458"/>
                      <a:pt x="77538" y="213675"/>
                    </a:cubicBezTo>
                    <a:cubicBezTo>
                      <a:pt x="70641" y="212783"/>
                      <a:pt x="63688" y="211947"/>
                      <a:pt x="56735" y="211279"/>
                    </a:cubicBezTo>
                    <a:cubicBezTo>
                      <a:pt x="42997" y="209216"/>
                      <a:pt x="29647" y="211279"/>
                      <a:pt x="16019" y="206541"/>
                    </a:cubicBezTo>
                    <a:cubicBezTo>
                      <a:pt x="24363" y="168811"/>
                      <a:pt x="61853" y="148023"/>
                      <a:pt x="78428" y="114417"/>
                    </a:cubicBezTo>
                    <a:cubicBezTo>
                      <a:pt x="90554" y="91679"/>
                      <a:pt x="103514" y="52443"/>
                      <a:pt x="74034" y="37675"/>
                    </a:cubicBezTo>
                    <a:cubicBezTo>
                      <a:pt x="37545" y="24633"/>
                      <a:pt x="35376" y="97363"/>
                      <a:pt x="0" y="80532"/>
                    </a:cubicBezTo>
                    <a:cubicBezTo>
                      <a:pt x="14740" y="39792"/>
                      <a:pt x="28034" y="2341"/>
                      <a:pt x="78206" y="0"/>
                    </a:cubicBezTo>
                    <a:cubicBezTo>
                      <a:pt x="80876" y="5517"/>
                      <a:pt x="86939" y="6744"/>
                      <a:pt x="92501" y="67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103845" y="5892261"/>
                <a:ext cx="284844" cy="69937"/>
              </a:xfrm>
              <a:custGeom>
                <a:rect b="b" l="l" r="r" t="t"/>
                <a:pathLst>
                  <a:path extrusionOk="0" h="69937" w="284844">
                    <a:moveTo>
                      <a:pt x="284845" y="15320"/>
                    </a:moveTo>
                    <a:cubicBezTo>
                      <a:pt x="283120" y="33600"/>
                      <a:pt x="282453" y="52215"/>
                      <a:pt x="277447" y="69937"/>
                    </a:cubicBezTo>
                    <a:cubicBezTo>
                      <a:pt x="263763" y="69268"/>
                      <a:pt x="250025" y="68823"/>
                      <a:pt x="236286" y="68711"/>
                    </a:cubicBezTo>
                    <a:cubicBezTo>
                      <a:pt x="209476" y="69380"/>
                      <a:pt x="182832" y="65702"/>
                      <a:pt x="156078" y="65980"/>
                    </a:cubicBezTo>
                    <a:cubicBezTo>
                      <a:pt x="124095" y="67485"/>
                      <a:pt x="91778" y="69547"/>
                      <a:pt x="59461" y="69046"/>
                    </a:cubicBezTo>
                    <a:cubicBezTo>
                      <a:pt x="40160" y="68210"/>
                      <a:pt x="19746" y="71052"/>
                      <a:pt x="1112" y="65869"/>
                    </a:cubicBezTo>
                    <a:cubicBezTo>
                      <a:pt x="1224" y="44468"/>
                      <a:pt x="4450" y="22175"/>
                      <a:pt x="0" y="1164"/>
                    </a:cubicBezTo>
                    <a:cubicBezTo>
                      <a:pt x="46278" y="-2570"/>
                      <a:pt x="92556" y="3561"/>
                      <a:pt x="139335" y="7128"/>
                    </a:cubicBezTo>
                    <a:cubicBezTo>
                      <a:pt x="186837" y="9691"/>
                      <a:pt x="236620" y="11085"/>
                      <a:pt x="284845" y="15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2089907" y="6070094"/>
                <a:ext cx="323646" cy="68566"/>
              </a:xfrm>
              <a:custGeom>
                <a:rect b="b" l="l" r="r" t="t"/>
                <a:pathLst>
                  <a:path extrusionOk="0" h="68566" w="323646">
                    <a:moveTo>
                      <a:pt x="323646" y="14825"/>
                    </a:moveTo>
                    <a:cubicBezTo>
                      <a:pt x="323201" y="32380"/>
                      <a:pt x="325370" y="51273"/>
                      <a:pt x="317917" y="67602"/>
                    </a:cubicBezTo>
                    <a:cubicBezTo>
                      <a:pt x="238877" y="67881"/>
                      <a:pt x="159837" y="68606"/>
                      <a:pt x="80741" y="68550"/>
                    </a:cubicBezTo>
                    <a:cubicBezTo>
                      <a:pt x="54320" y="67547"/>
                      <a:pt x="26676" y="71058"/>
                      <a:pt x="1034" y="64036"/>
                    </a:cubicBezTo>
                    <a:cubicBezTo>
                      <a:pt x="-858" y="43415"/>
                      <a:pt x="32" y="22070"/>
                      <a:pt x="2202" y="1393"/>
                    </a:cubicBezTo>
                    <a:cubicBezTo>
                      <a:pt x="3092" y="1115"/>
                      <a:pt x="3926" y="780"/>
                      <a:pt x="4760" y="279"/>
                    </a:cubicBezTo>
                    <a:cubicBezTo>
                      <a:pt x="4927" y="223"/>
                      <a:pt x="5094" y="111"/>
                      <a:pt x="5205" y="0"/>
                    </a:cubicBezTo>
                    <a:cubicBezTo>
                      <a:pt x="22949" y="6019"/>
                      <a:pt x="43140" y="2954"/>
                      <a:pt x="61718" y="5294"/>
                    </a:cubicBezTo>
                    <a:cubicBezTo>
                      <a:pt x="98707" y="9642"/>
                      <a:pt x="138422" y="8471"/>
                      <a:pt x="175967" y="8583"/>
                    </a:cubicBezTo>
                    <a:cubicBezTo>
                      <a:pt x="196937" y="8583"/>
                      <a:pt x="217907" y="8583"/>
                      <a:pt x="238821" y="8638"/>
                    </a:cubicBezTo>
                    <a:cubicBezTo>
                      <a:pt x="266966" y="9920"/>
                      <a:pt x="296558" y="6409"/>
                      <a:pt x="323646" y="14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2565161" y="5787958"/>
                <a:ext cx="317181" cy="457634"/>
              </a:xfrm>
              <a:custGeom>
                <a:rect b="b" l="l" r="r" t="t"/>
                <a:pathLst>
                  <a:path extrusionOk="0" h="457634" w="317181">
                    <a:moveTo>
                      <a:pt x="284642" y="38533"/>
                    </a:moveTo>
                    <a:cubicBezTo>
                      <a:pt x="299104" y="44886"/>
                      <a:pt x="307837" y="60714"/>
                      <a:pt x="306001" y="76319"/>
                    </a:cubicBezTo>
                    <a:cubicBezTo>
                      <a:pt x="305779" y="79440"/>
                      <a:pt x="302886" y="80610"/>
                      <a:pt x="300439" y="81948"/>
                    </a:cubicBezTo>
                    <a:cubicBezTo>
                      <a:pt x="286756" y="88301"/>
                      <a:pt x="274797" y="93819"/>
                      <a:pt x="259556" y="97274"/>
                    </a:cubicBezTo>
                    <a:cubicBezTo>
                      <a:pt x="243592" y="102569"/>
                      <a:pt x="231189" y="90921"/>
                      <a:pt x="217728" y="84456"/>
                    </a:cubicBezTo>
                    <a:cubicBezTo>
                      <a:pt x="195479" y="73700"/>
                      <a:pt x="168780" y="69687"/>
                      <a:pt x="145474" y="79384"/>
                    </a:cubicBezTo>
                    <a:cubicBezTo>
                      <a:pt x="94412" y="104575"/>
                      <a:pt x="71940" y="213865"/>
                      <a:pt x="80506" y="266197"/>
                    </a:cubicBezTo>
                    <a:cubicBezTo>
                      <a:pt x="91019" y="306825"/>
                      <a:pt x="113546" y="369746"/>
                      <a:pt x="158434" y="381115"/>
                    </a:cubicBezTo>
                    <a:cubicBezTo>
                      <a:pt x="184688" y="385852"/>
                      <a:pt x="216727" y="383233"/>
                      <a:pt x="236028" y="362835"/>
                    </a:cubicBezTo>
                    <a:cubicBezTo>
                      <a:pt x="254495" y="342047"/>
                      <a:pt x="251658" y="308441"/>
                      <a:pt x="272183" y="289548"/>
                    </a:cubicBezTo>
                    <a:cubicBezTo>
                      <a:pt x="287201" y="291443"/>
                      <a:pt x="304055" y="294453"/>
                      <a:pt x="317181" y="302757"/>
                    </a:cubicBezTo>
                    <a:cubicBezTo>
                      <a:pt x="315513" y="337477"/>
                      <a:pt x="304110" y="372644"/>
                      <a:pt x="285866" y="402182"/>
                    </a:cubicBezTo>
                    <a:cubicBezTo>
                      <a:pt x="264284" y="431608"/>
                      <a:pt x="230688" y="455851"/>
                      <a:pt x="193421" y="457635"/>
                    </a:cubicBezTo>
                    <a:cubicBezTo>
                      <a:pt x="134739" y="457635"/>
                      <a:pt x="75389" y="430048"/>
                      <a:pt x="43461" y="379666"/>
                    </a:cubicBezTo>
                    <a:cubicBezTo>
                      <a:pt x="34172" y="366736"/>
                      <a:pt x="24272" y="354141"/>
                      <a:pt x="16651" y="340097"/>
                    </a:cubicBezTo>
                    <a:cubicBezTo>
                      <a:pt x="6528" y="318027"/>
                      <a:pt x="1967" y="293728"/>
                      <a:pt x="242" y="269596"/>
                    </a:cubicBezTo>
                    <a:cubicBezTo>
                      <a:pt x="-6043" y="131661"/>
                      <a:pt x="110598" y="-65239"/>
                      <a:pt x="267177" y="21200"/>
                    </a:cubicBezTo>
                    <a:cubicBezTo>
                      <a:pt x="265230" y="31957"/>
                      <a:pt x="277300" y="34688"/>
                      <a:pt x="284642" y="38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2904313" y="5575811"/>
                <a:ext cx="156911" cy="211402"/>
              </a:xfrm>
              <a:custGeom>
                <a:rect b="b" l="l" r="r" t="t"/>
                <a:pathLst>
                  <a:path extrusionOk="0" h="211402" w="156911">
                    <a:moveTo>
                      <a:pt x="156912" y="193444"/>
                    </a:moveTo>
                    <a:cubicBezTo>
                      <a:pt x="155188" y="199408"/>
                      <a:pt x="153686" y="205873"/>
                      <a:pt x="149903" y="210888"/>
                    </a:cubicBezTo>
                    <a:lnTo>
                      <a:pt x="149903" y="210888"/>
                    </a:lnTo>
                    <a:cubicBezTo>
                      <a:pt x="122037" y="211836"/>
                      <a:pt x="94003" y="211279"/>
                      <a:pt x="66024" y="210777"/>
                    </a:cubicBezTo>
                    <a:cubicBezTo>
                      <a:pt x="59461" y="210331"/>
                      <a:pt x="52786" y="210164"/>
                      <a:pt x="46334" y="208715"/>
                    </a:cubicBezTo>
                    <a:cubicBezTo>
                      <a:pt x="42885" y="194893"/>
                      <a:pt x="47836" y="182354"/>
                      <a:pt x="56012" y="171430"/>
                    </a:cubicBezTo>
                    <a:cubicBezTo>
                      <a:pt x="70363" y="145515"/>
                      <a:pt x="92556" y="123613"/>
                      <a:pt x="100177" y="94298"/>
                    </a:cubicBezTo>
                    <a:cubicBezTo>
                      <a:pt x="107630" y="72507"/>
                      <a:pt x="109021" y="24689"/>
                      <a:pt x="74535" y="32269"/>
                    </a:cubicBezTo>
                    <a:cubicBezTo>
                      <a:pt x="49449" y="38511"/>
                      <a:pt x="41606" y="65317"/>
                      <a:pt x="25086" y="81647"/>
                    </a:cubicBezTo>
                    <a:cubicBezTo>
                      <a:pt x="23584" y="82929"/>
                      <a:pt x="21749" y="82706"/>
                      <a:pt x="20024" y="81981"/>
                    </a:cubicBezTo>
                    <a:cubicBezTo>
                      <a:pt x="12793" y="78805"/>
                      <a:pt x="5340" y="74959"/>
                      <a:pt x="0" y="69051"/>
                    </a:cubicBezTo>
                    <a:cubicBezTo>
                      <a:pt x="6007" y="42189"/>
                      <a:pt x="16575" y="11871"/>
                      <a:pt x="43664" y="0"/>
                    </a:cubicBezTo>
                    <a:cubicBezTo>
                      <a:pt x="45666" y="1839"/>
                      <a:pt x="48281" y="2954"/>
                      <a:pt x="51006" y="2787"/>
                    </a:cubicBezTo>
                    <a:cubicBezTo>
                      <a:pt x="63688" y="1839"/>
                      <a:pt x="76426" y="2006"/>
                      <a:pt x="88941" y="4124"/>
                    </a:cubicBezTo>
                    <a:cubicBezTo>
                      <a:pt x="170985" y="24132"/>
                      <a:pt x="128377" y="79529"/>
                      <a:pt x="106518" y="131861"/>
                    </a:cubicBezTo>
                    <a:cubicBezTo>
                      <a:pt x="84769" y="185085"/>
                      <a:pt x="117364" y="181629"/>
                      <a:pt x="156912" y="1934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" name="Google Shape;174;p3"/>
          <p:cNvGrpSpPr/>
          <p:nvPr/>
        </p:nvGrpSpPr>
        <p:grpSpPr>
          <a:xfrm>
            <a:off x="1172789" y="3220052"/>
            <a:ext cx="2333582" cy="2785543"/>
            <a:chOff x="1446864" y="2653952"/>
            <a:chExt cx="2333582" cy="2785543"/>
          </a:xfrm>
        </p:grpSpPr>
        <p:sp>
          <p:nvSpPr>
            <p:cNvPr id="175" name="Google Shape;175;p3"/>
            <p:cNvSpPr/>
            <p:nvPr/>
          </p:nvSpPr>
          <p:spPr>
            <a:xfrm rot="1171157">
              <a:off x="1789745" y="2863063"/>
              <a:ext cx="1647819" cy="2367320"/>
            </a:xfrm>
            <a:custGeom>
              <a:rect b="b" l="l" r="r" t="t"/>
              <a:pathLst>
                <a:path extrusionOk="0" h="4730089" w="3287021">
                  <a:moveTo>
                    <a:pt x="3274964" y="1789736"/>
                  </a:moveTo>
                  <a:cubicBezTo>
                    <a:pt x="3277805" y="1242002"/>
                    <a:pt x="3261331" y="694363"/>
                    <a:pt x="3220432" y="148049"/>
                  </a:cubicBezTo>
                  <a:cubicBezTo>
                    <a:pt x="3215414" y="105668"/>
                    <a:pt x="3226680" y="24407"/>
                    <a:pt x="3162113" y="31313"/>
                  </a:cubicBezTo>
                  <a:cubicBezTo>
                    <a:pt x="3042350" y="32542"/>
                    <a:pt x="2922776" y="28853"/>
                    <a:pt x="2803108" y="26299"/>
                  </a:cubicBezTo>
                  <a:cubicBezTo>
                    <a:pt x="2614043" y="25353"/>
                    <a:pt x="2425263" y="21474"/>
                    <a:pt x="2236482" y="12298"/>
                  </a:cubicBezTo>
                  <a:cubicBezTo>
                    <a:pt x="2074211" y="14568"/>
                    <a:pt x="1912128" y="23934"/>
                    <a:pt x="1750046" y="10879"/>
                  </a:cubicBezTo>
                  <a:cubicBezTo>
                    <a:pt x="1649786" y="6244"/>
                    <a:pt x="1549337" y="9649"/>
                    <a:pt x="1448982" y="8136"/>
                  </a:cubicBezTo>
                  <a:cubicBezTo>
                    <a:pt x="1358094" y="8419"/>
                    <a:pt x="1267397" y="-1041"/>
                    <a:pt x="1176509" y="95"/>
                  </a:cubicBezTo>
                  <a:cubicBezTo>
                    <a:pt x="1040936" y="1135"/>
                    <a:pt x="905930" y="15325"/>
                    <a:pt x="770357" y="15609"/>
                  </a:cubicBezTo>
                  <a:cubicBezTo>
                    <a:pt x="644061" y="14568"/>
                    <a:pt x="520227" y="38408"/>
                    <a:pt x="396109" y="58368"/>
                  </a:cubicBezTo>
                  <a:cubicBezTo>
                    <a:pt x="361174" y="63477"/>
                    <a:pt x="325766" y="64233"/>
                    <a:pt x="290642" y="67734"/>
                  </a:cubicBezTo>
                  <a:cubicBezTo>
                    <a:pt x="286192" y="68301"/>
                    <a:pt x="279660" y="68774"/>
                    <a:pt x="273222" y="69909"/>
                  </a:cubicBezTo>
                  <a:cubicBezTo>
                    <a:pt x="251920" y="67071"/>
                    <a:pt x="228252" y="67261"/>
                    <a:pt x="219258" y="66031"/>
                  </a:cubicBezTo>
                  <a:cubicBezTo>
                    <a:pt x="195116" y="64990"/>
                    <a:pt x="170974" y="65369"/>
                    <a:pt x="146832" y="65179"/>
                  </a:cubicBezTo>
                  <a:cubicBezTo>
                    <a:pt x="135376" y="65085"/>
                    <a:pt x="125814" y="74829"/>
                    <a:pt x="125814" y="86181"/>
                  </a:cubicBezTo>
                  <a:cubicBezTo>
                    <a:pt x="126098" y="93938"/>
                    <a:pt x="129033" y="98857"/>
                    <a:pt x="133293" y="102073"/>
                  </a:cubicBezTo>
                  <a:cubicBezTo>
                    <a:pt x="110572" y="174821"/>
                    <a:pt x="118430" y="253433"/>
                    <a:pt x="109246" y="328735"/>
                  </a:cubicBezTo>
                  <a:cubicBezTo>
                    <a:pt x="103755" y="392495"/>
                    <a:pt x="194453" y="377548"/>
                    <a:pt x="235542" y="378494"/>
                  </a:cubicBezTo>
                  <a:cubicBezTo>
                    <a:pt x="271139" y="371494"/>
                    <a:pt x="262997" y="326275"/>
                    <a:pt x="275305" y="300922"/>
                  </a:cubicBezTo>
                  <a:cubicBezTo>
                    <a:pt x="289127" y="272069"/>
                    <a:pt x="324157" y="262893"/>
                    <a:pt x="353885" y="262799"/>
                  </a:cubicBezTo>
                  <a:cubicBezTo>
                    <a:pt x="385979" y="269704"/>
                    <a:pt x="411068" y="299220"/>
                    <a:pt x="422997" y="328640"/>
                  </a:cubicBezTo>
                  <a:cubicBezTo>
                    <a:pt x="452535" y="401198"/>
                    <a:pt x="377174" y="485581"/>
                    <a:pt x="302192" y="472621"/>
                  </a:cubicBezTo>
                  <a:cubicBezTo>
                    <a:pt x="287518" y="470351"/>
                    <a:pt x="276914" y="460702"/>
                    <a:pt x="268962" y="448782"/>
                  </a:cubicBezTo>
                  <a:cubicBezTo>
                    <a:pt x="255329" y="434592"/>
                    <a:pt x="234027" y="435254"/>
                    <a:pt x="215755" y="434592"/>
                  </a:cubicBezTo>
                  <a:cubicBezTo>
                    <a:pt x="194453" y="437808"/>
                    <a:pt x="151660" y="425510"/>
                    <a:pt x="144654" y="451620"/>
                  </a:cubicBezTo>
                  <a:cubicBezTo>
                    <a:pt x="138122" y="455593"/>
                    <a:pt x="133293" y="462688"/>
                    <a:pt x="130548" y="469783"/>
                  </a:cubicBezTo>
                  <a:cubicBezTo>
                    <a:pt x="121933" y="490122"/>
                    <a:pt x="120702" y="512542"/>
                    <a:pt x="119755" y="534300"/>
                  </a:cubicBezTo>
                  <a:cubicBezTo>
                    <a:pt x="118808" y="585100"/>
                    <a:pt x="118903" y="635901"/>
                    <a:pt x="118524" y="686795"/>
                  </a:cubicBezTo>
                  <a:cubicBezTo>
                    <a:pt x="118430" y="711581"/>
                    <a:pt x="118335" y="736366"/>
                    <a:pt x="118240" y="761151"/>
                  </a:cubicBezTo>
                  <a:cubicBezTo>
                    <a:pt x="116915" y="780355"/>
                    <a:pt x="118051" y="803532"/>
                    <a:pt x="139163" y="811383"/>
                  </a:cubicBezTo>
                  <a:cubicBezTo>
                    <a:pt x="156015" y="817722"/>
                    <a:pt x="174855" y="814884"/>
                    <a:pt x="192560" y="814127"/>
                  </a:cubicBezTo>
                  <a:cubicBezTo>
                    <a:pt x="216891" y="810059"/>
                    <a:pt x="250784" y="821789"/>
                    <a:pt x="267636" y="798234"/>
                  </a:cubicBezTo>
                  <a:cubicBezTo>
                    <a:pt x="281743" y="765029"/>
                    <a:pt x="315163" y="751312"/>
                    <a:pt x="348772" y="745069"/>
                  </a:cubicBezTo>
                  <a:cubicBezTo>
                    <a:pt x="396299" y="732203"/>
                    <a:pt x="448180" y="753488"/>
                    <a:pt x="469576" y="798612"/>
                  </a:cubicBezTo>
                  <a:cubicBezTo>
                    <a:pt x="511328" y="886023"/>
                    <a:pt x="411162" y="973244"/>
                    <a:pt x="327092" y="938431"/>
                  </a:cubicBezTo>
                  <a:cubicBezTo>
                    <a:pt x="308820" y="929255"/>
                    <a:pt x="292157" y="916295"/>
                    <a:pt x="283542" y="897185"/>
                  </a:cubicBezTo>
                  <a:cubicBezTo>
                    <a:pt x="276820" y="885360"/>
                    <a:pt x="276157" y="869752"/>
                    <a:pt x="264796" y="861048"/>
                  </a:cubicBezTo>
                  <a:cubicBezTo>
                    <a:pt x="250690" y="850642"/>
                    <a:pt x="231944" y="852724"/>
                    <a:pt x="215376" y="852061"/>
                  </a:cubicBezTo>
                  <a:cubicBezTo>
                    <a:pt x="198524" y="852251"/>
                    <a:pt x="181577" y="851305"/>
                    <a:pt x="164725" y="852534"/>
                  </a:cubicBezTo>
                  <a:cubicBezTo>
                    <a:pt x="154311" y="853670"/>
                    <a:pt x="146359" y="863319"/>
                    <a:pt x="146359" y="873630"/>
                  </a:cubicBezTo>
                  <a:cubicBezTo>
                    <a:pt x="146359" y="877130"/>
                    <a:pt x="147211" y="879968"/>
                    <a:pt x="148347" y="882523"/>
                  </a:cubicBezTo>
                  <a:cubicBezTo>
                    <a:pt x="147305" y="882901"/>
                    <a:pt x="146359" y="883563"/>
                    <a:pt x="145412" y="884225"/>
                  </a:cubicBezTo>
                  <a:cubicBezTo>
                    <a:pt x="144086" y="884793"/>
                    <a:pt x="142761" y="885550"/>
                    <a:pt x="141151" y="887063"/>
                  </a:cubicBezTo>
                  <a:cubicBezTo>
                    <a:pt x="129128" y="921971"/>
                    <a:pt x="132536" y="960946"/>
                    <a:pt x="129601" y="997556"/>
                  </a:cubicBezTo>
                  <a:cubicBezTo>
                    <a:pt x="123826" y="1080899"/>
                    <a:pt x="130737" y="1162917"/>
                    <a:pt x="132347" y="1246732"/>
                  </a:cubicBezTo>
                  <a:cubicBezTo>
                    <a:pt x="134335" y="1255908"/>
                    <a:pt x="143802" y="1262341"/>
                    <a:pt x="152891" y="1262436"/>
                  </a:cubicBezTo>
                  <a:cubicBezTo>
                    <a:pt x="160181" y="1262530"/>
                    <a:pt x="165767" y="1259125"/>
                    <a:pt x="169554" y="1254016"/>
                  </a:cubicBezTo>
                  <a:cubicBezTo>
                    <a:pt x="179589" y="1254679"/>
                    <a:pt x="189719" y="1255057"/>
                    <a:pt x="199755" y="1256003"/>
                  </a:cubicBezTo>
                  <a:cubicBezTo>
                    <a:pt x="222477" y="1257233"/>
                    <a:pt x="244820" y="1258746"/>
                    <a:pt x="267636" y="1259976"/>
                  </a:cubicBezTo>
                  <a:cubicBezTo>
                    <a:pt x="286003" y="1262530"/>
                    <a:pt x="306642" y="1260544"/>
                    <a:pt x="316109" y="1242191"/>
                  </a:cubicBezTo>
                  <a:cubicBezTo>
                    <a:pt x="360606" y="1151375"/>
                    <a:pt x="475352" y="1220812"/>
                    <a:pt x="473647" y="1302830"/>
                  </a:cubicBezTo>
                  <a:cubicBezTo>
                    <a:pt x="481127" y="1374347"/>
                    <a:pt x="386547" y="1428553"/>
                    <a:pt x="339873" y="1363185"/>
                  </a:cubicBezTo>
                  <a:cubicBezTo>
                    <a:pt x="328796" y="1351360"/>
                    <a:pt x="329080" y="1333859"/>
                    <a:pt x="320086" y="1321088"/>
                  </a:cubicBezTo>
                  <a:cubicBezTo>
                    <a:pt x="294713" y="1292424"/>
                    <a:pt x="250500" y="1302451"/>
                    <a:pt x="216323" y="1301316"/>
                  </a:cubicBezTo>
                  <a:cubicBezTo>
                    <a:pt x="196631" y="1303114"/>
                    <a:pt x="162358" y="1294978"/>
                    <a:pt x="161033" y="1323642"/>
                  </a:cubicBezTo>
                  <a:cubicBezTo>
                    <a:pt x="161033" y="1326101"/>
                    <a:pt x="161506" y="1328372"/>
                    <a:pt x="162264" y="1330548"/>
                  </a:cubicBezTo>
                  <a:cubicBezTo>
                    <a:pt x="150335" y="1333953"/>
                    <a:pt x="147873" y="1352306"/>
                    <a:pt x="151850" y="1366306"/>
                  </a:cubicBezTo>
                  <a:cubicBezTo>
                    <a:pt x="142382" y="1423918"/>
                    <a:pt x="150051" y="1484367"/>
                    <a:pt x="145601" y="1542641"/>
                  </a:cubicBezTo>
                  <a:cubicBezTo>
                    <a:pt x="144465" y="1580102"/>
                    <a:pt x="143140" y="1617658"/>
                    <a:pt x="142572" y="1655120"/>
                  </a:cubicBezTo>
                  <a:cubicBezTo>
                    <a:pt x="143518" y="1669405"/>
                    <a:pt x="138501" y="1685297"/>
                    <a:pt x="146169" y="1698258"/>
                  </a:cubicBezTo>
                  <a:cubicBezTo>
                    <a:pt x="152228" y="1708853"/>
                    <a:pt x="166998" y="1710839"/>
                    <a:pt x="175897" y="1703177"/>
                  </a:cubicBezTo>
                  <a:cubicBezTo>
                    <a:pt x="191897" y="1713204"/>
                    <a:pt x="214429" y="1713204"/>
                    <a:pt x="232417" y="1716326"/>
                  </a:cubicBezTo>
                  <a:cubicBezTo>
                    <a:pt x="301719" y="1724556"/>
                    <a:pt x="315731" y="1720867"/>
                    <a:pt x="333435" y="1650674"/>
                  </a:cubicBezTo>
                  <a:cubicBezTo>
                    <a:pt x="346879" y="1618794"/>
                    <a:pt x="384180" y="1600441"/>
                    <a:pt x="417884" y="1605739"/>
                  </a:cubicBezTo>
                  <a:cubicBezTo>
                    <a:pt x="445056" y="1613118"/>
                    <a:pt x="462760" y="1638565"/>
                    <a:pt x="479044" y="1659850"/>
                  </a:cubicBezTo>
                  <a:cubicBezTo>
                    <a:pt x="508866" y="1699866"/>
                    <a:pt x="510002" y="1760126"/>
                    <a:pt x="469292" y="1793141"/>
                  </a:cubicBezTo>
                  <a:cubicBezTo>
                    <a:pt x="432654" y="1823035"/>
                    <a:pt x="366855" y="1836279"/>
                    <a:pt x="342902" y="1784627"/>
                  </a:cubicBezTo>
                  <a:cubicBezTo>
                    <a:pt x="340346" y="1780465"/>
                    <a:pt x="337790" y="1776681"/>
                    <a:pt x="334571" y="1772991"/>
                  </a:cubicBezTo>
                  <a:cubicBezTo>
                    <a:pt x="326240" y="1763910"/>
                    <a:pt x="313932" y="1765613"/>
                    <a:pt x="305979" y="1772329"/>
                  </a:cubicBezTo>
                  <a:cubicBezTo>
                    <a:pt x="300394" y="1765991"/>
                    <a:pt x="290169" y="1763058"/>
                    <a:pt x="282500" y="1760977"/>
                  </a:cubicBezTo>
                  <a:cubicBezTo>
                    <a:pt x="255234" y="1755207"/>
                    <a:pt x="227210" y="1755396"/>
                    <a:pt x="199376" y="1754734"/>
                  </a:cubicBezTo>
                  <a:cubicBezTo>
                    <a:pt x="186122" y="1754261"/>
                    <a:pt x="178074" y="1767221"/>
                    <a:pt x="179968" y="1778573"/>
                  </a:cubicBezTo>
                  <a:cubicBezTo>
                    <a:pt x="177506" y="1780843"/>
                    <a:pt x="176086" y="1784911"/>
                    <a:pt x="175708" y="1788317"/>
                  </a:cubicBezTo>
                  <a:cubicBezTo>
                    <a:pt x="166051" y="1876011"/>
                    <a:pt x="164915" y="1964556"/>
                    <a:pt x="161601" y="2052629"/>
                  </a:cubicBezTo>
                  <a:cubicBezTo>
                    <a:pt x="161412" y="2114970"/>
                    <a:pt x="145601" y="2149877"/>
                    <a:pt x="226358" y="2149405"/>
                  </a:cubicBezTo>
                  <a:cubicBezTo>
                    <a:pt x="253340" y="2147134"/>
                    <a:pt x="279849" y="2151770"/>
                    <a:pt x="306737" y="2151770"/>
                  </a:cubicBezTo>
                  <a:cubicBezTo>
                    <a:pt x="325293" y="2154229"/>
                    <a:pt x="337790" y="2137201"/>
                    <a:pt x="338074" y="2120079"/>
                  </a:cubicBezTo>
                  <a:cubicBezTo>
                    <a:pt x="334287" y="2014789"/>
                    <a:pt x="420630" y="2005140"/>
                    <a:pt x="475257" y="2083279"/>
                  </a:cubicBezTo>
                  <a:cubicBezTo>
                    <a:pt x="493340" y="2109105"/>
                    <a:pt x="493340" y="2143539"/>
                    <a:pt x="487091" y="2173338"/>
                  </a:cubicBezTo>
                  <a:cubicBezTo>
                    <a:pt x="473269" y="2203137"/>
                    <a:pt x="444867" y="2230287"/>
                    <a:pt x="410973" y="2233504"/>
                  </a:cubicBezTo>
                  <a:cubicBezTo>
                    <a:pt x="394500" y="2234071"/>
                    <a:pt x="380488" y="2221395"/>
                    <a:pt x="370453" y="2209570"/>
                  </a:cubicBezTo>
                  <a:cubicBezTo>
                    <a:pt x="365340" y="2200015"/>
                    <a:pt x="359565" y="2190082"/>
                    <a:pt x="348204" y="2187434"/>
                  </a:cubicBezTo>
                  <a:cubicBezTo>
                    <a:pt x="323967" y="2182420"/>
                    <a:pt x="298784" y="2188380"/>
                    <a:pt x="274169" y="2186961"/>
                  </a:cubicBezTo>
                  <a:cubicBezTo>
                    <a:pt x="256465" y="2186771"/>
                    <a:pt x="238950" y="2186488"/>
                    <a:pt x="221341" y="2186488"/>
                  </a:cubicBezTo>
                  <a:cubicBezTo>
                    <a:pt x="205151" y="2185163"/>
                    <a:pt x="182524" y="2187055"/>
                    <a:pt x="182429" y="2208056"/>
                  </a:cubicBezTo>
                  <a:cubicBezTo>
                    <a:pt x="182429" y="2211651"/>
                    <a:pt x="183471" y="2215151"/>
                    <a:pt x="185175" y="2218179"/>
                  </a:cubicBezTo>
                  <a:cubicBezTo>
                    <a:pt x="180157" y="2216003"/>
                    <a:pt x="174287" y="2221206"/>
                    <a:pt x="172678" y="2231990"/>
                  </a:cubicBezTo>
                  <a:cubicBezTo>
                    <a:pt x="162264" y="2308805"/>
                    <a:pt x="161033" y="2386661"/>
                    <a:pt x="156678" y="2463949"/>
                  </a:cubicBezTo>
                  <a:cubicBezTo>
                    <a:pt x="157719" y="2485140"/>
                    <a:pt x="149483" y="2512006"/>
                    <a:pt x="168986" y="2527142"/>
                  </a:cubicBezTo>
                  <a:cubicBezTo>
                    <a:pt x="204867" y="2550319"/>
                    <a:pt x="251068" y="2541994"/>
                    <a:pt x="291589" y="2546346"/>
                  </a:cubicBezTo>
                  <a:cubicBezTo>
                    <a:pt x="335802" y="2552022"/>
                    <a:pt x="338926" y="2494221"/>
                    <a:pt x="355683" y="2465936"/>
                  </a:cubicBezTo>
                  <a:cubicBezTo>
                    <a:pt x="395352" y="2385999"/>
                    <a:pt x="492014" y="2462909"/>
                    <a:pt x="492582" y="2527520"/>
                  </a:cubicBezTo>
                  <a:cubicBezTo>
                    <a:pt x="491730" y="2585983"/>
                    <a:pt x="441932" y="2648230"/>
                    <a:pt x="381056" y="2649649"/>
                  </a:cubicBezTo>
                  <a:cubicBezTo>
                    <a:pt x="362689" y="2651635"/>
                    <a:pt x="347920" y="2636594"/>
                    <a:pt x="345364" y="2619188"/>
                  </a:cubicBezTo>
                  <a:cubicBezTo>
                    <a:pt x="343660" y="2605944"/>
                    <a:pt x="330879" y="2595916"/>
                    <a:pt x="317908" y="2593362"/>
                  </a:cubicBezTo>
                  <a:cubicBezTo>
                    <a:pt x="280701" y="2587686"/>
                    <a:pt x="243305" y="2583240"/>
                    <a:pt x="206382" y="2575955"/>
                  </a:cubicBezTo>
                  <a:cubicBezTo>
                    <a:pt x="194737" y="2574063"/>
                    <a:pt x="183660" y="2582956"/>
                    <a:pt x="182051" y="2594402"/>
                  </a:cubicBezTo>
                  <a:cubicBezTo>
                    <a:pt x="181672" y="2596956"/>
                    <a:pt x="181861" y="2599416"/>
                    <a:pt x="182429" y="2601876"/>
                  </a:cubicBezTo>
                  <a:cubicBezTo>
                    <a:pt x="179873" y="2604525"/>
                    <a:pt x="177601" y="2609633"/>
                    <a:pt x="176560" y="2617674"/>
                  </a:cubicBezTo>
                  <a:cubicBezTo>
                    <a:pt x="166903" y="2683326"/>
                    <a:pt x="162074" y="2749641"/>
                    <a:pt x="156678" y="2815672"/>
                  </a:cubicBezTo>
                  <a:cubicBezTo>
                    <a:pt x="151376" y="2855498"/>
                    <a:pt x="150903" y="2891257"/>
                    <a:pt x="199471" y="2898352"/>
                  </a:cubicBezTo>
                  <a:cubicBezTo>
                    <a:pt x="230145" y="2901190"/>
                    <a:pt x="260252" y="2908285"/>
                    <a:pt x="290831" y="2911312"/>
                  </a:cubicBezTo>
                  <a:cubicBezTo>
                    <a:pt x="325672" y="2916893"/>
                    <a:pt x="337979" y="2874797"/>
                    <a:pt x="367328" y="2864201"/>
                  </a:cubicBezTo>
                  <a:cubicBezTo>
                    <a:pt x="449411" y="2822767"/>
                    <a:pt x="491257" y="2918880"/>
                    <a:pt x="457269" y="2983965"/>
                  </a:cubicBezTo>
                  <a:cubicBezTo>
                    <a:pt x="433316" y="3034860"/>
                    <a:pt x="339494" y="3057280"/>
                    <a:pt x="315541" y="2995317"/>
                  </a:cubicBezTo>
                  <a:cubicBezTo>
                    <a:pt x="310145" y="2965612"/>
                    <a:pt x="277482" y="2955207"/>
                    <a:pt x="251068" y="2952085"/>
                  </a:cubicBezTo>
                  <a:cubicBezTo>
                    <a:pt x="230808" y="2952463"/>
                    <a:pt x="192465" y="2936854"/>
                    <a:pt x="179779" y="2956625"/>
                  </a:cubicBezTo>
                  <a:cubicBezTo>
                    <a:pt x="174003" y="2957382"/>
                    <a:pt x="168607" y="2961734"/>
                    <a:pt x="168323" y="2969491"/>
                  </a:cubicBezTo>
                  <a:cubicBezTo>
                    <a:pt x="166051" y="3004966"/>
                    <a:pt x="161601" y="3041103"/>
                    <a:pt x="156678" y="3077997"/>
                  </a:cubicBezTo>
                  <a:cubicBezTo>
                    <a:pt x="149388" y="3131068"/>
                    <a:pt x="144370" y="3184422"/>
                    <a:pt x="134524" y="3237114"/>
                  </a:cubicBezTo>
                  <a:cubicBezTo>
                    <a:pt x="132820" y="3251588"/>
                    <a:pt x="126382" y="3267008"/>
                    <a:pt x="131779" y="3281198"/>
                  </a:cubicBezTo>
                  <a:cubicBezTo>
                    <a:pt x="154595" y="3321781"/>
                    <a:pt x="221719" y="3312321"/>
                    <a:pt x="262050" y="3317619"/>
                  </a:cubicBezTo>
                  <a:cubicBezTo>
                    <a:pt x="266406" y="3317903"/>
                    <a:pt x="273411" y="3318565"/>
                    <a:pt x="280039" y="3314686"/>
                  </a:cubicBezTo>
                  <a:cubicBezTo>
                    <a:pt x="314784" y="3282711"/>
                    <a:pt x="319044" y="3223303"/>
                    <a:pt x="381908" y="3233141"/>
                  </a:cubicBezTo>
                  <a:cubicBezTo>
                    <a:pt x="416275" y="3240614"/>
                    <a:pt x="438713" y="3272684"/>
                    <a:pt x="443730" y="3306172"/>
                  </a:cubicBezTo>
                  <a:cubicBezTo>
                    <a:pt x="454050" y="3339944"/>
                    <a:pt x="451494" y="3376081"/>
                    <a:pt x="430855" y="3405691"/>
                  </a:cubicBezTo>
                  <a:cubicBezTo>
                    <a:pt x="397529" y="3456113"/>
                    <a:pt x="299447" y="3476357"/>
                    <a:pt x="299352" y="3393582"/>
                  </a:cubicBezTo>
                  <a:cubicBezTo>
                    <a:pt x="300867" y="3336255"/>
                    <a:pt x="212441" y="3348742"/>
                    <a:pt x="173719" y="3337484"/>
                  </a:cubicBezTo>
                  <a:cubicBezTo>
                    <a:pt x="162074" y="3335782"/>
                    <a:pt x="150998" y="3344390"/>
                    <a:pt x="149388" y="3355932"/>
                  </a:cubicBezTo>
                  <a:cubicBezTo>
                    <a:pt x="148157" y="3364635"/>
                    <a:pt x="152512" y="3372865"/>
                    <a:pt x="159613" y="3377217"/>
                  </a:cubicBezTo>
                  <a:cubicBezTo>
                    <a:pt x="156867" y="3379014"/>
                    <a:pt x="154690" y="3381947"/>
                    <a:pt x="154027" y="3385352"/>
                  </a:cubicBezTo>
                  <a:cubicBezTo>
                    <a:pt x="141057" y="3463397"/>
                    <a:pt x="139447" y="3542861"/>
                    <a:pt x="130453" y="3621379"/>
                  </a:cubicBezTo>
                  <a:cubicBezTo>
                    <a:pt x="128276" y="3642096"/>
                    <a:pt x="124583" y="3662625"/>
                    <a:pt x="122027" y="3683247"/>
                  </a:cubicBezTo>
                  <a:cubicBezTo>
                    <a:pt x="119376" y="3697626"/>
                    <a:pt x="118808" y="3714938"/>
                    <a:pt x="131873" y="3724493"/>
                  </a:cubicBezTo>
                  <a:cubicBezTo>
                    <a:pt x="159140" y="3742845"/>
                    <a:pt x="195021" y="3737926"/>
                    <a:pt x="226358" y="3741237"/>
                  </a:cubicBezTo>
                  <a:cubicBezTo>
                    <a:pt x="241601" y="3741237"/>
                    <a:pt x="257979" y="3745872"/>
                    <a:pt x="272654" y="3740102"/>
                  </a:cubicBezTo>
                  <a:cubicBezTo>
                    <a:pt x="288749" y="3731872"/>
                    <a:pt x="291873" y="3711816"/>
                    <a:pt x="302192" y="3698289"/>
                  </a:cubicBezTo>
                  <a:cubicBezTo>
                    <a:pt x="318666" y="3674071"/>
                    <a:pt x="354263" y="3666409"/>
                    <a:pt x="381151" y="3675301"/>
                  </a:cubicBezTo>
                  <a:cubicBezTo>
                    <a:pt x="486144" y="3717020"/>
                    <a:pt x="442878" y="3887772"/>
                    <a:pt x="338263" y="3897705"/>
                  </a:cubicBezTo>
                  <a:cubicBezTo>
                    <a:pt x="297648" y="3904516"/>
                    <a:pt x="263471" y="3865636"/>
                    <a:pt x="263187" y="3826755"/>
                  </a:cubicBezTo>
                  <a:cubicBezTo>
                    <a:pt x="263092" y="3792889"/>
                    <a:pt x="222855" y="3792321"/>
                    <a:pt x="198051" y="3786645"/>
                  </a:cubicBezTo>
                  <a:cubicBezTo>
                    <a:pt x="187258" y="3784280"/>
                    <a:pt x="176465" y="3781536"/>
                    <a:pt x="165577" y="3779834"/>
                  </a:cubicBezTo>
                  <a:cubicBezTo>
                    <a:pt x="147021" y="3777185"/>
                    <a:pt x="137838" y="3796105"/>
                    <a:pt x="143045" y="3809633"/>
                  </a:cubicBezTo>
                  <a:cubicBezTo>
                    <a:pt x="141909" y="3812376"/>
                    <a:pt x="140867" y="3816066"/>
                    <a:pt x="140110" y="3821079"/>
                  </a:cubicBezTo>
                  <a:cubicBezTo>
                    <a:pt x="122785" y="3900260"/>
                    <a:pt x="109814" y="3980196"/>
                    <a:pt x="93625" y="4059660"/>
                  </a:cubicBezTo>
                  <a:cubicBezTo>
                    <a:pt x="91353" y="4083594"/>
                    <a:pt x="74027" y="4108663"/>
                    <a:pt x="82075" y="4132786"/>
                  </a:cubicBezTo>
                  <a:cubicBezTo>
                    <a:pt x="91258" y="4153125"/>
                    <a:pt x="115684" y="4158328"/>
                    <a:pt x="135755" y="4161733"/>
                  </a:cubicBezTo>
                  <a:cubicBezTo>
                    <a:pt x="155258" y="4162963"/>
                    <a:pt x="175992" y="4170815"/>
                    <a:pt x="195116" y="4164382"/>
                  </a:cubicBezTo>
                  <a:cubicBezTo>
                    <a:pt x="213388" y="4156720"/>
                    <a:pt x="222761" y="4138273"/>
                    <a:pt x="237056" y="4125691"/>
                  </a:cubicBezTo>
                  <a:cubicBezTo>
                    <a:pt x="262335" y="4105920"/>
                    <a:pt x="299068" y="4107812"/>
                    <a:pt x="328512" y="4115947"/>
                  </a:cubicBezTo>
                  <a:cubicBezTo>
                    <a:pt x="390902" y="4133921"/>
                    <a:pt x="379163" y="4242333"/>
                    <a:pt x="348488" y="4283862"/>
                  </a:cubicBezTo>
                  <a:cubicBezTo>
                    <a:pt x="325198" y="4312147"/>
                    <a:pt x="280512" y="4322175"/>
                    <a:pt x="248701" y="4302687"/>
                  </a:cubicBezTo>
                  <a:cubicBezTo>
                    <a:pt x="231944" y="4289349"/>
                    <a:pt x="219163" y="4269861"/>
                    <a:pt x="214713" y="4248766"/>
                  </a:cubicBezTo>
                  <a:cubicBezTo>
                    <a:pt x="212725" y="4236089"/>
                    <a:pt x="211873" y="4221521"/>
                    <a:pt x="200418" y="4213480"/>
                  </a:cubicBezTo>
                  <a:cubicBezTo>
                    <a:pt x="174193" y="4196925"/>
                    <a:pt x="140299" y="4201939"/>
                    <a:pt x="110666" y="4199574"/>
                  </a:cubicBezTo>
                  <a:cubicBezTo>
                    <a:pt x="88134" y="4197114"/>
                    <a:pt x="67779" y="4201371"/>
                    <a:pt x="58311" y="4224264"/>
                  </a:cubicBezTo>
                  <a:cubicBezTo>
                    <a:pt x="38998" y="4284713"/>
                    <a:pt x="34927" y="4349514"/>
                    <a:pt x="21957" y="4411667"/>
                  </a:cubicBezTo>
                  <a:cubicBezTo>
                    <a:pt x="19590" y="4430776"/>
                    <a:pt x="6998" y="4463223"/>
                    <a:pt x="21388" y="4477319"/>
                  </a:cubicBezTo>
                  <a:cubicBezTo>
                    <a:pt x="-4742" y="4478170"/>
                    <a:pt x="3779" y="4526605"/>
                    <a:pt x="87" y="4545525"/>
                  </a:cubicBezTo>
                  <a:cubicBezTo>
                    <a:pt x="-387" y="4597745"/>
                    <a:pt x="844" y="4651477"/>
                    <a:pt x="9649" y="4703034"/>
                  </a:cubicBezTo>
                  <a:cubicBezTo>
                    <a:pt x="8986" y="4705589"/>
                    <a:pt x="8702" y="4708332"/>
                    <a:pt x="8986" y="4711548"/>
                  </a:cubicBezTo>
                  <a:cubicBezTo>
                    <a:pt x="10501" y="4722522"/>
                    <a:pt x="20063" y="4730090"/>
                    <a:pt x="30761" y="4730090"/>
                  </a:cubicBezTo>
                  <a:cubicBezTo>
                    <a:pt x="46856" y="4728671"/>
                    <a:pt x="62856" y="4726684"/>
                    <a:pt x="78950" y="4725644"/>
                  </a:cubicBezTo>
                  <a:cubicBezTo>
                    <a:pt x="159708" y="4724509"/>
                    <a:pt x="240275" y="4720819"/>
                    <a:pt x="320843" y="4716751"/>
                  </a:cubicBezTo>
                  <a:cubicBezTo>
                    <a:pt x="498452" y="4713251"/>
                    <a:pt x="675493" y="4697926"/>
                    <a:pt x="852913" y="4690358"/>
                  </a:cubicBezTo>
                  <a:cubicBezTo>
                    <a:pt x="982143" y="4682128"/>
                    <a:pt x="1111752" y="4686385"/>
                    <a:pt x="1241077" y="4680519"/>
                  </a:cubicBezTo>
                  <a:cubicBezTo>
                    <a:pt x="1443680" y="4670587"/>
                    <a:pt x="1646662" y="4674844"/>
                    <a:pt x="1849454" y="4669546"/>
                  </a:cubicBezTo>
                  <a:cubicBezTo>
                    <a:pt x="2250210" y="4669830"/>
                    <a:pt x="2651061" y="4683263"/>
                    <a:pt x="3051723" y="4671249"/>
                  </a:cubicBezTo>
                  <a:cubicBezTo>
                    <a:pt x="3088835" y="4669830"/>
                    <a:pt x="3125758" y="4667370"/>
                    <a:pt x="3162870" y="4665762"/>
                  </a:cubicBezTo>
                  <a:cubicBezTo>
                    <a:pt x="3188053" y="4664438"/>
                    <a:pt x="3227533" y="4668032"/>
                    <a:pt x="3233024" y="4636058"/>
                  </a:cubicBezTo>
                  <a:cubicBezTo>
                    <a:pt x="3246278" y="4491982"/>
                    <a:pt x="3251012" y="4345068"/>
                    <a:pt x="3252621" y="4199763"/>
                  </a:cubicBezTo>
                  <a:cubicBezTo>
                    <a:pt x="3248077" y="3848797"/>
                    <a:pt x="3267580" y="3498399"/>
                    <a:pt x="3279888" y="3147717"/>
                  </a:cubicBezTo>
                  <a:cubicBezTo>
                    <a:pt x="3298728" y="2695151"/>
                    <a:pt x="3274207" y="2242396"/>
                    <a:pt x="3274964" y="1789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 rot="1154972">
              <a:off x="1817683" y="2881015"/>
              <a:ext cx="1597342" cy="2323352"/>
            </a:xfrm>
            <a:custGeom>
              <a:rect b="b" l="l" r="r" t="t"/>
              <a:pathLst>
                <a:path extrusionOk="0" h="4642238" w="3191614">
                  <a:moveTo>
                    <a:pt x="3186729" y="2336461"/>
                  </a:moveTo>
                  <a:cubicBezTo>
                    <a:pt x="3203581" y="2839732"/>
                    <a:pt x="3172623" y="3342341"/>
                    <a:pt x="3157569" y="3845235"/>
                  </a:cubicBezTo>
                  <a:cubicBezTo>
                    <a:pt x="3157096" y="4090154"/>
                    <a:pt x="3160220" y="4334789"/>
                    <a:pt x="3139013" y="4579141"/>
                  </a:cubicBezTo>
                  <a:cubicBezTo>
                    <a:pt x="2746967" y="4601845"/>
                    <a:pt x="2353406" y="4586425"/>
                    <a:pt x="1960887" y="4585574"/>
                  </a:cubicBezTo>
                  <a:cubicBezTo>
                    <a:pt x="1809124" y="4582073"/>
                    <a:pt x="1657266" y="4587560"/>
                    <a:pt x="1505409" y="4589074"/>
                  </a:cubicBezTo>
                  <a:cubicBezTo>
                    <a:pt x="1406569" y="4589168"/>
                    <a:pt x="1307824" y="4588885"/>
                    <a:pt x="1209078" y="4594560"/>
                  </a:cubicBezTo>
                  <a:cubicBezTo>
                    <a:pt x="1058167" y="4601750"/>
                    <a:pt x="906878" y="4597020"/>
                    <a:pt x="756062" y="4607805"/>
                  </a:cubicBezTo>
                  <a:cubicBezTo>
                    <a:pt x="574761" y="4616319"/>
                    <a:pt x="393743" y="4629657"/>
                    <a:pt x="212158" y="4634103"/>
                  </a:cubicBezTo>
                  <a:cubicBezTo>
                    <a:pt x="151472" y="4638739"/>
                    <a:pt x="90691" y="4638739"/>
                    <a:pt x="29816" y="4640441"/>
                  </a:cubicBezTo>
                  <a:cubicBezTo>
                    <a:pt x="22431" y="4641860"/>
                    <a:pt x="11449" y="4641766"/>
                    <a:pt x="182" y="4642239"/>
                  </a:cubicBezTo>
                  <a:cubicBezTo>
                    <a:pt x="1508" y="4604588"/>
                    <a:pt x="-1522" y="4566180"/>
                    <a:pt x="1129" y="4528530"/>
                  </a:cubicBezTo>
                  <a:cubicBezTo>
                    <a:pt x="1508" y="4495515"/>
                    <a:pt x="5484" y="4462783"/>
                    <a:pt x="7567" y="4429862"/>
                  </a:cubicBezTo>
                  <a:cubicBezTo>
                    <a:pt x="9839" y="4425038"/>
                    <a:pt x="10407" y="4419456"/>
                    <a:pt x="8419" y="4414348"/>
                  </a:cubicBezTo>
                  <a:cubicBezTo>
                    <a:pt x="8703" y="4408483"/>
                    <a:pt x="8798" y="4402617"/>
                    <a:pt x="8798" y="4396752"/>
                  </a:cubicBezTo>
                  <a:cubicBezTo>
                    <a:pt x="21768" y="4331573"/>
                    <a:pt x="28585" y="4264974"/>
                    <a:pt x="45153" y="4200836"/>
                  </a:cubicBezTo>
                  <a:cubicBezTo>
                    <a:pt x="69579" y="4201309"/>
                    <a:pt x="94194" y="4201025"/>
                    <a:pt x="118336" y="4205188"/>
                  </a:cubicBezTo>
                  <a:cubicBezTo>
                    <a:pt x="140111" y="4356074"/>
                    <a:pt x="336844" y="4345668"/>
                    <a:pt x="359661" y="4200363"/>
                  </a:cubicBezTo>
                  <a:cubicBezTo>
                    <a:pt x="371495" y="4138684"/>
                    <a:pt x="361554" y="4055057"/>
                    <a:pt x="291874" y="4033962"/>
                  </a:cubicBezTo>
                  <a:cubicBezTo>
                    <a:pt x="244537" y="4018731"/>
                    <a:pt x="184040" y="4020812"/>
                    <a:pt x="148253" y="4059125"/>
                  </a:cubicBezTo>
                  <a:cubicBezTo>
                    <a:pt x="140963" y="4066598"/>
                    <a:pt x="134904" y="4075302"/>
                    <a:pt x="127141" y="4082208"/>
                  </a:cubicBezTo>
                  <a:cubicBezTo>
                    <a:pt x="107732" y="4078991"/>
                    <a:pt x="87472" y="4079653"/>
                    <a:pt x="68821" y="4072842"/>
                  </a:cubicBezTo>
                  <a:cubicBezTo>
                    <a:pt x="87756" y="3977580"/>
                    <a:pt x="101768" y="3880426"/>
                    <a:pt x="105082" y="3783272"/>
                  </a:cubicBezTo>
                  <a:cubicBezTo>
                    <a:pt x="105082" y="3782137"/>
                    <a:pt x="104987" y="3781001"/>
                    <a:pt x="104892" y="3779961"/>
                  </a:cubicBezTo>
                  <a:cubicBezTo>
                    <a:pt x="126383" y="3785353"/>
                    <a:pt x="146454" y="3788286"/>
                    <a:pt x="168324" y="3793583"/>
                  </a:cubicBezTo>
                  <a:cubicBezTo>
                    <a:pt x="171259" y="3842964"/>
                    <a:pt x="206856" y="3885723"/>
                    <a:pt x="255046" y="3897454"/>
                  </a:cubicBezTo>
                  <a:cubicBezTo>
                    <a:pt x="375093" y="3919212"/>
                    <a:pt x="467305" y="3772487"/>
                    <a:pt x="420915" y="3667008"/>
                  </a:cubicBezTo>
                  <a:cubicBezTo>
                    <a:pt x="380300" y="3569476"/>
                    <a:pt x="242643" y="3554718"/>
                    <a:pt x="199472" y="3657832"/>
                  </a:cubicBezTo>
                  <a:cubicBezTo>
                    <a:pt x="169081" y="3655183"/>
                    <a:pt x="140584" y="3656981"/>
                    <a:pt x="110099" y="3650643"/>
                  </a:cubicBezTo>
                  <a:cubicBezTo>
                    <a:pt x="119756" y="3573165"/>
                    <a:pt x="121934" y="3495026"/>
                    <a:pt x="124490" y="3417076"/>
                  </a:cubicBezTo>
                  <a:cubicBezTo>
                    <a:pt x="124300" y="3391723"/>
                    <a:pt x="129792" y="3363626"/>
                    <a:pt x="120513" y="3339598"/>
                  </a:cubicBezTo>
                  <a:cubicBezTo>
                    <a:pt x="148158" y="3344328"/>
                    <a:pt x="176466" y="3345747"/>
                    <a:pt x="203637" y="3352842"/>
                  </a:cubicBezTo>
                  <a:cubicBezTo>
                    <a:pt x="203353" y="3405156"/>
                    <a:pt x="237720" y="3450658"/>
                    <a:pt x="292537" y="3451226"/>
                  </a:cubicBezTo>
                  <a:cubicBezTo>
                    <a:pt x="360607" y="3454064"/>
                    <a:pt x="421199" y="3402696"/>
                    <a:pt x="436631" y="3337611"/>
                  </a:cubicBezTo>
                  <a:cubicBezTo>
                    <a:pt x="443447" y="3315570"/>
                    <a:pt x="441649" y="3292771"/>
                    <a:pt x="436347" y="3270635"/>
                  </a:cubicBezTo>
                  <a:cubicBezTo>
                    <a:pt x="431613" y="3242822"/>
                    <a:pt x="424891" y="3214159"/>
                    <a:pt x="405862" y="3192306"/>
                  </a:cubicBezTo>
                  <a:cubicBezTo>
                    <a:pt x="376229" y="3151912"/>
                    <a:pt x="320844" y="3136492"/>
                    <a:pt x="274643" y="3155696"/>
                  </a:cubicBezTo>
                  <a:cubicBezTo>
                    <a:pt x="241697" y="3169602"/>
                    <a:pt x="223424" y="3203374"/>
                    <a:pt x="206099" y="3232700"/>
                  </a:cubicBezTo>
                  <a:cubicBezTo>
                    <a:pt x="177034" y="3230525"/>
                    <a:pt x="147969" y="3231565"/>
                    <a:pt x="118904" y="3221916"/>
                  </a:cubicBezTo>
                  <a:cubicBezTo>
                    <a:pt x="129602" y="3131005"/>
                    <a:pt x="139922" y="3039338"/>
                    <a:pt x="142005" y="2947765"/>
                  </a:cubicBezTo>
                  <a:cubicBezTo>
                    <a:pt x="142099" y="2947765"/>
                    <a:pt x="142289" y="2947765"/>
                    <a:pt x="142383" y="2947765"/>
                  </a:cubicBezTo>
                  <a:cubicBezTo>
                    <a:pt x="168135" y="2951644"/>
                    <a:pt x="196726" y="2948995"/>
                    <a:pt x="220300" y="2961293"/>
                  </a:cubicBezTo>
                  <a:cubicBezTo>
                    <a:pt x="230336" y="2999701"/>
                    <a:pt x="267069" y="3030351"/>
                    <a:pt x="306738" y="3033473"/>
                  </a:cubicBezTo>
                  <a:cubicBezTo>
                    <a:pt x="356347" y="3039338"/>
                    <a:pt x="410501" y="3014269"/>
                    <a:pt x="437672" y="2972361"/>
                  </a:cubicBezTo>
                  <a:cubicBezTo>
                    <a:pt x="471376" y="2917683"/>
                    <a:pt x="468063" y="2836800"/>
                    <a:pt x="418643" y="2792527"/>
                  </a:cubicBezTo>
                  <a:cubicBezTo>
                    <a:pt x="364300" y="2747213"/>
                    <a:pt x="282691" y="2774837"/>
                    <a:pt x="243117" y="2826583"/>
                  </a:cubicBezTo>
                  <a:cubicBezTo>
                    <a:pt x="220300" y="2824880"/>
                    <a:pt x="198052" y="2818826"/>
                    <a:pt x="175330" y="2816461"/>
                  </a:cubicBezTo>
                  <a:cubicBezTo>
                    <a:pt x="165105" y="2814474"/>
                    <a:pt x="151945" y="2816744"/>
                    <a:pt x="143614" y="2810217"/>
                  </a:cubicBezTo>
                  <a:cubicBezTo>
                    <a:pt x="143235" y="2733307"/>
                    <a:pt x="152703" y="2656208"/>
                    <a:pt x="146928" y="2579488"/>
                  </a:cubicBezTo>
                  <a:cubicBezTo>
                    <a:pt x="146833" y="2578542"/>
                    <a:pt x="146738" y="2577502"/>
                    <a:pt x="146644" y="2576650"/>
                  </a:cubicBezTo>
                  <a:cubicBezTo>
                    <a:pt x="147117" y="2576745"/>
                    <a:pt x="147590" y="2576839"/>
                    <a:pt x="148064" y="2576934"/>
                  </a:cubicBezTo>
                  <a:cubicBezTo>
                    <a:pt x="182620" y="2583177"/>
                    <a:pt x="217365" y="2588948"/>
                    <a:pt x="252205" y="2592827"/>
                  </a:cubicBezTo>
                  <a:cubicBezTo>
                    <a:pt x="258454" y="2616855"/>
                    <a:pt x="275590" y="2638235"/>
                    <a:pt x="299543" y="2646276"/>
                  </a:cubicBezTo>
                  <a:cubicBezTo>
                    <a:pt x="394690" y="2673615"/>
                    <a:pt x="488986" y="2570879"/>
                    <a:pt x="482927" y="2478928"/>
                  </a:cubicBezTo>
                  <a:cubicBezTo>
                    <a:pt x="477435" y="2411100"/>
                    <a:pt x="414477" y="2342137"/>
                    <a:pt x="343566" y="2346488"/>
                  </a:cubicBezTo>
                  <a:cubicBezTo>
                    <a:pt x="282785" y="2351313"/>
                    <a:pt x="258927" y="2412141"/>
                    <a:pt x="240466" y="2461522"/>
                  </a:cubicBezTo>
                  <a:cubicBezTo>
                    <a:pt x="208939" y="2458873"/>
                    <a:pt x="176277" y="2461995"/>
                    <a:pt x="145697" y="2453102"/>
                  </a:cubicBezTo>
                  <a:cubicBezTo>
                    <a:pt x="142951" y="2365314"/>
                    <a:pt x="148442" y="2276768"/>
                    <a:pt x="139638" y="2189358"/>
                  </a:cubicBezTo>
                  <a:cubicBezTo>
                    <a:pt x="139259" y="2186709"/>
                    <a:pt x="138596" y="2184533"/>
                    <a:pt x="137934" y="2182736"/>
                  </a:cubicBezTo>
                  <a:cubicBezTo>
                    <a:pt x="140868" y="2185101"/>
                    <a:pt x="144371" y="2186709"/>
                    <a:pt x="148253" y="2187182"/>
                  </a:cubicBezTo>
                  <a:cubicBezTo>
                    <a:pt x="191803" y="2188980"/>
                    <a:pt x="235543" y="2188601"/>
                    <a:pt x="279093" y="2186804"/>
                  </a:cubicBezTo>
                  <a:cubicBezTo>
                    <a:pt x="293578" y="2210170"/>
                    <a:pt x="318288" y="2228901"/>
                    <a:pt x="345554" y="2233820"/>
                  </a:cubicBezTo>
                  <a:cubicBezTo>
                    <a:pt x="394311" y="2239685"/>
                    <a:pt x="438619" y="2205535"/>
                    <a:pt x="463518" y="2166086"/>
                  </a:cubicBezTo>
                  <a:cubicBezTo>
                    <a:pt x="484725" y="2130422"/>
                    <a:pt x="481885" y="2082460"/>
                    <a:pt x="468157" y="2044431"/>
                  </a:cubicBezTo>
                  <a:cubicBezTo>
                    <a:pt x="410595" y="1927695"/>
                    <a:pt x="254762" y="1917005"/>
                    <a:pt x="246714" y="2068838"/>
                  </a:cubicBezTo>
                  <a:cubicBezTo>
                    <a:pt x="214998" y="2060229"/>
                    <a:pt x="182052" y="2067513"/>
                    <a:pt x="150052" y="2062594"/>
                  </a:cubicBezTo>
                  <a:cubicBezTo>
                    <a:pt x="149294" y="2008105"/>
                    <a:pt x="147496" y="1953615"/>
                    <a:pt x="147306" y="1899031"/>
                  </a:cubicBezTo>
                  <a:cubicBezTo>
                    <a:pt x="145129" y="1850312"/>
                    <a:pt x="148821" y="1798755"/>
                    <a:pt x="138880" y="1750982"/>
                  </a:cubicBezTo>
                  <a:cubicBezTo>
                    <a:pt x="142289" y="1752401"/>
                    <a:pt x="145981" y="1752779"/>
                    <a:pt x="149673" y="1752590"/>
                  </a:cubicBezTo>
                  <a:cubicBezTo>
                    <a:pt x="179685" y="1749752"/>
                    <a:pt x="209886" y="1748144"/>
                    <a:pt x="240087" y="1748806"/>
                  </a:cubicBezTo>
                  <a:cubicBezTo>
                    <a:pt x="241886" y="1748995"/>
                    <a:pt x="243874" y="1749090"/>
                    <a:pt x="245862" y="1748901"/>
                  </a:cubicBezTo>
                  <a:cubicBezTo>
                    <a:pt x="246052" y="1750793"/>
                    <a:pt x="246620" y="1752590"/>
                    <a:pt x="247566" y="1754482"/>
                  </a:cubicBezTo>
                  <a:cubicBezTo>
                    <a:pt x="264040" y="1790525"/>
                    <a:pt x="296892" y="1819283"/>
                    <a:pt x="337696" y="1821270"/>
                  </a:cubicBezTo>
                  <a:cubicBezTo>
                    <a:pt x="493530" y="1818526"/>
                    <a:pt x="541719" y="1659693"/>
                    <a:pt x="431234" y="1556106"/>
                  </a:cubicBezTo>
                  <a:cubicBezTo>
                    <a:pt x="388536" y="1505117"/>
                    <a:pt x="306643" y="1510698"/>
                    <a:pt x="263850" y="1558566"/>
                  </a:cubicBezTo>
                  <a:cubicBezTo>
                    <a:pt x="239898" y="1578810"/>
                    <a:pt x="238762" y="1610974"/>
                    <a:pt x="226170" y="1637367"/>
                  </a:cubicBezTo>
                  <a:cubicBezTo>
                    <a:pt x="194549" y="1640584"/>
                    <a:pt x="163590" y="1637746"/>
                    <a:pt x="132064" y="1637651"/>
                  </a:cubicBezTo>
                  <a:cubicBezTo>
                    <a:pt x="132064" y="1636138"/>
                    <a:pt x="131969" y="1634719"/>
                    <a:pt x="131874" y="1633300"/>
                  </a:cubicBezTo>
                  <a:cubicBezTo>
                    <a:pt x="131590" y="1617502"/>
                    <a:pt x="131401" y="1601609"/>
                    <a:pt x="131117" y="1585811"/>
                  </a:cubicBezTo>
                  <a:cubicBezTo>
                    <a:pt x="131306" y="1502752"/>
                    <a:pt x="128466" y="1419599"/>
                    <a:pt x="121460" y="1336729"/>
                  </a:cubicBezTo>
                  <a:cubicBezTo>
                    <a:pt x="124490" y="1333323"/>
                    <a:pt x="125815" y="1327742"/>
                    <a:pt x="125247" y="1322444"/>
                  </a:cubicBezTo>
                  <a:cubicBezTo>
                    <a:pt x="125815" y="1316390"/>
                    <a:pt x="128182" y="1309579"/>
                    <a:pt x="128371" y="1303524"/>
                  </a:cubicBezTo>
                  <a:cubicBezTo>
                    <a:pt x="128939" y="1303524"/>
                    <a:pt x="129508" y="1303619"/>
                    <a:pt x="130170" y="1303619"/>
                  </a:cubicBezTo>
                  <a:cubicBezTo>
                    <a:pt x="164253" y="1304471"/>
                    <a:pt x="199093" y="1298416"/>
                    <a:pt x="232702" y="1305700"/>
                  </a:cubicBezTo>
                  <a:cubicBezTo>
                    <a:pt x="244347" y="1350919"/>
                    <a:pt x="285247" y="1389516"/>
                    <a:pt x="332205" y="1395003"/>
                  </a:cubicBezTo>
                  <a:cubicBezTo>
                    <a:pt x="440418" y="1396895"/>
                    <a:pt x="495424" y="1284794"/>
                    <a:pt x="447518" y="1192937"/>
                  </a:cubicBezTo>
                  <a:cubicBezTo>
                    <a:pt x="400844" y="1105527"/>
                    <a:pt x="279566" y="1079323"/>
                    <a:pt x="227969" y="1176288"/>
                  </a:cubicBezTo>
                  <a:cubicBezTo>
                    <a:pt x="193413" y="1178085"/>
                    <a:pt x="156963" y="1177423"/>
                    <a:pt x="121839" y="1183193"/>
                  </a:cubicBezTo>
                  <a:cubicBezTo>
                    <a:pt x="121744" y="1165598"/>
                    <a:pt x="121555" y="1147908"/>
                    <a:pt x="120798" y="1130312"/>
                  </a:cubicBezTo>
                  <a:cubicBezTo>
                    <a:pt x="113129" y="1047064"/>
                    <a:pt x="114265" y="963438"/>
                    <a:pt x="107354" y="880190"/>
                  </a:cubicBezTo>
                  <a:cubicBezTo>
                    <a:pt x="107164" y="879244"/>
                    <a:pt x="107070" y="877920"/>
                    <a:pt x="106880" y="876311"/>
                  </a:cubicBezTo>
                  <a:lnTo>
                    <a:pt x="106880" y="876311"/>
                  </a:lnTo>
                  <a:cubicBezTo>
                    <a:pt x="108869" y="872717"/>
                    <a:pt x="109531" y="867608"/>
                    <a:pt x="109437" y="863351"/>
                  </a:cubicBezTo>
                  <a:cubicBezTo>
                    <a:pt x="109815" y="859946"/>
                    <a:pt x="110667" y="856162"/>
                    <a:pt x="110762" y="852567"/>
                  </a:cubicBezTo>
                  <a:cubicBezTo>
                    <a:pt x="117389" y="854270"/>
                    <a:pt x="125058" y="854270"/>
                    <a:pt x="131780" y="853702"/>
                  </a:cubicBezTo>
                  <a:cubicBezTo>
                    <a:pt x="149010" y="853891"/>
                    <a:pt x="166430" y="853134"/>
                    <a:pt x="183756" y="854459"/>
                  </a:cubicBezTo>
                  <a:cubicBezTo>
                    <a:pt x="194927" y="891258"/>
                    <a:pt x="222383" y="920679"/>
                    <a:pt x="257412" y="936193"/>
                  </a:cubicBezTo>
                  <a:cubicBezTo>
                    <a:pt x="366004" y="981979"/>
                    <a:pt x="497033" y="875176"/>
                    <a:pt x="456986" y="759007"/>
                  </a:cubicBezTo>
                  <a:cubicBezTo>
                    <a:pt x="439471" y="706221"/>
                    <a:pt x="385980" y="665826"/>
                    <a:pt x="330028" y="665164"/>
                  </a:cubicBezTo>
                  <a:cubicBezTo>
                    <a:pt x="275117" y="667340"/>
                    <a:pt x="209981" y="680490"/>
                    <a:pt x="183472" y="734411"/>
                  </a:cubicBezTo>
                  <a:cubicBezTo>
                    <a:pt x="158383" y="734128"/>
                    <a:pt x="133484" y="737722"/>
                    <a:pt x="108395" y="737155"/>
                  </a:cubicBezTo>
                  <a:cubicBezTo>
                    <a:pt x="108300" y="672449"/>
                    <a:pt x="107922" y="607742"/>
                    <a:pt x="107448" y="542941"/>
                  </a:cubicBezTo>
                  <a:cubicBezTo>
                    <a:pt x="108206" y="507561"/>
                    <a:pt x="103851" y="472086"/>
                    <a:pt x="111993" y="437273"/>
                  </a:cubicBezTo>
                  <a:cubicBezTo>
                    <a:pt x="112182" y="437273"/>
                    <a:pt x="112466" y="437273"/>
                    <a:pt x="112656" y="437273"/>
                  </a:cubicBezTo>
                  <a:cubicBezTo>
                    <a:pt x="137366" y="436989"/>
                    <a:pt x="162360" y="434246"/>
                    <a:pt x="186880" y="437841"/>
                  </a:cubicBezTo>
                  <a:cubicBezTo>
                    <a:pt x="187259" y="438314"/>
                    <a:pt x="187638" y="438881"/>
                    <a:pt x="188016" y="439449"/>
                  </a:cubicBezTo>
                  <a:cubicBezTo>
                    <a:pt x="190762" y="443611"/>
                    <a:pt x="193507" y="447679"/>
                    <a:pt x="197010" y="451179"/>
                  </a:cubicBezTo>
                  <a:cubicBezTo>
                    <a:pt x="293673" y="530832"/>
                    <a:pt x="448370" y="403123"/>
                    <a:pt x="412773" y="290738"/>
                  </a:cubicBezTo>
                  <a:cubicBezTo>
                    <a:pt x="398288" y="238992"/>
                    <a:pt x="352465" y="186583"/>
                    <a:pt x="296134" y="183651"/>
                  </a:cubicBezTo>
                  <a:cubicBezTo>
                    <a:pt x="223330" y="184786"/>
                    <a:pt x="176655" y="220829"/>
                    <a:pt x="169555" y="294900"/>
                  </a:cubicBezTo>
                  <a:cubicBezTo>
                    <a:pt x="145223" y="294995"/>
                    <a:pt x="119945" y="297454"/>
                    <a:pt x="96372" y="290549"/>
                  </a:cubicBezTo>
                  <a:cubicBezTo>
                    <a:pt x="95993" y="218747"/>
                    <a:pt x="93153" y="147041"/>
                    <a:pt x="94289" y="75145"/>
                  </a:cubicBezTo>
                  <a:cubicBezTo>
                    <a:pt x="94194" y="73158"/>
                    <a:pt x="94099" y="69469"/>
                    <a:pt x="93626" y="65496"/>
                  </a:cubicBezTo>
                  <a:cubicBezTo>
                    <a:pt x="99780" y="66347"/>
                    <a:pt x="106407" y="65969"/>
                    <a:pt x="112466" y="65590"/>
                  </a:cubicBezTo>
                  <a:cubicBezTo>
                    <a:pt x="136040" y="65306"/>
                    <a:pt x="159519" y="64455"/>
                    <a:pt x="183093" y="64266"/>
                  </a:cubicBezTo>
                  <a:cubicBezTo>
                    <a:pt x="201176" y="63982"/>
                    <a:pt x="219259" y="63887"/>
                    <a:pt x="237342" y="63698"/>
                  </a:cubicBezTo>
                  <a:cubicBezTo>
                    <a:pt x="244537" y="63509"/>
                    <a:pt x="252489" y="63131"/>
                    <a:pt x="257507" y="57265"/>
                  </a:cubicBezTo>
                  <a:cubicBezTo>
                    <a:pt x="356631" y="57644"/>
                    <a:pt x="453578" y="33615"/>
                    <a:pt x="551849" y="22736"/>
                  </a:cubicBezTo>
                  <a:cubicBezTo>
                    <a:pt x="660157" y="10533"/>
                    <a:pt x="769316" y="15168"/>
                    <a:pt x="878097" y="9776"/>
                  </a:cubicBezTo>
                  <a:cubicBezTo>
                    <a:pt x="929032" y="7222"/>
                    <a:pt x="979872" y="3816"/>
                    <a:pt x="1030807" y="1735"/>
                  </a:cubicBezTo>
                  <a:cubicBezTo>
                    <a:pt x="1181528" y="-5360"/>
                    <a:pt x="1331965" y="11763"/>
                    <a:pt x="1482687" y="9209"/>
                  </a:cubicBezTo>
                  <a:cubicBezTo>
                    <a:pt x="1633692" y="5519"/>
                    <a:pt x="1784035" y="19898"/>
                    <a:pt x="1934851" y="19615"/>
                  </a:cubicBezTo>
                  <a:cubicBezTo>
                    <a:pt x="2009265" y="19047"/>
                    <a:pt x="2083584" y="14128"/>
                    <a:pt x="2157999" y="13749"/>
                  </a:cubicBezTo>
                  <a:cubicBezTo>
                    <a:pt x="2234117" y="13749"/>
                    <a:pt x="2310140" y="19331"/>
                    <a:pt x="2386163" y="22642"/>
                  </a:cubicBezTo>
                  <a:cubicBezTo>
                    <a:pt x="2629666" y="26615"/>
                    <a:pt x="2873168" y="32007"/>
                    <a:pt x="3116765" y="33142"/>
                  </a:cubicBezTo>
                  <a:cubicBezTo>
                    <a:pt x="3150942" y="395460"/>
                    <a:pt x="3161830" y="763359"/>
                    <a:pt x="3175179" y="1128042"/>
                  </a:cubicBezTo>
                  <a:cubicBezTo>
                    <a:pt x="3180954" y="1530564"/>
                    <a:pt x="3176599" y="1933465"/>
                    <a:pt x="3186729" y="2336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 rot="1154972">
              <a:off x="2356659" y="3067874"/>
              <a:ext cx="1368095" cy="62706"/>
            </a:xfrm>
            <a:custGeom>
              <a:rect b="b" l="l" r="r" t="t"/>
              <a:pathLst>
                <a:path extrusionOk="0" h="125292" w="2733561">
                  <a:moveTo>
                    <a:pt x="3025" y="113709"/>
                  </a:moveTo>
                  <a:cubicBezTo>
                    <a:pt x="-8430" y="89397"/>
                    <a:pt x="14765" y="75491"/>
                    <a:pt x="37108" y="75018"/>
                  </a:cubicBezTo>
                  <a:cubicBezTo>
                    <a:pt x="80374" y="70099"/>
                    <a:pt x="123925" y="68869"/>
                    <a:pt x="167191" y="64706"/>
                  </a:cubicBezTo>
                  <a:cubicBezTo>
                    <a:pt x="364586" y="33678"/>
                    <a:pt x="564539" y="32353"/>
                    <a:pt x="763733" y="23839"/>
                  </a:cubicBezTo>
                  <a:cubicBezTo>
                    <a:pt x="909816" y="19771"/>
                    <a:pt x="1055519" y="10501"/>
                    <a:pt x="1201412" y="3406"/>
                  </a:cubicBezTo>
                  <a:cubicBezTo>
                    <a:pt x="1318808" y="757"/>
                    <a:pt x="1436110" y="1041"/>
                    <a:pt x="1553506" y="0"/>
                  </a:cubicBezTo>
                  <a:cubicBezTo>
                    <a:pt x="1752038" y="4257"/>
                    <a:pt x="1950570" y="10028"/>
                    <a:pt x="2149007" y="13717"/>
                  </a:cubicBezTo>
                  <a:cubicBezTo>
                    <a:pt x="2262143" y="8041"/>
                    <a:pt x="2375089" y="19866"/>
                    <a:pt x="2488130" y="20150"/>
                  </a:cubicBezTo>
                  <a:cubicBezTo>
                    <a:pt x="2546450" y="18825"/>
                    <a:pt x="2604958" y="18163"/>
                    <a:pt x="2662994" y="24312"/>
                  </a:cubicBezTo>
                  <a:cubicBezTo>
                    <a:pt x="2683728" y="28285"/>
                    <a:pt x="2708627" y="21853"/>
                    <a:pt x="2726520" y="33772"/>
                  </a:cubicBezTo>
                  <a:cubicBezTo>
                    <a:pt x="2735893" y="41056"/>
                    <a:pt x="2735798" y="56665"/>
                    <a:pt x="2726899" y="64233"/>
                  </a:cubicBezTo>
                  <a:cubicBezTo>
                    <a:pt x="2712319" y="76531"/>
                    <a:pt x="2691112" y="67923"/>
                    <a:pt x="2673787" y="68490"/>
                  </a:cubicBezTo>
                  <a:cubicBezTo>
                    <a:pt x="2625313" y="64139"/>
                    <a:pt x="2576651" y="61206"/>
                    <a:pt x="2527893" y="62436"/>
                  </a:cubicBezTo>
                  <a:cubicBezTo>
                    <a:pt x="2391657" y="65274"/>
                    <a:pt x="2255516" y="51084"/>
                    <a:pt x="2119279" y="57044"/>
                  </a:cubicBezTo>
                  <a:cubicBezTo>
                    <a:pt x="1948298" y="51179"/>
                    <a:pt x="1777221" y="50422"/>
                    <a:pt x="1606240" y="43989"/>
                  </a:cubicBezTo>
                  <a:cubicBezTo>
                    <a:pt x="1489033" y="42192"/>
                    <a:pt x="1370785" y="45313"/>
                    <a:pt x="1253767" y="45408"/>
                  </a:cubicBezTo>
                  <a:cubicBezTo>
                    <a:pt x="1137602" y="46922"/>
                    <a:pt x="1021910" y="58747"/>
                    <a:pt x="905839" y="61868"/>
                  </a:cubicBezTo>
                  <a:cubicBezTo>
                    <a:pt x="762408" y="68869"/>
                    <a:pt x="618503" y="69720"/>
                    <a:pt x="475261" y="79559"/>
                  </a:cubicBezTo>
                  <a:cubicBezTo>
                    <a:pt x="390054" y="83343"/>
                    <a:pt x="304847" y="87127"/>
                    <a:pt x="220682" y="101506"/>
                  </a:cubicBezTo>
                  <a:cubicBezTo>
                    <a:pt x="160185" y="111344"/>
                    <a:pt x="98741" y="111155"/>
                    <a:pt x="38055" y="118628"/>
                  </a:cubicBezTo>
                  <a:cubicBezTo>
                    <a:pt x="28493" y="129318"/>
                    <a:pt x="9558" y="126764"/>
                    <a:pt x="3025" y="1137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 rot="1154972">
              <a:off x="2297805" y="3322745"/>
              <a:ext cx="1353509" cy="45049"/>
            </a:xfrm>
            <a:custGeom>
              <a:rect b="b" l="l" r="r" t="t"/>
              <a:pathLst>
                <a:path extrusionOk="0" h="90012" w="2704417">
                  <a:moveTo>
                    <a:pt x="2699092" y="89161"/>
                  </a:moveTo>
                  <a:cubicBezTo>
                    <a:pt x="2487685" y="73741"/>
                    <a:pt x="2275709" y="71565"/>
                    <a:pt x="2064112" y="62105"/>
                  </a:cubicBezTo>
                  <a:cubicBezTo>
                    <a:pt x="1773367" y="43469"/>
                    <a:pt x="1482149" y="40253"/>
                    <a:pt x="1190837" y="43469"/>
                  </a:cubicBezTo>
                  <a:cubicBezTo>
                    <a:pt x="1072115" y="48105"/>
                    <a:pt x="953204" y="46591"/>
                    <a:pt x="834388" y="45172"/>
                  </a:cubicBezTo>
                  <a:cubicBezTo>
                    <a:pt x="770293" y="44415"/>
                    <a:pt x="706294" y="43564"/>
                    <a:pt x="642294" y="43753"/>
                  </a:cubicBezTo>
                  <a:cubicBezTo>
                    <a:pt x="526981" y="45740"/>
                    <a:pt x="411762" y="49240"/>
                    <a:pt x="296449" y="51699"/>
                  </a:cubicBezTo>
                  <a:cubicBezTo>
                    <a:pt x="243999" y="52929"/>
                    <a:pt x="191644" y="53875"/>
                    <a:pt x="139289" y="56051"/>
                  </a:cubicBezTo>
                  <a:cubicBezTo>
                    <a:pt x="132378" y="55956"/>
                    <a:pt x="117893" y="56997"/>
                    <a:pt x="100757" y="58038"/>
                  </a:cubicBezTo>
                  <a:cubicBezTo>
                    <a:pt x="54367" y="60876"/>
                    <a:pt x="-11527" y="63714"/>
                    <a:pt x="1728" y="44131"/>
                  </a:cubicBezTo>
                  <a:cubicBezTo>
                    <a:pt x="1728" y="44131"/>
                    <a:pt x="1728" y="44131"/>
                    <a:pt x="1633" y="44131"/>
                  </a:cubicBezTo>
                  <a:cubicBezTo>
                    <a:pt x="114579" y="21427"/>
                    <a:pt x="231407" y="20008"/>
                    <a:pt x="346626" y="15278"/>
                  </a:cubicBezTo>
                  <a:cubicBezTo>
                    <a:pt x="566081" y="2886"/>
                    <a:pt x="785631" y="4021"/>
                    <a:pt x="1005275" y="6102"/>
                  </a:cubicBezTo>
                  <a:cubicBezTo>
                    <a:pt x="1304540" y="-614"/>
                    <a:pt x="1603806" y="-5061"/>
                    <a:pt x="1902787" y="10927"/>
                  </a:cubicBezTo>
                  <a:cubicBezTo>
                    <a:pt x="2126692" y="25022"/>
                    <a:pt x="2351070" y="25968"/>
                    <a:pt x="2575069" y="38361"/>
                  </a:cubicBezTo>
                  <a:cubicBezTo>
                    <a:pt x="2618051" y="42145"/>
                    <a:pt x="2661412" y="43280"/>
                    <a:pt x="2704394" y="46402"/>
                  </a:cubicBezTo>
                  <a:cubicBezTo>
                    <a:pt x="2704394" y="59362"/>
                    <a:pt x="2704489" y="72322"/>
                    <a:pt x="2704299" y="85282"/>
                  </a:cubicBezTo>
                  <a:cubicBezTo>
                    <a:pt x="2704299" y="86891"/>
                    <a:pt x="2704299" y="88404"/>
                    <a:pt x="2704205" y="90012"/>
                  </a:cubicBezTo>
                  <a:cubicBezTo>
                    <a:pt x="2702595" y="89823"/>
                    <a:pt x="2700797" y="89539"/>
                    <a:pt x="2699092" y="89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 rot="1154972">
              <a:off x="2210753" y="3561249"/>
              <a:ext cx="1361465" cy="71812"/>
            </a:xfrm>
            <a:custGeom>
              <a:rect b="b" l="l" r="r" t="t"/>
              <a:pathLst>
                <a:path extrusionOk="0" h="143486" w="2720312">
                  <a:moveTo>
                    <a:pt x="2695092" y="143203"/>
                  </a:moveTo>
                  <a:cubicBezTo>
                    <a:pt x="2262620" y="91646"/>
                    <a:pt x="1826740" y="88240"/>
                    <a:pt x="1391996" y="69699"/>
                  </a:cubicBezTo>
                  <a:cubicBezTo>
                    <a:pt x="1180115" y="60050"/>
                    <a:pt x="968612" y="41603"/>
                    <a:pt x="756447" y="39805"/>
                  </a:cubicBezTo>
                  <a:cubicBezTo>
                    <a:pt x="510294" y="38481"/>
                    <a:pt x="264993" y="54468"/>
                    <a:pt x="19408" y="68469"/>
                  </a:cubicBezTo>
                  <a:cubicBezTo>
                    <a:pt x="20923" y="74334"/>
                    <a:pt x="12497" y="71402"/>
                    <a:pt x="9846" y="70645"/>
                  </a:cubicBezTo>
                  <a:cubicBezTo>
                    <a:pt x="6627" y="69888"/>
                    <a:pt x="3314" y="69226"/>
                    <a:pt x="0" y="69037"/>
                  </a:cubicBezTo>
                  <a:cubicBezTo>
                    <a:pt x="189" y="67334"/>
                    <a:pt x="284" y="65631"/>
                    <a:pt x="379" y="64023"/>
                  </a:cubicBezTo>
                  <a:cubicBezTo>
                    <a:pt x="568" y="60333"/>
                    <a:pt x="757" y="56549"/>
                    <a:pt x="947" y="52860"/>
                  </a:cubicBezTo>
                  <a:cubicBezTo>
                    <a:pt x="1041" y="50779"/>
                    <a:pt x="1231" y="48603"/>
                    <a:pt x="1325" y="46522"/>
                  </a:cubicBezTo>
                  <a:cubicBezTo>
                    <a:pt x="37491" y="32426"/>
                    <a:pt x="131787" y="31954"/>
                    <a:pt x="155171" y="27413"/>
                  </a:cubicBezTo>
                  <a:cubicBezTo>
                    <a:pt x="500543" y="-4562"/>
                    <a:pt x="848092" y="-9103"/>
                    <a:pt x="1194032" y="16628"/>
                  </a:cubicBezTo>
                  <a:cubicBezTo>
                    <a:pt x="1424280" y="31386"/>
                    <a:pt x="1654906" y="35454"/>
                    <a:pt x="1885343" y="44441"/>
                  </a:cubicBezTo>
                  <a:cubicBezTo>
                    <a:pt x="2128183" y="57117"/>
                    <a:pt x="2371875" y="60428"/>
                    <a:pt x="2613104" y="92214"/>
                  </a:cubicBezTo>
                  <a:cubicBezTo>
                    <a:pt x="2644820" y="97133"/>
                    <a:pt x="2678619" y="94295"/>
                    <a:pt x="2709104" y="104228"/>
                  </a:cubicBezTo>
                  <a:cubicBezTo>
                    <a:pt x="2728323" y="115296"/>
                    <a:pt x="2721696" y="143487"/>
                    <a:pt x="2697838" y="143487"/>
                  </a:cubicBezTo>
                  <a:cubicBezTo>
                    <a:pt x="2697081" y="143298"/>
                    <a:pt x="2696134" y="143298"/>
                    <a:pt x="2695092" y="143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1154972">
              <a:off x="2149924" y="3778219"/>
              <a:ext cx="1344986" cy="83289"/>
            </a:xfrm>
            <a:custGeom>
              <a:rect b="b" l="l" r="r" t="t"/>
              <a:pathLst>
                <a:path extrusionOk="0" h="166418" w="2687386">
                  <a:moveTo>
                    <a:pt x="2176429" y="119591"/>
                  </a:moveTo>
                  <a:cubicBezTo>
                    <a:pt x="2062347" y="105117"/>
                    <a:pt x="1947317" y="102374"/>
                    <a:pt x="1832762" y="94522"/>
                  </a:cubicBezTo>
                  <a:cubicBezTo>
                    <a:pt x="1600999" y="77305"/>
                    <a:pt x="1368479" y="76170"/>
                    <a:pt x="1136527" y="64156"/>
                  </a:cubicBezTo>
                  <a:cubicBezTo>
                    <a:pt x="962989" y="53844"/>
                    <a:pt x="789357" y="46749"/>
                    <a:pt x="615629" y="41452"/>
                  </a:cubicBezTo>
                  <a:cubicBezTo>
                    <a:pt x="492458" y="33221"/>
                    <a:pt x="369192" y="33694"/>
                    <a:pt x="246210" y="44195"/>
                  </a:cubicBezTo>
                  <a:cubicBezTo>
                    <a:pt x="176341" y="49493"/>
                    <a:pt x="106282" y="52425"/>
                    <a:pt x="36318" y="52425"/>
                  </a:cubicBezTo>
                  <a:cubicBezTo>
                    <a:pt x="23915" y="50817"/>
                    <a:pt x="7063" y="54317"/>
                    <a:pt x="152" y="42019"/>
                  </a:cubicBezTo>
                  <a:cubicBezTo>
                    <a:pt x="-1079" y="36438"/>
                    <a:pt x="5454" y="35208"/>
                    <a:pt x="9430" y="35397"/>
                  </a:cubicBezTo>
                  <a:cubicBezTo>
                    <a:pt x="64720" y="31708"/>
                    <a:pt x="119915" y="25653"/>
                    <a:pt x="175205" y="20545"/>
                  </a:cubicBezTo>
                  <a:cubicBezTo>
                    <a:pt x="290139" y="9288"/>
                    <a:pt x="405452" y="-2821"/>
                    <a:pt x="521144" y="584"/>
                  </a:cubicBezTo>
                  <a:cubicBezTo>
                    <a:pt x="578801" y="2098"/>
                    <a:pt x="636458" y="4936"/>
                    <a:pt x="694114" y="6071"/>
                  </a:cubicBezTo>
                  <a:cubicBezTo>
                    <a:pt x="811132" y="7396"/>
                    <a:pt x="928244" y="12504"/>
                    <a:pt x="1045072" y="18558"/>
                  </a:cubicBezTo>
                  <a:cubicBezTo>
                    <a:pt x="1277592" y="32370"/>
                    <a:pt x="1510585" y="32370"/>
                    <a:pt x="1743105" y="46276"/>
                  </a:cubicBezTo>
                  <a:cubicBezTo>
                    <a:pt x="1988122" y="58385"/>
                    <a:pt x="2232193" y="80332"/>
                    <a:pt x="2476641" y="100671"/>
                  </a:cubicBezTo>
                  <a:cubicBezTo>
                    <a:pt x="2547647" y="110415"/>
                    <a:pt x="2617896" y="112874"/>
                    <a:pt x="2687386" y="123470"/>
                  </a:cubicBezTo>
                  <a:cubicBezTo>
                    <a:pt x="2687292" y="128484"/>
                    <a:pt x="2687197" y="133592"/>
                    <a:pt x="2687008" y="138700"/>
                  </a:cubicBezTo>
                  <a:cubicBezTo>
                    <a:pt x="2686724" y="147971"/>
                    <a:pt x="2686534" y="157147"/>
                    <a:pt x="2686250" y="166418"/>
                  </a:cubicBezTo>
                  <a:cubicBezTo>
                    <a:pt x="2516689" y="146741"/>
                    <a:pt x="2346748" y="132741"/>
                    <a:pt x="2176429" y="119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1154972">
              <a:off x="2066513" y="3971094"/>
              <a:ext cx="1356651" cy="72996"/>
            </a:xfrm>
            <a:custGeom>
              <a:rect b="b" l="l" r="r" t="t"/>
              <a:pathLst>
                <a:path extrusionOk="0" h="145852" w="2710695">
                  <a:moveTo>
                    <a:pt x="2189117" y="112269"/>
                  </a:moveTo>
                  <a:cubicBezTo>
                    <a:pt x="1959721" y="90417"/>
                    <a:pt x="1729947" y="80578"/>
                    <a:pt x="1499699" y="74051"/>
                  </a:cubicBezTo>
                  <a:cubicBezTo>
                    <a:pt x="1048955" y="51347"/>
                    <a:pt x="597358" y="20886"/>
                    <a:pt x="146425" y="54753"/>
                  </a:cubicBezTo>
                  <a:cubicBezTo>
                    <a:pt x="113667" y="55888"/>
                    <a:pt x="81005" y="56266"/>
                    <a:pt x="48342" y="57874"/>
                  </a:cubicBezTo>
                  <a:cubicBezTo>
                    <a:pt x="43324" y="57591"/>
                    <a:pt x="38117" y="57969"/>
                    <a:pt x="32910" y="58348"/>
                  </a:cubicBezTo>
                  <a:cubicBezTo>
                    <a:pt x="22212" y="59104"/>
                    <a:pt x="11325" y="59956"/>
                    <a:pt x="2236" y="55131"/>
                  </a:cubicBezTo>
                  <a:cubicBezTo>
                    <a:pt x="532" y="53618"/>
                    <a:pt x="-226" y="51536"/>
                    <a:pt x="58" y="49455"/>
                  </a:cubicBezTo>
                  <a:cubicBezTo>
                    <a:pt x="532" y="48320"/>
                    <a:pt x="1005" y="47185"/>
                    <a:pt x="1478" y="46049"/>
                  </a:cubicBezTo>
                  <a:cubicBezTo>
                    <a:pt x="9147" y="36022"/>
                    <a:pt x="26188" y="37063"/>
                    <a:pt x="37644" y="33657"/>
                  </a:cubicBezTo>
                  <a:cubicBezTo>
                    <a:pt x="79206" y="26183"/>
                    <a:pt x="121525" y="25711"/>
                    <a:pt x="163466" y="21548"/>
                  </a:cubicBezTo>
                  <a:cubicBezTo>
                    <a:pt x="681618" y="-30293"/>
                    <a:pt x="1201286" y="26089"/>
                    <a:pt x="1719911" y="38576"/>
                  </a:cubicBezTo>
                  <a:cubicBezTo>
                    <a:pt x="1948739" y="44536"/>
                    <a:pt x="2176336" y="70078"/>
                    <a:pt x="2404595" y="86065"/>
                  </a:cubicBezTo>
                  <a:cubicBezTo>
                    <a:pt x="2498702" y="92687"/>
                    <a:pt x="2593376" y="92687"/>
                    <a:pt x="2687198" y="102904"/>
                  </a:cubicBezTo>
                  <a:cubicBezTo>
                    <a:pt x="2716452" y="107823"/>
                    <a:pt x="2721565" y="145190"/>
                    <a:pt x="2684263" y="145852"/>
                  </a:cubicBezTo>
                  <a:cubicBezTo>
                    <a:pt x="2519341" y="132892"/>
                    <a:pt x="2353755" y="128919"/>
                    <a:pt x="2189117" y="1122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1154972">
              <a:off x="1986555" y="4180795"/>
              <a:ext cx="1372297" cy="69987"/>
            </a:xfrm>
            <a:custGeom>
              <a:rect b="b" l="l" r="r" t="t"/>
              <a:pathLst>
                <a:path extrusionOk="0" h="139839" w="2741956">
                  <a:moveTo>
                    <a:pt x="2354170" y="113352"/>
                  </a:moveTo>
                  <a:cubicBezTo>
                    <a:pt x="2255236" y="109757"/>
                    <a:pt x="2156112" y="109852"/>
                    <a:pt x="2057177" y="109852"/>
                  </a:cubicBezTo>
                  <a:cubicBezTo>
                    <a:pt x="1947166" y="109852"/>
                    <a:pt x="1837154" y="109946"/>
                    <a:pt x="1727237" y="105027"/>
                  </a:cubicBezTo>
                  <a:cubicBezTo>
                    <a:pt x="1487901" y="94243"/>
                    <a:pt x="1248848" y="78350"/>
                    <a:pt x="1009890" y="62646"/>
                  </a:cubicBezTo>
                  <a:cubicBezTo>
                    <a:pt x="922790" y="53186"/>
                    <a:pt x="835406" y="46943"/>
                    <a:pt x="747737" y="47605"/>
                  </a:cubicBezTo>
                  <a:cubicBezTo>
                    <a:pt x="650980" y="47983"/>
                    <a:pt x="554413" y="39659"/>
                    <a:pt x="457655" y="37861"/>
                  </a:cubicBezTo>
                  <a:cubicBezTo>
                    <a:pt x="410981" y="37672"/>
                    <a:pt x="364307" y="38996"/>
                    <a:pt x="317632" y="40321"/>
                  </a:cubicBezTo>
                  <a:cubicBezTo>
                    <a:pt x="266697" y="41835"/>
                    <a:pt x="215763" y="43253"/>
                    <a:pt x="164923" y="42781"/>
                  </a:cubicBezTo>
                  <a:cubicBezTo>
                    <a:pt x="115881" y="43537"/>
                    <a:pt x="66935" y="48456"/>
                    <a:pt x="17893" y="47416"/>
                  </a:cubicBezTo>
                  <a:cubicBezTo>
                    <a:pt x="12213" y="46848"/>
                    <a:pt x="6059" y="46659"/>
                    <a:pt x="0" y="46091"/>
                  </a:cubicBezTo>
                  <a:cubicBezTo>
                    <a:pt x="2746" y="42213"/>
                    <a:pt x="4734" y="37861"/>
                    <a:pt x="6911" y="33510"/>
                  </a:cubicBezTo>
                  <a:cubicBezTo>
                    <a:pt x="8142" y="31050"/>
                    <a:pt x="9467" y="28685"/>
                    <a:pt x="10793" y="26226"/>
                  </a:cubicBezTo>
                  <a:cubicBezTo>
                    <a:pt x="11929" y="24050"/>
                    <a:pt x="13349" y="21874"/>
                    <a:pt x="14201" y="19604"/>
                  </a:cubicBezTo>
                  <a:cubicBezTo>
                    <a:pt x="67692" y="17333"/>
                    <a:pt x="120710" y="10333"/>
                    <a:pt x="174295" y="8725"/>
                  </a:cubicBezTo>
                  <a:cubicBezTo>
                    <a:pt x="264899" y="7306"/>
                    <a:pt x="355313" y="1062"/>
                    <a:pt x="445916" y="21"/>
                  </a:cubicBezTo>
                  <a:cubicBezTo>
                    <a:pt x="536803" y="-452"/>
                    <a:pt x="627406" y="7116"/>
                    <a:pt x="718294" y="7211"/>
                  </a:cubicBezTo>
                  <a:cubicBezTo>
                    <a:pt x="838057" y="4184"/>
                    <a:pt x="956968" y="16198"/>
                    <a:pt x="1076162" y="25280"/>
                  </a:cubicBezTo>
                  <a:cubicBezTo>
                    <a:pt x="1163641" y="29347"/>
                    <a:pt x="1250742" y="35212"/>
                    <a:pt x="1338032" y="41929"/>
                  </a:cubicBezTo>
                  <a:cubicBezTo>
                    <a:pt x="1578977" y="54700"/>
                    <a:pt x="1820018" y="71444"/>
                    <a:pt x="2061437" y="65768"/>
                  </a:cubicBezTo>
                  <a:cubicBezTo>
                    <a:pt x="2179780" y="68133"/>
                    <a:pt x="2298123" y="66525"/>
                    <a:pt x="2416277" y="73052"/>
                  </a:cubicBezTo>
                  <a:cubicBezTo>
                    <a:pt x="2514549" y="75417"/>
                    <a:pt x="2611968" y="88945"/>
                    <a:pt x="2709956" y="95000"/>
                  </a:cubicBezTo>
                  <a:cubicBezTo>
                    <a:pt x="2720370" y="96324"/>
                    <a:pt x="2731258" y="96040"/>
                    <a:pt x="2741956" y="96324"/>
                  </a:cubicBezTo>
                  <a:cubicBezTo>
                    <a:pt x="2741861" y="99162"/>
                    <a:pt x="2741672" y="102095"/>
                    <a:pt x="2741577" y="104933"/>
                  </a:cubicBezTo>
                  <a:cubicBezTo>
                    <a:pt x="2741009" y="116568"/>
                    <a:pt x="2740347" y="128204"/>
                    <a:pt x="2739684" y="139840"/>
                  </a:cubicBezTo>
                  <a:cubicBezTo>
                    <a:pt x="2611022" y="132367"/>
                    <a:pt x="2483117" y="116096"/>
                    <a:pt x="2354170" y="1133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1154972">
              <a:off x="1890367" y="4386953"/>
              <a:ext cx="1392719" cy="81765"/>
            </a:xfrm>
            <a:custGeom>
              <a:rect b="b" l="l" r="r" t="t"/>
              <a:pathLst>
                <a:path extrusionOk="0" h="163372" w="2782760">
                  <a:moveTo>
                    <a:pt x="2075544" y="154007"/>
                  </a:moveTo>
                  <a:cubicBezTo>
                    <a:pt x="1835261" y="147574"/>
                    <a:pt x="1595261" y="135371"/>
                    <a:pt x="1355073" y="125533"/>
                  </a:cubicBezTo>
                  <a:cubicBezTo>
                    <a:pt x="1171973" y="118154"/>
                    <a:pt x="990009" y="95450"/>
                    <a:pt x="807382" y="82111"/>
                  </a:cubicBezTo>
                  <a:cubicBezTo>
                    <a:pt x="686673" y="74165"/>
                    <a:pt x="565679" y="69624"/>
                    <a:pt x="445253" y="57894"/>
                  </a:cubicBezTo>
                  <a:cubicBezTo>
                    <a:pt x="333821" y="45123"/>
                    <a:pt x="221822" y="39068"/>
                    <a:pt x="109917" y="31406"/>
                  </a:cubicBezTo>
                  <a:cubicBezTo>
                    <a:pt x="92875" y="28662"/>
                    <a:pt x="36166" y="27811"/>
                    <a:pt x="0" y="22135"/>
                  </a:cubicBezTo>
                  <a:cubicBezTo>
                    <a:pt x="1231" y="20621"/>
                    <a:pt x="2556" y="19108"/>
                    <a:pt x="3787" y="17594"/>
                  </a:cubicBezTo>
                  <a:cubicBezTo>
                    <a:pt x="6911" y="13810"/>
                    <a:pt x="9941" y="10026"/>
                    <a:pt x="12781" y="6053"/>
                  </a:cubicBezTo>
                  <a:cubicBezTo>
                    <a:pt x="14106" y="4256"/>
                    <a:pt x="15527" y="2364"/>
                    <a:pt x="16852" y="472"/>
                  </a:cubicBezTo>
                  <a:cubicBezTo>
                    <a:pt x="56047" y="-853"/>
                    <a:pt x="95432" y="944"/>
                    <a:pt x="134721" y="1796"/>
                  </a:cubicBezTo>
                  <a:cubicBezTo>
                    <a:pt x="256662" y="3877"/>
                    <a:pt x="378034" y="13148"/>
                    <a:pt x="499501" y="23743"/>
                  </a:cubicBezTo>
                  <a:cubicBezTo>
                    <a:pt x="679477" y="35568"/>
                    <a:pt x="859737" y="40960"/>
                    <a:pt x="1039145" y="60069"/>
                  </a:cubicBezTo>
                  <a:cubicBezTo>
                    <a:pt x="1340209" y="87220"/>
                    <a:pt x="1642693" y="95071"/>
                    <a:pt x="1944704" y="106329"/>
                  </a:cubicBezTo>
                  <a:cubicBezTo>
                    <a:pt x="2124585" y="113329"/>
                    <a:pt x="2304750" y="115600"/>
                    <a:pt x="2484821" y="113897"/>
                  </a:cubicBezTo>
                  <a:cubicBezTo>
                    <a:pt x="2583377" y="113613"/>
                    <a:pt x="2681838" y="117019"/>
                    <a:pt x="2780299" y="120140"/>
                  </a:cubicBezTo>
                  <a:cubicBezTo>
                    <a:pt x="2781151" y="120235"/>
                    <a:pt x="2781909" y="120235"/>
                    <a:pt x="2782761" y="120424"/>
                  </a:cubicBezTo>
                  <a:cubicBezTo>
                    <a:pt x="2782666" y="127425"/>
                    <a:pt x="2782666" y="134425"/>
                    <a:pt x="2782572" y="141425"/>
                  </a:cubicBezTo>
                  <a:cubicBezTo>
                    <a:pt x="2782477" y="148615"/>
                    <a:pt x="2782288" y="155899"/>
                    <a:pt x="2781909" y="163089"/>
                  </a:cubicBezTo>
                  <a:cubicBezTo>
                    <a:pt x="2780773" y="163278"/>
                    <a:pt x="2779447" y="163373"/>
                    <a:pt x="2778217" y="163373"/>
                  </a:cubicBezTo>
                  <a:cubicBezTo>
                    <a:pt x="2543992" y="153534"/>
                    <a:pt x="2309768" y="160156"/>
                    <a:pt x="2075544" y="1540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 rot="1154972">
              <a:off x="1809227" y="4578156"/>
              <a:ext cx="1398499" cy="82375"/>
            </a:xfrm>
            <a:custGeom>
              <a:rect b="b" l="l" r="r" t="t"/>
              <a:pathLst>
                <a:path extrusionOk="0" h="164591" w="2794310">
                  <a:moveTo>
                    <a:pt x="2646525" y="147469"/>
                  </a:moveTo>
                  <a:cubicBezTo>
                    <a:pt x="2525626" y="134414"/>
                    <a:pt x="2403969" y="130346"/>
                    <a:pt x="2282597" y="123819"/>
                  </a:cubicBezTo>
                  <a:cubicBezTo>
                    <a:pt x="2039000" y="110102"/>
                    <a:pt x="1795403" y="97425"/>
                    <a:pt x="1551711" y="85033"/>
                  </a:cubicBezTo>
                  <a:cubicBezTo>
                    <a:pt x="1307357" y="74627"/>
                    <a:pt x="1063571" y="54099"/>
                    <a:pt x="819216" y="43976"/>
                  </a:cubicBezTo>
                  <a:cubicBezTo>
                    <a:pt x="605347" y="36976"/>
                    <a:pt x="391383" y="37544"/>
                    <a:pt x="177514" y="35557"/>
                  </a:cubicBezTo>
                  <a:cubicBezTo>
                    <a:pt x="118722" y="33287"/>
                    <a:pt x="58793" y="30449"/>
                    <a:pt x="0" y="24867"/>
                  </a:cubicBezTo>
                  <a:cubicBezTo>
                    <a:pt x="1041" y="23921"/>
                    <a:pt x="1988" y="22881"/>
                    <a:pt x="2935" y="21840"/>
                  </a:cubicBezTo>
                  <a:cubicBezTo>
                    <a:pt x="8047" y="16069"/>
                    <a:pt x="12308" y="10204"/>
                    <a:pt x="15905" y="3393"/>
                  </a:cubicBezTo>
                  <a:cubicBezTo>
                    <a:pt x="16473" y="2353"/>
                    <a:pt x="16947" y="1407"/>
                    <a:pt x="17325" y="271"/>
                  </a:cubicBezTo>
                  <a:cubicBezTo>
                    <a:pt x="48473" y="-107"/>
                    <a:pt x="79621" y="1123"/>
                    <a:pt x="110769" y="1501"/>
                  </a:cubicBezTo>
                  <a:cubicBezTo>
                    <a:pt x="185372" y="1501"/>
                    <a:pt x="259786" y="1123"/>
                    <a:pt x="334011" y="744"/>
                  </a:cubicBezTo>
                  <a:cubicBezTo>
                    <a:pt x="522223" y="-296"/>
                    <a:pt x="709773" y="-1337"/>
                    <a:pt x="898459" y="5758"/>
                  </a:cubicBezTo>
                  <a:cubicBezTo>
                    <a:pt x="1263523" y="27705"/>
                    <a:pt x="1628776" y="46152"/>
                    <a:pt x="1994029" y="64883"/>
                  </a:cubicBezTo>
                  <a:cubicBezTo>
                    <a:pt x="2176277" y="75289"/>
                    <a:pt x="2358620" y="83330"/>
                    <a:pt x="2540773" y="94777"/>
                  </a:cubicBezTo>
                  <a:cubicBezTo>
                    <a:pt x="2625886" y="98939"/>
                    <a:pt x="2709672" y="114832"/>
                    <a:pt x="2794311" y="121738"/>
                  </a:cubicBezTo>
                  <a:cubicBezTo>
                    <a:pt x="2794216" y="122400"/>
                    <a:pt x="2794122" y="123062"/>
                    <a:pt x="2794027" y="123724"/>
                  </a:cubicBezTo>
                  <a:cubicBezTo>
                    <a:pt x="2794027" y="123251"/>
                    <a:pt x="2794122" y="122778"/>
                    <a:pt x="2794216" y="122305"/>
                  </a:cubicBezTo>
                  <a:cubicBezTo>
                    <a:pt x="2792607" y="134887"/>
                    <a:pt x="2791660" y="147564"/>
                    <a:pt x="2790714" y="160240"/>
                  </a:cubicBezTo>
                  <a:cubicBezTo>
                    <a:pt x="2790619" y="161659"/>
                    <a:pt x="2790524" y="163172"/>
                    <a:pt x="2790430" y="164591"/>
                  </a:cubicBezTo>
                  <a:cubicBezTo>
                    <a:pt x="2742146" y="162605"/>
                    <a:pt x="2694619" y="153334"/>
                    <a:pt x="2646525" y="147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 rot="1154972">
              <a:off x="1734852" y="4775423"/>
              <a:ext cx="1399731" cy="58850"/>
            </a:xfrm>
            <a:custGeom>
              <a:rect b="b" l="l" r="r" t="t"/>
              <a:pathLst>
                <a:path extrusionOk="0" h="117587" w="2796772">
                  <a:moveTo>
                    <a:pt x="2769980" y="117209"/>
                  </a:moveTo>
                  <a:cubicBezTo>
                    <a:pt x="2486998" y="112858"/>
                    <a:pt x="2204017" y="109357"/>
                    <a:pt x="1921320" y="95262"/>
                  </a:cubicBezTo>
                  <a:cubicBezTo>
                    <a:pt x="1680090" y="88356"/>
                    <a:pt x="1438670" y="91100"/>
                    <a:pt x="1197724" y="74355"/>
                  </a:cubicBezTo>
                  <a:cubicBezTo>
                    <a:pt x="970601" y="62058"/>
                    <a:pt x="743666" y="44746"/>
                    <a:pt x="516353" y="36989"/>
                  </a:cubicBezTo>
                  <a:cubicBezTo>
                    <a:pt x="380591" y="37934"/>
                    <a:pt x="245964" y="48719"/>
                    <a:pt x="110201" y="44178"/>
                  </a:cubicBezTo>
                  <a:cubicBezTo>
                    <a:pt x="104804" y="43989"/>
                    <a:pt x="95432" y="44178"/>
                    <a:pt x="84165" y="44178"/>
                  </a:cubicBezTo>
                  <a:cubicBezTo>
                    <a:pt x="57846" y="44462"/>
                    <a:pt x="21207" y="44746"/>
                    <a:pt x="0" y="41719"/>
                  </a:cubicBezTo>
                  <a:cubicBezTo>
                    <a:pt x="3314" y="38786"/>
                    <a:pt x="6438" y="35759"/>
                    <a:pt x="9467" y="32448"/>
                  </a:cubicBezTo>
                  <a:cubicBezTo>
                    <a:pt x="11645" y="30083"/>
                    <a:pt x="12970" y="27150"/>
                    <a:pt x="13538" y="24218"/>
                  </a:cubicBezTo>
                  <a:cubicBezTo>
                    <a:pt x="63716" y="15893"/>
                    <a:pt x="115313" y="14947"/>
                    <a:pt x="166059" y="13244"/>
                  </a:cubicBezTo>
                  <a:cubicBezTo>
                    <a:pt x="279005" y="14001"/>
                    <a:pt x="391289" y="2081"/>
                    <a:pt x="504046" y="0"/>
                  </a:cubicBezTo>
                  <a:cubicBezTo>
                    <a:pt x="774341" y="4635"/>
                    <a:pt x="1043973" y="26677"/>
                    <a:pt x="1314079" y="38408"/>
                  </a:cubicBezTo>
                  <a:cubicBezTo>
                    <a:pt x="1496611" y="49476"/>
                    <a:pt x="1679616" y="45786"/>
                    <a:pt x="1862338" y="50800"/>
                  </a:cubicBezTo>
                  <a:cubicBezTo>
                    <a:pt x="1980586" y="52881"/>
                    <a:pt x="2098550" y="61868"/>
                    <a:pt x="2216798" y="63571"/>
                  </a:cubicBezTo>
                  <a:cubicBezTo>
                    <a:pt x="2399235" y="69436"/>
                    <a:pt x="2581767" y="70571"/>
                    <a:pt x="2764205" y="73883"/>
                  </a:cubicBezTo>
                  <a:cubicBezTo>
                    <a:pt x="2774808" y="73409"/>
                    <a:pt x="2788157" y="73504"/>
                    <a:pt x="2796773" y="79085"/>
                  </a:cubicBezTo>
                  <a:cubicBezTo>
                    <a:pt x="2796299" y="88640"/>
                    <a:pt x="2795731" y="98100"/>
                    <a:pt x="2795258" y="107655"/>
                  </a:cubicBezTo>
                  <a:cubicBezTo>
                    <a:pt x="2795163" y="109925"/>
                    <a:pt x="2795068" y="112101"/>
                    <a:pt x="2794974" y="114371"/>
                  </a:cubicBezTo>
                  <a:cubicBezTo>
                    <a:pt x="2792228" y="116074"/>
                    <a:pt x="2789104" y="117115"/>
                    <a:pt x="2785790" y="117399"/>
                  </a:cubicBezTo>
                  <a:cubicBezTo>
                    <a:pt x="2783992" y="117493"/>
                    <a:pt x="2782193" y="117588"/>
                    <a:pt x="2780394" y="117588"/>
                  </a:cubicBezTo>
                  <a:cubicBezTo>
                    <a:pt x="2776986" y="117493"/>
                    <a:pt x="2773483" y="117304"/>
                    <a:pt x="2769980" y="117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 rot="1154972">
              <a:off x="1615553" y="4988698"/>
              <a:ext cx="1449625" cy="31657"/>
            </a:xfrm>
            <a:custGeom>
              <a:rect b="b" l="l" r="r" t="t"/>
              <a:pathLst>
                <a:path extrusionOk="0" h="63254" w="2896464">
                  <a:moveTo>
                    <a:pt x="1685202" y="62534"/>
                  </a:moveTo>
                  <a:cubicBezTo>
                    <a:pt x="1560327" y="58182"/>
                    <a:pt x="1433936" y="46925"/>
                    <a:pt x="1309534" y="46073"/>
                  </a:cubicBezTo>
                  <a:cubicBezTo>
                    <a:pt x="1182860" y="50898"/>
                    <a:pt x="1056186" y="53925"/>
                    <a:pt x="929417" y="53452"/>
                  </a:cubicBezTo>
                  <a:cubicBezTo>
                    <a:pt x="849607" y="54682"/>
                    <a:pt x="769891" y="52601"/>
                    <a:pt x="690175" y="50425"/>
                  </a:cubicBezTo>
                  <a:cubicBezTo>
                    <a:pt x="605726" y="48154"/>
                    <a:pt x="521277" y="45884"/>
                    <a:pt x="436827" y="47681"/>
                  </a:cubicBezTo>
                  <a:cubicBezTo>
                    <a:pt x="290934" y="50709"/>
                    <a:pt x="145325" y="36897"/>
                    <a:pt x="0" y="24315"/>
                  </a:cubicBezTo>
                  <a:cubicBezTo>
                    <a:pt x="3882" y="21856"/>
                    <a:pt x="7669" y="19207"/>
                    <a:pt x="11361" y="16463"/>
                  </a:cubicBezTo>
                  <a:cubicBezTo>
                    <a:pt x="17609" y="11733"/>
                    <a:pt x="23385" y="6152"/>
                    <a:pt x="28213" y="3"/>
                  </a:cubicBezTo>
                  <a:cubicBezTo>
                    <a:pt x="106509" y="-186"/>
                    <a:pt x="185183" y="8423"/>
                    <a:pt x="263289" y="11260"/>
                  </a:cubicBezTo>
                  <a:cubicBezTo>
                    <a:pt x="327762" y="14382"/>
                    <a:pt x="392235" y="13058"/>
                    <a:pt x="456803" y="11639"/>
                  </a:cubicBezTo>
                  <a:cubicBezTo>
                    <a:pt x="500543" y="10788"/>
                    <a:pt x="544377" y="9842"/>
                    <a:pt x="588211" y="10314"/>
                  </a:cubicBezTo>
                  <a:cubicBezTo>
                    <a:pt x="706649" y="11733"/>
                    <a:pt x="825086" y="15990"/>
                    <a:pt x="943524" y="13153"/>
                  </a:cubicBezTo>
                  <a:cubicBezTo>
                    <a:pt x="1058364" y="12585"/>
                    <a:pt x="1171026" y="10314"/>
                    <a:pt x="1285108" y="4638"/>
                  </a:cubicBezTo>
                  <a:cubicBezTo>
                    <a:pt x="1437818" y="1611"/>
                    <a:pt x="1590149" y="19774"/>
                    <a:pt x="1742953" y="20437"/>
                  </a:cubicBezTo>
                  <a:cubicBezTo>
                    <a:pt x="1854290" y="20531"/>
                    <a:pt x="1964964" y="15139"/>
                    <a:pt x="2076207" y="13436"/>
                  </a:cubicBezTo>
                  <a:cubicBezTo>
                    <a:pt x="2196159" y="17126"/>
                    <a:pt x="2316017" y="11544"/>
                    <a:pt x="2435969" y="9747"/>
                  </a:cubicBezTo>
                  <a:cubicBezTo>
                    <a:pt x="2499969" y="12301"/>
                    <a:pt x="2563969" y="9747"/>
                    <a:pt x="2627874" y="7193"/>
                  </a:cubicBezTo>
                  <a:cubicBezTo>
                    <a:pt x="2704939" y="4165"/>
                    <a:pt x="2781909" y="1138"/>
                    <a:pt x="2858974" y="7003"/>
                  </a:cubicBezTo>
                  <a:cubicBezTo>
                    <a:pt x="2863802" y="7571"/>
                    <a:pt x="2869293" y="7382"/>
                    <a:pt x="2874879" y="7287"/>
                  </a:cubicBezTo>
                  <a:cubicBezTo>
                    <a:pt x="2882358" y="7003"/>
                    <a:pt x="2889932" y="6909"/>
                    <a:pt x="2896465" y="8423"/>
                  </a:cubicBezTo>
                  <a:cubicBezTo>
                    <a:pt x="2895234" y="21193"/>
                    <a:pt x="2894098" y="33964"/>
                    <a:pt x="2892962" y="46735"/>
                  </a:cubicBezTo>
                  <a:cubicBezTo>
                    <a:pt x="2892867" y="47398"/>
                    <a:pt x="2892772" y="48060"/>
                    <a:pt x="2892678" y="48817"/>
                  </a:cubicBezTo>
                  <a:cubicBezTo>
                    <a:pt x="2865885" y="52128"/>
                    <a:pt x="2838524" y="50141"/>
                    <a:pt x="2811163" y="48249"/>
                  </a:cubicBezTo>
                  <a:cubicBezTo>
                    <a:pt x="2789199" y="46641"/>
                    <a:pt x="2767329" y="45127"/>
                    <a:pt x="2745838" y="46263"/>
                  </a:cubicBezTo>
                  <a:cubicBezTo>
                    <a:pt x="2655329" y="47398"/>
                    <a:pt x="2565199" y="57331"/>
                    <a:pt x="2474691" y="53074"/>
                  </a:cubicBezTo>
                  <a:cubicBezTo>
                    <a:pt x="2419969" y="52884"/>
                    <a:pt x="2365153" y="54209"/>
                    <a:pt x="2310431" y="55439"/>
                  </a:cubicBezTo>
                  <a:cubicBezTo>
                    <a:pt x="2230242" y="57331"/>
                    <a:pt x="2150053" y="59317"/>
                    <a:pt x="2070053" y="56479"/>
                  </a:cubicBezTo>
                  <a:cubicBezTo>
                    <a:pt x="1965343" y="58466"/>
                    <a:pt x="1860539" y="63196"/>
                    <a:pt x="1755734" y="63196"/>
                  </a:cubicBezTo>
                  <a:cubicBezTo>
                    <a:pt x="1732066" y="63385"/>
                    <a:pt x="1708681" y="63101"/>
                    <a:pt x="1685202" y="62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344218" y="216000"/>
            <a:ext cx="1989599" cy="2228064"/>
            <a:chOff x="344218" y="216000"/>
            <a:chExt cx="1989599" cy="2228064"/>
          </a:xfrm>
        </p:grpSpPr>
        <p:sp>
          <p:nvSpPr>
            <p:cNvPr id="188" name="Google Shape;188;p3"/>
            <p:cNvSpPr/>
            <p:nvPr/>
          </p:nvSpPr>
          <p:spPr>
            <a:xfrm>
              <a:off x="344218" y="216000"/>
              <a:ext cx="1989599" cy="2228064"/>
            </a:xfrm>
            <a:custGeom>
              <a:rect b="b" l="l" r="r" t="t"/>
              <a:pathLst>
                <a:path extrusionOk="0" h="4456128" w="3979198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3"/>
            <p:cNvGrpSpPr/>
            <p:nvPr/>
          </p:nvGrpSpPr>
          <p:grpSpPr>
            <a:xfrm>
              <a:off x="344218" y="216000"/>
              <a:ext cx="1989599" cy="2228064"/>
              <a:chOff x="688436" y="432000"/>
              <a:chExt cx="3979198" cy="4456128"/>
            </a:xfrm>
          </p:grpSpPr>
          <p:sp>
            <p:nvSpPr>
              <p:cNvPr id="190" name="Google Shape;190;p3"/>
              <p:cNvSpPr/>
              <p:nvPr/>
            </p:nvSpPr>
            <p:spPr>
              <a:xfrm>
                <a:off x="787355" y="496923"/>
                <a:ext cx="3813076" cy="4151056"/>
              </a:xfrm>
              <a:custGeom>
                <a:rect b="b" l="l" r="r" t="t"/>
                <a:pathLst>
                  <a:path extrusionOk="0" h="4151056" w="3813076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395335" y="1046564"/>
                <a:ext cx="2574370" cy="3027797"/>
              </a:xfrm>
              <a:custGeom>
                <a:rect b="b" l="l" r="r" t="t"/>
                <a:pathLst>
                  <a:path extrusionOk="0" h="3027797" w="257437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243340" y="848348"/>
                <a:ext cx="2961048" cy="3402039"/>
              </a:xfrm>
              <a:custGeom>
                <a:rect b="b" l="l" r="r" t="t"/>
                <a:pathLst>
                  <a:path extrusionOk="0" h="3402039" w="2961048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113020" y="2385152"/>
                <a:ext cx="212204" cy="384045"/>
              </a:xfrm>
              <a:custGeom>
                <a:rect b="b" l="l" r="r" t="t"/>
                <a:pathLst>
                  <a:path extrusionOk="0" h="384045" w="212204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925435" y="2026597"/>
                <a:ext cx="201946" cy="337699"/>
              </a:xfrm>
              <a:custGeom>
                <a:rect b="b" l="l" r="r" t="t"/>
                <a:pathLst>
                  <a:path extrusionOk="0" h="337699" w="201946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764163" y="1729272"/>
                <a:ext cx="189280" cy="275845"/>
              </a:xfrm>
              <a:custGeom>
                <a:rect b="b" l="l" r="r" t="t"/>
                <a:pathLst>
                  <a:path extrusionOk="0" h="275845" w="18928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770764" y="1611803"/>
                <a:ext cx="38979" cy="94919"/>
              </a:xfrm>
              <a:custGeom>
                <a:rect b="b" l="l" r="r" t="t"/>
                <a:pathLst>
                  <a:path extrusionOk="0" h="94919" w="38979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2091354" y="3722314"/>
                <a:ext cx="2515817" cy="1110424"/>
              </a:xfrm>
              <a:custGeom>
                <a:rect b="b" l="l" r="r" t="t"/>
                <a:pathLst>
                  <a:path extrusionOk="0" h="1110424" w="2515817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924374" y="4050298"/>
                <a:ext cx="179735" cy="325132"/>
              </a:xfrm>
              <a:custGeom>
                <a:rect b="b" l="l" r="r" t="t"/>
                <a:pathLst>
                  <a:path extrusionOk="0" h="325132" w="179735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730723" y="3647269"/>
                <a:ext cx="202124" cy="365061"/>
              </a:xfrm>
              <a:custGeom>
                <a:rect b="b" l="l" r="r" t="t"/>
                <a:pathLst>
                  <a:path extrusionOk="0" h="365061" w="202124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52057" y="3281941"/>
                <a:ext cx="184998" cy="330480"/>
              </a:xfrm>
              <a:custGeom>
                <a:rect b="b" l="l" r="r" t="t"/>
                <a:pathLst>
                  <a:path extrusionOk="0" h="330480" w="184998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12647" y="2793350"/>
                <a:ext cx="247616" cy="453741"/>
              </a:xfrm>
              <a:custGeom>
                <a:rect b="b" l="l" r="r" t="t"/>
                <a:pathLst>
                  <a:path extrusionOk="0" h="453741" w="247616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2" name="Google Shape;202;p3"/>
              <p:cNvGrpSpPr/>
              <p:nvPr/>
            </p:nvGrpSpPr>
            <p:grpSpPr>
              <a:xfrm>
                <a:off x="688436" y="432000"/>
                <a:ext cx="3979198" cy="4456128"/>
                <a:chOff x="688436" y="432000"/>
                <a:chExt cx="3979198" cy="4456128"/>
              </a:xfrm>
            </p:grpSpPr>
            <p:sp>
              <p:nvSpPr>
                <p:cNvPr id="203" name="Google Shape;203;p3"/>
                <p:cNvSpPr/>
                <p:nvPr/>
              </p:nvSpPr>
              <p:spPr>
                <a:xfrm>
                  <a:off x="688436" y="432000"/>
                  <a:ext cx="3979198" cy="4456128"/>
                </a:xfrm>
                <a:custGeom>
                  <a:rect b="b" l="l" r="r" t="t"/>
                  <a:pathLst>
                    <a:path extrusionOk="0" h="4456128" w="3979198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1213963" y="790813"/>
                  <a:ext cx="3053554" cy="3512263"/>
                </a:xfrm>
                <a:custGeom>
                  <a:rect b="b" l="l" r="r" t="t"/>
                  <a:pathLst>
                    <a:path extrusionOk="0" h="3512263" w="3053554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1365081" y="990656"/>
                  <a:ext cx="2686288" cy="3126028"/>
                </a:xfrm>
                <a:custGeom>
                  <a:rect b="b" l="l" r="r" t="t"/>
                  <a:pathLst>
                    <a:path extrusionOk="0" h="3126028" w="2686288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2680126" y="2916457"/>
                  <a:ext cx="833043" cy="375821"/>
                </a:xfrm>
                <a:custGeom>
                  <a:rect b="b" l="l" r="r" t="t"/>
                  <a:pathLst>
                    <a:path extrusionOk="0" h="375821" w="833043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2794070" y="3164986"/>
                  <a:ext cx="815765" cy="388310"/>
                </a:xfrm>
                <a:custGeom>
                  <a:rect b="b" l="l" r="r" t="t"/>
                  <a:pathLst>
                    <a:path extrusionOk="0" h="388310" w="815765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8" name="Google Shape;208;p3"/>
          <p:cNvGrpSpPr/>
          <p:nvPr/>
        </p:nvGrpSpPr>
        <p:grpSpPr>
          <a:xfrm>
            <a:off x="2373827" y="2209312"/>
            <a:ext cx="876595" cy="889551"/>
            <a:chOff x="3116777" y="1999762"/>
            <a:chExt cx="876595" cy="889551"/>
          </a:xfrm>
        </p:grpSpPr>
        <p:grpSp>
          <p:nvGrpSpPr>
            <p:cNvPr id="209" name="Google Shape;209;p3"/>
            <p:cNvGrpSpPr/>
            <p:nvPr/>
          </p:nvGrpSpPr>
          <p:grpSpPr>
            <a:xfrm rot="-647315">
              <a:off x="3181689" y="2062894"/>
              <a:ext cx="746771" cy="763286"/>
              <a:chOff x="6362143" y="4124978"/>
              <a:chExt cx="1493427" cy="1526398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6362143" y="4723680"/>
                <a:ext cx="1493427" cy="339521"/>
              </a:xfrm>
              <a:custGeom>
                <a:rect b="b" l="l" r="r" t="t"/>
                <a:pathLst>
                  <a:path extrusionOk="0" h="339521" w="1493427">
                    <a:moveTo>
                      <a:pt x="1492073" y="28645"/>
                    </a:moveTo>
                    <a:cubicBezTo>
                      <a:pt x="1485844" y="12740"/>
                      <a:pt x="1466822" y="12190"/>
                      <a:pt x="1452166" y="12190"/>
                    </a:cubicBezTo>
                    <a:cubicBezTo>
                      <a:pt x="1429266" y="12526"/>
                      <a:pt x="1406304" y="13900"/>
                      <a:pt x="1383374" y="13869"/>
                    </a:cubicBezTo>
                    <a:cubicBezTo>
                      <a:pt x="1337207" y="14724"/>
                      <a:pt x="1291132" y="12343"/>
                      <a:pt x="1245026" y="9962"/>
                    </a:cubicBezTo>
                    <a:cubicBezTo>
                      <a:pt x="1166921" y="8161"/>
                      <a:pt x="1088847" y="7825"/>
                      <a:pt x="1010742" y="6970"/>
                    </a:cubicBezTo>
                    <a:cubicBezTo>
                      <a:pt x="821495" y="-815"/>
                      <a:pt x="632065" y="-1944"/>
                      <a:pt x="442726" y="2910"/>
                    </a:cubicBezTo>
                    <a:cubicBezTo>
                      <a:pt x="378972" y="2605"/>
                      <a:pt x="315249" y="2635"/>
                      <a:pt x="251739" y="8863"/>
                    </a:cubicBezTo>
                    <a:cubicBezTo>
                      <a:pt x="210427" y="10603"/>
                      <a:pt x="166611" y="14266"/>
                      <a:pt x="125208" y="19242"/>
                    </a:cubicBezTo>
                    <a:cubicBezTo>
                      <a:pt x="97483" y="20708"/>
                      <a:pt x="69698" y="20433"/>
                      <a:pt x="41973" y="22112"/>
                    </a:cubicBezTo>
                    <a:cubicBezTo>
                      <a:pt x="33424" y="22936"/>
                      <a:pt x="23989" y="22020"/>
                      <a:pt x="16081" y="25714"/>
                    </a:cubicBezTo>
                    <a:cubicBezTo>
                      <a:pt x="6829" y="31606"/>
                      <a:pt x="-5903" y="52029"/>
                      <a:pt x="3043" y="62622"/>
                    </a:cubicBezTo>
                    <a:cubicBezTo>
                      <a:pt x="-2178" y="144773"/>
                      <a:pt x="2585" y="227137"/>
                      <a:pt x="1364" y="309379"/>
                    </a:cubicBezTo>
                    <a:cubicBezTo>
                      <a:pt x="234" y="330291"/>
                      <a:pt x="23928" y="334809"/>
                      <a:pt x="40202" y="336152"/>
                    </a:cubicBezTo>
                    <a:cubicBezTo>
                      <a:pt x="64751" y="338747"/>
                      <a:pt x="89453" y="339174"/>
                      <a:pt x="114124" y="339510"/>
                    </a:cubicBezTo>
                    <a:cubicBezTo>
                      <a:pt x="305203" y="339968"/>
                      <a:pt x="495977" y="326200"/>
                      <a:pt x="687025" y="330962"/>
                    </a:cubicBezTo>
                    <a:cubicBezTo>
                      <a:pt x="848059" y="332367"/>
                      <a:pt x="1009002" y="331604"/>
                      <a:pt x="1170036" y="331787"/>
                    </a:cubicBezTo>
                    <a:cubicBezTo>
                      <a:pt x="1233118" y="331878"/>
                      <a:pt x="1296200" y="332519"/>
                      <a:pt x="1359283" y="331451"/>
                    </a:cubicBezTo>
                    <a:cubicBezTo>
                      <a:pt x="1382213" y="331054"/>
                      <a:pt x="1405114" y="331268"/>
                      <a:pt x="1428044" y="330627"/>
                    </a:cubicBezTo>
                    <a:cubicBezTo>
                      <a:pt x="1435525" y="330047"/>
                      <a:pt x="1443647" y="331329"/>
                      <a:pt x="1450517" y="327757"/>
                    </a:cubicBezTo>
                    <a:cubicBezTo>
                      <a:pt x="1486485" y="304647"/>
                      <a:pt x="1478852" y="158724"/>
                      <a:pt x="1486058" y="112719"/>
                    </a:cubicBezTo>
                    <a:cubicBezTo>
                      <a:pt x="1488256" y="90189"/>
                      <a:pt x="1491066" y="67751"/>
                      <a:pt x="1492806" y="45160"/>
                    </a:cubicBezTo>
                    <a:cubicBezTo>
                      <a:pt x="1493233" y="39757"/>
                      <a:pt x="1494272" y="33774"/>
                      <a:pt x="1492073" y="28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951982" y="4124978"/>
                <a:ext cx="349500" cy="371840"/>
              </a:xfrm>
              <a:custGeom>
                <a:rect b="b" l="l" r="r" t="t"/>
                <a:pathLst>
                  <a:path extrusionOk="0" h="371840" w="349500">
                    <a:moveTo>
                      <a:pt x="30379" y="277955"/>
                    </a:moveTo>
                    <a:cubicBezTo>
                      <a:pt x="60363" y="340354"/>
                      <a:pt x="130102" y="371218"/>
                      <a:pt x="196848" y="371767"/>
                    </a:cubicBezTo>
                    <a:cubicBezTo>
                      <a:pt x="270373" y="374270"/>
                      <a:pt x="331745" y="312024"/>
                      <a:pt x="344539" y="242329"/>
                    </a:cubicBezTo>
                    <a:cubicBezTo>
                      <a:pt x="352233" y="188111"/>
                      <a:pt x="354401" y="128460"/>
                      <a:pt x="325181" y="79890"/>
                    </a:cubicBezTo>
                    <a:cubicBezTo>
                      <a:pt x="296723" y="30282"/>
                      <a:pt x="239595" y="-1100"/>
                      <a:pt x="182558" y="121"/>
                    </a:cubicBezTo>
                    <a:cubicBezTo>
                      <a:pt x="172024" y="-368"/>
                      <a:pt x="161521" y="579"/>
                      <a:pt x="151445" y="3845"/>
                    </a:cubicBezTo>
                    <a:cubicBezTo>
                      <a:pt x="145063" y="5921"/>
                      <a:pt x="136911" y="5860"/>
                      <a:pt x="132544" y="11630"/>
                    </a:cubicBezTo>
                    <a:cubicBezTo>
                      <a:pt x="42959" y="26344"/>
                      <a:pt x="-5437" y="103213"/>
                      <a:pt x="487" y="190645"/>
                    </a:cubicBezTo>
                    <a:cubicBezTo>
                      <a:pt x="3326" y="221661"/>
                      <a:pt x="16486" y="250480"/>
                      <a:pt x="30379" y="277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952604" y="5275709"/>
                <a:ext cx="367108" cy="375667"/>
              </a:xfrm>
              <a:custGeom>
                <a:rect b="b" l="l" r="r" t="t"/>
                <a:pathLst>
                  <a:path extrusionOk="0" h="375667" w="367108">
                    <a:moveTo>
                      <a:pt x="333474" y="77557"/>
                    </a:moveTo>
                    <a:cubicBezTo>
                      <a:pt x="317597" y="45167"/>
                      <a:pt x="286117" y="26423"/>
                      <a:pt x="253598" y="13723"/>
                    </a:cubicBezTo>
                    <a:cubicBezTo>
                      <a:pt x="244622" y="9541"/>
                      <a:pt x="235309" y="6335"/>
                      <a:pt x="226332" y="2153"/>
                    </a:cubicBezTo>
                    <a:cubicBezTo>
                      <a:pt x="221447" y="-106"/>
                      <a:pt x="215584" y="1726"/>
                      <a:pt x="212317" y="5755"/>
                    </a:cubicBezTo>
                    <a:cubicBezTo>
                      <a:pt x="185417" y="810"/>
                      <a:pt x="156868" y="-3250"/>
                      <a:pt x="130029" y="3741"/>
                    </a:cubicBezTo>
                    <a:cubicBezTo>
                      <a:pt x="86305" y="16410"/>
                      <a:pt x="49237" y="46724"/>
                      <a:pt x="25879" y="85525"/>
                    </a:cubicBezTo>
                    <a:cubicBezTo>
                      <a:pt x="8902" y="109703"/>
                      <a:pt x="170" y="138002"/>
                      <a:pt x="658" y="167523"/>
                    </a:cubicBezTo>
                    <a:cubicBezTo>
                      <a:pt x="-502" y="189594"/>
                      <a:pt x="-716" y="212124"/>
                      <a:pt x="5055" y="233585"/>
                    </a:cubicBezTo>
                    <a:cubicBezTo>
                      <a:pt x="15925" y="268051"/>
                      <a:pt x="33818" y="302303"/>
                      <a:pt x="61390" y="326268"/>
                    </a:cubicBezTo>
                    <a:cubicBezTo>
                      <a:pt x="91221" y="349988"/>
                      <a:pt x="125999" y="371021"/>
                      <a:pt x="164593" y="375143"/>
                    </a:cubicBezTo>
                    <a:cubicBezTo>
                      <a:pt x="222973" y="378837"/>
                      <a:pt x="286758" y="363450"/>
                      <a:pt x="323826" y="315216"/>
                    </a:cubicBezTo>
                    <a:cubicBezTo>
                      <a:pt x="361015" y="270982"/>
                      <a:pt x="371763" y="209682"/>
                      <a:pt x="365382" y="153449"/>
                    </a:cubicBezTo>
                    <a:cubicBezTo>
                      <a:pt x="360313" y="126279"/>
                      <a:pt x="347459" y="101155"/>
                      <a:pt x="333474" y="77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" name="Google Shape;213;p3"/>
            <p:cNvSpPr/>
            <p:nvPr/>
          </p:nvSpPr>
          <p:spPr>
            <a:xfrm rot="-638233">
              <a:off x="3181970" y="2362587"/>
              <a:ext cx="748373" cy="170297"/>
            </a:xfrm>
            <a:custGeom>
              <a:rect b="b" l="l" r="r" t="t"/>
              <a:pathLst>
                <a:path extrusionOk="0" h="339521" w="1493427">
                  <a:moveTo>
                    <a:pt x="114124" y="339510"/>
                  </a:moveTo>
                  <a:cubicBezTo>
                    <a:pt x="89453" y="339174"/>
                    <a:pt x="64751" y="338747"/>
                    <a:pt x="40202" y="336152"/>
                  </a:cubicBezTo>
                  <a:cubicBezTo>
                    <a:pt x="23928" y="334809"/>
                    <a:pt x="234" y="330291"/>
                    <a:pt x="1364" y="309379"/>
                  </a:cubicBezTo>
                  <a:cubicBezTo>
                    <a:pt x="2585" y="227137"/>
                    <a:pt x="-2178" y="144773"/>
                    <a:pt x="3043" y="62622"/>
                  </a:cubicBezTo>
                  <a:cubicBezTo>
                    <a:pt x="-5903" y="52029"/>
                    <a:pt x="6829" y="31606"/>
                    <a:pt x="16081" y="25714"/>
                  </a:cubicBezTo>
                  <a:cubicBezTo>
                    <a:pt x="23989" y="22020"/>
                    <a:pt x="33424" y="22936"/>
                    <a:pt x="41973" y="22112"/>
                  </a:cubicBezTo>
                  <a:cubicBezTo>
                    <a:pt x="69698" y="20433"/>
                    <a:pt x="97483" y="20708"/>
                    <a:pt x="125208" y="19242"/>
                  </a:cubicBezTo>
                  <a:cubicBezTo>
                    <a:pt x="166611" y="14266"/>
                    <a:pt x="210427" y="10603"/>
                    <a:pt x="251739" y="8863"/>
                  </a:cubicBezTo>
                  <a:cubicBezTo>
                    <a:pt x="315249" y="2635"/>
                    <a:pt x="378972" y="2605"/>
                    <a:pt x="442726" y="2910"/>
                  </a:cubicBezTo>
                  <a:cubicBezTo>
                    <a:pt x="632065" y="-1944"/>
                    <a:pt x="821495" y="-815"/>
                    <a:pt x="1010742" y="6970"/>
                  </a:cubicBezTo>
                  <a:cubicBezTo>
                    <a:pt x="1088847" y="7825"/>
                    <a:pt x="1166921" y="8161"/>
                    <a:pt x="1245026" y="9962"/>
                  </a:cubicBezTo>
                  <a:cubicBezTo>
                    <a:pt x="1291132" y="12343"/>
                    <a:pt x="1337207" y="14724"/>
                    <a:pt x="1383374" y="13869"/>
                  </a:cubicBezTo>
                  <a:cubicBezTo>
                    <a:pt x="1406304" y="13900"/>
                    <a:pt x="1429266" y="12526"/>
                    <a:pt x="1452166" y="12190"/>
                  </a:cubicBezTo>
                  <a:cubicBezTo>
                    <a:pt x="1466822" y="12190"/>
                    <a:pt x="1485844" y="12740"/>
                    <a:pt x="1492073" y="28645"/>
                  </a:cubicBezTo>
                  <a:cubicBezTo>
                    <a:pt x="1494272" y="33774"/>
                    <a:pt x="1493233" y="39757"/>
                    <a:pt x="1492806" y="45160"/>
                  </a:cubicBezTo>
                  <a:cubicBezTo>
                    <a:pt x="1491066" y="67751"/>
                    <a:pt x="1488256" y="90189"/>
                    <a:pt x="1486058" y="112719"/>
                  </a:cubicBezTo>
                  <a:cubicBezTo>
                    <a:pt x="1478852" y="158724"/>
                    <a:pt x="1486485" y="304647"/>
                    <a:pt x="1450517" y="327757"/>
                  </a:cubicBezTo>
                  <a:cubicBezTo>
                    <a:pt x="1443647" y="331329"/>
                    <a:pt x="1435525" y="330047"/>
                    <a:pt x="1428044" y="330627"/>
                  </a:cubicBezTo>
                  <a:cubicBezTo>
                    <a:pt x="1405114" y="331268"/>
                    <a:pt x="1382213" y="331054"/>
                    <a:pt x="1359283" y="331451"/>
                  </a:cubicBezTo>
                  <a:cubicBezTo>
                    <a:pt x="1296200" y="332519"/>
                    <a:pt x="1233118" y="331878"/>
                    <a:pt x="1170036" y="331787"/>
                  </a:cubicBezTo>
                  <a:cubicBezTo>
                    <a:pt x="1009002" y="331604"/>
                    <a:pt x="848059" y="332367"/>
                    <a:pt x="687025" y="330962"/>
                  </a:cubicBezTo>
                  <a:cubicBezTo>
                    <a:pt x="495977" y="326200"/>
                    <a:pt x="305203" y="339968"/>
                    <a:pt x="114124" y="339510"/>
                  </a:cubicBezTo>
                  <a:close/>
                  <a:moveTo>
                    <a:pt x="155528" y="315973"/>
                  </a:moveTo>
                  <a:cubicBezTo>
                    <a:pt x="250426" y="315515"/>
                    <a:pt x="345263" y="310936"/>
                    <a:pt x="440070" y="307792"/>
                  </a:cubicBezTo>
                  <a:cubicBezTo>
                    <a:pt x="773161" y="304190"/>
                    <a:pt x="1106343" y="311730"/>
                    <a:pt x="1439403" y="306265"/>
                  </a:cubicBezTo>
                  <a:cubicBezTo>
                    <a:pt x="1456746" y="268258"/>
                    <a:pt x="1453387" y="224023"/>
                    <a:pt x="1457784" y="183421"/>
                  </a:cubicBezTo>
                  <a:cubicBezTo>
                    <a:pt x="1459280" y="134638"/>
                    <a:pt x="1464929" y="86220"/>
                    <a:pt x="1469478" y="37681"/>
                  </a:cubicBezTo>
                  <a:cubicBezTo>
                    <a:pt x="1436930" y="33743"/>
                    <a:pt x="1403617" y="39269"/>
                    <a:pt x="1370794" y="37925"/>
                  </a:cubicBezTo>
                  <a:cubicBezTo>
                    <a:pt x="1323894" y="38536"/>
                    <a:pt x="1277086" y="35056"/>
                    <a:pt x="1230248" y="33468"/>
                  </a:cubicBezTo>
                  <a:cubicBezTo>
                    <a:pt x="1058588" y="32675"/>
                    <a:pt x="887020" y="26264"/>
                    <a:pt x="715391" y="23730"/>
                  </a:cubicBezTo>
                  <a:cubicBezTo>
                    <a:pt x="620096" y="22295"/>
                    <a:pt x="524862" y="26325"/>
                    <a:pt x="429536" y="26905"/>
                  </a:cubicBezTo>
                  <a:cubicBezTo>
                    <a:pt x="388041" y="27302"/>
                    <a:pt x="346423" y="25928"/>
                    <a:pt x="304989" y="28859"/>
                  </a:cubicBezTo>
                  <a:cubicBezTo>
                    <a:pt x="254609" y="33713"/>
                    <a:pt x="203587" y="33590"/>
                    <a:pt x="153390" y="40429"/>
                  </a:cubicBezTo>
                  <a:cubicBezTo>
                    <a:pt x="111681" y="46168"/>
                    <a:pt x="69331" y="42993"/>
                    <a:pt x="27531" y="47236"/>
                  </a:cubicBezTo>
                  <a:cubicBezTo>
                    <a:pt x="23867" y="52792"/>
                    <a:pt x="23195" y="60394"/>
                    <a:pt x="17333" y="64271"/>
                  </a:cubicBezTo>
                  <a:cubicBezTo>
                    <a:pt x="21211" y="145841"/>
                    <a:pt x="22554" y="227504"/>
                    <a:pt x="24447" y="309135"/>
                  </a:cubicBezTo>
                  <a:cubicBezTo>
                    <a:pt x="67133" y="318690"/>
                    <a:pt x="111987" y="314691"/>
                    <a:pt x="155528" y="315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638233">
              <a:off x="3422074" y="2066063"/>
              <a:ext cx="175138" cy="186507"/>
            </a:xfrm>
            <a:custGeom>
              <a:rect b="b" l="l" r="r" t="t"/>
              <a:pathLst>
                <a:path extrusionOk="0" h="371840" w="349500">
                  <a:moveTo>
                    <a:pt x="196848" y="371767"/>
                  </a:moveTo>
                  <a:cubicBezTo>
                    <a:pt x="130102" y="371218"/>
                    <a:pt x="60363" y="340354"/>
                    <a:pt x="30379" y="277955"/>
                  </a:cubicBezTo>
                  <a:cubicBezTo>
                    <a:pt x="16486" y="250480"/>
                    <a:pt x="3326" y="221661"/>
                    <a:pt x="487" y="190645"/>
                  </a:cubicBezTo>
                  <a:cubicBezTo>
                    <a:pt x="-5437" y="103213"/>
                    <a:pt x="42959" y="26344"/>
                    <a:pt x="132544" y="11630"/>
                  </a:cubicBezTo>
                  <a:cubicBezTo>
                    <a:pt x="136911" y="5860"/>
                    <a:pt x="145063" y="5921"/>
                    <a:pt x="151445" y="3845"/>
                  </a:cubicBezTo>
                  <a:cubicBezTo>
                    <a:pt x="161521" y="579"/>
                    <a:pt x="172024" y="-368"/>
                    <a:pt x="182558" y="121"/>
                  </a:cubicBezTo>
                  <a:cubicBezTo>
                    <a:pt x="239595" y="-1100"/>
                    <a:pt x="296723" y="30282"/>
                    <a:pt x="325181" y="79890"/>
                  </a:cubicBezTo>
                  <a:cubicBezTo>
                    <a:pt x="354401" y="128460"/>
                    <a:pt x="352233" y="188111"/>
                    <a:pt x="344539" y="242329"/>
                  </a:cubicBezTo>
                  <a:cubicBezTo>
                    <a:pt x="331745" y="312024"/>
                    <a:pt x="270373" y="374270"/>
                    <a:pt x="196848" y="371767"/>
                  </a:cubicBezTo>
                  <a:close/>
                  <a:moveTo>
                    <a:pt x="200023" y="348016"/>
                  </a:moveTo>
                  <a:cubicBezTo>
                    <a:pt x="256663" y="348169"/>
                    <a:pt x="303166" y="302774"/>
                    <a:pt x="318005" y="250388"/>
                  </a:cubicBezTo>
                  <a:cubicBezTo>
                    <a:pt x="325791" y="221265"/>
                    <a:pt x="325394" y="191439"/>
                    <a:pt x="324875" y="161583"/>
                  </a:cubicBezTo>
                  <a:cubicBezTo>
                    <a:pt x="323104" y="99947"/>
                    <a:pt x="279808" y="43470"/>
                    <a:pt x="219687" y="28237"/>
                  </a:cubicBezTo>
                  <a:cubicBezTo>
                    <a:pt x="218344" y="29550"/>
                    <a:pt x="216267" y="29458"/>
                    <a:pt x="216298" y="27413"/>
                  </a:cubicBezTo>
                  <a:cubicBezTo>
                    <a:pt x="196970" y="25031"/>
                    <a:pt x="176452" y="24390"/>
                    <a:pt x="157215" y="27107"/>
                  </a:cubicBezTo>
                  <a:cubicBezTo>
                    <a:pt x="150681" y="28115"/>
                    <a:pt x="143628" y="32602"/>
                    <a:pt x="137185" y="29488"/>
                  </a:cubicBezTo>
                  <a:cubicBezTo>
                    <a:pt x="59172" y="44661"/>
                    <a:pt x="18898" y="109990"/>
                    <a:pt x="23234" y="186677"/>
                  </a:cubicBezTo>
                  <a:cubicBezTo>
                    <a:pt x="27600" y="224012"/>
                    <a:pt x="44882" y="259791"/>
                    <a:pt x="66103" y="290471"/>
                  </a:cubicBezTo>
                  <a:cubicBezTo>
                    <a:pt x="97339" y="331226"/>
                    <a:pt x="150345" y="347467"/>
                    <a:pt x="200023" y="348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638233">
              <a:off x="3530233" y="2630359"/>
              <a:ext cx="183962" cy="188427"/>
            </a:xfrm>
            <a:custGeom>
              <a:rect b="b" l="l" r="r" t="t"/>
              <a:pathLst>
                <a:path extrusionOk="0" h="375667" w="367108">
                  <a:moveTo>
                    <a:pt x="164593" y="375143"/>
                  </a:moveTo>
                  <a:cubicBezTo>
                    <a:pt x="125999" y="371021"/>
                    <a:pt x="91221" y="349988"/>
                    <a:pt x="61390" y="326268"/>
                  </a:cubicBezTo>
                  <a:cubicBezTo>
                    <a:pt x="33818" y="302303"/>
                    <a:pt x="15925" y="268051"/>
                    <a:pt x="5055" y="233585"/>
                  </a:cubicBezTo>
                  <a:cubicBezTo>
                    <a:pt x="-716" y="212124"/>
                    <a:pt x="-502" y="189594"/>
                    <a:pt x="658" y="167523"/>
                  </a:cubicBezTo>
                  <a:cubicBezTo>
                    <a:pt x="170" y="138002"/>
                    <a:pt x="8902" y="109703"/>
                    <a:pt x="25879" y="85525"/>
                  </a:cubicBezTo>
                  <a:cubicBezTo>
                    <a:pt x="49237" y="46724"/>
                    <a:pt x="86305" y="16410"/>
                    <a:pt x="130029" y="3741"/>
                  </a:cubicBezTo>
                  <a:cubicBezTo>
                    <a:pt x="156868" y="-3250"/>
                    <a:pt x="185417" y="810"/>
                    <a:pt x="212317" y="5755"/>
                  </a:cubicBezTo>
                  <a:cubicBezTo>
                    <a:pt x="215584" y="1726"/>
                    <a:pt x="221447" y="-106"/>
                    <a:pt x="226332" y="2153"/>
                  </a:cubicBezTo>
                  <a:cubicBezTo>
                    <a:pt x="235309" y="6335"/>
                    <a:pt x="244622" y="9541"/>
                    <a:pt x="253598" y="13723"/>
                  </a:cubicBezTo>
                  <a:cubicBezTo>
                    <a:pt x="286117" y="26423"/>
                    <a:pt x="317597" y="45167"/>
                    <a:pt x="333474" y="77557"/>
                  </a:cubicBezTo>
                  <a:cubicBezTo>
                    <a:pt x="347459" y="101155"/>
                    <a:pt x="360313" y="126279"/>
                    <a:pt x="365382" y="153449"/>
                  </a:cubicBezTo>
                  <a:cubicBezTo>
                    <a:pt x="371763" y="209682"/>
                    <a:pt x="361015" y="270982"/>
                    <a:pt x="323826" y="315216"/>
                  </a:cubicBezTo>
                  <a:cubicBezTo>
                    <a:pt x="286758" y="363450"/>
                    <a:pt x="222973" y="378837"/>
                    <a:pt x="164593" y="375143"/>
                  </a:cubicBezTo>
                  <a:close/>
                  <a:moveTo>
                    <a:pt x="180318" y="352003"/>
                  </a:moveTo>
                  <a:cubicBezTo>
                    <a:pt x="226424" y="351422"/>
                    <a:pt x="275460" y="338662"/>
                    <a:pt x="304498" y="301021"/>
                  </a:cubicBezTo>
                  <a:cubicBezTo>
                    <a:pt x="345382" y="251413"/>
                    <a:pt x="356588" y="171491"/>
                    <a:pt x="326390" y="114160"/>
                  </a:cubicBezTo>
                  <a:cubicBezTo>
                    <a:pt x="299063" y="55852"/>
                    <a:pt x="276835" y="48708"/>
                    <a:pt x="220256" y="25690"/>
                  </a:cubicBezTo>
                  <a:cubicBezTo>
                    <a:pt x="143830" y="4534"/>
                    <a:pt x="81175" y="34329"/>
                    <a:pt x="42123" y="101796"/>
                  </a:cubicBezTo>
                  <a:cubicBezTo>
                    <a:pt x="30948" y="118678"/>
                    <a:pt x="23956" y="140170"/>
                    <a:pt x="24139" y="159921"/>
                  </a:cubicBezTo>
                  <a:cubicBezTo>
                    <a:pt x="23162" y="185290"/>
                    <a:pt x="21360" y="211513"/>
                    <a:pt x="30276" y="235783"/>
                  </a:cubicBezTo>
                  <a:cubicBezTo>
                    <a:pt x="42001" y="264693"/>
                    <a:pt x="57115" y="294274"/>
                    <a:pt x="82916" y="313018"/>
                  </a:cubicBezTo>
                  <a:cubicBezTo>
                    <a:pt x="111220" y="333869"/>
                    <a:pt x="144136" y="352644"/>
                    <a:pt x="180318" y="352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 rot="-638233">
              <a:off x="3433573" y="2078779"/>
              <a:ext cx="151425" cy="161842"/>
            </a:xfrm>
            <a:custGeom>
              <a:rect b="b" l="l" r="r" t="t"/>
              <a:pathLst>
                <a:path extrusionOk="0" h="322666" w="302178">
                  <a:moveTo>
                    <a:pt x="301954" y="136263"/>
                  </a:moveTo>
                  <a:cubicBezTo>
                    <a:pt x="302442" y="166089"/>
                    <a:pt x="302839" y="195945"/>
                    <a:pt x="295084" y="225038"/>
                  </a:cubicBezTo>
                  <a:cubicBezTo>
                    <a:pt x="280275" y="277455"/>
                    <a:pt x="233742" y="322850"/>
                    <a:pt x="177102" y="322666"/>
                  </a:cubicBezTo>
                  <a:cubicBezTo>
                    <a:pt x="127424" y="322117"/>
                    <a:pt x="74448" y="305876"/>
                    <a:pt x="43182" y="265121"/>
                  </a:cubicBezTo>
                  <a:cubicBezTo>
                    <a:pt x="21931" y="234441"/>
                    <a:pt x="4679" y="198693"/>
                    <a:pt x="313" y="161357"/>
                  </a:cubicBezTo>
                  <a:cubicBezTo>
                    <a:pt x="-3992" y="84641"/>
                    <a:pt x="36251" y="19341"/>
                    <a:pt x="114295" y="4169"/>
                  </a:cubicBezTo>
                  <a:cubicBezTo>
                    <a:pt x="120737" y="7283"/>
                    <a:pt x="127790" y="2826"/>
                    <a:pt x="134325" y="1788"/>
                  </a:cubicBezTo>
                  <a:cubicBezTo>
                    <a:pt x="153561" y="-960"/>
                    <a:pt x="174110" y="-288"/>
                    <a:pt x="193438" y="2093"/>
                  </a:cubicBezTo>
                  <a:cubicBezTo>
                    <a:pt x="193377" y="4139"/>
                    <a:pt x="195483" y="4230"/>
                    <a:pt x="196796" y="2917"/>
                  </a:cubicBezTo>
                  <a:cubicBezTo>
                    <a:pt x="256886" y="18120"/>
                    <a:pt x="300183" y="74597"/>
                    <a:pt x="301954" y="136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 rot="-638233">
              <a:off x="3190640" y="2374604"/>
              <a:ext cx="727671" cy="146721"/>
            </a:xfrm>
            <a:custGeom>
              <a:rect b="b" l="l" r="r" t="t"/>
              <a:pathLst>
                <a:path extrusionOk="0" h="292519" w="1452114">
                  <a:moveTo>
                    <a:pt x="1452115" y="14228"/>
                  </a:moveTo>
                  <a:cubicBezTo>
                    <a:pt x="1447596" y="62767"/>
                    <a:pt x="1441917" y="111184"/>
                    <a:pt x="1440421" y="159968"/>
                  </a:cubicBezTo>
                  <a:cubicBezTo>
                    <a:pt x="1436054" y="200600"/>
                    <a:pt x="1439413" y="244805"/>
                    <a:pt x="1422070" y="282812"/>
                  </a:cubicBezTo>
                  <a:cubicBezTo>
                    <a:pt x="1088979" y="288276"/>
                    <a:pt x="755797" y="280706"/>
                    <a:pt x="422737" y="284338"/>
                  </a:cubicBezTo>
                  <a:cubicBezTo>
                    <a:pt x="327930" y="287483"/>
                    <a:pt x="233063" y="292031"/>
                    <a:pt x="138195" y="292520"/>
                  </a:cubicBezTo>
                  <a:cubicBezTo>
                    <a:pt x="94654" y="291238"/>
                    <a:pt x="49800" y="295237"/>
                    <a:pt x="7114" y="285682"/>
                  </a:cubicBezTo>
                  <a:cubicBezTo>
                    <a:pt x="5191" y="204050"/>
                    <a:pt x="3847" y="122388"/>
                    <a:pt x="0" y="40817"/>
                  </a:cubicBezTo>
                  <a:cubicBezTo>
                    <a:pt x="5893" y="36940"/>
                    <a:pt x="6565" y="29339"/>
                    <a:pt x="10198" y="23783"/>
                  </a:cubicBezTo>
                  <a:cubicBezTo>
                    <a:pt x="52029" y="19539"/>
                    <a:pt x="94349" y="22714"/>
                    <a:pt x="136058" y="17006"/>
                  </a:cubicBezTo>
                  <a:cubicBezTo>
                    <a:pt x="186255" y="10167"/>
                    <a:pt x="237246" y="10320"/>
                    <a:pt x="287657" y="5436"/>
                  </a:cubicBezTo>
                  <a:cubicBezTo>
                    <a:pt x="329091" y="2474"/>
                    <a:pt x="370708" y="3879"/>
                    <a:pt x="412203" y="3482"/>
                  </a:cubicBezTo>
                  <a:cubicBezTo>
                    <a:pt x="507498" y="2902"/>
                    <a:pt x="602732" y="-1128"/>
                    <a:pt x="698058" y="307"/>
                  </a:cubicBezTo>
                  <a:cubicBezTo>
                    <a:pt x="869687" y="2810"/>
                    <a:pt x="1041225" y="9252"/>
                    <a:pt x="1212915" y="10045"/>
                  </a:cubicBezTo>
                  <a:cubicBezTo>
                    <a:pt x="1259784" y="11602"/>
                    <a:pt x="1306562" y="15113"/>
                    <a:pt x="1353461" y="14502"/>
                  </a:cubicBezTo>
                  <a:cubicBezTo>
                    <a:pt x="1386254" y="15785"/>
                    <a:pt x="1419536" y="10290"/>
                    <a:pt x="1452115" y="14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 rot="-638233">
              <a:off x="3541630" y="2639854"/>
              <a:ext cx="160474" cy="167052"/>
            </a:xfrm>
            <a:custGeom>
              <a:rect b="b" l="l" r="r" t="t"/>
              <a:pathLst>
                <a:path extrusionOk="0" h="333052" w="320236">
                  <a:moveTo>
                    <a:pt x="303090" y="95194"/>
                  </a:moveTo>
                  <a:cubicBezTo>
                    <a:pt x="333288" y="152525"/>
                    <a:pt x="322113" y="232447"/>
                    <a:pt x="281228" y="282055"/>
                  </a:cubicBezTo>
                  <a:cubicBezTo>
                    <a:pt x="252191" y="319696"/>
                    <a:pt x="203123" y="332457"/>
                    <a:pt x="157048" y="333037"/>
                  </a:cubicBezTo>
                  <a:cubicBezTo>
                    <a:pt x="120866" y="333678"/>
                    <a:pt x="87951" y="314903"/>
                    <a:pt x="59616" y="294022"/>
                  </a:cubicBezTo>
                  <a:cubicBezTo>
                    <a:pt x="33815" y="275278"/>
                    <a:pt x="18670" y="245697"/>
                    <a:pt x="6976" y="216787"/>
                  </a:cubicBezTo>
                  <a:cubicBezTo>
                    <a:pt x="-1940" y="192517"/>
                    <a:pt x="-139" y="166294"/>
                    <a:pt x="839" y="140955"/>
                  </a:cubicBezTo>
                  <a:cubicBezTo>
                    <a:pt x="655" y="121204"/>
                    <a:pt x="7647" y="99712"/>
                    <a:pt x="18823" y="82830"/>
                  </a:cubicBezTo>
                  <a:cubicBezTo>
                    <a:pt x="57875" y="15364"/>
                    <a:pt x="120530" y="-14462"/>
                    <a:pt x="196956" y="6724"/>
                  </a:cubicBezTo>
                  <a:cubicBezTo>
                    <a:pt x="253534" y="29712"/>
                    <a:pt x="275763" y="36855"/>
                    <a:pt x="303090" y="95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589560" y="3774589"/>
            <a:ext cx="516577" cy="183611"/>
            <a:chOff x="589560" y="3698389"/>
            <a:chExt cx="516577" cy="183611"/>
          </a:xfrm>
        </p:grpSpPr>
        <p:sp>
          <p:nvSpPr>
            <p:cNvPr id="220" name="Google Shape;220;p3"/>
            <p:cNvSpPr/>
            <p:nvPr/>
          </p:nvSpPr>
          <p:spPr>
            <a:xfrm>
              <a:off x="589560" y="3698389"/>
              <a:ext cx="516577" cy="183611"/>
            </a:xfrm>
            <a:custGeom>
              <a:rect b="b" l="l" r="r" t="t"/>
              <a:pathLst>
                <a:path extrusionOk="0" h="367222" w="1033154">
                  <a:moveTo>
                    <a:pt x="9415" y="78082"/>
                  </a:moveTo>
                  <a:cubicBezTo>
                    <a:pt x="3815" y="78103"/>
                    <a:pt x="2989" y="84229"/>
                    <a:pt x="3299" y="88616"/>
                  </a:cubicBezTo>
                  <a:cubicBezTo>
                    <a:pt x="3113" y="95487"/>
                    <a:pt x="3092" y="102357"/>
                    <a:pt x="3030" y="109228"/>
                  </a:cubicBezTo>
                  <a:cubicBezTo>
                    <a:pt x="2782" y="140725"/>
                    <a:pt x="2472" y="172223"/>
                    <a:pt x="2204" y="203720"/>
                  </a:cubicBezTo>
                  <a:cubicBezTo>
                    <a:pt x="1873" y="247034"/>
                    <a:pt x="1956" y="290389"/>
                    <a:pt x="840" y="333703"/>
                  </a:cubicBezTo>
                  <a:cubicBezTo>
                    <a:pt x="1170" y="343782"/>
                    <a:pt x="-3665" y="357171"/>
                    <a:pt x="6729" y="363648"/>
                  </a:cubicBezTo>
                  <a:cubicBezTo>
                    <a:pt x="22433" y="370747"/>
                    <a:pt x="40595" y="364994"/>
                    <a:pt x="57311" y="365490"/>
                  </a:cubicBezTo>
                  <a:cubicBezTo>
                    <a:pt x="101365" y="365056"/>
                    <a:pt x="145108" y="360151"/>
                    <a:pt x="188996" y="357088"/>
                  </a:cubicBezTo>
                  <a:cubicBezTo>
                    <a:pt x="257059" y="354419"/>
                    <a:pt x="325019" y="345106"/>
                    <a:pt x="392979" y="340119"/>
                  </a:cubicBezTo>
                  <a:cubicBezTo>
                    <a:pt x="464225" y="335731"/>
                    <a:pt x="537268" y="327743"/>
                    <a:pt x="609051" y="328281"/>
                  </a:cubicBezTo>
                  <a:cubicBezTo>
                    <a:pt x="720899" y="327350"/>
                    <a:pt x="829771" y="315657"/>
                    <a:pt x="940772" y="306221"/>
                  </a:cubicBezTo>
                  <a:cubicBezTo>
                    <a:pt x="954471" y="305352"/>
                    <a:pt x="970258" y="304317"/>
                    <a:pt x="984205" y="303303"/>
                  </a:cubicBezTo>
                  <a:cubicBezTo>
                    <a:pt x="993834" y="302723"/>
                    <a:pt x="1003566" y="302247"/>
                    <a:pt x="1013319" y="301937"/>
                  </a:cubicBezTo>
                  <a:cubicBezTo>
                    <a:pt x="1018464" y="302040"/>
                    <a:pt x="1023692" y="300240"/>
                    <a:pt x="1026833" y="295998"/>
                  </a:cubicBezTo>
                  <a:cubicBezTo>
                    <a:pt x="1040987" y="273440"/>
                    <a:pt x="1027494" y="200036"/>
                    <a:pt x="1023692" y="171664"/>
                  </a:cubicBezTo>
                  <a:cubicBezTo>
                    <a:pt x="1020510" y="150638"/>
                    <a:pt x="1019559" y="129385"/>
                    <a:pt x="1015716" y="108462"/>
                  </a:cubicBezTo>
                  <a:cubicBezTo>
                    <a:pt x="1010364" y="79179"/>
                    <a:pt x="1010323" y="49234"/>
                    <a:pt x="1009372" y="19537"/>
                  </a:cubicBezTo>
                  <a:cubicBezTo>
                    <a:pt x="1010344" y="-9911"/>
                    <a:pt x="973729" y="1905"/>
                    <a:pt x="955670" y="4699"/>
                  </a:cubicBezTo>
                  <a:cubicBezTo>
                    <a:pt x="923353" y="11735"/>
                    <a:pt x="890210" y="11984"/>
                    <a:pt x="857315" y="13474"/>
                  </a:cubicBezTo>
                  <a:cubicBezTo>
                    <a:pt x="812972" y="15481"/>
                    <a:pt x="768919" y="21131"/>
                    <a:pt x="724639" y="24028"/>
                  </a:cubicBezTo>
                  <a:cubicBezTo>
                    <a:pt x="691268" y="26056"/>
                    <a:pt x="657257" y="25973"/>
                    <a:pt x="623701" y="26118"/>
                  </a:cubicBezTo>
                  <a:cubicBezTo>
                    <a:pt x="569378" y="26201"/>
                    <a:pt x="515613" y="35410"/>
                    <a:pt x="461332" y="37024"/>
                  </a:cubicBezTo>
                  <a:cubicBezTo>
                    <a:pt x="386780" y="38928"/>
                    <a:pt x="307559" y="42695"/>
                    <a:pt x="232904" y="46606"/>
                  </a:cubicBezTo>
                  <a:cubicBezTo>
                    <a:pt x="196393" y="49172"/>
                    <a:pt x="158332" y="47661"/>
                    <a:pt x="121655" y="49793"/>
                  </a:cubicBezTo>
                  <a:cubicBezTo>
                    <a:pt x="103431" y="52773"/>
                    <a:pt x="85805" y="58505"/>
                    <a:pt x="67312" y="60223"/>
                  </a:cubicBezTo>
                  <a:cubicBezTo>
                    <a:pt x="50823" y="62313"/>
                    <a:pt x="35946" y="62603"/>
                    <a:pt x="18837" y="638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" name="Google Shape;221;p3"/>
            <p:cNvGrpSpPr/>
            <p:nvPr/>
          </p:nvGrpSpPr>
          <p:grpSpPr>
            <a:xfrm>
              <a:off x="589560" y="3698389"/>
              <a:ext cx="516577" cy="183611"/>
              <a:chOff x="589560" y="3698389"/>
              <a:chExt cx="516577" cy="183611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589560" y="3698389"/>
                <a:ext cx="516577" cy="183611"/>
              </a:xfrm>
              <a:custGeom>
                <a:rect b="b" l="l" r="r" t="t"/>
                <a:pathLst>
                  <a:path extrusionOk="0" h="367222" w="1033154">
                    <a:moveTo>
                      <a:pt x="6729" y="363648"/>
                    </a:moveTo>
                    <a:cubicBezTo>
                      <a:pt x="-3665" y="357171"/>
                      <a:pt x="1170" y="343782"/>
                      <a:pt x="840" y="333703"/>
                    </a:cubicBezTo>
                    <a:cubicBezTo>
                      <a:pt x="1956" y="290389"/>
                      <a:pt x="1873" y="247034"/>
                      <a:pt x="2204" y="203720"/>
                    </a:cubicBezTo>
                    <a:cubicBezTo>
                      <a:pt x="2472" y="172223"/>
                      <a:pt x="2782" y="140725"/>
                      <a:pt x="3030" y="109228"/>
                    </a:cubicBezTo>
                    <a:cubicBezTo>
                      <a:pt x="3092" y="102357"/>
                      <a:pt x="3113" y="95487"/>
                      <a:pt x="3299" y="88616"/>
                    </a:cubicBezTo>
                    <a:cubicBezTo>
                      <a:pt x="2989" y="84229"/>
                      <a:pt x="3815" y="78103"/>
                      <a:pt x="9415" y="78082"/>
                    </a:cubicBezTo>
                    <a:cubicBezTo>
                      <a:pt x="18775" y="79138"/>
                      <a:pt x="14601" y="91720"/>
                      <a:pt x="15800" y="98156"/>
                    </a:cubicBezTo>
                    <a:cubicBezTo>
                      <a:pt x="16234" y="115188"/>
                      <a:pt x="16420" y="132240"/>
                      <a:pt x="16626" y="149272"/>
                    </a:cubicBezTo>
                    <a:cubicBezTo>
                      <a:pt x="16812" y="215744"/>
                      <a:pt x="19209" y="282277"/>
                      <a:pt x="17556" y="348748"/>
                    </a:cubicBezTo>
                    <a:cubicBezTo>
                      <a:pt x="94980" y="348293"/>
                      <a:pt x="172135" y="339167"/>
                      <a:pt x="249476" y="335214"/>
                    </a:cubicBezTo>
                    <a:cubicBezTo>
                      <a:pt x="330309" y="326977"/>
                      <a:pt x="408600" y="320603"/>
                      <a:pt x="489537" y="314768"/>
                    </a:cubicBezTo>
                    <a:cubicBezTo>
                      <a:pt x="533900" y="311043"/>
                      <a:pt x="578387" y="310173"/>
                      <a:pt x="622874" y="309884"/>
                    </a:cubicBezTo>
                    <a:cubicBezTo>
                      <a:pt x="677940" y="308890"/>
                      <a:pt x="735053" y="304813"/>
                      <a:pt x="789313" y="301626"/>
                    </a:cubicBezTo>
                    <a:cubicBezTo>
                      <a:pt x="863761" y="295066"/>
                      <a:pt x="938065" y="286437"/>
                      <a:pt x="1012802" y="283726"/>
                    </a:cubicBezTo>
                    <a:cubicBezTo>
                      <a:pt x="1018030" y="251918"/>
                      <a:pt x="1011439" y="219075"/>
                      <a:pt x="1007699" y="187350"/>
                    </a:cubicBezTo>
                    <a:cubicBezTo>
                      <a:pt x="1003938" y="166097"/>
                      <a:pt x="1002368" y="144554"/>
                      <a:pt x="999599" y="123155"/>
                    </a:cubicBezTo>
                    <a:cubicBezTo>
                      <a:pt x="992945" y="88637"/>
                      <a:pt x="991788" y="53476"/>
                      <a:pt x="991127" y="18378"/>
                    </a:cubicBezTo>
                    <a:cubicBezTo>
                      <a:pt x="967489" y="19372"/>
                      <a:pt x="944532" y="26698"/>
                      <a:pt x="920915" y="28498"/>
                    </a:cubicBezTo>
                    <a:cubicBezTo>
                      <a:pt x="891078" y="31230"/>
                      <a:pt x="861055" y="30981"/>
                      <a:pt x="831197" y="33341"/>
                    </a:cubicBezTo>
                    <a:cubicBezTo>
                      <a:pt x="786937" y="36631"/>
                      <a:pt x="742801" y="42156"/>
                      <a:pt x="698397" y="43584"/>
                    </a:cubicBezTo>
                    <a:cubicBezTo>
                      <a:pt x="666576" y="44847"/>
                      <a:pt x="634672" y="43771"/>
                      <a:pt x="602852" y="44826"/>
                    </a:cubicBezTo>
                    <a:cubicBezTo>
                      <a:pt x="564956" y="46461"/>
                      <a:pt x="527308" y="51303"/>
                      <a:pt x="489495" y="53973"/>
                    </a:cubicBezTo>
                    <a:cubicBezTo>
                      <a:pt x="408228" y="57119"/>
                      <a:pt x="326424" y="59975"/>
                      <a:pt x="245261" y="64051"/>
                    </a:cubicBezTo>
                    <a:cubicBezTo>
                      <a:pt x="205567" y="67445"/>
                      <a:pt x="165688" y="66121"/>
                      <a:pt x="125933" y="67776"/>
                    </a:cubicBezTo>
                    <a:cubicBezTo>
                      <a:pt x="115333" y="68666"/>
                      <a:pt x="105270" y="72391"/>
                      <a:pt x="94835" y="74316"/>
                    </a:cubicBezTo>
                    <a:cubicBezTo>
                      <a:pt x="72767" y="78807"/>
                      <a:pt x="48716" y="80607"/>
                      <a:pt x="26586" y="81538"/>
                    </a:cubicBezTo>
                    <a:cubicBezTo>
                      <a:pt x="22474" y="81704"/>
                      <a:pt x="17990" y="82925"/>
                      <a:pt x="14498" y="80090"/>
                    </a:cubicBezTo>
                    <a:cubicBezTo>
                      <a:pt x="8299" y="75661"/>
                      <a:pt x="10923" y="64424"/>
                      <a:pt x="18837" y="63803"/>
                    </a:cubicBezTo>
                    <a:cubicBezTo>
                      <a:pt x="35946" y="62603"/>
                      <a:pt x="50823" y="62313"/>
                      <a:pt x="67312" y="60223"/>
                    </a:cubicBezTo>
                    <a:cubicBezTo>
                      <a:pt x="85805" y="58505"/>
                      <a:pt x="103431" y="52773"/>
                      <a:pt x="121655" y="49793"/>
                    </a:cubicBezTo>
                    <a:cubicBezTo>
                      <a:pt x="158332" y="47661"/>
                      <a:pt x="196393" y="49172"/>
                      <a:pt x="232904" y="46606"/>
                    </a:cubicBezTo>
                    <a:cubicBezTo>
                      <a:pt x="307559" y="42695"/>
                      <a:pt x="386780" y="38928"/>
                      <a:pt x="461332" y="37024"/>
                    </a:cubicBezTo>
                    <a:cubicBezTo>
                      <a:pt x="515613" y="35410"/>
                      <a:pt x="569378" y="26201"/>
                      <a:pt x="623701" y="26118"/>
                    </a:cubicBezTo>
                    <a:cubicBezTo>
                      <a:pt x="657257" y="25973"/>
                      <a:pt x="691268" y="26056"/>
                      <a:pt x="724639" y="24028"/>
                    </a:cubicBezTo>
                    <a:cubicBezTo>
                      <a:pt x="768919" y="21131"/>
                      <a:pt x="812972" y="15481"/>
                      <a:pt x="857315" y="13474"/>
                    </a:cubicBezTo>
                    <a:cubicBezTo>
                      <a:pt x="890210" y="11984"/>
                      <a:pt x="923353" y="11735"/>
                      <a:pt x="955670" y="4699"/>
                    </a:cubicBezTo>
                    <a:cubicBezTo>
                      <a:pt x="973729" y="1905"/>
                      <a:pt x="1010344" y="-9911"/>
                      <a:pt x="1009372" y="19537"/>
                    </a:cubicBezTo>
                    <a:cubicBezTo>
                      <a:pt x="1010323" y="49234"/>
                      <a:pt x="1010364" y="79179"/>
                      <a:pt x="1015716" y="108462"/>
                    </a:cubicBezTo>
                    <a:cubicBezTo>
                      <a:pt x="1019559" y="129385"/>
                      <a:pt x="1020510" y="150638"/>
                      <a:pt x="1023692" y="171664"/>
                    </a:cubicBezTo>
                    <a:cubicBezTo>
                      <a:pt x="1027494" y="200036"/>
                      <a:pt x="1040987" y="273440"/>
                      <a:pt x="1026833" y="295998"/>
                    </a:cubicBezTo>
                    <a:cubicBezTo>
                      <a:pt x="1023692" y="300240"/>
                      <a:pt x="1018464" y="302040"/>
                      <a:pt x="1013319" y="301937"/>
                    </a:cubicBezTo>
                    <a:cubicBezTo>
                      <a:pt x="1003566" y="302247"/>
                      <a:pt x="993834" y="302723"/>
                      <a:pt x="984205" y="303303"/>
                    </a:cubicBezTo>
                    <a:cubicBezTo>
                      <a:pt x="970258" y="304317"/>
                      <a:pt x="954471" y="305352"/>
                      <a:pt x="940772" y="306221"/>
                    </a:cubicBezTo>
                    <a:cubicBezTo>
                      <a:pt x="829771" y="315657"/>
                      <a:pt x="720899" y="327350"/>
                      <a:pt x="609051" y="328281"/>
                    </a:cubicBezTo>
                    <a:cubicBezTo>
                      <a:pt x="537268" y="327743"/>
                      <a:pt x="464225" y="335731"/>
                      <a:pt x="392979" y="340119"/>
                    </a:cubicBezTo>
                    <a:cubicBezTo>
                      <a:pt x="325019" y="345106"/>
                      <a:pt x="257059" y="354419"/>
                      <a:pt x="188996" y="357088"/>
                    </a:cubicBezTo>
                    <a:cubicBezTo>
                      <a:pt x="145108" y="360151"/>
                      <a:pt x="101365" y="365056"/>
                      <a:pt x="57311" y="365490"/>
                    </a:cubicBezTo>
                    <a:cubicBezTo>
                      <a:pt x="40595" y="364994"/>
                      <a:pt x="22433" y="370747"/>
                      <a:pt x="6729" y="36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597343" y="3707578"/>
                <a:ext cx="499573" cy="165175"/>
              </a:xfrm>
              <a:custGeom>
                <a:rect b="b" l="l" r="r" t="t"/>
                <a:pathLst>
                  <a:path extrusionOk="0" h="330349" w="999146">
                    <a:moveTo>
                      <a:pt x="992113" y="168972"/>
                    </a:moveTo>
                    <a:cubicBezTo>
                      <a:pt x="995853" y="200697"/>
                      <a:pt x="1002424" y="233540"/>
                      <a:pt x="997217" y="265347"/>
                    </a:cubicBezTo>
                    <a:cubicBezTo>
                      <a:pt x="922500" y="268038"/>
                      <a:pt x="848196" y="276667"/>
                      <a:pt x="773748" y="283228"/>
                    </a:cubicBezTo>
                    <a:cubicBezTo>
                      <a:pt x="719487" y="286415"/>
                      <a:pt x="662396" y="290491"/>
                      <a:pt x="607309" y="291485"/>
                    </a:cubicBezTo>
                    <a:cubicBezTo>
                      <a:pt x="562822" y="291795"/>
                      <a:pt x="518314" y="292644"/>
                      <a:pt x="473971" y="296369"/>
                    </a:cubicBezTo>
                    <a:cubicBezTo>
                      <a:pt x="393014" y="302205"/>
                      <a:pt x="314744" y="308558"/>
                      <a:pt x="233911" y="316815"/>
                    </a:cubicBezTo>
                    <a:cubicBezTo>
                      <a:pt x="156570" y="320768"/>
                      <a:pt x="79415" y="329894"/>
                      <a:pt x="1991" y="330349"/>
                    </a:cubicBezTo>
                    <a:cubicBezTo>
                      <a:pt x="3644" y="263899"/>
                      <a:pt x="1268" y="197365"/>
                      <a:pt x="1061" y="130873"/>
                    </a:cubicBezTo>
                    <a:cubicBezTo>
                      <a:pt x="854" y="113821"/>
                      <a:pt x="668" y="96789"/>
                      <a:pt x="234" y="79757"/>
                    </a:cubicBezTo>
                    <a:cubicBezTo>
                      <a:pt x="-406" y="76281"/>
                      <a:pt x="524" y="70983"/>
                      <a:pt x="28" y="66699"/>
                    </a:cubicBezTo>
                    <a:cubicBezTo>
                      <a:pt x="606" y="65726"/>
                      <a:pt x="999" y="64402"/>
                      <a:pt x="1330" y="63015"/>
                    </a:cubicBezTo>
                    <a:cubicBezTo>
                      <a:pt x="4367" y="64050"/>
                      <a:pt x="7797" y="63264"/>
                      <a:pt x="11020" y="63139"/>
                    </a:cubicBezTo>
                    <a:cubicBezTo>
                      <a:pt x="33130" y="62208"/>
                      <a:pt x="57181" y="60428"/>
                      <a:pt x="79270" y="55938"/>
                    </a:cubicBezTo>
                    <a:cubicBezTo>
                      <a:pt x="89705" y="54013"/>
                      <a:pt x="99747" y="50288"/>
                      <a:pt x="110347" y="49378"/>
                    </a:cubicBezTo>
                    <a:cubicBezTo>
                      <a:pt x="150102" y="47743"/>
                      <a:pt x="189981" y="49046"/>
                      <a:pt x="229675" y="45652"/>
                    </a:cubicBezTo>
                    <a:cubicBezTo>
                      <a:pt x="310838" y="41576"/>
                      <a:pt x="392642" y="38699"/>
                      <a:pt x="473909" y="35574"/>
                    </a:cubicBezTo>
                    <a:cubicBezTo>
                      <a:pt x="511722" y="32905"/>
                      <a:pt x="549370" y="28083"/>
                      <a:pt x="587266" y="26427"/>
                    </a:cubicBezTo>
                    <a:cubicBezTo>
                      <a:pt x="619087" y="25372"/>
                      <a:pt x="650990" y="26448"/>
                      <a:pt x="682811" y="25185"/>
                    </a:cubicBezTo>
                    <a:cubicBezTo>
                      <a:pt x="727195" y="23778"/>
                      <a:pt x="771330" y="18232"/>
                      <a:pt x="815590" y="14962"/>
                    </a:cubicBezTo>
                    <a:cubicBezTo>
                      <a:pt x="845448" y="12582"/>
                      <a:pt x="875471" y="12831"/>
                      <a:pt x="905308" y="10099"/>
                    </a:cubicBezTo>
                    <a:cubicBezTo>
                      <a:pt x="928926" y="8319"/>
                      <a:pt x="951882" y="973"/>
                      <a:pt x="975521" y="0"/>
                    </a:cubicBezTo>
                    <a:cubicBezTo>
                      <a:pt x="976182" y="35098"/>
                      <a:pt x="977360" y="70238"/>
                      <a:pt x="984013" y="104777"/>
                    </a:cubicBezTo>
                    <a:cubicBezTo>
                      <a:pt x="986782" y="126196"/>
                      <a:pt x="988352" y="147719"/>
                      <a:pt x="992113" y="1689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/>
          <p:nvPr>
            <p:ph type="ctrTitle"/>
          </p:nvPr>
        </p:nvSpPr>
        <p:spPr>
          <a:xfrm>
            <a:off x="4486225" y="1211250"/>
            <a:ext cx="3971100" cy="208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3"/>
          <p:cNvSpPr txBox="1"/>
          <p:nvPr>
            <p:ph idx="1" type="subTitle"/>
          </p:nvPr>
        </p:nvSpPr>
        <p:spPr>
          <a:xfrm>
            <a:off x="4486225" y="3478950"/>
            <a:ext cx="39711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/>
          <p:nvPr>
            <p:ph idx="2" type="pic"/>
          </p:nvPr>
        </p:nvSpPr>
        <p:spPr>
          <a:xfrm>
            <a:off x="0" y="0"/>
            <a:ext cx="9144000" cy="373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4"/>
          <p:cNvSpPr txBox="1"/>
          <p:nvPr>
            <p:ph idx="1" type="body"/>
          </p:nvPr>
        </p:nvSpPr>
        <p:spPr>
          <a:xfrm>
            <a:off x="855300" y="4047750"/>
            <a:ext cx="7433400" cy="6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Font typeface="Poppins Medium"/>
              <a:buChar char="○"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Font typeface="Poppins Medium"/>
              <a:buChar char="■"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29" name="Google Shape;229;p4"/>
          <p:cNvSpPr txBox="1"/>
          <p:nvPr>
            <p:ph type="ctrTitle"/>
          </p:nvPr>
        </p:nvSpPr>
        <p:spPr>
          <a:xfrm>
            <a:off x="799050" y="1077900"/>
            <a:ext cx="7545900" cy="208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500025" y="2343150"/>
            <a:ext cx="8134500" cy="20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3" name="Google Shape;233;p5"/>
          <p:cNvSpPr txBox="1"/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"/>
          <p:cNvSpPr txBox="1"/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7" name="Google Shape;237;p6"/>
          <p:cNvSpPr txBox="1"/>
          <p:nvPr>
            <p:ph idx="1" type="body"/>
          </p:nvPr>
        </p:nvSpPr>
        <p:spPr>
          <a:xfrm>
            <a:off x="4943475" y="2343150"/>
            <a:ext cx="3695700" cy="20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8" name="Google Shape;238;p6"/>
          <p:cNvSpPr txBox="1"/>
          <p:nvPr>
            <p:ph idx="2" type="body"/>
          </p:nvPr>
        </p:nvSpPr>
        <p:spPr>
          <a:xfrm>
            <a:off x="504825" y="2343150"/>
            <a:ext cx="3695700" cy="20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-19050" y="-9525"/>
            <a:ext cx="9172500" cy="18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"/>
          <p:cNvSpPr txBox="1"/>
          <p:nvPr>
            <p:ph type="title"/>
          </p:nvPr>
        </p:nvSpPr>
        <p:spPr>
          <a:xfrm>
            <a:off x="500025" y="855050"/>
            <a:ext cx="8134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7"/>
          <p:cNvSpPr txBox="1"/>
          <p:nvPr>
            <p:ph idx="1" type="body"/>
          </p:nvPr>
        </p:nvSpPr>
        <p:spPr>
          <a:xfrm>
            <a:off x="514350" y="2343150"/>
            <a:ext cx="25296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3" name="Google Shape;243;p7"/>
          <p:cNvSpPr txBox="1"/>
          <p:nvPr>
            <p:ph idx="2" type="body"/>
          </p:nvPr>
        </p:nvSpPr>
        <p:spPr>
          <a:xfrm>
            <a:off x="3309637" y="2343150"/>
            <a:ext cx="25296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4" name="Google Shape;244;p7"/>
          <p:cNvSpPr txBox="1"/>
          <p:nvPr>
            <p:ph idx="3" type="body"/>
          </p:nvPr>
        </p:nvSpPr>
        <p:spPr>
          <a:xfrm>
            <a:off x="6104923" y="2343150"/>
            <a:ext cx="25296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504750" y="855050"/>
            <a:ext cx="8134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8"/>
          <p:cNvSpPr/>
          <p:nvPr>
            <p:ph idx="2" type="pic"/>
          </p:nvPr>
        </p:nvSpPr>
        <p:spPr>
          <a:xfrm>
            <a:off x="-9525" y="1809750"/>
            <a:ext cx="9153600" cy="333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○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Poppins Light"/>
              <a:buChar char="■"/>
              <a:def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9" Type="http://schemas.openxmlformats.org/officeDocument/2006/relationships/image" Target="../media/image4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Relationship Id="rId8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/>
        </p:nvSpPr>
        <p:spPr>
          <a:xfrm>
            <a:off x="668140" y="1814513"/>
            <a:ext cx="4259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Math Lesson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20"/>
          <p:cNvPicPr preferRelativeResize="0"/>
          <p:nvPr/>
        </p:nvPicPr>
        <p:blipFill rotWithShape="1">
          <a:blip r:embed="rId3">
            <a:alphaModFix/>
          </a:blip>
          <a:srcRect b="0" l="0" r="0" t="38503"/>
          <a:stretch/>
        </p:blipFill>
        <p:spPr>
          <a:xfrm>
            <a:off x="0" y="0"/>
            <a:ext cx="9144003" cy="3731976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0"/>
          <p:cNvSpPr txBox="1"/>
          <p:nvPr/>
        </p:nvSpPr>
        <p:spPr>
          <a:xfrm>
            <a:off x="2205525" y="2459788"/>
            <a:ext cx="460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123,456,789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767" name="Google Shape;767;p20"/>
          <p:cNvSpPr txBox="1"/>
          <p:nvPr/>
        </p:nvSpPr>
        <p:spPr>
          <a:xfrm>
            <a:off x="2401254" y="4049702"/>
            <a:ext cx="421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1"/>
          <p:cNvGrpSpPr/>
          <p:nvPr/>
        </p:nvGrpSpPr>
        <p:grpSpPr>
          <a:xfrm>
            <a:off x="4171063" y="713134"/>
            <a:ext cx="4365225" cy="820588"/>
            <a:chOff x="0" y="9525"/>
            <a:chExt cx="11640600" cy="2188234"/>
          </a:xfrm>
        </p:grpSpPr>
        <p:sp>
          <p:nvSpPr>
            <p:cNvPr id="773" name="Google Shape;773;p21"/>
            <p:cNvSpPr txBox="1"/>
            <p:nvPr/>
          </p:nvSpPr>
          <p:spPr>
            <a:xfrm>
              <a:off x="0" y="9525"/>
              <a:ext cx="116406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74" name="Google Shape;774;p21"/>
            <p:cNvSpPr txBox="1"/>
            <p:nvPr/>
          </p:nvSpPr>
          <p:spPr>
            <a:xfrm>
              <a:off x="0" y="1582159"/>
              <a:ext cx="1164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4171063" y="2166004"/>
            <a:ext cx="4365225" cy="820588"/>
            <a:chOff x="0" y="9525"/>
            <a:chExt cx="11640600" cy="2188234"/>
          </a:xfrm>
        </p:grpSpPr>
        <p:sp>
          <p:nvSpPr>
            <p:cNvPr id="776" name="Google Shape;776;p21"/>
            <p:cNvSpPr txBox="1"/>
            <p:nvPr/>
          </p:nvSpPr>
          <p:spPr>
            <a:xfrm>
              <a:off x="0" y="9525"/>
              <a:ext cx="116406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77" name="Google Shape;777;p21"/>
            <p:cNvSpPr txBox="1"/>
            <p:nvPr/>
          </p:nvSpPr>
          <p:spPr>
            <a:xfrm>
              <a:off x="0" y="1582159"/>
              <a:ext cx="1164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78" name="Google Shape;778;p21"/>
          <p:cNvGrpSpPr/>
          <p:nvPr/>
        </p:nvGrpSpPr>
        <p:grpSpPr>
          <a:xfrm>
            <a:off x="4171063" y="3612084"/>
            <a:ext cx="4365225" cy="820588"/>
            <a:chOff x="0" y="9525"/>
            <a:chExt cx="11640600" cy="2188234"/>
          </a:xfrm>
        </p:grpSpPr>
        <p:sp>
          <p:nvSpPr>
            <p:cNvPr id="779" name="Google Shape;779;p21"/>
            <p:cNvSpPr txBox="1"/>
            <p:nvPr/>
          </p:nvSpPr>
          <p:spPr>
            <a:xfrm>
              <a:off x="0" y="9525"/>
              <a:ext cx="116406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80" name="Google Shape;780;p21"/>
            <p:cNvSpPr txBox="1"/>
            <p:nvPr/>
          </p:nvSpPr>
          <p:spPr>
            <a:xfrm>
              <a:off x="0" y="1582159"/>
              <a:ext cx="1164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81" name="Google Shape;781;p21"/>
          <p:cNvGrpSpPr/>
          <p:nvPr/>
        </p:nvGrpSpPr>
        <p:grpSpPr>
          <a:xfrm>
            <a:off x="1761696" y="2384760"/>
            <a:ext cx="1909768" cy="2152716"/>
            <a:chOff x="1761696" y="2384760"/>
            <a:chExt cx="1909768" cy="2152716"/>
          </a:xfrm>
        </p:grpSpPr>
        <p:sp>
          <p:nvSpPr>
            <p:cNvPr id="782" name="Google Shape;782;p21"/>
            <p:cNvSpPr/>
            <p:nvPr/>
          </p:nvSpPr>
          <p:spPr>
            <a:xfrm rot="446623">
              <a:off x="1881640" y="2484739"/>
              <a:ext cx="1670371" cy="1952766"/>
            </a:xfrm>
            <a:custGeom>
              <a:rect b="b" l="l" r="r" t="t"/>
              <a:pathLst>
                <a:path extrusionOk="0" h="3892079" w="3329234">
                  <a:moveTo>
                    <a:pt x="3326849" y="497845"/>
                  </a:moveTo>
                  <a:cubicBezTo>
                    <a:pt x="3321320" y="466629"/>
                    <a:pt x="3292116" y="467485"/>
                    <a:pt x="3266962" y="468264"/>
                  </a:cubicBezTo>
                  <a:cubicBezTo>
                    <a:pt x="3221403" y="468731"/>
                    <a:pt x="3176079" y="463438"/>
                    <a:pt x="3130520" y="462348"/>
                  </a:cubicBezTo>
                  <a:cubicBezTo>
                    <a:pt x="3068374" y="464138"/>
                    <a:pt x="3007707" y="449426"/>
                    <a:pt x="2945950" y="446078"/>
                  </a:cubicBezTo>
                  <a:cubicBezTo>
                    <a:pt x="2888944" y="444599"/>
                    <a:pt x="2832872" y="434246"/>
                    <a:pt x="2776255" y="428485"/>
                  </a:cubicBezTo>
                  <a:cubicBezTo>
                    <a:pt x="2738484" y="425372"/>
                    <a:pt x="2700402" y="425605"/>
                    <a:pt x="2662709" y="421012"/>
                  </a:cubicBezTo>
                  <a:cubicBezTo>
                    <a:pt x="2634051" y="418833"/>
                    <a:pt x="2606015" y="408246"/>
                    <a:pt x="2577278" y="408713"/>
                  </a:cubicBezTo>
                  <a:cubicBezTo>
                    <a:pt x="2580004" y="344180"/>
                    <a:pt x="2581717" y="279647"/>
                    <a:pt x="2581172" y="215036"/>
                  </a:cubicBezTo>
                  <a:cubicBezTo>
                    <a:pt x="2580549" y="208419"/>
                    <a:pt x="2575720" y="203203"/>
                    <a:pt x="2569802" y="200946"/>
                  </a:cubicBezTo>
                  <a:cubicBezTo>
                    <a:pt x="2571749" y="183042"/>
                    <a:pt x="2543479" y="173545"/>
                    <a:pt x="2530318" y="163425"/>
                  </a:cubicBezTo>
                  <a:cubicBezTo>
                    <a:pt x="2479386" y="128317"/>
                    <a:pt x="2421445" y="107221"/>
                    <a:pt x="2363426" y="87137"/>
                  </a:cubicBezTo>
                  <a:cubicBezTo>
                    <a:pt x="2330717" y="73904"/>
                    <a:pt x="2296374" y="66119"/>
                    <a:pt x="2262185" y="57868"/>
                  </a:cubicBezTo>
                  <a:cubicBezTo>
                    <a:pt x="2236330" y="51562"/>
                    <a:pt x="2211643" y="41287"/>
                    <a:pt x="2185709" y="35371"/>
                  </a:cubicBezTo>
                  <a:cubicBezTo>
                    <a:pt x="2160010" y="30077"/>
                    <a:pt x="2133765" y="27664"/>
                    <a:pt x="2107832" y="24628"/>
                  </a:cubicBezTo>
                  <a:cubicBezTo>
                    <a:pt x="2055031" y="21359"/>
                    <a:pt x="2002775" y="14664"/>
                    <a:pt x="1950597" y="6101"/>
                  </a:cubicBezTo>
                  <a:cubicBezTo>
                    <a:pt x="1824669" y="-2306"/>
                    <a:pt x="1697962" y="-1450"/>
                    <a:pt x="1571956" y="5167"/>
                  </a:cubicBezTo>
                  <a:cubicBezTo>
                    <a:pt x="1500620" y="8981"/>
                    <a:pt x="1429518" y="15442"/>
                    <a:pt x="1358727" y="24939"/>
                  </a:cubicBezTo>
                  <a:cubicBezTo>
                    <a:pt x="1287469" y="32179"/>
                    <a:pt x="1217146" y="46269"/>
                    <a:pt x="1150639" y="73281"/>
                  </a:cubicBezTo>
                  <a:cubicBezTo>
                    <a:pt x="1083274" y="96634"/>
                    <a:pt x="1015755" y="123958"/>
                    <a:pt x="961007" y="170898"/>
                  </a:cubicBezTo>
                  <a:cubicBezTo>
                    <a:pt x="935385" y="194563"/>
                    <a:pt x="905168" y="216203"/>
                    <a:pt x="886789" y="246174"/>
                  </a:cubicBezTo>
                  <a:cubicBezTo>
                    <a:pt x="886244" y="247497"/>
                    <a:pt x="886478" y="248976"/>
                    <a:pt x="887257" y="250144"/>
                  </a:cubicBezTo>
                  <a:cubicBezTo>
                    <a:pt x="885154" y="248976"/>
                    <a:pt x="882195" y="249365"/>
                    <a:pt x="880559" y="251778"/>
                  </a:cubicBezTo>
                  <a:cubicBezTo>
                    <a:pt x="875497" y="259952"/>
                    <a:pt x="874017" y="269683"/>
                    <a:pt x="871759" y="278868"/>
                  </a:cubicBezTo>
                  <a:cubicBezTo>
                    <a:pt x="863426" y="324485"/>
                    <a:pt x="860233" y="370803"/>
                    <a:pt x="858520" y="417198"/>
                  </a:cubicBezTo>
                  <a:cubicBezTo>
                    <a:pt x="852835" y="415641"/>
                    <a:pt x="846760" y="415407"/>
                    <a:pt x="840919" y="414940"/>
                  </a:cubicBezTo>
                  <a:cubicBezTo>
                    <a:pt x="796997" y="413150"/>
                    <a:pt x="753307" y="421168"/>
                    <a:pt x="709540" y="424126"/>
                  </a:cubicBezTo>
                  <a:cubicBezTo>
                    <a:pt x="634544" y="427006"/>
                    <a:pt x="556822" y="431132"/>
                    <a:pt x="482215" y="443198"/>
                  </a:cubicBezTo>
                  <a:cubicBezTo>
                    <a:pt x="397017" y="450515"/>
                    <a:pt x="311430" y="452228"/>
                    <a:pt x="226933" y="467252"/>
                  </a:cubicBezTo>
                  <a:cubicBezTo>
                    <a:pt x="171172" y="473168"/>
                    <a:pt x="118216" y="493252"/>
                    <a:pt x="62689" y="500492"/>
                  </a:cubicBezTo>
                  <a:cubicBezTo>
                    <a:pt x="54278" y="502983"/>
                    <a:pt x="44076" y="503216"/>
                    <a:pt x="34419" y="504539"/>
                  </a:cubicBezTo>
                  <a:cubicBezTo>
                    <a:pt x="31849" y="502048"/>
                    <a:pt x="27878" y="501192"/>
                    <a:pt x="22270" y="503527"/>
                  </a:cubicBezTo>
                  <a:cubicBezTo>
                    <a:pt x="19934" y="505006"/>
                    <a:pt x="18454" y="507108"/>
                    <a:pt x="17364" y="509444"/>
                  </a:cubicBezTo>
                  <a:cubicBezTo>
                    <a:pt x="15261" y="510611"/>
                    <a:pt x="13314" y="511857"/>
                    <a:pt x="11601" y="513569"/>
                  </a:cubicBezTo>
                  <a:cubicBezTo>
                    <a:pt x="7084" y="519174"/>
                    <a:pt x="6851" y="527192"/>
                    <a:pt x="10277" y="533264"/>
                  </a:cubicBezTo>
                  <a:cubicBezTo>
                    <a:pt x="5994" y="551558"/>
                    <a:pt x="3736" y="570318"/>
                    <a:pt x="2256" y="589001"/>
                  </a:cubicBezTo>
                  <a:cubicBezTo>
                    <a:pt x="-8803" y="712774"/>
                    <a:pt x="22738" y="834522"/>
                    <a:pt x="54590" y="953002"/>
                  </a:cubicBezTo>
                  <a:cubicBezTo>
                    <a:pt x="90102" y="1106200"/>
                    <a:pt x="173742" y="1241571"/>
                    <a:pt x="264703" y="1367835"/>
                  </a:cubicBezTo>
                  <a:cubicBezTo>
                    <a:pt x="358468" y="1492542"/>
                    <a:pt x="488446" y="1585177"/>
                    <a:pt x="626289" y="1655860"/>
                  </a:cubicBezTo>
                  <a:cubicBezTo>
                    <a:pt x="708839" y="1700231"/>
                    <a:pt x="801669" y="1719069"/>
                    <a:pt x="890605" y="1746626"/>
                  </a:cubicBezTo>
                  <a:cubicBezTo>
                    <a:pt x="990444" y="1769590"/>
                    <a:pt x="1090829" y="1798004"/>
                    <a:pt x="1194406" y="1796447"/>
                  </a:cubicBezTo>
                  <a:cubicBezTo>
                    <a:pt x="1223766" y="1796680"/>
                    <a:pt x="1253203" y="1795746"/>
                    <a:pt x="1282485" y="1794189"/>
                  </a:cubicBezTo>
                  <a:cubicBezTo>
                    <a:pt x="1284822" y="1794034"/>
                    <a:pt x="1287002" y="1793255"/>
                    <a:pt x="1288949" y="1792165"/>
                  </a:cubicBezTo>
                  <a:cubicBezTo>
                    <a:pt x="1289962" y="1792632"/>
                    <a:pt x="1291052" y="1792944"/>
                    <a:pt x="1292220" y="1793022"/>
                  </a:cubicBezTo>
                  <a:cubicBezTo>
                    <a:pt x="1298294" y="1793567"/>
                    <a:pt x="1304213" y="1794890"/>
                    <a:pt x="1309898" y="1797070"/>
                  </a:cubicBezTo>
                  <a:cubicBezTo>
                    <a:pt x="1314493" y="1798549"/>
                    <a:pt x="1318854" y="1797692"/>
                    <a:pt x="1322203" y="1795435"/>
                  </a:cubicBezTo>
                  <a:cubicBezTo>
                    <a:pt x="1422275" y="1871255"/>
                    <a:pt x="1531849" y="1924112"/>
                    <a:pt x="1650301" y="1951357"/>
                  </a:cubicBezTo>
                  <a:cubicBezTo>
                    <a:pt x="1639632" y="1958208"/>
                    <a:pt x="1633557" y="1971830"/>
                    <a:pt x="1629664" y="1983896"/>
                  </a:cubicBezTo>
                  <a:cubicBezTo>
                    <a:pt x="1613854" y="2034729"/>
                    <a:pt x="1647498" y="2061819"/>
                    <a:pt x="1697183" y="2076843"/>
                  </a:cubicBezTo>
                  <a:cubicBezTo>
                    <a:pt x="1694536" y="2087819"/>
                    <a:pt x="1694302" y="2099340"/>
                    <a:pt x="1692589" y="2110472"/>
                  </a:cubicBezTo>
                  <a:cubicBezTo>
                    <a:pt x="1684411" y="2183490"/>
                    <a:pt x="1670549" y="2255652"/>
                    <a:pt x="1656531" y="2327736"/>
                  </a:cubicBezTo>
                  <a:cubicBezTo>
                    <a:pt x="1640722" y="2419514"/>
                    <a:pt x="1617592" y="2510437"/>
                    <a:pt x="1580756" y="2596299"/>
                  </a:cubicBezTo>
                  <a:cubicBezTo>
                    <a:pt x="1561053" y="2643317"/>
                    <a:pt x="1535899" y="2687611"/>
                    <a:pt x="1506617" y="2729335"/>
                  </a:cubicBezTo>
                  <a:cubicBezTo>
                    <a:pt x="1495480" y="2746228"/>
                    <a:pt x="1483098" y="2763743"/>
                    <a:pt x="1470871" y="2781102"/>
                  </a:cubicBezTo>
                  <a:cubicBezTo>
                    <a:pt x="1445872" y="2800407"/>
                    <a:pt x="1420718" y="2819401"/>
                    <a:pt x="1394863" y="2837539"/>
                  </a:cubicBezTo>
                  <a:cubicBezTo>
                    <a:pt x="1312235" y="2837072"/>
                    <a:pt x="1229295" y="2837773"/>
                    <a:pt x="1147446" y="2850384"/>
                  </a:cubicBezTo>
                  <a:cubicBezTo>
                    <a:pt x="1132026" y="2853108"/>
                    <a:pt x="1115905" y="2854120"/>
                    <a:pt x="1101264" y="2859725"/>
                  </a:cubicBezTo>
                  <a:cubicBezTo>
                    <a:pt x="1058354" y="2890006"/>
                    <a:pt x="1042077" y="2945587"/>
                    <a:pt x="1023309" y="2992372"/>
                  </a:cubicBezTo>
                  <a:cubicBezTo>
                    <a:pt x="1003995" y="3047097"/>
                    <a:pt x="977750" y="3098785"/>
                    <a:pt x="954465" y="3151720"/>
                  </a:cubicBezTo>
                  <a:cubicBezTo>
                    <a:pt x="947690" y="3168612"/>
                    <a:pt x="941849" y="3186049"/>
                    <a:pt x="933905" y="3202474"/>
                  </a:cubicBezTo>
                  <a:cubicBezTo>
                    <a:pt x="926585" y="3215863"/>
                    <a:pt x="913423" y="3229720"/>
                    <a:pt x="921367" y="3245912"/>
                  </a:cubicBezTo>
                  <a:cubicBezTo>
                    <a:pt x="923236" y="3249103"/>
                    <a:pt x="925417" y="3251828"/>
                    <a:pt x="927831" y="3254397"/>
                  </a:cubicBezTo>
                  <a:cubicBezTo>
                    <a:pt x="923937" y="3270666"/>
                    <a:pt x="925728" y="3288726"/>
                    <a:pt x="924326" y="3305229"/>
                  </a:cubicBezTo>
                  <a:cubicBezTo>
                    <a:pt x="924171" y="3368050"/>
                    <a:pt x="930323" y="3430559"/>
                    <a:pt x="931491" y="3493301"/>
                  </a:cubicBezTo>
                  <a:cubicBezTo>
                    <a:pt x="931491" y="3563050"/>
                    <a:pt x="939357" y="3632409"/>
                    <a:pt x="943328" y="3702002"/>
                  </a:cubicBezTo>
                  <a:cubicBezTo>
                    <a:pt x="945353" y="3724733"/>
                    <a:pt x="946132" y="3747619"/>
                    <a:pt x="947456" y="3770506"/>
                  </a:cubicBezTo>
                  <a:cubicBezTo>
                    <a:pt x="948858" y="3781092"/>
                    <a:pt x="947534" y="3794248"/>
                    <a:pt x="956412" y="3801721"/>
                  </a:cubicBezTo>
                  <a:cubicBezTo>
                    <a:pt x="956723" y="3801955"/>
                    <a:pt x="957113" y="3802110"/>
                    <a:pt x="957424" y="3802266"/>
                  </a:cubicBezTo>
                  <a:cubicBezTo>
                    <a:pt x="957814" y="3808260"/>
                    <a:pt x="958592" y="3814176"/>
                    <a:pt x="962175" y="3819236"/>
                  </a:cubicBezTo>
                  <a:cubicBezTo>
                    <a:pt x="963265" y="3820482"/>
                    <a:pt x="964355" y="3821416"/>
                    <a:pt x="965446" y="3822194"/>
                  </a:cubicBezTo>
                  <a:cubicBezTo>
                    <a:pt x="959761" y="3824374"/>
                    <a:pt x="958359" y="3827799"/>
                    <a:pt x="963421" y="3833170"/>
                  </a:cubicBezTo>
                  <a:cubicBezTo>
                    <a:pt x="963421" y="3833170"/>
                    <a:pt x="963343" y="3833170"/>
                    <a:pt x="963343" y="3833248"/>
                  </a:cubicBezTo>
                  <a:cubicBezTo>
                    <a:pt x="1017234" y="3844614"/>
                    <a:pt x="1073306" y="3848661"/>
                    <a:pt x="1127820" y="3858781"/>
                  </a:cubicBezTo>
                  <a:cubicBezTo>
                    <a:pt x="1204608" y="3869057"/>
                    <a:pt x="1282329" y="3865554"/>
                    <a:pt x="1359428" y="3871392"/>
                  </a:cubicBezTo>
                  <a:cubicBezTo>
                    <a:pt x="1466588" y="3883614"/>
                    <a:pt x="1574293" y="3883224"/>
                    <a:pt x="1681997" y="3883925"/>
                  </a:cubicBezTo>
                  <a:cubicBezTo>
                    <a:pt x="1799982" y="3885716"/>
                    <a:pt x="1917888" y="3891009"/>
                    <a:pt x="2035951" y="3891865"/>
                  </a:cubicBezTo>
                  <a:cubicBezTo>
                    <a:pt x="2114607" y="3893189"/>
                    <a:pt x="2193030" y="3888051"/>
                    <a:pt x="2271608" y="3885716"/>
                  </a:cubicBezTo>
                  <a:cubicBezTo>
                    <a:pt x="2332275" y="3883536"/>
                    <a:pt x="2392942" y="3885248"/>
                    <a:pt x="2453530" y="3881356"/>
                  </a:cubicBezTo>
                  <a:cubicBezTo>
                    <a:pt x="2515209" y="3876452"/>
                    <a:pt x="2576966" y="3873961"/>
                    <a:pt x="2639969" y="3873416"/>
                  </a:cubicBezTo>
                  <a:cubicBezTo>
                    <a:pt x="2686618" y="3868979"/>
                    <a:pt x="2733111" y="3870536"/>
                    <a:pt x="2779915" y="3872715"/>
                  </a:cubicBezTo>
                  <a:cubicBezTo>
                    <a:pt x="2788092" y="3872637"/>
                    <a:pt x="2795024" y="3867111"/>
                    <a:pt x="2797204" y="3859560"/>
                  </a:cubicBezTo>
                  <a:cubicBezTo>
                    <a:pt x="2815194" y="3852398"/>
                    <a:pt x="2808029" y="3820404"/>
                    <a:pt x="2809820" y="3803434"/>
                  </a:cubicBezTo>
                  <a:cubicBezTo>
                    <a:pt x="2809197" y="3714068"/>
                    <a:pt x="2812235" y="3624859"/>
                    <a:pt x="2815272" y="3535649"/>
                  </a:cubicBezTo>
                  <a:cubicBezTo>
                    <a:pt x="2813169" y="3430636"/>
                    <a:pt x="2827187" y="3327181"/>
                    <a:pt x="2830146" y="3221780"/>
                  </a:cubicBezTo>
                  <a:cubicBezTo>
                    <a:pt x="2839570" y="3219444"/>
                    <a:pt x="2847201" y="3212594"/>
                    <a:pt x="2847825" y="3201774"/>
                  </a:cubicBezTo>
                  <a:cubicBezTo>
                    <a:pt x="2848915" y="3186828"/>
                    <a:pt x="2841750" y="3172738"/>
                    <a:pt x="2835909" y="3159348"/>
                  </a:cubicBezTo>
                  <a:cubicBezTo>
                    <a:pt x="2822281" y="3127510"/>
                    <a:pt x="2806705" y="3096606"/>
                    <a:pt x="2787236" y="3067959"/>
                  </a:cubicBezTo>
                  <a:cubicBezTo>
                    <a:pt x="2749855" y="3003582"/>
                    <a:pt x="2704919" y="2944031"/>
                    <a:pt x="2671899" y="2877084"/>
                  </a:cubicBezTo>
                  <a:cubicBezTo>
                    <a:pt x="2660373" y="2842988"/>
                    <a:pt x="2620422" y="2844389"/>
                    <a:pt x="2590751" y="2839952"/>
                  </a:cubicBezTo>
                  <a:cubicBezTo>
                    <a:pt x="2562014" y="2836216"/>
                    <a:pt x="2533043" y="2836138"/>
                    <a:pt x="2504073" y="2835982"/>
                  </a:cubicBezTo>
                  <a:cubicBezTo>
                    <a:pt x="2499089" y="2835982"/>
                    <a:pt x="2494494" y="2838084"/>
                    <a:pt x="2491223" y="2841509"/>
                  </a:cubicBezTo>
                  <a:cubicBezTo>
                    <a:pt x="2480632" y="2832090"/>
                    <a:pt x="2467548" y="2824617"/>
                    <a:pt x="2455945" y="2817455"/>
                  </a:cubicBezTo>
                  <a:cubicBezTo>
                    <a:pt x="2440135" y="2809204"/>
                    <a:pt x="2424404" y="2800797"/>
                    <a:pt x="2409140" y="2791611"/>
                  </a:cubicBezTo>
                  <a:cubicBezTo>
                    <a:pt x="2407583" y="2788342"/>
                    <a:pt x="2405091" y="2785695"/>
                    <a:pt x="2401976" y="2783671"/>
                  </a:cubicBezTo>
                  <a:cubicBezTo>
                    <a:pt x="2389359" y="2775886"/>
                    <a:pt x="2377366" y="2767246"/>
                    <a:pt x="2365295" y="2758683"/>
                  </a:cubicBezTo>
                  <a:cubicBezTo>
                    <a:pt x="2300267" y="2715401"/>
                    <a:pt x="2236018" y="2666904"/>
                    <a:pt x="2193186" y="2600113"/>
                  </a:cubicBezTo>
                  <a:cubicBezTo>
                    <a:pt x="2146459" y="2526628"/>
                    <a:pt x="2093970" y="2455478"/>
                    <a:pt x="2060560" y="2374676"/>
                  </a:cubicBezTo>
                  <a:cubicBezTo>
                    <a:pt x="2049112" y="2343071"/>
                    <a:pt x="2043349" y="2308119"/>
                    <a:pt x="2034549" y="2275424"/>
                  </a:cubicBezTo>
                  <a:cubicBezTo>
                    <a:pt x="2019986" y="2227316"/>
                    <a:pt x="2008382" y="2178196"/>
                    <a:pt x="2009628" y="2127286"/>
                  </a:cubicBezTo>
                  <a:cubicBezTo>
                    <a:pt x="2009161" y="2116777"/>
                    <a:pt x="2009706" y="2106268"/>
                    <a:pt x="2009239" y="2095759"/>
                  </a:cubicBezTo>
                  <a:cubicBezTo>
                    <a:pt x="2042415" y="2089531"/>
                    <a:pt x="2072709" y="2076376"/>
                    <a:pt x="2090932" y="2049364"/>
                  </a:cubicBezTo>
                  <a:cubicBezTo>
                    <a:pt x="2113283" y="2014645"/>
                    <a:pt x="2103003" y="1970507"/>
                    <a:pt x="2077070" y="1940848"/>
                  </a:cubicBezTo>
                  <a:cubicBezTo>
                    <a:pt x="2084235" y="1937657"/>
                    <a:pt x="2091400" y="1934543"/>
                    <a:pt x="2098564" y="1931429"/>
                  </a:cubicBezTo>
                  <a:cubicBezTo>
                    <a:pt x="2122551" y="1920764"/>
                    <a:pt x="2147082" y="1910878"/>
                    <a:pt x="2168888" y="1896244"/>
                  </a:cubicBezTo>
                  <a:cubicBezTo>
                    <a:pt x="2233994" y="1848291"/>
                    <a:pt x="2298165" y="1794111"/>
                    <a:pt x="2340374" y="1724363"/>
                  </a:cubicBezTo>
                  <a:cubicBezTo>
                    <a:pt x="2350810" y="1706459"/>
                    <a:pt x="2360856" y="1688321"/>
                    <a:pt x="2370435" y="1669949"/>
                  </a:cubicBezTo>
                  <a:cubicBezTo>
                    <a:pt x="2376587" y="1680381"/>
                    <a:pt x="2392397" y="1678902"/>
                    <a:pt x="2403845" y="1677033"/>
                  </a:cubicBezTo>
                  <a:cubicBezTo>
                    <a:pt x="2451272" y="1675009"/>
                    <a:pt x="2497142" y="1662476"/>
                    <a:pt x="2542389" y="1649243"/>
                  </a:cubicBezTo>
                  <a:cubicBezTo>
                    <a:pt x="2607105" y="1631105"/>
                    <a:pt x="2668784" y="1602848"/>
                    <a:pt x="2728828" y="1573033"/>
                  </a:cubicBezTo>
                  <a:cubicBezTo>
                    <a:pt x="2843619" y="1499626"/>
                    <a:pt x="2946106" y="1408470"/>
                    <a:pt x="3036600" y="1306805"/>
                  </a:cubicBezTo>
                  <a:cubicBezTo>
                    <a:pt x="3112219" y="1228415"/>
                    <a:pt x="3178726" y="1139906"/>
                    <a:pt x="3223740" y="1040421"/>
                  </a:cubicBezTo>
                  <a:cubicBezTo>
                    <a:pt x="3250452" y="980247"/>
                    <a:pt x="3280045" y="921319"/>
                    <a:pt x="3297100" y="857409"/>
                  </a:cubicBezTo>
                  <a:cubicBezTo>
                    <a:pt x="3319140" y="778552"/>
                    <a:pt x="3323423" y="696660"/>
                    <a:pt x="3325603" y="615234"/>
                  </a:cubicBezTo>
                  <a:cubicBezTo>
                    <a:pt x="3325837" y="576234"/>
                    <a:pt x="3332768" y="536611"/>
                    <a:pt x="3326849" y="497845"/>
                  </a:cubicBezTo>
                  <a:close/>
                  <a:moveTo>
                    <a:pt x="2560612" y="745001"/>
                  </a:moveTo>
                  <a:cubicBezTo>
                    <a:pt x="2562559" y="694091"/>
                    <a:pt x="2565207" y="643180"/>
                    <a:pt x="2567933" y="592270"/>
                  </a:cubicBezTo>
                  <a:cubicBezTo>
                    <a:pt x="2581561" y="599977"/>
                    <a:pt x="2599473" y="599588"/>
                    <a:pt x="2614426" y="603480"/>
                  </a:cubicBezTo>
                  <a:cubicBezTo>
                    <a:pt x="2677428" y="617103"/>
                    <a:pt x="2741599" y="623097"/>
                    <a:pt x="2805148" y="633606"/>
                  </a:cubicBezTo>
                  <a:cubicBezTo>
                    <a:pt x="2895563" y="645360"/>
                    <a:pt x="2985746" y="662719"/>
                    <a:pt x="3077252" y="663031"/>
                  </a:cubicBezTo>
                  <a:cubicBezTo>
                    <a:pt x="3085663" y="690977"/>
                    <a:pt x="3070554" y="719935"/>
                    <a:pt x="3063701" y="746947"/>
                  </a:cubicBezTo>
                  <a:cubicBezTo>
                    <a:pt x="3048982" y="795911"/>
                    <a:pt x="3033718" y="844720"/>
                    <a:pt x="3014872" y="892361"/>
                  </a:cubicBezTo>
                  <a:cubicBezTo>
                    <a:pt x="2994702" y="940624"/>
                    <a:pt x="2975154" y="988654"/>
                    <a:pt x="2951480" y="1035361"/>
                  </a:cubicBezTo>
                  <a:cubicBezTo>
                    <a:pt x="2919316" y="1095769"/>
                    <a:pt x="2874459" y="1149325"/>
                    <a:pt x="2827420" y="1199380"/>
                  </a:cubicBezTo>
                  <a:cubicBezTo>
                    <a:pt x="2777501" y="1248499"/>
                    <a:pt x="2721741" y="1291703"/>
                    <a:pt x="2661308" y="1327122"/>
                  </a:cubicBezTo>
                  <a:cubicBezTo>
                    <a:pt x="2622681" y="1352110"/>
                    <a:pt x="2585066" y="1379589"/>
                    <a:pt x="2541143" y="1394769"/>
                  </a:cubicBezTo>
                  <a:cubicBezTo>
                    <a:pt x="2520038" y="1402087"/>
                    <a:pt x="2497843" y="1405278"/>
                    <a:pt x="2475881" y="1408859"/>
                  </a:cubicBezTo>
                  <a:cubicBezTo>
                    <a:pt x="2471053" y="1409637"/>
                    <a:pt x="2466847" y="1412206"/>
                    <a:pt x="2464044" y="1415865"/>
                  </a:cubicBezTo>
                  <a:cubicBezTo>
                    <a:pt x="2467938" y="1401619"/>
                    <a:pt x="2472143" y="1387530"/>
                    <a:pt x="2477127" y="1373673"/>
                  </a:cubicBezTo>
                  <a:cubicBezTo>
                    <a:pt x="2501581" y="1310074"/>
                    <a:pt x="2519648" y="1244140"/>
                    <a:pt x="2531174" y="1176882"/>
                  </a:cubicBezTo>
                  <a:cubicBezTo>
                    <a:pt x="2548152" y="1106200"/>
                    <a:pt x="2558743" y="1034193"/>
                    <a:pt x="2557497" y="961331"/>
                  </a:cubicBezTo>
                  <a:cubicBezTo>
                    <a:pt x="2558042" y="889247"/>
                    <a:pt x="2559678" y="817085"/>
                    <a:pt x="2560612" y="745001"/>
                  </a:cubicBezTo>
                  <a:close/>
                  <a:moveTo>
                    <a:pt x="1020505" y="1510446"/>
                  </a:moveTo>
                  <a:cubicBezTo>
                    <a:pt x="937955" y="1489117"/>
                    <a:pt x="864283" y="1447081"/>
                    <a:pt x="787885" y="1410105"/>
                  </a:cubicBezTo>
                  <a:cubicBezTo>
                    <a:pt x="700896" y="1362775"/>
                    <a:pt x="616398" y="1309452"/>
                    <a:pt x="539689" y="1246631"/>
                  </a:cubicBezTo>
                  <a:cubicBezTo>
                    <a:pt x="488212" y="1203895"/>
                    <a:pt x="447248" y="1151038"/>
                    <a:pt x="404494" y="1100050"/>
                  </a:cubicBezTo>
                  <a:cubicBezTo>
                    <a:pt x="334715" y="1014421"/>
                    <a:pt x="265404" y="923032"/>
                    <a:pt x="242820" y="812570"/>
                  </a:cubicBezTo>
                  <a:cubicBezTo>
                    <a:pt x="233708" y="769522"/>
                    <a:pt x="214161" y="720091"/>
                    <a:pt x="226154" y="676576"/>
                  </a:cubicBezTo>
                  <a:cubicBezTo>
                    <a:pt x="290325" y="672761"/>
                    <a:pt x="354652" y="671827"/>
                    <a:pt x="418901" y="667935"/>
                  </a:cubicBezTo>
                  <a:cubicBezTo>
                    <a:pt x="477231" y="660851"/>
                    <a:pt x="535562" y="654779"/>
                    <a:pt x="593658" y="645672"/>
                  </a:cubicBezTo>
                  <a:cubicBezTo>
                    <a:pt x="680492" y="631426"/>
                    <a:pt x="770830" y="628468"/>
                    <a:pt x="853380" y="595851"/>
                  </a:cubicBezTo>
                  <a:cubicBezTo>
                    <a:pt x="851900" y="690043"/>
                    <a:pt x="855015" y="784390"/>
                    <a:pt x="874251" y="877103"/>
                  </a:cubicBezTo>
                  <a:cubicBezTo>
                    <a:pt x="884531" y="932217"/>
                    <a:pt x="891228" y="987876"/>
                    <a:pt x="903222" y="1042678"/>
                  </a:cubicBezTo>
                  <a:cubicBezTo>
                    <a:pt x="915526" y="1099661"/>
                    <a:pt x="935385" y="1154541"/>
                    <a:pt x="953998" y="1209733"/>
                  </a:cubicBezTo>
                  <a:cubicBezTo>
                    <a:pt x="990834" y="1317392"/>
                    <a:pt x="1028215" y="1427152"/>
                    <a:pt x="1085066" y="1526171"/>
                  </a:cubicBezTo>
                  <a:cubicBezTo>
                    <a:pt x="1063260" y="1522123"/>
                    <a:pt x="1041688" y="1516985"/>
                    <a:pt x="1020505" y="1510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3" name="Google Shape;783;p21"/>
            <p:cNvGrpSpPr/>
            <p:nvPr/>
          </p:nvGrpSpPr>
          <p:grpSpPr>
            <a:xfrm rot="450272">
              <a:off x="1881449" y="2485151"/>
              <a:ext cx="1664559" cy="1945921"/>
              <a:chOff x="3762025" y="4970427"/>
              <a:chExt cx="3329234" cy="3892079"/>
            </a:xfrm>
          </p:grpSpPr>
          <p:grpSp>
            <p:nvGrpSpPr>
              <p:cNvPr id="784" name="Google Shape;784;p21"/>
              <p:cNvGrpSpPr/>
              <p:nvPr/>
            </p:nvGrpSpPr>
            <p:grpSpPr>
              <a:xfrm>
                <a:off x="3762025" y="4970427"/>
                <a:ext cx="3329234" cy="3892079"/>
                <a:chOff x="3762025" y="4970427"/>
                <a:chExt cx="3329234" cy="3892079"/>
              </a:xfrm>
            </p:grpSpPr>
            <p:sp>
              <p:nvSpPr>
                <p:cNvPr id="785" name="Google Shape;785;p21"/>
                <p:cNvSpPr/>
                <p:nvPr/>
              </p:nvSpPr>
              <p:spPr>
                <a:xfrm>
                  <a:off x="3762025" y="4970427"/>
                  <a:ext cx="3329234" cy="3892079"/>
                </a:xfrm>
                <a:custGeom>
                  <a:rect b="b" l="l" r="r" t="t"/>
                  <a:pathLst>
                    <a:path extrusionOk="0" h="3892079" w="3329234">
                      <a:moveTo>
                        <a:pt x="3326849" y="497845"/>
                      </a:moveTo>
                      <a:cubicBezTo>
                        <a:pt x="3321320" y="466629"/>
                        <a:pt x="3292116" y="467485"/>
                        <a:pt x="3266962" y="468264"/>
                      </a:cubicBezTo>
                      <a:cubicBezTo>
                        <a:pt x="3221403" y="468731"/>
                        <a:pt x="3176079" y="463438"/>
                        <a:pt x="3130520" y="462348"/>
                      </a:cubicBezTo>
                      <a:cubicBezTo>
                        <a:pt x="3068374" y="464138"/>
                        <a:pt x="3007707" y="449426"/>
                        <a:pt x="2945950" y="446078"/>
                      </a:cubicBezTo>
                      <a:cubicBezTo>
                        <a:pt x="2888944" y="444599"/>
                        <a:pt x="2832872" y="434246"/>
                        <a:pt x="2776255" y="428485"/>
                      </a:cubicBezTo>
                      <a:cubicBezTo>
                        <a:pt x="2738484" y="425372"/>
                        <a:pt x="2700402" y="425605"/>
                        <a:pt x="2662709" y="421012"/>
                      </a:cubicBezTo>
                      <a:cubicBezTo>
                        <a:pt x="2634051" y="418833"/>
                        <a:pt x="2606015" y="408246"/>
                        <a:pt x="2577278" y="408713"/>
                      </a:cubicBezTo>
                      <a:cubicBezTo>
                        <a:pt x="2580004" y="344180"/>
                        <a:pt x="2581717" y="279647"/>
                        <a:pt x="2581172" y="215036"/>
                      </a:cubicBezTo>
                      <a:cubicBezTo>
                        <a:pt x="2580549" y="208419"/>
                        <a:pt x="2575720" y="203203"/>
                        <a:pt x="2569802" y="200946"/>
                      </a:cubicBezTo>
                      <a:cubicBezTo>
                        <a:pt x="2571749" y="183042"/>
                        <a:pt x="2543479" y="173545"/>
                        <a:pt x="2530318" y="163425"/>
                      </a:cubicBezTo>
                      <a:cubicBezTo>
                        <a:pt x="2479386" y="128317"/>
                        <a:pt x="2421445" y="107221"/>
                        <a:pt x="2363426" y="87137"/>
                      </a:cubicBezTo>
                      <a:cubicBezTo>
                        <a:pt x="2330717" y="73904"/>
                        <a:pt x="2296374" y="66119"/>
                        <a:pt x="2262185" y="57868"/>
                      </a:cubicBezTo>
                      <a:cubicBezTo>
                        <a:pt x="2236330" y="51562"/>
                        <a:pt x="2211643" y="41287"/>
                        <a:pt x="2185709" y="35371"/>
                      </a:cubicBezTo>
                      <a:cubicBezTo>
                        <a:pt x="2160010" y="30077"/>
                        <a:pt x="2133765" y="27664"/>
                        <a:pt x="2107832" y="24628"/>
                      </a:cubicBezTo>
                      <a:cubicBezTo>
                        <a:pt x="2055031" y="21359"/>
                        <a:pt x="2002775" y="14664"/>
                        <a:pt x="1950597" y="6101"/>
                      </a:cubicBezTo>
                      <a:cubicBezTo>
                        <a:pt x="1824669" y="-2306"/>
                        <a:pt x="1697962" y="-1450"/>
                        <a:pt x="1571956" y="5167"/>
                      </a:cubicBezTo>
                      <a:cubicBezTo>
                        <a:pt x="1500620" y="8981"/>
                        <a:pt x="1429518" y="15442"/>
                        <a:pt x="1358727" y="24939"/>
                      </a:cubicBezTo>
                      <a:cubicBezTo>
                        <a:pt x="1287469" y="32179"/>
                        <a:pt x="1217146" y="46269"/>
                        <a:pt x="1150639" y="73281"/>
                      </a:cubicBezTo>
                      <a:cubicBezTo>
                        <a:pt x="1083274" y="96634"/>
                        <a:pt x="1015755" y="123958"/>
                        <a:pt x="961007" y="170898"/>
                      </a:cubicBezTo>
                      <a:cubicBezTo>
                        <a:pt x="935385" y="194563"/>
                        <a:pt x="905168" y="216203"/>
                        <a:pt x="886789" y="246174"/>
                      </a:cubicBezTo>
                      <a:cubicBezTo>
                        <a:pt x="886244" y="247497"/>
                        <a:pt x="886478" y="248976"/>
                        <a:pt x="887257" y="250144"/>
                      </a:cubicBezTo>
                      <a:cubicBezTo>
                        <a:pt x="885154" y="248976"/>
                        <a:pt x="882195" y="249365"/>
                        <a:pt x="880559" y="251778"/>
                      </a:cubicBezTo>
                      <a:cubicBezTo>
                        <a:pt x="875497" y="259952"/>
                        <a:pt x="874017" y="269683"/>
                        <a:pt x="871759" y="278868"/>
                      </a:cubicBezTo>
                      <a:cubicBezTo>
                        <a:pt x="863426" y="324485"/>
                        <a:pt x="860233" y="370803"/>
                        <a:pt x="858520" y="417198"/>
                      </a:cubicBezTo>
                      <a:cubicBezTo>
                        <a:pt x="852835" y="415641"/>
                        <a:pt x="846760" y="415407"/>
                        <a:pt x="840919" y="414940"/>
                      </a:cubicBezTo>
                      <a:cubicBezTo>
                        <a:pt x="796997" y="413150"/>
                        <a:pt x="753307" y="421168"/>
                        <a:pt x="709540" y="424126"/>
                      </a:cubicBezTo>
                      <a:cubicBezTo>
                        <a:pt x="634544" y="427006"/>
                        <a:pt x="556822" y="431132"/>
                        <a:pt x="482215" y="443198"/>
                      </a:cubicBezTo>
                      <a:cubicBezTo>
                        <a:pt x="397017" y="450515"/>
                        <a:pt x="311430" y="452228"/>
                        <a:pt x="226933" y="467252"/>
                      </a:cubicBezTo>
                      <a:cubicBezTo>
                        <a:pt x="171172" y="473168"/>
                        <a:pt x="118216" y="493252"/>
                        <a:pt x="62689" y="500492"/>
                      </a:cubicBezTo>
                      <a:cubicBezTo>
                        <a:pt x="54278" y="502983"/>
                        <a:pt x="44076" y="503216"/>
                        <a:pt x="34419" y="504539"/>
                      </a:cubicBezTo>
                      <a:cubicBezTo>
                        <a:pt x="31849" y="502048"/>
                        <a:pt x="27878" y="501192"/>
                        <a:pt x="22270" y="503527"/>
                      </a:cubicBezTo>
                      <a:cubicBezTo>
                        <a:pt x="19934" y="505006"/>
                        <a:pt x="18454" y="507108"/>
                        <a:pt x="17364" y="509444"/>
                      </a:cubicBezTo>
                      <a:cubicBezTo>
                        <a:pt x="15261" y="510611"/>
                        <a:pt x="13314" y="511857"/>
                        <a:pt x="11601" y="513569"/>
                      </a:cubicBezTo>
                      <a:cubicBezTo>
                        <a:pt x="7084" y="519174"/>
                        <a:pt x="6851" y="527192"/>
                        <a:pt x="10277" y="533264"/>
                      </a:cubicBezTo>
                      <a:cubicBezTo>
                        <a:pt x="5994" y="551558"/>
                        <a:pt x="3736" y="570318"/>
                        <a:pt x="2256" y="589001"/>
                      </a:cubicBezTo>
                      <a:cubicBezTo>
                        <a:pt x="-8803" y="712774"/>
                        <a:pt x="22738" y="834522"/>
                        <a:pt x="54590" y="953002"/>
                      </a:cubicBezTo>
                      <a:cubicBezTo>
                        <a:pt x="90102" y="1106200"/>
                        <a:pt x="173742" y="1241571"/>
                        <a:pt x="264703" y="1367835"/>
                      </a:cubicBezTo>
                      <a:cubicBezTo>
                        <a:pt x="358468" y="1492542"/>
                        <a:pt x="488446" y="1585177"/>
                        <a:pt x="626289" y="1655860"/>
                      </a:cubicBezTo>
                      <a:cubicBezTo>
                        <a:pt x="708839" y="1700231"/>
                        <a:pt x="801669" y="1719069"/>
                        <a:pt x="890605" y="1746626"/>
                      </a:cubicBezTo>
                      <a:cubicBezTo>
                        <a:pt x="990444" y="1769590"/>
                        <a:pt x="1090829" y="1798004"/>
                        <a:pt x="1194406" y="1796447"/>
                      </a:cubicBezTo>
                      <a:cubicBezTo>
                        <a:pt x="1223766" y="1796680"/>
                        <a:pt x="1253203" y="1795746"/>
                        <a:pt x="1282485" y="1794189"/>
                      </a:cubicBezTo>
                      <a:cubicBezTo>
                        <a:pt x="1284822" y="1794034"/>
                        <a:pt x="1287002" y="1793255"/>
                        <a:pt x="1288949" y="1792165"/>
                      </a:cubicBezTo>
                      <a:cubicBezTo>
                        <a:pt x="1289962" y="1792632"/>
                        <a:pt x="1291052" y="1792944"/>
                        <a:pt x="1292220" y="1793022"/>
                      </a:cubicBezTo>
                      <a:cubicBezTo>
                        <a:pt x="1298294" y="1793567"/>
                        <a:pt x="1304213" y="1794890"/>
                        <a:pt x="1309898" y="1797070"/>
                      </a:cubicBezTo>
                      <a:cubicBezTo>
                        <a:pt x="1314493" y="1798549"/>
                        <a:pt x="1318854" y="1797692"/>
                        <a:pt x="1322203" y="1795435"/>
                      </a:cubicBezTo>
                      <a:cubicBezTo>
                        <a:pt x="1422275" y="1871255"/>
                        <a:pt x="1531849" y="1924112"/>
                        <a:pt x="1650301" y="1951357"/>
                      </a:cubicBezTo>
                      <a:cubicBezTo>
                        <a:pt x="1639632" y="1958208"/>
                        <a:pt x="1633557" y="1971830"/>
                        <a:pt x="1629664" y="1983896"/>
                      </a:cubicBezTo>
                      <a:cubicBezTo>
                        <a:pt x="1613854" y="2034729"/>
                        <a:pt x="1647498" y="2061819"/>
                        <a:pt x="1697183" y="2076843"/>
                      </a:cubicBezTo>
                      <a:cubicBezTo>
                        <a:pt x="1694536" y="2087819"/>
                        <a:pt x="1694302" y="2099340"/>
                        <a:pt x="1692589" y="2110472"/>
                      </a:cubicBezTo>
                      <a:cubicBezTo>
                        <a:pt x="1684411" y="2183490"/>
                        <a:pt x="1670549" y="2255652"/>
                        <a:pt x="1656531" y="2327736"/>
                      </a:cubicBezTo>
                      <a:cubicBezTo>
                        <a:pt x="1640722" y="2419514"/>
                        <a:pt x="1617592" y="2510437"/>
                        <a:pt x="1580756" y="2596299"/>
                      </a:cubicBezTo>
                      <a:cubicBezTo>
                        <a:pt x="1561053" y="2643317"/>
                        <a:pt x="1535899" y="2687611"/>
                        <a:pt x="1506617" y="2729335"/>
                      </a:cubicBezTo>
                      <a:cubicBezTo>
                        <a:pt x="1495480" y="2746228"/>
                        <a:pt x="1483098" y="2763743"/>
                        <a:pt x="1470871" y="2781102"/>
                      </a:cubicBezTo>
                      <a:cubicBezTo>
                        <a:pt x="1445872" y="2800407"/>
                        <a:pt x="1420718" y="2819401"/>
                        <a:pt x="1394863" y="2837539"/>
                      </a:cubicBezTo>
                      <a:cubicBezTo>
                        <a:pt x="1312235" y="2837072"/>
                        <a:pt x="1229295" y="2837773"/>
                        <a:pt x="1147446" y="2850384"/>
                      </a:cubicBezTo>
                      <a:cubicBezTo>
                        <a:pt x="1132026" y="2853108"/>
                        <a:pt x="1115905" y="2854120"/>
                        <a:pt x="1101264" y="2859725"/>
                      </a:cubicBezTo>
                      <a:cubicBezTo>
                        <a:pt x="1058354" y="2890006"/>
                        <a:pt x="1042077" y="2945587"/>
                        <a:pt x="1023309" y="2992372"/>
                      </a:cubicBezTo>
                      <a:cubicBezTo>
                        <a:pt x="1003995" y="3047097"/>
                        <a:pt x="977750" y="3098785"/>
                        <a:pt x="954465" y="3151720"/>
                      </a:cubicBezTo>
                      <a:cubicBezTo>
                        <a:pt x="947690" y="3168612"/>
                        <a:pt x="941849" y="3186049"/>
                        <a:pt x="933905" y="3202474"/>
                      </a:cubicBezTo>
                      <a:cubicBezTo>
                        <a:pt x="926585" y="3215863"/>
                        <a:pt x="913423" y="3229720"/>
                        <a:pt x="921367" y="3245912"/>
                      </a:cubicBezTo>
                      <a:cubicBezTo>
                        <a:pt x="923236" y="3249103"/>
                        <a:pt x="925417" y="3251828"/>
                        <a:pt x="927831" y="3254397"/>
                      </a:cubicBezTo>
                      <a:cubicBezTo>
                        <a:pt x="923937" y="3270666"/>
                        <a:pt x="925728" y="3288726"/>
                        <a:pt x="924326" y="3305229"/>
                      </a:cubicBezTo>
                      <a:cubicBezTo>
                        <a:pt x="924171" y="3368050"/>
                        <a:pt x="930323" y="3430559"/>
                        <a:pt x="931491" y="3493301"/>
                      </a:cubicBezTo>
                      <a:cubicBezTo>
                        <a:pt x="931491" y="3563050"/>
                        <a:pt x="939357" y="3632409"/>
                        <a:pt x="943328" y="3702002"/>
                      </a:cubicBezTo>
                      <a:cubicBezTo>
                        <a:pt x="945353" y="3724733"/>
                        <a:pt x="946132" y="3747619"/>
                        <a:pt x="947456" y="3770506"/>
                      </a:cubicBezTo>
                      <a:cubicBezTo>
                        <a:pt x="948858" y="3781092"/>
                        <a:pt x="947534" y="3794248"/>
                        <a:pt x="956412" y="3801721"/>
                      </a:cubicBezTo>
                      <a:cubicBezTo>
                        <a:pt x="956723" y="3801955"/>
                        <a:pt x="957113" y="3802110"/>
                        <a:pt x="957424" y="3802266"/>
                      </a:cubicBezTo>
                      <a:cubicBezTo>
                        <a:pt x="957814" y="3808260"/>
                        <a:pt x="958592" y="3814176"/>
                        <a:pt x="962175" y="3819236"/>
                      </a:cubicBezTo>
                      <a:cubicBezTo>
                        <a:pt x="963265" y="3820482"/>
                        <a:pt x="964355" y="3821416"/>
                        <a:pt x="965446" y="3822194"/>
                      </a:cubicBezTo>
                      <a:cubicBezTo>
                        <a:pt x="959761" y="3824374"/>
                        <a:pt x="958359" y="3827799"/>
                        <a:pt x="963421" y="3833170"/>
                      </a:cubicBezTo>
                      <a:cubicBezTo>
                        <a:pt x="963421" y="3833170"/>
                        <a:pt x="963343" y="3833170"/>
                        <a:pt x="963343" y="3833248"/>
                      </a:cubicBezTo>
                      <a:cubicBezTo>
                        <a:pt x="1017234" y="3844614"/>
                        <a:pt x="1073306" y="3848661"/>
                        <a:pt x="1127820" y="3858781"/>
                      </a:cubicBezTo>
                      <a:cubicBezTo>
                        <a:pt x="1204608" y="3869057"/>
                        <a:pt x="1282329" y="3865554"/>
                        <a:pt x="1359428" y="3871392"/>
                      </a:cubicBezTo>
                      <a:cubicBezTo>
                        <a:pt x="1466588" y="3883614"/>
                        <a:pt x="1574293" y="3883224"/>
                        <a:pt x="1681997" y="3883925"/>
                      </a:cubicBezTo>
                      <a:cubicBezTo>
                        <a:pt x="1799982" y="3885716"/>
                        <a:pt x="1917888" y="3891009"/>
                        <a:pt x="2035951" y="3891865"/>
                      </a:cubicBezTo>
                      <a:cubicBezTo>
                        <a:pt x="2114607" y="3893189"/>
                        <a:pt x="2193030" y="3888051"/>
                        <a:pt x="2271608" y="3885716"/>
                      </a:cubicBezTo>
                      <a:cubicBezTo>
                        <a:pt x="2332275" y="3883536"/>
                        <a:pt x="2392942" y="3885248"/>
                        <a:pt x="2453530" y="3881356"/>
                      </a:cubicBezTo>
                      <a:cubicBezTo>
                        <a:pt x="2515209" y="3876452"/>
                        <a:pt x="2576966" y="3873961"/>
                        <a:pt x="2639969" y="3873416"/>
                      </a:cubicBezTo>
                      <a:cubicBezTo>
                        <a:pt x="2686618" y="3868979"/>
                        <a:pt x="2733111" y="3870536"/>
                        <a:pt x="2779915" y="3872715"/>
                      </a:cubicBezTo>
                      <a:cubicBezTo>
                        <a:pt x="2788092" y="3872637"/>
                        <a:pt x="2795024" y="3867111"/>
                        <a:pt x="2797204" y="3859560"/>
                      </a:cubicBezTo>
                      <a:cubicBezTo>
                        <a:pt x="2815194" y="3852398"/>
                        <a:pt x="2808029" y="3820404"/>
                        <a:pt x="2809820" y="3803434"/>
                      </a:cubicBezTo>
                      <a:cubicBezTo>
                        <a:pt x="2809197" y="3714068"/>
                        <a:pt x="2812235" y="3624859"/>
                        <a:pt x="2815272" y="3535649"/>
                      </a:cubicBezTo>
                      <a:cubicBezTo>
                        <a:pt x="2813169" y="3430636"/>
                        <a:pt x="2827187" y="3327181"/>
                        <a:pt x="2830146" y="3221780"/>
                      </a:cubicBezTo>
                      <a:cubicBezTo>
                        <a:pt x="2839570" y="3219444"/>
                        <a:pt x="2847201" y="3212594"/>
                        <a:pt x="2847825" y="3201774"/>
                      </a:cubicBezTo>
                      <a:cubicBezTo>
                        <a:pt x="2848915" y="3186828"/>
                        <a:pt x="2841750" y="3172738"/>
                        <a:pt x="2835909" y="3159348"/>
                      </a:cubicBezTo>
                      <a:cubicBezTo>
                        <a:pt x="2822281" y="3127510"/>
                        <a:pt x="2806705" y="3096606"/>
                        <a:pt x="2787236" y="3067959"/>
                      </a:cubicBezTo>
                      <a:cubicBezTo>
                        <a:pt x="2749855" y="3003582"/>
                        <a:pt x="2704919" y="2944031"/>
                        <a:pt x="2671899" y="2877084"/>
                      </a:cubicBezTo>
                      <a:cubicBezTo>
                        <a:pt x="2660373" y="2842988"/>
                        <a:pt x="2620422" y="2844389"/>
                        <a:pt x="2590751" y="2839952"/>
                      </a:cubicBezTo>
                      <a:cubicBezTo>
                        <a:pt x="2562014" y="2836216"/>
                        <a:pt x="2533043" y="2836138"/>
                        <a:pt x="2504073" y="2835982"/>
                      </a:cubicBezTo>
                      <a:cubicBezTo>
                        <a:pt x="2499089" y="2835982"/>
                        <a:pt x="2494494" y="2838084"/>
                        <a:pt x="2491223" y="2841509"/>
                      </a:cubicBezTo>
                      <a:cubicBezTo>
                        <a:pt x="2480632" y="2832090"/>
                        <a:pt x="2467548" y="2824617"/>
                        <a:pt x="2455945" y="2817455"/>
                      </a:cubicBezTo>
                      <a:cubicBezTo>
                        <a:pt x="2440135" y="2809204"/>
                        <a:pt x="2424404" y="2800797"/>
                        <a:pt x="2409140" y="2791611"/>
                      </a:cubicBezTo>
                      <a:cubicBezTo>
                        <a:pt x="2407583" y="2788342"/>
                        <a:pt x="2405091" y="2785695"/>
                        <a:pt x="2401976" y="2783671"/>
                      </a:cubicBezTo>
                      <a:cubicBezTo>
                        <a:pt x="2389359" y="2775886"/>
                        <a:pt x="2377366" y="2767246"/>
                        <a:pt x="2365295" y="2758683"/>
                      </a:cubicBezTo>
                      <a:cubicBezTo>
                        <a:pt x="2300267" y="2715401"/>
                        <a:pt x="2236018" y="2666904"/>
                        <a:pt x="2193186" y="2600113"/>
                      </a:cubicBezTo>
                      <a:cubicBezTo>
                        <a:pt x="2146459" y="2526628"/>
                        <a:pt x="2093970" y="2455478"/>
                        <a:pt x="2060560" y="2374676"/>
                      </a:cubicBezTo>
                      <a:cubicBezTo>
                        <a:pt x="2049112" y="2343071"/>
                        <a:pt x="2043349" y="2308119"/>
                        <a:pt x="2034549" y="2275424"/>
                      </a:cubicBezTo>
                      <a:cubicBezTo>
                        <a:pt x="2019986" y="2227316"/>
                        <a:pt x="2008382" y="2178196"/>
                        <a:pt x="2009628" y="2127286"/>
                      </a:cubicBezTo>
                      <a:cubicBezTo>
                        <a:pt x="2009161" y="2116777"/>
                        <a:pt x="2009706" y="2106268"/>
                        <a:pt x="2009239" y="2095759"/>
                      </a:cubicBezTo>
                      <a:cubicBezTo>
                        <a:pt x="2042415" y="2089531"/>
                        <a:pt x="2072709" y="2076376"/>
                        <a:pt x="2090932" y="2049364"/>
                      </a:cubicBezTo>
                      <a:cubicBezTo>
                        <a:pt x="2113283" y="2014645"/>
                        <a:pt x="2103003" y="1970507"/>
                        <a:pt x="2077070" y="1940848"/>
                      </a:cubicBezTo>
                      <a:cubicBezTo>
                        <a:pt x="2084235" y="1937657"/>
                        <a:pt x="2091400" y="1934543"/>
                        <a:pt x="2098564" y="1931429"/>
                      </a:cubicBezTo>
                      <a:cubicBezTo>
                        <a:pt x="2122551" y="1920764"/>
                        <a:pt x="2147082" y="1910878"/>
                        <a:pt x="2168888" y="1896244"/>
                      </a:cubicBezTo>
                      <a:cubicBezTo>
                        <a:pt x="2233994" y="1848291"/>
                        <a:pt x="2298165" y="1794111"/>
                        <a:pt x="2340374" y="1724363"/>
                      </a:cubicBezTo>
                      <a:cubicBezTo>
                        <a:pt x="2350810" y="1706459"/>
                        <a:pt x="2360856" y="1688321"/>
                        <a:pt x="2370435" y="1669949"/>
                      </a:cubicBezTo>
                      <a:cubicBezTo>
                        <a:pt x="2376587" y="1680381"/>
                        <a:pt x="2392397" y="1678902"/>
                        <a:pt x="2403845" y="1677033"/>
                      </a:cubicBezTo>
                      <a:cubicBezTo>
                        <a:pt x="2451272" y="1675009"/>
                        <a:pt x="2497142" y="1662476"/>
                        <a:pt x="2542389" y="1649243"/>
                      </a:cubicBezTo>
                      <a:cubicBezTo>
                        <a:pt x="2607105" y="1631105"/>
                        <a:pt x="2668784" y="1602848"/>
                        <a:pt x="2728828" y="1573033"/>
                      </a:cubicBezTo>
                      <a:cubicBezTo>
                        <a:pt x="2843619" y="1499626"/>
                        <a:pt x="2946106" y="1408470"/>
                        <a:pt x="3036600" y="1306805"/>
                      </a:cubicBezTo>
                      <a:cubicBezTo>
                        <a:pt x="3112219" y="1228415"/>
                        <a:pt x="3178726" y="1139906"/>
                        <a:pt x="3223740" y="1040421"/>
                      </a:cubicBezTo>
                      <a:cubicBezTo>
                        <a:pt x="3250452" y="980247"/>
                        <a:pt x="3280045" y="921319"/>
                        <a:pt x="3297100" y="857409"/>
                      </a:cubicBezTo>
                      <a:cubicBezTo>
                        <a:pt x="3319140" y="778552"/>
                        <a:pt x="3323423" y="696660"/>
                        <a:pt x="3325603" y="615234"/>
                      </a:cubicBezTo>
                      <a:cubicBezTo>
                        <a:pt x="3325837" y="576234"/>
                        <a:pt x="3332768" y="536611"/>
                        <a:pt x="3326849" y="497845"/>
                      </a:cubicBezTo>
                      <a:close/>
                      <a:moveTo>
                        <a:pt x="2557497" y="961331"/>
                      </a:moveTo>
                      <a:cubicBezTo>
                        <a:pt x="2558042" y="889247"/>
                        <a:pt x="2559678" y="817085"/>
                        <a:pt x="2560612" y="745001"/>
                      </a:cubicBezTo>
                      <a:cubicBezTo>
                        <a:pt x="2562559" y="694091"/>
                        <a:pt x="2565207" y="643180"/>
                        <a:pt x="2567933" y="592270"/>
                      </a:cubicBezTo>
                      <a:cubicBezTo>
                        <a:pt x="2581561" y="599977"/>
                        <a:pt x="2599473" y="599588"/>
                        <a:pt x="2614426" y="603480"/>
                      </a:cubicBezTo>
                      <a:cubicBezTo>
                        <a:pt x="2677428" y="617103"/>
                        <a:pt x="2741599" y="623097"/>
                        <a:pt x="2805148" y="633606"/>
                      </a:cubicBezTo>
                      <a:cubicBezTo>
                        <a:pt x="2895563" y="645360"/>
                        <a:pt x="2985746" y="662719"/>
                        <a:pt x="3077252" y="663031"/>
                      </a:cubicBezTo>
                      <a:cubicBezTo>
                        <a:pt x="3085663" y="690977"/>
                        <a:pt x="3070554" y="719935"/>
                        <a:pt x="3063701" y="746947"/>
                      </a:cubicBezTo>
                      <a:cubicBezTo>
                        <a:pt x="3048982" y="795911"/>
                        <a:pt x="3033718" y="844720"/>
                        <a:pt x="3014872" y="892361"/>
                      </a:cubicBezTo>
                      <a:cubicBezTo>
                        <a:pt x="2994702" y="940624"/>
                        <a:pt x="2975154" y="988654"/>
                        <a:pt x="2951480" y="1035361"/>
                      </a:cubicBezTo>
                      <a:cubicBezTo>
                        <a:pt x="2919316" y="1095769"/>
                        <a:pt x="2874459" y="1149325"/>
                        <a:pt x="2827420" y="1199380"/>
                      </a:cubicBezTo>
                      <a:cubicBezTo>
                        <a:pt x="2777501" y="1248499"/>
                        <a:pt x="2721741" y="1291703"/>
                        <a:pt x="2661308" y="1327122"/>
                      </a:cubicBezTo>
                      <a:cubicBezTo>
                        <a:pt x="2622681" y="1352110"/>
                        <a:pt x="2585066" y="1379589"/>
                        <a:pt x="2541143" y="1394769"/>
                      </a:cubicBezTo>
                      <a:cubicBezTo>
                        <a:pt x="2520038" y="1402087"/>
                        <a:pt x="2497843" y="1405278"/>
                        <a:pt x="2475881" y="1408859"/>
                      </a:cubicBezTo>
                      <a:cubicBezTo>
                        <a:pt x="2471053" y="1409637"/>
                        <a:pt x="2466847" y="1412206"/>
                        <a:pt x="2464044" y="1415865"/>
                      </a:cubicBezTo>
                      <a:cubicBezTo>
                        <a:pt x="2467938" y="1401619"/>
                        <a:pt x="2472143" y="1387530"/>
                        <a:pt x="2477127" y="1373673"/>
                      </a:cubicBezTo>
                      <a:cubicBezTo>
                        <a:pt x="2501581" y="1310074"/>
                        <a:pt x="2519648" y="1244140"/>
                        <a:pt x="2531174" y="1176882"/>
                      </a:cubicBezTo>
                      <a:cubicBezTo>
                        <a:pt x="2548152" y="1106200"/>
                        <a:pt x="2558743" y="1034193"/>
                        <a:pt x="2557497" y="961331"/>
                      </a:cubicBezTo>
                      <a:close/>
                      <a:moveTo>
                        <a:pt x="889593" y="254269"/>
                      </a:moveTo>
                      <a:cubicBezTo>
                        <a:pt x="889593" y="253257"/>
                        <a:pt x="889204" y="252401"/>
                        <a:pt x="888814" y="251701"/>
                      </a:cubicBezTo>
                      <a:cubicBezTo>
                        <a:pt x="889359" y="252012"/>
                        <a:pt x="890060" y="252245"/>
                        <a:pt x="890683" y="252245"/>
                      </a:cubicBezTo>
                      <a:cubicBezTo>
                        <a:pt x="900496" y="249209"/>
                        <a:pt x="908128" y="241347"/>
                        <a:pt x="916616" y="235742"/>
                      </a:cubicBezTo>
                      <a:cubicBezTo>
                        <a:pt x="949559" y="211299"/>
                        <a:pt x="981488" y="186545"/>
                        <a:pt x="1017001" y="165527"/>
                      </a:cubicBezTo>
                      <a:cubicBezTo>
                        <a:pt x="1074630" y="130419"/>
                        <a:pt x="1137321" y="112437"/>
                        <a:pt x="1201259" y="90173"/>
                      </a:cubicBezTo>
                      <a:cubicBezTo>
                        <a:pt x="1264807" y="68221"/>
                        <a:pt x="1332171" y="63005"/>
                        <a:pt x="1398445" y="54987"/>
                      </a:cubicBezTo>
                      <a:cubicBezTo>
                        <a:pt x="1536989" y="38718"/>
                        <a:pt x="1676702" y="34281"/>
                        <a:pt x="1816180" y="36694"/>
                      </a:cubicBezTo>
                      <a:cubicBezTo>
                        <a:pt x="1884245" y="36772"/>
                        <a:pt x="1952077" y="39963"/>
                        <a:pt x="2019051" y="52886"/>
                      </a:cubicBezTo>
                      <a:cubicBezTo>
                        <a:pt x="2070684" y="58257"/>
                        <a:pt x="2122628" y="60592"/>
                        <a:pt x="2173794" y="69544"/>
                      </a:cubicBezTo>
                      <a:cubicBezTo>
                        <a:pt x="2214291" y="79898"/>
                        <a:pt x="2253619" y="94610"/>
                        <a:pt x="2294816" y="102784"/>
                      </a:cubicBezTo>
                      <a:cubicBezTo>
                        <a:pt x="2351589" y="119676"/>
                        <a:pt x="2409296" y="139371"/>
                        <a:pt x="2463187" y="165527"/>
                      </a:cubicBezTo>
                      <a:cubicBezTo>
                        <a:pt x="2489121" y="179072"/>
                        <a:pt x="2513496" y="195185"/>
                        <a:pt x="2537950" y="211221"/>
                      </a:cubicBezTo>
                      <a:cubicBezTo>
                        <a:pt x="2540208" y="213323"/>
                        <a:pt x="2542934" y="214880"/>
                        <a:pt x="2545737" y="215814"/>
                      </a:cubicBezTo>
                      <a:cubicBezTo>
                        <a:pt x="2545660" y="216359"/>
                        <a:pt x="2545582" y="216904"/>
                        <a:pt x="2545582" y="217449"/>
                      </a:cubicBezTo>
                      <a:cubicBezTo>
                        <a:pt x="2546360" y="272952"/>
                        <a:pt x="2544491" y="328300"/>
                        <a:pt x="2542155" y="383725"/>
                      </a:cubicBezTo>
                      <a:cubicBezTo>
                        <a:pt x="2542077" y="385904"/>
                        <a:pt x="2541922" y="388084"/>
                        <a:pt x="2541844" y="390264"/>
                      </a:cubicBezTo>
                      <a:cubicBezTo>
                        <a:pt x="2533822" y="386527"/>
                        <a:pt x="2525489" y="383258"/>
                        <a:pt x="2519804" y="379366"/>
                      </a:cubicBezTo>
                      <a:cubicBezTo>
                        <a:pt x="2464745" y="350252"/>
                        <a:pt x="2405402" y="330323"/>
                        <a:pt x="2345125" y="314988"/>
                      </a:cubicBezTo>
                      <a:cubicBezTo>
                        <a:pt x="2241781" y="288210"/>
                        <a:pt x="2137425" y="273653"/>
                        <a:pt x="2032758" y="251389"/>
                      </a:cubicBezTo>
                      <a:cubicBezTo>
                        <a:pt x="1899354" y="235431"/>
                        <a:pt x="1765170" y="217293"/>
                        <a:pt x="1630520" y="224844"/>
                      </a:cubicBezTo>
                      <a:cubicBezTo>
                        <a:pt x="1504670" y="234030"/>
                        <a:pt x="1376561" y="226557"/>
                        <a:pt x="1253203" y="257461"/>
                      </a:cubicBezTo>
                      <a:cubicBezTo>
                        <a:pt x="1183503" y="275287"/>
                        <a:pt x="1112868" y="290234"/>
                        <a:pt x="1044569" y="312886"/>
                      </a:cubicBezTo>
                      <a:cubicBezTo>
                        <a:pt x="988887" y="331413"/>
                        <a:pt x="938734" y="363641"/>
                        <a:pt x="892864" y="399761"/>
                      </a:cubicBezTo>
                      <a:cubicBezTo>
                        <a:pt x="890917" y="401551"/>
                        <a:pt x="887257" y="404743"/>
                        <a:pt x="883596" y="408402"/>
                      </a:cubicBezTo>
                      <a:cubicBezTo>
                        <a:pt x="884609" y="357102"/>
                        <a:pt x="886556" y="305647"/>
                        <a:pt x="889593" y="254269"/>
                      </a:cubicBezTo>
                      <a:close/>
                      <a:moveTo>
                        <a:pt x="874251" y="877103"/>
                      </a:moveTo>
                      <a:cubicBezTo>
                        <a:pt x="884531" y="932217"/>
                        <a:pt x="891228" y="987876"/>
                        <a:pt x="903222" y="1042678"/>
                      </a:cubicBezTo>
                      <a:cubicBezTo>
                        <a:pt x="915526" y="1099661"/>
                        <a:pt x="935385" y="1154541"/>
                        <a:pt x="953998" y="1209733"/>
                      </a:cubicBezTo>
                      <a:cubicBezTo>
                        <a:pt x="990834" y="1317392"/>
                        <a:pt x="1028215" y="1427152"/>
                        <a:pt x="1085066" y="1526171"/>
                      </a:cubicBezTo>
                      <a:cubicBezTo>
                        <a:pt x="1063260" y="1522123"/>
                        <a:pt x="1041688" y="1516985"/>
                        <a:pt x="1020505" y="1510446"/>
                      </a:cubicBezTo>
                      <a:cubicBezTo>
                        <a:pt x="937955" y="1489117"/>
                        <a:pt x="864283" y="1447081"/>
                        <a:pt x="787885" y="1410105"/>
                      </a:cubicBezTo>
                      <a:cubicBezTo>
                        <a:pt x="700896" y="1362775"/>
                        <a:pt x="616398" y="1309452"/>
                        <a:pt x="539689" y="1246631"/>
                      </a:cubicBezTo>
                      <a:cubicBezTo>
                        <a:pt x="488212" y="1203895"/>
                        <a:pt x="447248" y="1151038"/>
                        <a:pt x="404494" y="1100050"/>
                      </a:cubicBezTo>
                      <a:cubicBezTo>
                        <a:pt x="334715" y="1014421"/>
                        <a:pt x="265404" y="923032"/>
                        <a:pt x="242820" y="812570"/>
                      </a:cubicBezTo>
                      <a:cubicBezTo>
                        <a:pt x="233708" y="769522"/>
                        <a:pt x="214161" y="720091"/>
                        <a:pt x="226154" y="676576"/>
                      </a:cubicBezTo>
                      <a:lnTo>
                        <a:pt x="226154" y="676576"/>
                      </a:lnTo>
                      <a:cubicBezTo>
                        <a:pt x="290325" y="672761"/>
                        <a:pt x="354652" y="671827"/>
                        <a:pt x="418901" y="667935"/>
                      </a:cubicBezTo>
                      <a:cubicBezTo>
                        <a:pt x="477231" y="660851"/>
                        <a:pt x="535562" y="654779"/>
                        <a:pt x="593658" y="645672"/>
                      </a:cubicBezTo>
                      <a:cubicBezTo>
                        <a:pt x="680492" y="631426"/>
                        <a:pt x="770830" y="628468"/>
                        <a:pt x="853380" y="595851"/>
                      </a:cubicBezTo>
                      <a:cubicBezTo>
                        <a:pt x="851900" y="690043"/>
                        <a:pt x="855015" y="784390"/>
                        <a:pt x="874251" y="877103"/>
                      </a:cubicBezTo>
                      <a:close/>
                      <a:moveTo>
                        <a:pt x="1062014" y="1749117"/>
                      </a:moveTo>
                      <a:cubicBezTo>
                        <a:pt x="976582" y="1728878"/>
                        <a:pt x="890060" y="1712608"/>
                        <a:pt x="806575" y="1684584"/>
                      </a:cubicBezTo>
                      <a:cubicBezTo>
                        <a:pt x="753930" y="1669171"/>
                        <a:pt x="700584" y="1654926"/>
                        <a:pt x="651988" y="1629003"/>
                      </a:cubicBezTo>
                      <a:cubicBezTo>
                        <a:pt x="452155" y="1528117"/>
                        <a:pt x="320230" y="1412051"/>
                        <a:pt x="206996" y="1217984"/>
                      </a:cubicBezTo>
                      <a:cubicBezTo>
                        <a:pt x="117437" y="1085104"/>
                        <a:pt x="79199" y="927547"/>
                        <a:pt x="44466" y="773103"/>
                      </a:cubicBezTo>
                      <a:cubicBezTo>
                        <a:pt x="32161" y="709426"/>
                        <a:pt x="26398" y="645127"/>
                        <a:pt x="30058" y="579737"/>
                      </a:cubicBezTo>
                      <a:cubicBezTo>
                        <a:pt x="30915" y="567282"/>
                        <a:pt x="32161" y="554438"/>
                        <a:pt x="33952" y="541749"/>
                      </a:cubicBezTo>
                      <a:cubicBezTo>
                        <a:pt x="43142" y="540659"/>
                        <a:pt x="52721" y="537312"/>
                        <a:pt x="61521" y="536689"/>
                      </a:cubicBezTo>
                      <a:cubicBezTo>
                        <a:pt x="123433" y="528282"/>
                        <a:pt x="182465" y="505941"/>
                        <a:pt x="244767" y="499402"/>
                      </a:cubicBezTo>
                      <a:cubicBezTo>
                        <a:pt x="327005" y="483599"/>
                        <a:pt x="410724" y="483833"/>
                        <a:pt x="493508" y="473246"/>
                      </a:cubicBezTo>
                      <a:cubicBezTo>
                        <a:pt x="559781" y="461569"/>
                        <a:pt x="626289" y="456432"/>
                        <a:pt x="693419" y="452072"/>
                      </a:cubicBezTo>
                      <a:cubicBezTo>
                        <a:pt x="745987" y="446623"/>
                        <a:pt x="797853" y="435569"/>
                        <a:pt x="850654" y="431911"/>
                      </a:cubicBezTo>
                      <a:cubicBezTo>
                        <a:pt x="852835" y="431521"/>
                        <a:pt x="855405" y="431288"/>
                        <a:pt x="857897" y="430821"/>
                      </a:cubicBezTo>
                      <a:cubicBezTo>
                        <a:pt x="856806" y="464839"/>
                        <a:pt x="856261" y="498857"/>
                        <a:pt x="854782" y="532641"/>
                      </a:cubicBezTo>
                      <a:cubicBezTo>
                        <a:pt x="854314" y="547587"/>
                        <a:pt x="853925" y="562534"/>
                        <a:pt x="853613" y="577480"/>
                      </a:cubicBezTo>
                      <a:cubicBezTo>
                        <a:pt x="843256" y="578647"/>
                        <a:pt x="832898" y="581839"/>
                        <a:pt x="822618" y="583474"/>
                      </a:cubicBezTo>
                      <a:cubicBezTo>
                        <a:pt x="756111" y="596085"/>
                        <a:pt x="688046" y="600677"/>
                        <a:pt x="620837" y="608540"/>
                      </a:cubicBezTo>
                      <a:cubicBezTo>
                        <a:pt x="551215" y="617725"/>
                        <a:pt x="481437" y="626055"/>
                        <a:pt x="411580" y="633216"/>
                      </a:cubicBezTo>
                      <a:cubicBezTo>
                        <a:pt x="354730" y="635863"/>
                        <a:pt x="297723" y="636642"/>
                        <a:pt x="240873" y="640067"/>
                      </a:cubicBezTo>
                      <a:cubicBezTo>
                        <a:pt x="215952" y="638588"/>
                        <a:pt x="195782" y="646139"/>
                        <a:pt x="189162" y="672217"/>
                      </a:cubicBezTo>
                      <a:cubicBezTo>
                        <a:pt x="180985" y="711217"/>
                        <a:pt x="191576" y="751618"/>
                        <a:pt x="199831" y="789840"/>
                      </a:cubicBezTo>
                      <a:cubicBezTo>
                        <a:pt x="215251" y="859822"/>
                        <a:pt x="238147" y="928169"/>
                        <a:pt x="277319" y="988654"/>
                      </a:cubicBezTo>
                      <a:cubicBezTo>
                        <a:pt x="316570" y="1049140"/>
                        <a:pt x="361817" y="1105733"/>
                        <a:pt x="408465" y="1160691"/>
                      </a:cubicBezTo>
                      <a:cubicBezTo>
                        <a:pt x="438292" y="1197511"/>
                        <a:pt x="469288" y="1233475"/>
                        <a:pt x="505423" y="1264224"/>
                      </a:cubicBezTo>
                      <a:cubicBezTo>
                        <a:pt x="596851" y="1341835"/>
                        <a:pt x="699883" y="1406446"/>
                        <a:pt x="807198" y="1459847"/>
                      </a:cubicBezTo>
                      <a:cubicBezTo>
                        <a:pt x="902754" y="1509278"/>
                        <a:pt x="1002827" y="1552871"/>
                        <a:pt x="1110142" y="1566883"/>
                      </a:cubicBezTo>
                      <a:cubicBezTo>
                        <a:pt x="1111233" y="1568518"/>
                        <a:pt x="1112245" y="1570231"/>
                        <a:pt x="1113335" y="1571865"/>
                      </a:cubicBezTo>
                      <a:cubicBezTo>
                        <a:pt x="1162632" y="1637722"/>
                        <a:pt x="1213019" y="1704668"/>
                        <a:pt x="1275398" y="1758692"/>
                      </a:cubicBezTo>
                      <a:cubicBezTo>
                        <a:pt x="1204140" y="1762195"/>
                        <a:pt x="1132337" y="1761573"/>
                        <a:pt x="1062014" y="1749117"/>
                      </a:cubicBezTo>
                      <a:close/>
                      <a:moveTo>
                        <a:pt x="2777423" y="3639493"/>
                      </a:moveTo>
                      <a:cubicBezTo>
                        <a:pt x="2774464" y="3704883"/>
                        <a:pt x="2775321" y="3770506"/>
                        <a:pt x="2773062" y="3835895"/>
                      </a:cubicBezTo>
                      <a:cubicBezTo>
                        <a:pt x="2772984" y="3836206"/>
                        <a:pt x="2772984" y="3836518"/>
                        <a:pt x="2772906" y="3836751"/>
                      </a:cubicBezTo>
                      <a:cubicBezTo>
                        <a:pt x="2754994" y="3836518"/>
                        <a:pt x="2737083" y="3834883"/>
                        <a:pt x="2719171" y="3834572"/>
                      </a:cubicBezTo>
                      <a:cubicBezTo>
                        <a:pt x="2664267" y="3834805"/>
                        <a:pt x="2612712" y="3839943"/>
                        <a:pt x="2556251" y="3839709"/>
                      </a:cubicBezTo>
                      <a:cubicBezTo>
                        <a:pt x="2500880" y="3841811"/>
                        <a:pt x="2445898" y="3848116"/>
                        <a:pt x="2390450" y="3848817"/>
                      </a:cubicBezTo>
                      <a:cubicBezTo>
                        <a:pt x="2292791" y="3848739"/>
                        <a:pt x="2195288" y="3854655"/>
                        <a:pt x="2097630" y="3857302"/>
                      </a:cubicBezTo>
                      <a:cubicBezTo>
                        <a:pt x="1918200" y="3858937"/>
                        <a:pt x="1738848" y="3848895"/>
                        <a:pt x="1559418" y="3850530"/>
                      </a:cubicBezTo>
                      <a:cubicBezTo>
                        <a:pt x="1493767" y="3851153"/>
                        <a:pt x="1428038" y="3846482"/>
                        <a:pt x="1362699" y="3841344"/>
                      </a:cubicBezTo>
                      <a:cubicBezTo>
                        <a:pt x="1282174" y="3836128"/>
                        <a:pt x="1201493" y="3841578"/>
                        <a:pt x="1121201" y="3831613"/>
                      </a:cubicBezTo>
                      <a:cubicBezTo>
                        <a:pt x="1112946" y="3831302"/>
                        <a:pt x="1027748" y="3817991"/>
                        <a:pt x="984681" y="3819470"/>
                      </a:cubicBezTo>
                      <a:cubicBezTo>
                        <a:pt x="988653" y="3814721"/>
                        <a:pt x="990678" y="3807637"/>
                        <a:pt x="988420" y="3800709"/>
                      </a:cubicBezTo>
                      <a:cubicBezTo>
                        <a:pt x="987407" y="3788565"/>
                        <a:pt x="992236" y="3768559"/>
                        <a:pt x="982034" y="3760931"/>
                      </a:cubicBezTo>
                      <a:cubicBezTo>
                        <a:pt x="980554" y="3735709"/>
                        <a:pt x="978685" y="3710565"/>
                        <a:pt x="975959" y="3685344"/>
                      </a:cubicBezTo>
                      <a:cubicBezTo>
                        <a:pt x="970430" y="3609912"/>
                        <a:pt x="961085" y="3532301"/>
                        <a:pt x="958904" y="3456092"/>
                      </a:cubicBezTo>
                      <a:cubicBezTo>
                        <a:pt x="953530" y="3393193"/>
                        <a:pt x="947612" y="3329516"/>
                        <a:pt x="944574" y="3266384"/>
                      </a:cubicBezTo>
                      <a:cubicBezTo>
                        <a:pt x="972299" y="3279073"/>
                        <a:pt x="1012717" y="3275025"/>
                        <a:pt x="1040052" y="3278451"/>
                      </a:cubicBezTo>
                      <a:cubicBezTo>
                        <a:pt x="1077901" y="3281019"/>
                        <a:pt x="1115749" y="3281019"/>
                        <a:pt x="1153676" y="3281642"/>
                      </a:cubicBezTo>
                      <a:cubicBezTo>
                        <a:pt x="1355379" y="3284367"/>
                        <a:pt x="1557004" y="3291450"/>
                        <a:pt x="1758629" y="3296433"/>
                      </a:cubicBezTo>
                      <a:cubicBezTo>
                        <a:pt x="1880896" y="3300247"/>
                        <a:pt x="2002931" y="3291918"/>
                        <a:pt x="2124731" y="3282187"/>
                      </a:cubicBezTo>
                      <a:cubicBezTo>
                        <a:pt x="2212266" y="3279073"/>
                        <a:pt x="2299878" y="3272379"/>
                        <a:pt x="2386867" y="3261948"/>
                      </a:cubicBezTo>
                      <a:cubicBezTo>
                        <a:pt x="2438889" y="3260546"/>
                        <a:pt x="2490600" y="3254786"/>
                        <a:pt x="2542233" y="3249025"/>
                      </a:cubicBezTo>
                      <a:cubicBezTo>
                        <a:pt x="2609908" y="3240151"/>
                        <a:pt x="2677428" y="3229564"/>
                        <a:pt x="2745571" y="3225750"/>
                      </a:cubicBezTo>
                      <a:cubicBezTo>
                        <a:pt x="2765118" y="3224582"/>
                        <a:pt x="2789183" y="3223804"/>
                        <a:pt x="2810677" y="3222869"/>
                      </a:cubicBezTo>
                      <a:cubicBezTo>
                        <a:pt x="2789027" y="3360810"/>
                        <a:pt x="2784432" y="3500307"/>
                        <a:pt x="2777423" y="3639493"/>
                      </a:cubicBezTo>
                      <a:close/>
                      <a:moveTo>
                        <a:pt x="2624939" y="2881366"/>
                      </a:moveTo>
                      <a:cubicBezTo>
                        <a:pt x="2629845" y="2882456"/>
                        <a:pt x="2635452" y="2883468"/>
                        <a:pt x="2637088" y="2888917"/>
                      </a:cubicBezTo>
                      <a:cubicBezTo>
                        <a:pt x="2642461" y="2899659"/>
                        <a:pt x="2647601" y="2910480"/>
                        <a:pt x="2653442" y="2920911"/>
                      </a:cubicBezTo>
                      <a:cubicBezTo>
                        <a:pt x="2667460" y="2946521"/>
                        <a:pt x="2682958" y="2971198"/>
                        <a:pt x="2699156" y="2995408"/>
                      </a:cubicBezTo>
                      <a:cubicBezTo>
                        <a:pt x="2737706" y="3057917"/>
                        <a:pt x="2780850" y="3118246"/>
                        <a:pt x="2808029" y="3186905"/>
                      </a:cubicBezTo>
                      <a:cubicBezTo>
                        <a:pt x="2683036" y="3189163"/>
                        <a:pt x="2560145" y="3213450"/>
                        <a:pt x="2435774" y="3223726"/>
                      </a:cubicBezTo>
                      <a:cubicBezTo>
                        <a:pt x="2356261" y="3226917"/>
                        <a:pt x="2277371" y="3238516"/>
                        <a:pt x="2197858" y="3243187"/>
                      </a:cubicBezTo>
                      <a:cubicBezTo>
                        <a:pt x="2079874" y="3246145"/>
                        <a:pt x="1960643" y="3262415"/>
                        <a:pt x="1842269" y="3261013"/>
                      </a:cubicBezTo>
                      <a:cubicBezTo>
                        <a:pt x="1660581" y="3259379"/>
                        <a:pt x="1478970" y="3252373"/>
                        <a:pt x="1297360" y="3248169"/>
                      </a:cubicBezTo>
                      <a:cubicBezTo>
                        <a:pt x="1218704" y="3245445"/>
                        <a:pt x="1139969" y="3246612"/>
                        <a:pt x="1061391" y="3243732"/>
                      </a:cubicBezTo>
                      <a:cubicBezTo>
                        <a:pt x="1026891" y="3240540"/>
                        <a:pt x="990912" y="3243498"/>
                        <a:pt x="957580" y="3232989"/>
                      </a:cubicBezTo>
                      <a:cubicBezTo>
                        <a:pt x="973311" y="3208857"/>
                        <a:pt x="980554" y="3180522"/>
                        <a:pt x="992236" y="3154444"/>
                      </a:cubicBezTo>
                      <a:cubicBezTo>
                        <a:pt x="1008434" y="3119103"/>
                        <a:pt x="1025489" y="3084151"/>
                        <a:pt x="1039897" y="3048031"/>
                      </a:cubicBezTo>
                      <a:cubicBezTo>
                        <a:pt x="1061858" y="2996264"/>
                        <a:pt x="1074942" y="2938971"/>
                        <a:pt x="1111855" y="2895066"/>
                      </a:cubicBezTo>
                      <a:cubicBezTo>
                        <a:pt x="1116684" y="2888527"/>
                        <a:pt x="1125484" y="2888761"/>
                        <a:pt x="1132649" y="2886815"/>
                      </a:cubicBezTo>
                      <a:cubicBezTo>
                        <a:pt x="1206243" y="2871246"/>
                        <a:pt x="1280149" y="2865641"/>
                        <a:pt x="1355612" y="2860659"/>
                      </a:cubicBezTo>
                      <a:cubicBezTo>
                        <a:pt x="1357793" y="2860425"/>
                        <a:pt x="1359973" y="2860114"/>
                        <a:pt x="1362154" y="2859881"/>
                      </a:cubicBezTo>
                      <a:cubicBezTo>
                        <a:pt x="1347825" y="2869222"/>
                        <a:pt x="1333184" y="2878252"/>
                        <a:pt x="1318231" y="2886815"/>
                      </a:cubicBezTo>
                      <a:cubicBezTo>
                        <a:pt x="1298995" y="2898102"/>
                        <a:pt x="1280383" y="2910557"/>
                        <a:pt x="1260991" y="2921533"/>
                      </a:cubicBezTo>
                      <a:cubicBezTo>
                        <a:pt x="1256864" y="2923869"/>
                        <a:pt x="1254449" y="2927605"/>
                        <a:pt x="1253281" y="2931653"/>
                      </a:cubicBezTo>
                      <a:cubicBezTo>
                        <a:pt x="1246039" y="2925504"/>
                        <a:pt x="1234435" y="2925426"/>
                        <a:pt x="1224077" y="2931498"/>
                      </a:cubicBezTo>
                      <a:cubicBezTo>
                        <a:pt x="1183970" y="2963258"/>
                        <a:pt x="1209047" y="3017282"/>
                        <a:pt x="1239964" y="3045929"/>
                      </a:cubicBezTo>
                      <a:cubicBezTo>
                        <a:pt x="1265041" y="3070528"/>
                        <a:pt x="1297282" y="3086174"/>
                        <a:pt x="1329212" y="3099875"/>
                      </a:cubicBezTo>
                      <a:cubicBezTo>
                        <a:pt x="1409815" y="3134905"/>
                        <a:pt x="1496259" y="3151097"/>
                        <a:pt x="1583015" y="3161839"/>
                      </a:cubicBezTo>
                      <a:cubicBezTo>
                        <a:pt x="1698819" y="3176708"/>
                        <a:pt x="1815324" y="3183402"/>
                        <a:pt x="1932062" y="3183636"/>
                      </a:cubicBezTo>
                      <a:cubicBezTo>
                        <a:pt x="2032291" y="3184181"/>
                        <a:pt x="2132675" y="3176474"/>
                        <a:pt x="2230567" y="3154211"/>
                      </a:cubicBezTo>
                      <a:cubicBezTo>
                        <a:pt x="2343256" y="3133193"/>
                        <a:pt x="2455711" y="3094815"/>
                        <a:pt x="2546049" y="3022264"/>
                      </a:cubicBezTo>
                      <a:cubicBezTo>
                        <a:pt x="2584365" y="2987623"/>
                        <a:pt x="2614348" y="2922468"/>
                        <a:pt x="2583742" y="2875839"/>
                      </a:cubicBezTo>
                      <a:cubicBezTo>
                        <a:pt x="2597448" y="2877240"/>
                        <a:pt x="2611233" y="2878952"/>
                        <a:pt x="2624939" y="2881366"/>
                      </a:cubicBezTo>
                      <a:close/>
                      <a:moveTo>
                        <a:pt x="2510926" y="2877162"/>
                      </a:moveTo>
                      <a:cubicBezTo>
                        <a:pt x="2510771" y="2875450"/>
                        <a:pt x="2510459" y="2873815"/>
                        <a:pt x="2510069" y="2872180"/>
                      </a:cubicBezTo>
                      <a:cubicBezTo>
                        <a:pt x="2510771" y="2872180"/>
                        <a:pt x="2511393" y="2872180"/>
                        <a:pt x="2512094" y="2872180"/>
                      </a:cubicBezTo>
                      <a:cubicBezTo>
                        <a:pt x="2514353" y="2875994"/>
                        <a:pt x="2518013" y="2879030"/>
                        <a:pt x="2522452" y="2880042"/>
                      </a:cubicBezTo>
                      <a:cubicBezTo>
                        <a:pt x="2571671" y="2882066"/>
                        <a:pt x="2564895" y="2939749"/>
                        <a:pt x="2543635" y="2969097"/>
                      </a:cubicBezTo>
                      <a:cubicBezTo>
                        <a:pt x="2518402" y="3007474"/>
                        <a:pt x="2475258" y="3028103"/>
                        <a:pt x="2435930" y="3049276"/>
                      </a:cubicBezTo>
                      <a:cubicBezTo>
                        <a:pt x="2369111" y="3086097"/>
                        <a:pt x="2295050" y="3104468"/>
                        <a:pt x="2220677" y="3119258"/>
                      </a:cubicBezTo>
                      <a:cubicBezTo>
                        <a:pt x="2086571" y="3149462"/>
                        <a:pt x="1947638" y="3151175"/>
                        <a:pt x="1810807" y="3144247"/>
                      </a:cubicBezTo>
                      <a:cubicBezTo>
                        <a:pt x="1723662" y="3142301"/>
                        <a:pt x="1636750" y="3133271"/>
                        <a:pt x="1550462" y="3121049"/>
                      </a:cubicBezTo>
                      <a:cubicBezTo>
                        <a:pt x="1460747" y="3109761"/>
                        <a:pt x="1309509" y="3077222"/>
                        <a:pt x="1247129" y="3009809"/>
                      </a:cubicBezTo>
                      <a:cubicBezTo>
                        <a:pt x="1235681" y="2997043"/>
                        <a:pt x="1222597" y="2977971"/>
                        <a:pt x="1227737" y="2959210"/>
                      </a:cubicBezTo>
                      <a:cubicBezTo>
                        <a:pt x="1228906" y="2949013"/>
                        <a:pt x="1236693" y="2939126"/>
                        <a:pt x="1247518" y="2939905"/>
                      </a:cubicBezTo>
                      <a:cubicBezTo>
                        <a:pt x="1249699" y="2940372"/>
                        <a:pt x="1251568" y="2941540"/>
                        <a:pt x="1253281" y="2943019"/>
                      </a:cubicBezTo>
                      <a:cubicBezTo>
                        <a:pt x="1253826" y="2944498"/>
                        <a:pt x="1254605" y="2945977"/>
                        <a:pt x="1255462" y="2947222"/>
                      </a:cubicBezTo>
                      <a:cubicBezTo>
                        <a:pt x="1255540" y="2948468"/>
                        <a:pt x="1255540" y="2949713"/>
                        <a:pt x="1255540" y="2951114"/>
                      </a:cubicBezTo>
                      <a:cubicBezTo>
                        <a:pt x="1255540" y="2952983"/>
                        <a:pt x="1257409" y="2953528"/>
                        <a:pt x="1258733" y="2952983"/>
                      </a:cubicBezTo>
                      <a:cubicBezTo>
                        <a:pt x="1264340" y="2970264"/>
                        <a:pt x="1304914" y="2998210"/>
                        <a:pt x="1317452" y="3003971"/>
                      </a:cubicBezTo>
                      <a:cubicBezTo>
                        <a:pt x="1376951" y="3035965"/>
                        <a:pt x="1445483" y="3044061"/>
                        <a:pt x="1511212" y="3054725"/>
                      </a:cubicBezTo>
                      <a:cubicBezTo>
                        <a:pt x="1563779" y="3062899"/>
                        <a:pt x="1615879" y="3073175"/>
                        <a:pt x="1668836" y="3078234"/>
                      </a:cubicBezTo>
                      <a:cubicBezTo>
                        <a:pt x="1721715" y="3083995"/>
                        <a:pt x="1774983" y="3082205"/>
                        <a:pt x="1827940" y="3086097"/>
                      </a:cubicBezTo>
                      <a:cubicBezTo>
                        <a:pt x="1907453" y="3092246"/>
                        <a:pt x="1987199" y="3084773"/>
                        <a:pt x="2066635" y="3080336"/>
                      </a:cubicBezTo>
                      <a:cubicBezTo>
                        <a:pt x="2168187" y="3076522"/>
                        <a:pt x="2271998" y="3063133"/>
                        <a:pt x="2367320" y="3025534"/>
                      </a:cubicBezTo>
                      <a:cubicBezTo>
                        <a:pt x="2424093" y="3001168"/>
                        <a:pt x="2510771" y="2945587"/>
                        <a:pt x="2510926" y="2877162"/>
                      </a:cubicBezTo>
                      <a:close/>
                      <a:moveTo>
                        <a:pt x="2011809" y="2306873"/>
                      </a:moveTo>
                      <a:cubicBezTo>
                        <a:pt x="2023023" y="2394760"/>
                        <a:pt x="2069049" y="2472137"/>
                        <a:pt x="2115931" y="2545622"/>
                      </a:cubicBezTo>
                      <a:cubicBezTo>
                        <a:pt x="2151132" y="2600970"/>
                        <a:pt x="2184853" y="2658108"/>
                        <a:pt x="2232825" y="2703647"/>
                      </a:cubicBezTo>
                      <a:cubicBezTo>
                        <a:pt x="2275113" y="2741246"/>
                        <a:pt x="2321917" y="2773551"/>
                        <a:pt x="2368878" y="2805234"/>
                      </a:cubicBezTo>
                      <a:cubicBezTo>
                        <a:pt x="2374095" y="2815587"/>
                        <a:pt x="2390294" y="2821893"/>
                        <a:pt x="2399483" y="2828354"/>
                      </a:cubicBezTo>
                      <a:cubicBezTo>
                        <a:pt x="2416539" y="2838941"/>
                        <a:pt x="2435385" y="2846258"/>
                        <a:pt x="2451817" y="2857779"/>
                      </a:cubicBezTo>
                      <a:cubicBezTo>
                        <a:pt x="2460150" y="2864396"/>
                        <a:pt x="2472455" y="2869300"/>
                        <a:pt x="2474947" y="2880587"/>
                      </a:cubicBezTo>
                      <a:cubicBezTo>
                        <a:pt x="2465991" y="2936480"/>
                        <a:pt x="2383830" y="2982486"/>
                        <a:pt x="2334066" y="3000078"/>
                      </a:cubicBezTo>
                      <a:cubicBezTo>
                        <a:pt x="2230956" y="3036432"/>
                        <a:pt x="2122317" y="3042659"/>
                        <a:pt x="2014067" y="3048498"/>
                      </a:cubicBezTo>
                      <a:cubicBezTo>
                        <a:pt x="1961733" y="3050444"/>
                        <a:pt x="1909400" y="3055815"/>
                        <a:pt x="1856988" y="3053013"/>
                      </a:cubicBezTo>
                      <a:cubicBezTo>
                        <a:pt x="1804109" y="3049588"/>
                        <a:pt x="1750997" y="3049665"/>
                        <a:pt x="1698040" y="3047252"/>
                      </a:cubicBezTo>
                      <a:cubicBezTo>
                        <a:pt x="1602874" y="3039079"/>
                        <a:pt x="1504904" y="3023821"/>
                        <a:pt x="1410360" y="3007629"/>
                      </a:cubicBezTo>
                      <a:cubicBezTo>
                        <a:pt x="1371967" y="2999300"/>
                        <a:pt x="1334819" y="2987546"/>
                        <a:pt x="1301410" y="2965438"/>
                      </a:cubicBezTo>
                      <a:cubicBezTo>
                        <a:pt x="1294401" y="2961701"/>
                        <a:pt x="1288482" y="2955474"/>
                        <a:pt x="1282096" y="2950258"/>
                      </a:cubicBezTo>
                      <a:cubicBezTo>
                        <a:pt x="1301955" y="2938893"/>
                        <a:pt x="1320567" y="2925348"/>
                        <a:pt x="1340348" y="2913671"/>
                      </a:cubicBezTo>
                      <a:cubicBezTo>
                        <a:pt x="1384116" y="2885958"/>
                        <a:pt x="1427571" y="2855444"/>
                        <a:pt x="1465186" y="2819324"/>
                      </a:cubicBezTo>
                      <a:cubicBezTo>
                        <a:pt x="1465653" y="2819635"/>
                        <a:pt x="1466121" y="2820024"/>
                        <a:pt x="1466588" y="2820336"/>
                      </a:cubicBezTo>
                      <a:cubicBezTo>
                        <a:pt x="1474064" y="2824695"/>
                        <a:pt x="1484578" y="2823060"/>
                        <a:pt x="1489717" y="2815821"/>
                      </a:cubicBezTo>
                      <a:cubicBezTo>
                        <a:pt x="1513003" y="2783126"/>
                        <a:pt x="1535587" y="2749964"/>
                        <a:pt x="1557393" y="2716258"/>
                      </a:cubicBezTo>
                      <a:cubicBezTo>
                        <a:pt x="1628417" y="2603539"/>
                        <a:pt x="1664786" y="2472215"/>
                        <a:pt x="1685034" y="2341514"/>
                      </a:cubicBezTo>
                      <a:cubicBezTo>
                        <a:pt x="1697729" y="2260478"/>
                        <a:pt x="1714316" y="2178897"/>
                        <a:pt x="1712292" y="2096460"/>
                      </a:cubicBezTo>
                      <a:cubicBezTo>
                        <a:pt x="1711747" y="2091477"/>
                        <a:pt x="1711669" y="2085795"/>
                        <a:pt x="1710345" y="2080735"/>
                      </a:cubicBezTo>
                      <a:cubicBezTo>
                        <a:pt x="1778176" y="2097549"/>
                        <a:pt x="1867969" y="2095681"/>
                        <a:pt x="1906986" y="2100196"/>
                      </a:cubicBezTo>
                      <a:cubicBezTo>
                        <a:pt x="1933775" y="2101208"/>
                        <a:pt x="1966095" y="2102142"/>
                        <a:pt x="1996934" y="2097861"/>
                      </a:cubicBezTo>
                      <a:cubicBezTo>
                        <a:pt x="1992884" y="2106346"/>
                        <a:pt x="1992339" y="2117010"/>
                        <a:pt x="1990704" y="2125963"/>
                      </a:cubicBezTo>
                      <a:cubicBezTo>
                        <a:pt x="1982137" y="2187304"/>
                        <a:pt x="1998570" y="2247478"/>
                        <a:pt x="2011809" y="2306873"/>
                      </a:cubicBezTo>
                      <a:close/>
                      <a:moveTo>
                        <a:pt x="2043349" y="1958441"/>
                      </a:moveTo>
                      <a:cubicBezTo>
                        <a:pt x="2071307" y="1981172"/>
                        <a:pt x="2077382" y="2029980"/>
                        <a:pt x="2041247" y="2047807"/>
                      </a:cubicBezTo>
                      <a:cubicBezTo>
                        <a:pt x="1981748" y="2073885"/>
                        <a:pt x="1913060" y="2064465"/>
                        <a:pt x="1849745" y="2061274"/>
                      </a:cubicBezTo>
                      <a:cubicBezTo>
                        <a:pt x="1808081" y="2057226"/>
                        <a:pt x="1644305" y="2058861"/>
                        <a:pt x="1651391" y="1996118"/>
                      </a:cubicBezTo>
                      <a:cubicBezTo>
                        <a:pt x="1652404" y="1981016"/>
                        <a:pt x="1655830" y="1962723"/>
                        <a:pt x="1671250" y="1955950"/>
                      </a:cubicBezTo>
                      <a:cubicBezTo>
                        <a:pt x="1671328" y="1955950"/>
                        <a:pt x="1671406" y="1955950"/>
                        <a:pt x="1671484" y="1956028"/>
                      </a:cubicBezTo>
                      <a:cubicBezTo>
                        <a:pt x="1671717" y="1958286"/>
                        <a:pt x="1674521" y="1958519"/>
                        <a:pt x="1675456" y="1956884"/>
                      </a:cubicBezTo>
                      <a:cubicBezTo>
                        <a:pt x="1724285" y="1966459"/>
                        <a:pt x="1774516" y="1971908"/>
                        <a:pt x="1826227" y="1972765"/>
                      </a:cubicBezTo>
                      <a:cubicBezTo>
                        <a:pt x="1881909" y="1972531"/>
                        <a:pt x="1938059" y="1975022"/>
                        <a:pt x="1993430" y="1969262"/>
                      </a:cubicBezTo>
                      <a:cubicBezTo>
                        <a:pt x="2009472" y="1966537"/>
                        <a:pt x="2024892" y="1961789"/>
                        <a:pt x="2040078" y="1956184"/>
                      </a:cubicBezTo>
                      <a:cubicBezTo>
                        <a:pt x="2041091" y="1956884"/>
                        <a:pt x="2042103" y="1957741"/>
                        <a:pt x="2043349" y="1958441"/>
                      </a:cubicBezTo>
                      <a:close/>
                      <a:moveTo>
                        <a:pt x="2299099" y="1722105"/>
                      </a:moveTo>
                      <a:cubicBezTo>
                        <a:pt x="2273010" y="1761495"/>
                        <a:pt x="2237420" y="1792866"/>
                        <a:pt x="2202453" y="1824159"/>
                      </a:cubicBezTo>
                      <a:cubicBezTo>
                        <a:pt x="2166630" y="1857944"/>
                        <a:pt x="2121149" y="1884800"/>
                        <a:pt x="2074189" y="1902782"/>
                      </a:cubicBezTo>
                      <a:cubicBezTo>
                        <a:pt x="2048100" y="1914226"/>
                        <a:pt x="2021933" y="1926291"/>
                        <a:pt x="1993975" y="1932519"/>
                      </a:cubicBezTo>
                      <a:cubicBezTo>
                        <a:pt x="1970534" y="1937501"/>
                        <a:pt x="1946781" y="1935944"/>
                        <a:pt x="1922717" y="1936489"/>
                      </a:cubicBezTo>
                      <a:cubicBezTo>
                        <a:pt x="1700299" y="1946453"/>
                        <a:pt x="1512925" y="1899357"/>
                        <a:pt x="1335520" y="1760872"/>
                      </a:cubicBezTo>
                      <a:cubicBezTo>
                        <a:pt x="1281239" y="1722183"/>
                        <a:pt x="1236771" y="1672363"/>
                        <a:pt x="1195574" y="1620363"/>
                      </a:cubicBezTo>
                      <a:cubicBezTo>
                        <a:pt x="1179064" y="1600279"/>
                        <a:pt x="1162710" y="1579961"/>
                        <a:pt x="1147523" y="1558865"/>
                      </a:cubicBezTo>
                      <a:cubicBezTo>
                        <a:pt x="1151807" y="1548979"/>
                        <a:pt x="1147835" y="1535356"/>
                        <a:pt x="1133973" y="1533410"/>
                      </a:cubicBezTo>
                      <a:cubicBezTo>
                        <a:pt x="1132571" y="1533255"/>
                        <a:pt x="1131169" y="1533021"/>
                        <a:pt x="1129845" y="1532865"/>
                      </a:cubicBezTo>
                      <a:cubicBezTo>
                        <a:pt x="1126107" y="1527105"/>
                        <a:pt x="1122525" y="1521266"/>
                        <a:pt x="1119020" y="1515350"/>
                      </a:cubicBezTo>
                      <a:cubicBezTo>
                        <a:pt x="1069879" y="1428242"/>
                        <a:pt x="1033744" y="1333973"/>
                        <a:pt x="1000646" y="1239781"/>
                      </a:cubicBezTo>
                      <a:cubicBezTo>
                        <a:pt x="977127" y="1168397"/>
                        <a:pt x="949247" y="1098104"/>
                        <a:pt x="933594" y="1024385"/>
                      </a:cubicBezTo>
                      <a:cubicBezTo>
                        <a:pt x="916305" y="923109"/>
                        <a:pt x="893565" y="822301"/>
                        <a:pt x="885232" y="719780"/>
                      </a:cubicBezTo>
                      <a:cubicBezTo>
                        <a:pt x="882506" y="622240"/>
                        <a:pt x="881338" y="524390"/>
                        <a:pt x="883051" y="426695"/>
                      </a:cubicBezTo>
                      <a:cubicBezTo>
                        <a:pt x="930089" y="396258"/>
                        <a:pt x="980242" y="367144"/>
                        <a:pt x="1033277" y="347916"/>
                      </a:cubicBezTo>
                      <a:cubicBezTo>
                        <a:pt x="1083820" y="330090"/>
                        <a:pt x="1136309" y="319425"/>
                        <a:pt x="1188409" y="307204"/>
                      </a:cubicBezTo>
                      <a:cubicBezTo>
                        <a:pt x="1288638" y="279413"/>
                        <a:pt x="1389255" y="266413"/>
                        <a:pt x="1494001" y="266257"/>
                      </a:cubicBezTo>
                      <a:cubicBezTo>
                        <a:pt x="1606456" y="262910"/>
                        <a:pt x="1719223" y="252557"/>
                        <a:pt x="1831522" y="265012"/>
                      </a:cubicBezTo>
                      <a:cubicBezTo>
                        <a:pt x="1885336" y="270617"/>
                        <a:pt x="1938993" y="277467"/>
                        <a:pt x="1992884" y="282293"/>
                      </a:cubicBezTo>
                      <a:cubicBezTo>
                        <a:pt x="2086182" y="295371"/>
                        <a:pt x="2177143" y="318647"/>
                        <a:pt x="2270829" y="333904"/>
                      </a:cubicBezTo>
                      <a:cubicBezTo>
                        <a:pt x="2335546" y="348928"/>
                        <a:pt x="2401664" y="365276"/>
                        <a:pt x="2462720" y="392210"/>
                      </a:cubicBezTo>
                      <a:cubicBezTo>
                        <a:pt x="2482111" y="400617"/>
                        <a:pt x="2499322" y="409258"/>
                        <a:pt x="2518402" y="419300"/>
                      </a:cubicBezTo>
                      <a:cubicBezTo>
                        <a:pt x="2524866" y="422414"/>
                        <a:pt x="2532420" y="427473"/>
                        <a:pt x="2539897" y="430354"/>
                      </a:cubicBezTo>
                      <a:cubicBezTo>
                        <a:pt x="2533277" y="575611"/>
                        <a:pt x="2523153" y="720714"/>
                        <a:pt x="2522997" y="866127"/>
                      </a:cubicBezTo>
                      <a:cubicBezTo>
                        <a:pt x="2519804" y="933774"/>
                        <a:pt x="2524399" y="1001732"/>
                        <a:pt x="2515287" y="1068990"/>
                      </a:cubicBezTo>
                      <a:cubicBezTo>
                        <a:pt x="2504774" y="1134691"/>
                        <a:pt x="2490600" y="1199535"/>
                        <a:pt x="2475336" y="1264380"/>
                      </a:cubicBezTo>
                      <a:cubicBezTo>
                        <a:pt x="2462019" y="1314745"/>
                        <a:pt x="2440525" y="1362619"/>
                        <a:pt x="2427286" y="1413063"/>
                      </a:cubicBezTo>
                      <a:cubicBezTo>
                        <a:pt x="2404000" y="1523446"/>
                        <a:pt x="2358130" y="1625578"/>
                        <a:pt x="2299099" y="1722105"/>
                      </a:cubicBezTo>
                      <a:close/>
                      <a:moveTo>
                        <a:pt x="3288845" y="628234"/>
                      </a:moveTo>
                      <a:cubicBezTo>
                        <a:pt x="3286742" y="717911"/>
                        <a:pt x="3279266" y="807822"/>
                        <a:pt x="3247959" y="892750"/>
                      </a:cubicBezTo>
                      <a:cubicBezTo>
                        <a:pt x="3207463" y="996050"/>
                        <a:pt x="3162372" y="1096936"/>
                        <a:pt x="3093918" y="1185445"/>
                      </a:cubicBezTo>
                      <a:cubicBezTo>
                        <a:pt x="3035276" y="1259475"/>
                        <a:pt x="2969313" y="1327823"/>
                        <a:pt x="2901716" y="1393757"/>
                      </a:cubicBezTo>
                      <a:cubicBezTo>
                        <a:pt x="2847046" y="1444356"/>
                        <a:pt x="2786457" y="1489350"/>
                        <a:pt x="2725712" y="1532554"/>
                      </a:cubicBezTo>
                      <a:cubicBezTo>
                        <a:pt x="2643006" y="1579806"/>
                        <a:pt x="2551578" y="1612812"/>
                        <a:pt x="2458826" y="1633985"/>
                      </a:cubicBezTo>
                      <a:cubicBezTo>
                        <a:pt x="2440758" y="1637411"/>
                        <a:pt x="2422457" y="1639746"/>
                        <a:pt x="2404156" y="1640914"/>
                      </a:cubicBezTo>
                      <a:cubicBezTo>
                        <a:pt x="2397926" y="1641303"/>
                        <a:pt x="2390372" y="1641458"/>
                        <a:pt x="2383752" y="1643015"/>
                      </a:cubicBezTo>
                      <a:cubicBezTo>
                        <a:pt x="2406337" y="1596854"/>
                        <a:pt x="2426040" y="1549291"/>
                        <a:pt x="2442472" y="1500793"/>
                      </a:cubicBezTo>
                      <a:cubicBezTo>
                        <a:pt x="2448936" y="1477051"/>
                        <a:pt x="2454309" y="1452997"/>
                        <a:pt x="2460461" y="1429177"/>
                      </a:cubicBezTo>
                      <a:cubicBezTo>
                        <a:pt x="2461863" y="1438751"/>
                        <a:pt x="2471287" y="1445991"/>
                        <a:pt x="2480710" y="1444434"/>
                      </a:cubicBezTo>
                      <a:cubicBezTo>
                        <a:pt x="2498466" y="1441554"/>
                        <a:pt x="2516378" y="1438985"/>
                        <a:pt x="2533822" y="1434548"/>
                      </a:cubicBezTo>
                      <a:cubicBezTo>
                        <a:pt x="2596825" y="1418356"/>
                        <a:pt x="2647913" y="1376865"/>
                        <a:pt x="2702661" y="1343781"/>
                      </a:cubicBezTo>
                      <a:cubicBezTo>
                        <a:pt x="2813558" y="1274811"/>
                        <a:pt x="2908413" y="1179140"/>
                        <a:pt x="2975310" y="1066888"/>
                      </a:cubicBezTo>
                      <a:cubicBezTo>
                        <a:pt x="3009343" y="1003445"/>
                        <a:pt x="3037223" y="934630"/>
                        <a:pt x="3062844" y="866983"/>
                      </a:cubicBezTo>
                      <a:cubicBezTo>
                        <a:pt x="3078420" y="823157"/>
                        <a:pt x="3091893" y="778552"/>
                        <a:pt x="3105288" y="734025"/>
                      </a:cubicBezTo>
                      <a:cubicBezTo>
                        <a:pt x="3114789" y="701252"/>
                        <a:pt x="3129352" y="647929"/>
                        <a:pt x="3090257" y="629480"/>
                      </a:cubicBezTo>
                      <a:cubicBezTo>
                        <a:pt x="3077018" y="625276"/>
                        <a:pt x="3062767" y="627923"/>
                        <a:pt x="3049060" y="626833"/>
                      </a:cubicBezTo>
                      <a:cubicBezTo>
                        <a:pt x="2978425" y="624576"/>
                        <a:pt x="2908569" y="612665"/>
                        <a:pt x="2838401" y="605037"/>
                      </a:cubicBezTo>
                      <a:cubicBezTo>
                        <a:pt x="2769402" y="594839"/>
                        <a:pt x="2699779" y="590246"/>
                        <a:pt x="2630624" y="581216"/>
                      </a:cubicBezTo>
                      <a:cubicBezTo>
                        <a:pt x="2623693" y="581761"/>
                        <a:pt x="2585844" y="574600"/>
                        <a:pt x="2568711" y="577791"/>
                      </a:cubicBezTo>
                      <a:cubicBezTo>
                        <a:pt x="2571437" y="527270"/>
                        <a:pt x="2574163" y="476827"/>
                        <a:pt x="2576421" y="426306"/>
                      </a:cubicBezTo>
                      <a:cubicBezTo>
                        <a:pt x="2581483" y="427785"/>
                        <a:pt x="2586779" y="428797"/>
                        <a:pt x="2591607" y="430509"/>
                      </a:cubicBezTo>
                      <a:cubicBezTo>
                        <a:pt x="2670497" y="457833"/>
                        <a:pt x="2755228" y="451138"/>
                        <a:pt x="2836377" y="467096"/>
                      </a:cubicBezTo>
                      <a:cubicBezTo>
                        <a:pt x="2902417" y="478384"/>
                        <a:pt x="2969859" y="477450"/>
                        <a:pt x="3035665" y="490605"/>
                      </a:cubicBezTo>
                      <a:cubicBezTo>
                        <a:pt x="3075539" y="496521"/>
                        <a:pt x="3115879" y="496210"/>
                        <a:pt x="3156064" y="498078"/>
                      </a:cubicBezTo>
                      <a:cubicBezTo>
                        <a:pt x="3200999" y="502593"/>
                        <a:pt x="3246168" y="503683"/>
                        <a:pt x="3291337" y="504150"/>
                      </a:cubicBezTo>
                      <a:cubicBezTo>
                        <a:pt x="3296322" y="545174"/>
                        <a:pt x="3289157" y="586977"/>
                        <a:pt x="3288845" y="628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21"/>
                <p:cNvSpPr/>
                <p:nvPr/>
              </p:nvSpPr>
              <p:spPr>
                <a:xfrm>
                  <a:off x="4537839" y="5619446"/>
                  <a:ext cx="4516" cy="4514"/>
                </a:xfrm>
                <a:custGeom>
                  <a:rect b="b" l="l" r="r" t="t"/>
                  <a:pathLst>
                    <a:path extrusionOk="0" h="4514" w="4516">
                      <a:moveTo>
                        <a:pt x="2258" y="0"/>
                      </a:moveTo>
                      <a:cubicBezTo>
                        <a:pt x="1012" y="0"/>
                        <a:pt x="0" y="1012"/>
                        <a:pt x="0" y="2257"/>
                      </a:cubicBezTo>
                      <a:cubicBezTo>
                        <a:pt x="0" y="3503"/>
                        <a:pt x="1012" y="4515"/>
                        <a:pt x="2258" y="4515"/>
                      </a:cubicBezTo>
                      <a:cubicBezTo>
                        <a:pt x="3504" y="4515"/>
                        <a:pt x="4517" y="3503"/>
                        <a:pt x="4517" y="2257"/>
                      </a:cubicBezTo>
                      <a:cubicBezTo>
                        <a:pt x="4517" y="1012"/>
                        <a:pt x="3504" y="0"/>
                        <a:pt x="2258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21"/>
                <p:cNvSpPr/>
                <p:nvPr/>
              </p:nvSpPr>
              <p:spPr>
                <a:xfrm>
                  <a:off x="4980991" y="6297708"/>
                  <a:ext cx="328421" cy="382825"/>
                </a:xfrm>
                <a:custGeom>
                  <a:rect b="b" l="l" r="r" t="t"/>
                  <a:pathLst>
                    <a:path extrusionOk="0" h="382825" w="328421">
                      <a:moveTo>
                        <a:pt x="315842" y="348585"/>
                      </a:moveTo>
                      <a:cubicBezTo>
                        <a:pt x="285937" y="339633"/>
                        <a:pt x="259848" y="321573"/>
                        <a:pt x="233837" y="304759"/>
                      </a:cubicBezTo>
                      <a:cubicBezTo>
                        <a:pt x="166084" y="256962"/>
                        <a:pt x="105261" y="196866"/>
                        <a:pt x="59314" y="127740"/>
                      </a:cubicBezTo>
                      <a:cubicBezTo>
                        <a:pt x="38910" y="93255"/>
                        <a:pt x="32212" y="53321"/>
                        <a:pt x="21154" y="15333"/>
                      </a:cubicBezTo>
                      <a:cubicBezTo>
                        <a:pt x="15313" y="-10278"/>
                        <a:pt x="-2443" y="-625"/>
                        <a:pt x="282" y="21016"/>
                      </a:cubicBezTo>
                      <a:cubicBezTo>
                        <a:pt x="6357" y="103531"/>
                        <a:pt x="39844" y="165962"/>
                        <a:pt x="96228" y="225202"/>
                      </a:cubicBezTo>
                      <a:cubicBezTo>
                        <a:pt x="154636" y="290046"/>
                        <a:pt x="223791" y="351310"/>
                        <a:pt x="306497" y="382136"/>
                      </a:cubicBezTo>
                      <a:cubicBezTo>
                        <a:pt x="328770" y="387975"/>
                        <a:pt x="337726" y="354968"/>
                        <a:pt x="315842" y="348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1"/>
                <p:cNvSpPr/>
                <p:nvPr/>
              </p:nvSpPr>
              <p:spPr>
                <a:xfrm>
                  <a:off x="5063824" y="7851715"/>
                  <a:ext cx="4516" cy="4514"/>
                </a:xfrm>
                <a:custGeom>
                  <a:rect b="b" l="l" r="r" t="t"/>
                  <a:pathLst>
                    <a:path extrusionOk="0" h="4514" w="4516">
                      <a:moveTo>
                        <a:pt x="2259" y="4515"/>
                      </a:moveTo>
                      <a:cubicBezTo>
                        <a:pt x="3505" y="4515"/>
                        <a:pt x="4517" y="3503"/>
                        <a:pt x="4517" y="2257"/>
                      </a:cubicBezTo>
                      <a:cubicBezTo>
                        <a:pt x="4517" y="1012"/>
                        <a:pt x="3505" y="0"/>
                        <a:pt x="2259" y="0"/>
                      </a:cubicBezTo>
                      <a:cubicBezTo>
                        <a:pt x="1012" y="0"/>
                        <a:pt x="0" y="1012"/>
                        <a:pt x="0" y="2257"/>
                      </a:cubicBezTo>
                      <a:cubicBezTo>
                        <a:pt x="0" y="3503"/>
                        <a:pt x="1012" y="4515"/>
                        <a:pt x="2259" y="4515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1"/>
                <p:cNvSpPr/>
                <p:nvPr/>
              </p:nvSpPr>
              <p:spPr>
                <a:xfrm>
                  <a:off x="5345207" y="8356275"/>
                  <a:ext cx="647473" cy="372446"/>
                </a:xfrm>
                <a:custGeom>
                  <a:rect b="b" l="l" r="r" t="t"/>
                  <a:pathLst>
                    <a:path extrusionOk="0" h="372446" w="647473">
                      <a:moveTo>
                        <a:pt x="597543" y="106"/>
                      </a:moveTo>
                      <a:cubicBezTo>
                        <a:pt x="463593" y="28"/>
                        <a:pt x="329488" y="-1684"/>
                        <a:pt x="196006" y="12172"/>
                      </a:cubicBezTo>
                      <a:cubicBezTo>
                        <a:pt x="170306" y="13807"/>
                        <a:pt x="140090" y="13807"/>
                        <a:pt x="112365" y="13729"/>
                      </a:cubicBezTo>
                      <a:cubicBezTo>
                        <a:pt x="91961" y="16142"/>
                        <a:pt x="29971" y="4854"/>
                        <a:pt x="35266" y="38172"/>
                      </a:cubicBezTo>
                      <a:cubicBezTo>
                        <a:pt x="29192" y="31244"/>
                        <a:pt x="17199" y="36226"/>
                        <a:pt x="16965" y="45178"/>
                      </a:cubicBezTo>
                      <a:cubicBezTo>
                        <a:pt x="7854" y="127849"/>
                        <a:pt x="2791" y="210753"/>
                        <a:pt x="1234" y="293891"/>
                      </a:cubicBezTo>
                      <a:cubicBezTo>
                        <a:pt x="2013" y="313664"/>
                        <a:pt x="-6398" y="339041"/>
                        <a:pt x="12215" y="352897"/>
                      </a:cubicBezTo>
                      <a:cubicBezTo>
                        <a:pt x="31762" y="366676"/>
                        <a:pt x="57072" y="366987"/>
                        <a:pt x="80124" y="368855"/>
                      </a:cubicBezTo>
                      <a:cubicBezTo>
                        <a:pt x="111742" y="370568"/>
                        <a:pt x="143516" y="371113"/>
                        <a:pt x="175212" y="371891"/>
                      </a:cubicBezTo>
                      <a:cubicBezTo>
                        <a:pt x="297870" y="373059"/>
                        <a:pt x="420760" y="372670"/>
                        <a:pt x="543418" y="367921"/>
                      </a:cubicBezTo>
                      <a:cubicBezTo>
                        <a:pt x="566625" y="365897"/>
                        <a:pt x="590534" y="367610"/>
                        <a:pt x="613274" y="363173"/>
                      </a:cubicBezTo>
                      <a:cubicBezTo>
                        <a:pt x="651356" y="344646"/>
                        <a:pt x="638506" y="262753"/>
                        <a:pt x="643257" y="225777"/>
                      </a:cubicBezTo>
                      <a:cubicBezTo>
                        <a:pt x="645048" y="166460"/>
                        <a:pt x="645282" y="107142"/>
                        <a:pt x="646761" y="47747"/>
                      </a:cubicBezTo>
                      <a:cubicBezTo>
                        <a:pt x="652057" y="14896"/>
                        <a:pt x="627058" y="573"/>
                        <a:pt x="597543" y="106"/>
                      </a:cubicBezTo>
                      <a:close/>
                      <a:moveTo>
                        <a:pt x="606343" y="248508"/>
                      </a:moveTo>
                      <a:cubicBezTo>
                        <a:pt x="604552" y="275364"/>
                        <a:pt x="607277" y="303544"/>
                        <a:pt x="598477" y="329311"/>
                      </a:cubicBezTo>
                      <a:cubicBezTo>
                        <a:pt x="455416" y="336939"/>
                        <a:pt x="312043" y="337873"/>
                        <a:pt x="168827" y="336706"/>
                      </a:cubicBezTo>
                      <a:cubicBezTo>
                        <a:pt x="123735" y="333592"/>
                        <a:pt x="75841" y="340364"/>
                        <a:pt x="32541" y="326197"/>
                      </a:cubicBezTo>
                      <a:cubicBezTo>
                        <a:pt x="29581" y="232316"/>
                        <a:pt x="34721" y="138514"/>
                        <a:pt x="38459" y="44789"/>
                      </a:cubicBezTo>
                      <a:cubicBezTo>
                        <a:pt x="49596" y="59190"/>
                        <a:pt x="69844" y="48136"/>
                        <a:pt x="85186" y="49849"/>
                      </a:cubicBezTo>
                      <a:cubicBezTo>
                        <a:pt x="151771" y="51094"/>
                        <a:pt x="217266" y="46891"/>
                        <a:pt x="283618" y="41364"/>
                      </a:cubicBezTo>
                      <a:cubicBezTo>
                        <a:pt x="357446" y="35058"/>
                        <a:pt x="432909" y="36693"/>
                        <a:pt x="507205" y="36382"/>
                      </a:cubicBezTo>
                      <a:cubicBezTo>
                        <a:pt x="541549" y="37861"/>
                        <a:pt x="577061" y="31944"/>
                        <a:pt x="610860" y="38561"/>
                      </a:cubicBezTo>
                      <a:cubicBezTo>
                        <a:pt x="609302" y="108543"/>
                        <a:pt x="609146" y="178603"/>
                        <a:pt x="606343" y="2485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0" name="Google Shape;790;p21"/>
              <p:cNvSpPr/>
              <p:nvPr/>
            </p:nvSpPr>
            <p:spPr>
              <a:xfrm>
                <a:off x="4644394" y="5229619"/>
                <a:ext cx="1657527" cy="1678579"/>
              </a:xfrm>
              <a:custGeom>
                <a:rect b="b" l="l" r="r" t="t"/>
                <a:pathLst>
                  <a:path extrusionOk="0" h="1678579" w="1657527">
                    <a:moveTo>
                      <a:pt x="643172" y="1450302"/>
                    </a:moveTo>
                    <a:cubicBezTo>
                      <a:pt x="665445" y="1456063"/>
                      <a:pt x="674323" y="1423134"/>
                      <a:pt x="652439" y="1416673"/>
                    </a:cubicBezTo>
                    <a:cubicBezTo>
                      <a:pt x="622534" y="1407721"/>
                      <a:pt x="596445" y="1389661"/>
                      <a:pt x="570434" y="1372847"/>
                    </a:cubicBezTo>
                    <a:cubicBezTo>
                      <a:pt x="502681" y="1325050"/>
                      <a:pt x="441858" y="1264954"/>
                      <a:pt x="395911" y="1195906"/>
                    </a:cubicBezTo>
                    <a:cubicBezTo>
                      <a:pt x="375507" y="1161421"/>
                      <a:pt x="368809" y="1121487"/>
                      <a:pt x="357750" y="1083499"/>
                    </a:cubicBezTo>
                    <a:cubicBezTo>
                      <a:pt x="351910" y="1057888"/>
                      <a:pt x="334154" y="1067541"/>
                      <a:pt x="336879" y="1089182"/>
                    </a:cubicBezTo>
                    <a:cubicBezTo>
                      <a:pt x="343032" y="1171697"/>
                      <a:pt x="376441" y="1234128"/>
                      <a:pt x="432824" y="1293368"/>
                    </a:cubicBezTo>
                    <a:cubicBezTo>
                      <a:pt x="491311" y="1358134"/>
                      <a:pt x="560388" y="1419476"/>
                      <a:pt x="643172" y="1450302"/>
                    </a:cubicBezTo>
                    <a:close/>
                    <a:moveTo>
                      <a:pt x="1657527" y="171161"/>
                    </a:moveTo>
                    <a:cubicBezTo>
                      <a:pt x="1650908" y="316419"/>
                      <a:pt x="1640784" y="461521"/>
                      <a:pt x="1640628" y="606857"/>
                    </a:cubicBezTo>
                    <a:cubicBezTo>
                      <a:pt x="1637435" y="674504"/>
                      <a:pt x="1642107" y="742462"/>
                      <a:pt x="1632918" y="809720"/>
                    </a:cubicBezTo>
                    <a:cubicBezTo>
                      <a:pt x="1622404" y="875420"/>
                      <a:pt x="1608231" y="940265"/>
                      <a:pt x="1592967" y="1005109"/>
                    </a:cubicBezTo>
                    <a:cubicBezTo>
                      <a:pt x="1579650" y="1055475"/>
                      <a:pt x="1558155" y="1103349"/>
                      <a:pt x="1544916" y="1153793"/>
                    </a:cubicBezTo>
                    <a:cubicBezTo>
                      <a:pt x="1521709" y="1264254"/>
                      <a:pt x="1475839" y="1366386"/>
                      <a:pt x="1416730" y="1462913"/>
                    </a:cubicBezTo>
                    <a:cubicBezTo>
                      <a:pt x="1390641" y="1502302"/>
                      <a:pt x="1355051" y="1533674"/>
                      <a:pt x="1320084" y="1564967"/>
                    </a:cubicBezTo>
                    <a:cubicBezTo>
                      <a:pt x="1284182" y="1598830"/>
                      <a:pt x="1238780" y="1625608"/>
                      <a:pt x="1191819" y="1643590"/>
                    </a:cubicBezTo>
                    <a:cubicBezTo>
                      <a:pt x="1165730" y="1655033"/>
                      <a:pt x="1139563" y="1667099"/>
                      <a:pt x="1111605" y="1673327"/>
                    </a:cubicBezTo>
                    <a:cubicBezTo>
                      <a:pt x="1088164" y="1678309"/>
                      <a:pt x="1064334" y="1676674"/>
                      <a:pt x="1040425" y="1677297"/>
                    </a:cubicBezTo>
                    <a:cubicBezTo>
                      <a:pt x="818007" y="1687261"/>
                      <a:pt x="630634" y="1640165"/>
                      <a:pt x="453228" y="1501680"/>
                    </a:cubicBezTo>
                    <a:cubicBezTo>
                      <a:pt x="398948" y="1462991"/>
                      <a:pt x="354480" y="1413170"/>
                      <a:pt x="313282" y="1361170"/>
                    </a:cubicBezTo>
                    <a:cubicBezTo>
                      <a:pt x="296772" y="1341086"/>
                      <a:pt x="280418" y="1320847"/>
                      <a:pt x="265310" y="1299829"/>
                    </a:cubicBezTo>
                    <a:cubicBezTo>
                      <a:pt x="269671" y="1289942"/>
                      <a:pt x="265621" y="1276242"/>
                      <a:pt x="251759" y="1274296"/>
                    </a:cubicBezTo>
                    <a:cubicBezTo>
                      <a:pt x="250357" y="1274140"/>
                      <a:pt x="249033" y="1273984"/>
                      <a:pt x="247632" y="1273829"/>
                    </a:cubicBezTo>
                    <a:cubicBezTo>
                      <a:pt x="243893" y="1268068"/>
                      <a:pt x="240311" y="1262152"/>
                      <a:pt x="236807" y="1256236"/>
                    </a:cubicBezTo>
                    <a:cubicBezTo>
                      <a:pt x="187666" y="1169128"/>
                      <a:pt x="151531" y="1074936"/>
                      <a:pt x="118433" y="980666"/>
                    </a:cubicBezTo>
                    <a:cubicBezTo>
                      <a:pt x="94914" y="909283"/>
                      <a:pt x="67034" y="838989"/>
                      <a:pt x="51380" y="765348"/>
                    </a:cubicBezTo>
                    <a:cubicBezTo>
                      <a:pt x="34091" y="664073"/>
                      <a:pt x="11351" y="563264"/>
                      <a:pt x="3018" y="460743"/>
                    </a:cubicBezTo>
                    <a:cubicBezTo>
                      <a:pt x="292" y="363204"/>
                      <a:pt x="-954" y="265353"/>
                      <a:pt x="838" y="167658"/>
                    </a:cubicBezTo>
                    <a:cubicBezTo>
                      <a:pt x="47876" y="137221"/>
                      <a:pt x="98029" y="108107"/>
                      <a:pt x="151063" y="88880"/>
                    </a:cubicBezTo>
                    <a:cubicBezTo>
                      <a:pt x="201606" y="71053"/>
                      <a:pt x="254095" y="60311"/>
                      <a:pt x="306118" y="48089"/>
                    </a:cubicBezTo>
                    <a:cubicBezTo>
                      <a:pt x="406424" y="20299"/>
                      <a:pt x="506964" y="7299"/>
                      <a:pt x="611709" y="7221"/>
                    </a:cubicBezTo>
                    <a:cubicBezTo>
                      <a:pt x="724164" y="3873"/>
                      <a:pt x="836931" y="-6480"/>
                      <a:pt x="949231" y="5975"/>
                    </a:cubicBezTo>
                    <a:cubicBezTo>
                      <a:pt x="1003044" y="11502"/>
                      <a:pt x="1056702" y="18430"/>
                      <a:pt x="1110593" y="23179"/>
                    </a:cubicBezTo>
                    <a:cubicBezTo>
                      <a:pt x="1203968" y="36257"/>
                      <a:pt x="1294851" y="59610"/>
                      <a:pt x="1388538" y="74790"/>
                    </a:cubicBezTo>
                    <a:cubicBezTo>
                      <a:pt x="1453254" y="89814"/>
                      <a:pt x="1519372" y="106239"/>
                      <a:pt x="1580428" y="133095"/>
                    </a:cubicBezTo>
                    <a:cubicBezTo>
                      <a:pt x="1599820" y="141503"/>
                      <a:pt x="1617031" y="150143"/>
                      <a:pt x="1636111" y="160185"/>
                    </a:cubicBezTo>
                    <a:cubicBezTo>
                      <a:pt x="1642497" y="163221"/>
                      <a:pt x="1650051" y="168359"/>
                      <a:pt x="1657527" y="171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4645310" y="5006431"/>
                <a:ext cx="1662218" cy="372553"/>
              </a:xfrm>
              <a:custGeom>
                <a:rect b="b" l="l" r="r" t="t"/>
                <a:pathLst>
                  <a:path extrusionOk="0" h="372553" w="1662218">
                    <a:moveTo>
                      <a:pt x="1662063" y="181523"/>
                    </a:moveTo>
                    <a:cubicBezTo>
                      <a:pt x="1662764" y="237026"/>
                      <a:pt x="1660973" y="292452"/>
                      <a:pt x="1658637" y="347799"/>
                    </a:cubicBezTo>
                    <a:cubicBezTo>
                      <a:pt x="1658559" y="349979"/>
                      <a:pt x="1658481" y="352158"/>
                      <a:pt x="1658403" y="354416"/>
                    </a:cubicBezTo>
                    <a:cubicBezTo>
                      <a:pt x="1650304" y="350679"/>
                      <a:pt x="1641971" y="347410"/>
                      <a:pt x="1636286" y="343440"/>
                    </a:cubicBezTo>
                    <a:cubicBezTo>
                      <a:pt x="1581226" y="314326"/>
                      <a:pt x="1521883" y="294398"/>
                      <a:pt x="1461606" y="279062"/>
                    </a:cubicBezTo>
                    <a:cubicBezTo>
                      <a:pt x="1358263" y="252362"/>
                      <a:pt x="1253985" y="237727"/>
                      <a:pt x="1149239" y="215464"/>
                    </a:cubicBezTo>
                    <a:cubicBezTo>
                      <a:pt x="1015835" y="199505"/>
                      <a:pt x="881730" y="181368"/>
                      <a:pt x="747002" y="188919"/>
                    </a:cubicBezTo>
                    <a:cubicBezTo>
                      <a:pt x="621151" y="198104"/>
                      <a:pt x="493043" y="190631"/>
                      <a:pt x="369685" y="221535"/>
                    </a:cubicBezTo>
                    <a:cubicBezTo>
                      <a:pt x="300062" y="239362"/>
                      <a:pt x="229427" y="254308"/>
                      <a:pt x="161051" y="276961"/>
                    </a:cubicBezTo>
                    <a:cubicBezTo>
                      <a:pt x="105368" y="295488"/>
                      <a:pt x="55215" y="327793"/>
                      <a:pt x="9345" y="363835"/>
                    </a:cubicBezTo>
                    <a:cubicBezTo>
                      <a:pt x="7398" y="365703"/>
                      <a:pt x="3738" y="368817"/>
                      <a:pt x="0" y="372554"/>
                    </a:cubicBezTo>
                    <a:cubicBezTo>
                      <a:pt x="1090" y="321021"/>
                      <a:pt x="3115" y="269565"/>
                      <a:pt x="6152" y="218188"/>
                    </a:cubicBezTo>
                    <a:cubicBezTo>
                      <a:pt x="6152" y="217176"/>
                      <a:pt x="5841" y="216398"/>
                      <a:pt x="5451" y="215697"/>
                    </a:cubicBezTo>
                    <a:cubicBezTo>
                      <a:pt x="5997" y="216008"/>
                      <a:pt x="6620" y="216164"/>
                      <a:pt x="7243" y="216164"/>
                    </a:cubicBezTo>
                    <a:cubicBezTo>
                      <a:pt x="17055" y="213128"/>
                      <a:pt x="24687" y="205266"/>
                      <a:pt x="33176" y="199661"/>
                    </a:cubicBezTo>
                    <a:cubicBezTo>
                      <a:pt x="66118" y="175140"/>
                      <a:pt x="98048" y="150463"/>
                      <a:pt x="133560" y="129445"/>
                    </a:cubicBezTo>
                    <a:cubicBezTo>
                      <a:pt x="191267" y="94337"/>
                      <a:pt x="253881" y="76355"/>
                      <a:pt x="317818" y="54092"/>
                    </a:cubicBezTo>
                    <a:cubicBezTo>
                      <a:pt x="381366" y="32140"/>
                      <a:pt x="448731" y="26924"/>
                      <a:pt x="515004" y="18906"/>
                    </a:cubicBezTo>
                    <a:cubicBezTo>
                      <a:pt x="653549" y="2637"/>
                      <a:pt x="793339" y="-1801"/>
                      <a:pt x="932740" y="613"/>
                    </a:cubicBezTo>
                    <a:cubicBezTo>
                      <a:pt x="1000883" y="691"/>
                      <a:pt x="1068636" y="3882"/>
                      <a:pt x="1135611" y="16804"/>
                    </a:cubicBezTo>
                    <a:cubicBezTo>
                      <a:pt x="1187244" y="22176"/>
                      <a:pt x="1239188" y="24511"/>
                      <a:pt x="1290354" y="33463"/>
                    </a:cubicBezTo>
                    <a:cubicBezTo>
                      <a:pt x="1330850" y="43816"/>
                      <a:pt x="1370178" y="58529"/>
                      <a:pt x="1411297" y="66781"/>
                    </a:cubicBezTo>
                    <a:cubicBezTo>
                      <a:pt x="1468070" y="83595"/>
                      <a:pt x="1525777" y="103367"/>
                      <a:pt x="1579669" y="129523"/>
                    </a:cubicBezTo>
                    <a:cubicBezTo>
                      <a:pt x="1605602" y="143068"/>
                      <a:pt x="1629978" y="159182"/>
                      <a:pt x="1654431" y="175218"/>
                    </a:cubicBezTo>
                    <a:cubicBezTo>
                      <a:pt x="1656690" y="177320"/>
                      <a:pt x="1659415" y="178877"/>
                      <a:pt x="1662219" y="179889"/>
                    </a:cubicBezTo>
                    <a:cubicBezTo>
                      <a:pt x="1662141" y="180433"/>
                      <a:pt x="1662063" y="180978"/>
                      <a:pt x="1662063" y="181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6145777" y="5396811"/>
                <a:ext cx="909342" cy="1216631"/>
              </a:xfrm>
              <a:custGeom>
                <a:rect b="b" l="l" r="r" t="t"/>
                <a:pathLst>
                  <a:path extrusionOk="0" h="1216631" w="909342">
                    <a:moveTo>
                      <a:pt x="907585" y="77845"/>
                    </a:moveTo>
                    <a:cubicBezTo>
                      <a:pt x="912570" y="118869"/>
                      <a:pt x="905405" y="160593"/>
                      <a:pt x="905015" y="201851"/>
                    </a:cubicBezTo>
                    <a:cubicBezTo>
                      <a:pt x="902913" y="291606"/>
                      <a:pt x="895436" y="381438"/>
                      <a:pt x="864130" y="466366"/>
                    </a:cubicBezTo>
                    <a:cubicBezTo>
                      <a:pt x="823633" y="569666"/>
                      <a:pt x="778542" y="670553"/>
                      <a:pt x="710088" y="759062"/>
                    </a:cubicBezTo>
                    <a:cubicBezTo>
                      <a:pt x="651446" y="833092"/>
                      <a:pt x="585484" y="901517"/>
                      <a:pt x="517964" y="967374"/>
                    </a:cubicBezTo>
                    <a:cubicBezTo>
                      <a:pt x="463294" y="1017973"/>
                      <a:pt x="402705" y="1062967"/>
                      <a:pt x="341960" y="1106170"/>
                    </a:cubicBezTo>
                    <a:cubicBezTo>
                      <a:pt x="259255" y="1153422"/>
                      <a:pt x="167826" y="1186350"/>
                      <a:pt x="75074" y="1207602"/>
                    </a:cubicBezTo>
                    <a:cubicBezTo>
                      <a:pt x="57006" y="1211027"/>
                      <a:pt x="38705" y="1213362"/>
                      <a:pt x="20326" y="1214530"/>
                    </a:cubicBezTo>
                    <a:cubicBezTo>
                      <a:pt x="14096" y="1214919"/>
                      <a:pt x="6620" y="1215075"/>
                      <a:pt x="0" y="1216632"/>
                    </a:cubicBezTo>
                    <a:cubicBezTo>
                      <a:pt x="22507" y="1170470"/>
                      <a:pt x="42288" y="1122907"/>
                      <a:pt x="58720" y="1074488"/>
                    </a:cubicBezTo>
                    <a:cubicBezTo>
                      <a:pt x="65184" y="1050745"/>
                      <a:pt x="70557" y="1026691"/>
                      <a:pt x="76709" y="1002793"/>
                    </a:cubicBezTo>
                    <a:cubicBezTo>
                      <a:pt x="78033" y="1012368"/>
                      <a:pt x="87457" y="1019607"/>
                      <a:pt x="96958" y="1018128"/>
                    </a:cubicBezTo>
                    <a:cubicBezTo>
                      <a:pt x="114714" y="1015170"/>
                      <a:pt x="132626" y="1012679"/>
                      <a:pt x="150070" y="1008242"/>
                    </a:cubicBezTo>
                    <a:cubicBezTo>
                      <a:pt x="213073" y="992050"/>
                      <a:pt x="264239" y="950559"/>
                      <a:pt x="318909" y="917475"/>
                    </a:cubicBezTo>
                    <a:cubicBezTo>
                      <a:pt x="429806" y="848505"/>
                      <a:pt x="524739" y="752834"/>
                      <a:pt x="591480" y="640582"/>
                    </a:cubicBezTo>
                    <a:cubicBezTo>
                      <a:pt x="625513" y="577217"/>
                      <a:pt x="653393" y="508325"/>
                      <a:pt x="679015" y="440678"/>
                    </a:cubicBezTo>
                    <a:cubicBezTo>
                      <a:pt x="694668" y="396851"/>
                      <a:pt x="708063" y="352246"/>
                      <a:pt x="721458" y="307719"/>
                    </a:cubicBezTo>
                    <a:cubicBezTo>
                      <a:pt x="730959" y="274947"/>
                      <a:pt x="745522" y="221623"/>
                      <a:pt x="706428" y="203174"/>
                    </a:cubicBezTo>
                    <a:cubicBezTo>
                      <a:pt x="693266" y="198971"/>
                      <a:pt x="678937" y="201617"/>
                      <a:pt x="665230" y="200527"/>
                    </a:cubicBezTo>
                    <a:cubicBezTo>
                      <a:pt x="594595" y="198348"/>
                      <a:pt x="524817" y="186360"/>
                      <a:pt x="454572" y="178731"/>
                    </a:cubicBezTo>
                    <a:cubicBezTo>
                      <a:pt x="385572" y="168456"/>
                      <a:pt x="316027" y="164018"/>
                      <a:pt x="246794" y="154911"/>
                    </a:cubicBezTo>
                    <a:cubicBezTo>
                      <a:pt x="239863" y="155455"/>
                      <a:pt x="202014" y="148294"/>
                      <a:pt x="184882" y="151485"/>
                    </a:cubicBezTo>
                    <a:cubicBezTo>
                      <a:pt x="187607" y="100964"/>
                      <a:pt x="190411" y="50521"/>
                      <a:pt x="192669" y="0"/>
                    </a:cubicBezTo>
                    <a:cubicBezTo>
                      <a:pt x="197731" y="1479"/>
                      <a:pt x="202949" y="2491"/>
                      <a:pt x="207778" y="4204"/>
                    </a:cubicBezTo>
                    <a:cubicBezTo>
                      <a:pt x="286745" y="31605"/>
                      <a:pt x="371398" y="24910"/>
                      <a:pt x="452547" y="40791"/>
                    </a:cubicBezTo>
                    <a:cubicBezTo>
                      <a:pt x="518665" y="52078"/>
                      <a:pt x="586029" y="51144"/>
                      <a:pt x="651835" y="64300"/>
                    </a:cubicBezTo>
                    <a:cubicBezTo>
                      <a:pt x="691709" y="70216"/>
                      <a:pt x="732049" y="69904"/>
                      <a:pt x="772234" y="71773"/>
                    </a:cubicBezTo>
                    <a:cubicBezTo>
                      <a:pt x="817325" y="76210"/>
                      <a:pt x="862494" y="77377"/>
                      <a:pt x="907585" y="77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3790958" y="5401248"/>
                <a:ext cx="1246387" cy="1329769"/>
              </a:xfrm>
              <a:custGeom>
                <a:rect b="b" l="l" r="r" t="t"/>
                <a:pathLst>
                  <a:path extrusionOk="0" h="1329769" w="1246387">
                    <a:moveTo>
                      <a:pt x="1246388" y="1327871"/>
                    </a:moveTo>
                    <a:cubicBezTo>
                      <a:pt x="1175208" y="1331452"/>
                      <a:pt x="1103405" y="1330830"/>
                      <a:pt x="1033081" y="1318375"/>
                    </a:cubicBezTo>
                    <a:cubicBezTo>
                      <a:pt x="947649" y="1298135"/>
                      <a:pt x="861127" y="1281865"/>
                      <a:pt x="777643" y="1253764"/>
                    </a:cubicBezTo>
                    <a:cubicBezTo>
                      <a:pt x="724997" y="1238350"/>
                      <a:pt x="671651" y="1224105"/>
                      <a:pt x="623056" y="1198183"/>
                    </a:cubicBezTo>
                    <a:cubicBezTo>
                      <a:pt x="423300" y="1097374"/>
                      <a:pt x="291297" y="981230"/>
                      <a:pt x="178141" y="787164"/>
                    </a:cubicBezTo>
                    <a:cubicBezTo>
                      <a:pt x="88582" y="654361"/>
                      <a:pt x="50344" y="496726"/>
                      <a:pt x="15611" y="342282"/>
                    </a:cubicBezTo>
                    <a:cubicBezTo>
                      <a:pt x="3150" y="278605"/>
                      <a:pt x="-2613" y="214228"/>
                      <a:pt x="1125" y="148917"/>
                    </a:cubicBezTo>
                    <a:cubicBezTo>
                      <a:pt x="1982" y="136461"/>
                      <a:pt x="3150" y="123617"/>
                      <a:pt x="5019" y="111006"/>
                    </a:cubicBezTo>
                    <a:cubicBezTo>
                      <a:pt x="14209" y="109916"/>
                      <a:pt x="23788" y="106491"/>
                      <a:pt x="32588" y="105869"/>
                    </a:cubicBezTo>
                    <a:cubicBezTo>
                      <a:pt x="94501" y="97461"/>
                      <a:pt x="153532" y="75120"/>
                      <a:pt x="215756" y="68581"/>
                    </a:cubicBezTo>
                    <a:cubicBezTo>
                      <a:pt x="297995" y="52779"/>
                      <a:pt x="381713" y="53012"/>
                      <a:pt x="464497" y="42425"/>
                    </a:cubicBezTo>
                    <a:cubicBezTo>
                      <a:pt x="530771" y="30749"/>
                      <a:pt x="597278" y="25611"/>
                      <a:pt x="664409" y="21252"/>
                    </a:cubicBezTo>
                    <a:cubicBezTo>
                      <a:pt x="716976" y="15802"/>
                      <a:pt x="768842" y="4749"/>
                      <a:pt x="821643" y="1090"/>
                    </a:cubicBezTo>
                    <a:cubicBezTo>
                      <a:pt x="823824" y="701"/>
                      <a:pt x="826394" y="467"/>
                      <a:pt x="828886" y="0"/>
                    </a:cubicBezTo>
                    <a:cubicBezTo>
                      <a:pt x="827796" y="33940"/>
                      <a:pt x="827251" y="67958"/>
                      <a:pt x="825849" y="101821"/>
                    </a:cubicBezTo>
                    <a:cubicBezTo>
                      <a:pt x="825382" y="116767"/>
                      <a:pt x="824992" y="131713"/>
                      <a:pt x="824759" y="146659"/>
                    </a:cubicBezTo>
                    <a:cubicBezTo>
                      <a:pt x="814401" y="147749"/>
                      <a:pt x="804043" y="151018"/>
                      <a:pt x="793763" y="152653"/>
                    </a:cubicBezTo>
                    <a:cubicBezTo>
                      <a:pt x="727256" y="165264"/>
                      <a:pt x="659191" y="169857"/>
                      <a:pt x="591983" y="177719"/>
                    </a:cubicBezTo>
                    <a:cubicBezTo>
                      <a:pt x="522360" y="186905"/>
                      <a:pt x="452582" y="195234"/>
                      <a:pt x="382726" y="202318"/>
                    </a:cubicBezTo>
                    <a:cubicBezTo>
                      <a:pt x="325797" y="204965"/>
                      <a:pt x="268868" y="205743"/>
                      <a:pt x="212018" y="209168"/>
                    </a:cubicBezTo>
                    <a:cubicBezTo>
                      <a:pt x="187097" y="207689"/>
                      <a:pt x="166927" y="215162"/>
                      <a:pt x="160307" y="241318"/>
                    </a:cubicBezTo>
                    <a:cubicBezTo>
                      <a:pt x="152130" y="280318"/>
                      <a:pt x="162721" y="320719"/>
                      <a:pt x="170976" y="358941"/>
                    </a:cubicBezTo>
                    <a:cubicBezTo>
                      <a:pt x="186396" y="428923"/>
                      <a:pt x="209214" y="497271"/>
                      <a:pt x="248465" y="557756"/>
                    </a:cubicBezTo>
                    <a:cubicBezTo>
                      <a:pt x="287715" y="618163"/>
                      <a:pt x="332884" y="674834"/>
                      <a:pt x="379610" y="729792"/>
                    </a:cubicBezTo>
                    <a:cubicBezTo>
                      <a:pt x="409360" y="766613"/>
                      <a:pt x="440433" y="802499"/>
                      <a:pt x="476568" y="833325"/>
                    </a:cubicBezTo>
                    <a:cubicBezTo>
                      <a:pt x="567996" y="910936"/>
                      <a:pt x="671028" y="975547"/>
                      <a:pt x="778344" y="1028949"/>
                    </a:cubicBezTo>
                    <a:cubicBezTo>
                      <a:pt x="873821" y="1078380"/>
                      <a:pt x="973972" y="1121973"/>
                      <a:pt x="1081210" y="1135985"/>
                    </a:cubicBezTo>
                    <a:cubicBezTo>
                      <a:pt x="1082300" y="1137697"/>
                      <a:pt x="1083390" y="1139332"/>
                      <a:pt x="1084480" y="1140967"/>
                    </a:cubicBezTo>
                    <a:cubicBezTo>
                      <a:pt x="1133621" y="1206901"/>
                      <a:pt x="1184008" y="1273848"/>
                      <a:pt x="1246388" y="1327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5413115" y="6926533"/>
                <a:ext cx="415187" cy="109476"/>
              </a:xfrm>
              <a:custGeom>
                <a:rect b="b" l="l" r="r" t="t"/>
                <a:pathLst>
                  <a:path extrusionOk="0" h="109476" w="415187">
                    <a:moveTo>
                      <a:pt x="392181" y="2335"/>
                    </a:moveTo>
                    <a:cubicBezTo>
                      <a:pt x="420139" y="25066"/>
                      <a:pt x="426214" y="73797"/>
                      <a:pt x="390078" y="91701"/>
                    </a:cubicBezTo>
                    <a:cubicBezTo>
                      <a:pt x="330580" y="117779"/>
                      <a:pt x="261892" y="108360"/>
                      <a:pt x="198577" y="105246"/>
                    </a:cubicBezTo>
                    <a:cubicBezTo>
                      <a:pt x="156913" y="101198"/>
                      <a:pt x="-6864" y="102833"/>
                      <a:pt x="223" y="40090"/>
                    </a:cubicBezTo>
                    <a:cubicBezTo>
                      <a:pt x="1236" y="25066"/>
                      <a:pt x="4584" y="6850"/>
                      <a:pt x="19848" y="0"/>
                    </a:cubicBezTo>
                    <a:cubicBezTo>
                      <a:pt x="20004" y="0"/>
                      <a:pt x="20160" y="78"/>
                      <a:pt x="20238" y="78"/>
                    </a:cubicBezTo>
                    <a:cubicBezTo>
                      <a:pt x="20939" y="2258"/>
                      <a:pt x="23509" y="2413"/>
                      <a:pt x="24365" y="934"/>
                    </a:cubicBezTo>
                    <a:cubicBezTo>
                      <a:pt x="73117" y="10509"/>
                      <a:pt x="123348" y="15803"/>
                      <a:pt x="174980" y="16659"/>
                    </a:cubicBezTo>
                    <a:cubicBezTo>
                      <a:pt x="230663" y="16425"/>
                      <a:pt x="286813" y="18916"/>
                      <a:pt x="342184" y="13156"/>
                    </a:cubicBezTo>
                    <a:cubicBezTo>
                      <a:pt x="358148" y="10431"/>
                      <a:pt x="373646" y="5761"/>
                      <a:pt x="388754" y="78"/>
                    </a:cubicBezTo>
                    <a:cubicBezTo>
                      <a:pt x="390000" y="856"/>
                      <a:pt x="391091" y="1635"/>
                      <a:pt x="392181" y="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5044276" y="7051084"/>
                <a:ext cx="1192695" cy="972993"/>
              </a:xfrm>
              <a:custGeom>
                <a:rect b="b" l="l" r="r" t="t"/>
                <a:pathLst>
                  <a:path extrusionOk="0" h="972993" w="1192695">
                    <a:moveTo>
                      <a:pt x="1169565" y="777044"/>
                    </a:moveTo>
                    <a:cubicBezTo>
                      <a:pt x="1177898" y="783660"/>
                      <a:pt x="1190281" y="788565"/>
                      <a:pt x="1192695" y="799852"/>
                    </a:cubicBezTo>
                    <a:cubicBezTo>
                      <a:pt x="1183739" y="855745"/>
                      <a:pt x="1101656" y="901751"/>
                      <a:pt x="1051815" y="919344"/>
                    </a:cubicBezTo>
                    <a:cubicBezTo>
                      <a:pt x="948705" y="955697"/>
                      <a:pt x="840065" y="961924"/>
                      <a:pt x="731816" y="967685"/>
                    </a:cubicBezTo>
                    <a:cubicBezTo>
                      <a:pt x="679482" y="969631"/>
                      <a:pt x="627148" y="975002"/>
                      <a:pt x="574737" y="972200"/>
                    </a:cubicBezTo>
                    <a:cubicBezTo>
                      <a:pt x="521858" y="968775"/>
                      <a:pt x="468745" y="968931"/>
                      <a:pt x="415788" y="966439"/>
                    </a:cubicBezTo>
                    <a:cubicBezTo>
                      <a:pt x="320544" y="958266"/>
                      <a:pt x="222652" y="943008"/>
                      <a:pt x="128109" y="926817"/>
                    </a:cubicBezTo>
                    <a:cubicBezTo>
                      <a:pt x="89637" y="918487"/>
                      <a:pt x="52567" y="906733"/>
                      <a:pt x="19236" y="884625"/>
                    </a:cubicBezTo>
                    <a:cubicBezTo>
                      <a:pt x="12305" y="880966"/>
                      <a:pt x="6386" y="874661"/>
                      <a:pt x="0" y="869523"/>
                    </a:cubicBezTo>
                    <a:cubicBezTo>
                      <a:pt x="19859" y="858158"/>
                      <a:pt x="38472" y="844613"/>
                      <a:pt x="58175" y="832936"/>
                    </a:cubicBezTo>
                    <a:cubicBezTo>
                      <a:pt x="101942" y="805224"/>
                      <a:pt x="145475" y="774864"/>
                      <a:pt x="183090" y="738744"/>
                    </a:cubicBezTo>
                    <a:cubicBezTo>
                      <a:pt x="183480" y="739056"/>
                      <a:pt x="183947" y="739367"/>
                      <a:pt x="184414" y="739600"/>
                    </a:cubicBezTo>
                    <a:cubicBezTo>
                      <a:pt x="191813" y="743960"/>
                      <a:pt x="202404" y="742325"/>
                      <a:pt x="207544" y="735086"/>
                    </a:cubicBezTo>
                    <a:cubicBezTo>
                      <a:pt x="230829" y="702391"/>
                      <a:pt x="253414" y="669229"/>
                      <a:pt x="275219" y="635522"/>
                    </a:cubicBezTo>
                    <a:cubicBezTo>
                      <a:pt x="346244" y="522804"/>
                      <a:pt x="382613" y="391480"/>
                      <a:pt x="402861" y="260779"/>
                    </a:cubicBezTo>
                    <a:cubicBezTo>
                      <a:pt x="415555" y="179743"/>
                      <a:pt x="432143" y="98162"/>
                      <a:pt x="430118" y="15725"/>
                    </a:cubicBezTo>
                    <a:cubicBezTo>
                      <a:pt x="429573" y="10820"/>
                      <a:pt x="429495" y="5138"/>
                      <a:pt x="428249" y="0"/>
                    </a:cubicBezTo>
                    <a:cubicBezTo>
                      <a:pt x="496002" y="16814"/>
                      <a:pt x="585795" y="14946"/>
                      <a:pt x="624812" y="19383"/>
                    </a:cubicBezTo>
                    <a:cubicBezTo>
                      <a:pt x="651524" y="20395"/>
                      <a:pt x="683843" y="21329"/>
                      <a:pt x="714760" y="17126"/>
                    </a:cubicBezTo>
                    <a:cubicBezTo>
                      <a:pt x="710711" y="25611"/>
                      <a:pt x="710243" y="36276"/>
                      <a:pt x="708530" y="45228"/>
                    </a:cubicBezTo>
                    <a:cubicBezTo>
                      <a:pt x="699808" y="106647"/>
                      <a:pt x="716240" y="166743"/>
                      <a:pt x="729479" y="226138"/>
                    </a:cubicBezTo>
                    <a:cubicBezTo>
                      <a:pt x="740694" y="314025"/>
                      <a:pt x="786719" y="391402"/>
                      <a:pt x="833601" y="464887"/>
                    </a:cubicBezTo>
                    <a:cubicBezTo>
                      <a:pt x="868802" y="520235"/>
                      <a:pt x="902523" y="577373"/>
                      <a:pt x="950496" y="622912"/>
                    </a:cubicBezTo>
                    <a:cubicBezTo>
                      <a:pt x="992706" y="660511"/>
                      <a:pt x="1039588" y="692894"/>
                      <a:pt x="1086548" y="724499"/>
                    </a:cubicBezTo>
                    <a:cubicBezTo>
                      <a:pt x="1091688" y="734852"/>
                      <a:pt x="1107964" y="741157"/>
                      <a:pt x="1117154" y="747541"/>
                    </a:cubicBezTo>
                    <a:cubicBezTo>
                      <a:pt x="1134287" y="758205"/>
                      <a:pt x="1153055" y="765445"/>
                      <a:pt x="1169565" y="7770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4988689" y="7842374"/>
                <a:ext cx="1333200" cy="275744"/>
              </a:xfrm>
              <a:custGeom>
                <a:rect b="b" l="l" r="r" t="t"/>
                <a:pathLst>
                  <a:path extrusionOk="0" h="275744" w="1333200">
                    <a:moveTo>
                      <a:pt x="1295865" y="8174"/>
                    </a:moveTo>
                    <a:cubicBezTo>
                      <a:pt x="1345084" y="10198"/>
                      <a:pt x="1338387" y="67880"/>
                      <a:pt x="1317048" y="97228"/>
                    </a:cubicBezTo>
                    <a:cubicBezTo>
                      <a:pt x="1291816" y="135605"/>
                      <a:pt x="1248671" y="156234"/>
                      <a:pt x="1209343" y="177408"/>
                    </a:cubicBezTo>
                    <a:cubicBezTo>
                      <a:pt x="1142524" y="214228"/>
                      <a:pt x="1068463" y="232599"/>
                      <a:pt x="994090" y="247390"/>
                    </a:cubicBezTo>
                    <a:cubicBezTo>
                      <a:pt x="859984" y="277594"/>
                      <a:pt x="721051" y="279306"/>
                      <a:pt x="584220" y="272378"/>
                    </a:cubicBezTo>
                    <a:cubicBezTo>
                      <a:pt x="497075" y="270432"/>
                      <a:pt x="410164" y="261402"/>
                      <a:pt x="323875" y="249180"/>
                    </a:cubicBezTo>
                    <a:cubicBezTo>
                      <a:pt x="234160" y="237893"/>
                      <a:pt x="82922" y="205354"/>
                      <a:pt x="20542" y="137940"/>
                    </a:cubicBezTo>
                    <a:cubicBezTo>
                      <a:pt x="9094" y="125096"/>
                      <a:pt x="-3989" y="106102"/>
                      <a:pt x="1151" y="87342"/>
                    </a:cubicBezTo>
                    <a:cubicBezTo>
                      <a:pt x="2319" y="77144"/>
                      <a:pt x="10107" y="67258"/>
                      <a:pt x="20932" y="68036"/>
                    </a:cubicBezTo>
                    <a:cubicBezTo>
                      <a:pt x="23034" y="68503"/>
                      <a:pt x="24903" y="69593"/>
                      <a:pt x="26539" y="70994"/>
                    </a:cubicBezTo>
                    <a:cubicBezTo>
                      <a:pt x="27084" y="72629"/>
                      <a:pt x="27940" y="74264"/>
                      <a:pt x="28953" y="75665"/>
                    </a:cubicBezTo>
                    <a:cubicBezTo>
                      <a:pt x="28953" y="76755"/>
                      <a:pt x="28953" y="77922"/>
                      <a:pt x="28953" y="79246"/>
                    </a:cubicBezTo>
                    <a:cubicBezTo>
                      <a:pt x="28953" y="81114"/>
                      <a:pt x="30822" y="81815"/>
                      <a:pt x="32146" y="81192"/>
                    </a:cubicBezTo>
                    <a:cubicBezTo>
                      <a:pt x="37909" y="98473"/>
                      <a:pt x="78327" y="126264"/>
                      <a:pt x="90788" y="132102"/>
                    </a:cubicBezTo>
                    <a:cubicBezTo>
                      <a:pt x="150286" y="164096"/>
                      <a:pt x="218818" y="172192"/>
                      <a:pt x="284547" y="182857"/>
                    </a:cubicBezTo>
                    <a:cubicBezTo>
                      <a:pt x="337115" y="191108"/>
                      <a:pt x="389215" y="201306"/>
                      <a:pt x="442171" y="206366"/>
                    </a:cubicBezTo>
                    <a:cubicBezTo>
                      <a:pt x="495050" y="212204"/>
                      <a:pt x="548319" y="210336"/>
                      <a:pt x="601275" y="214228"/>
                    </a:cubicBezTo>
                    <a:cubicBezTo>
                      <a:pt x="680788" y="220378"/>
                      <a:pt x="760535" y="212905"/>
                      <a:pt x="839970" y="208468"/>
                    </a:cubicBezTo>
                    <a:cubicBezTo>
                      <a:pt x="941522" y="204653"/>
                      <a:pt x="1045411" y="191264"/>
                      <a:pt x="1140655" y="153665"/>
                    </a:cubicBezTo>
                    <a:cubicBezTo>
                      <a:pt x="1197117" y="129144"/>
                      <a:pt x="1283794" y="73485"/>
                      <a:pt x="1283950" y="5060"/>
                    </a:cubicBezTo>
                    <a:cubicBezTo>
                      <a:pt x="1283794" y="3347"/>
                      <a:pt x="1283483" y="1635"/>
                      <a:pt x="1283171" y="0"/>
                    </a:cubicBezTo>
                    <a:cubicBezTo>
                      <a:pt x="1283794" y="0"/>
                      <a:pt x="1284495" y="0"/>
                      <a:pt x="1285118" y="0"/>
                    </a:cubicBezTo>
                    <a:cubicBezTo>
                      <a:pt x="1287688" y="4048"/>
                      <a:pt x="1291348" y="7162"/>
                      <a:pt x="1295865" y="8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5376867" y="8391667"/>
                <a:ext cx="579199" cy="301730"/>
              </a:xfrm>
              <a:custGeom>
                <a:rect b="b" l="l" r="r" t="t"/>
                <a:pathLst>
                  <a:path extrusionOk="0" h="301730" w="579199">
                    <a:moveTo>
                      <a:pt x="579200" y="3169"/>
                    </a:moveTo>
                    <a:cubicBezTo>
                      <a:pt x="577642" y="73151"/>
                      <a:pt x="577486" y="143134"/>
                      <a:pt x="574683" y="213116"/>
                    </a:cubicBezTo>
                    <a:cubicBezTo>
                      <a:pt x="572892" y="239972"/>
                      <a:pt x="575617" y="268152"/>
                      <a:pt x="566817" y="293918"/>
                    </a:cubicBezTo>
                    <a:cubicBezTo>
                      <a:pt x="423834" y="301547"/>
                      <a:pt x="280384" y="302481"/>
                      <a:pt x="137167" y="301313"/>
                    </a:cubicBezTo>
                    <a:cubicBezTo>
                      <a:pt x="92076" y="298122"/>
                      <a:pt x="44103" y="304972"/>
                      <a:pt x="881" y="290727"/>
                    </a:cubicBezTo>
                    <a:cubicBezTo>
                      <a:pt x="-2078" y="196846"/>
                      <a:pt x="3061" y="103044"/>
                      <a:pt x="6800" y="9397"/>
                    </a:cubicBezTo>
                    <a:cubicBezTo>
                      <a:pt x="17936" y="23798"/>
                      <a:pt x="38184" y="12744"/>
                      <a:pt x="53526" y="14456"/>
                    </a:cubicBezTo>
                    <a:cubicBezTo>
                      <a:pt x="120111" y="15702"/>
                      <a:pt x="185607" y="11499"/>
                      <a:pt x="251958" y="6049"/>
                    </a:cubicBezTo>
                    <a:cubicBezTo>
                      <a:pt x="325786" y="-256"/>
                      <a:pt x="401249" y="1301"/>
                      <a:pt x="475545" y="1067"/>
                    </a:cubicBezTo>
                    <a:cubicBezTo>
                      <a:pt x="509889" y="2469"/>
                      <a:pt x="545323" y="-3370"/>
                      <a:pt x="579200" y="3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4719527" y="7830463"/>
                <a:ext cx="1850448" cy="401140"/>
              </a:xfrm>
              <a:custGeom>
                <a:rect b="b" l="l" r="r" t="t"/>
                <a:pathLst>
                  <a:path extrusionOk="0" h="401140" w="1850448">
                    <a:moveTo>
                      <a:pt x="348814" y="23431"/>
                    </a:moveTo>
                    <a:cubicBezTo>
                      <a:pt x="348814" y="22186"/>
                      <a:pt x="347801" y="21174"/>
                      <a:pt x="346555" y="21174"/>
                    </a:cubicBezTo>
                    <a:cubicBezTo>
                      <a:pt x="345309" y="21174"/>
                      <a:pt x="344297" y="22186"/>
                      <a:pt x="344297" y="23431"/>
                    </a:cubicBezTo>
                    <a:cubicBezTo>
                      <a:pt x="344297" y="24677"/>
                      <a:pt x="345309" y="25689"/>
                      <a:pt x="346555" y="25689"/>
                    </a:cubicBezTo>
                    <a:cubicBezTo>
                      <a:pt x="347801" y="25689"/>
                      <a:pt x="348814" y="24677"/>
                      <a:pt x="348814" y="23431"/>
                    </a:cubicBezTo>
                    <a:close/>
                    <a:moveTo>
                      <a:pt x="1741654" y="135371"/>
                    </a:moveTo>
                    <a:cubicBezTo>
                      <a:pt x="1780203" y="197959"/>
                      <a:pt x="1823348" y="258210"/>
                      <a:pt x="1850449" y="326947"/>
                    </a:cubicBezTo>
                    <a:cubicBezTo>
                      <a:pt x="1725455" y="329127"/>
                      <a:pt x="1602565" y="353492"/>
                      <a:pt x="1478194" y="363767"/>
                    </a:cubicBezTo>
                    <a:cubicBezTo>
                      <a:pt x="1398681" y="367037"/>
                      <a:pt x="1319791" y="378558"/>
                      <a:pt x="1240278" y="383229"/>
                    </a:cubicBezTo>
                    <a:cubicBezTo>
                      <a:pt x="1122294" y="386186"/>
                      <a:pt x="1002985" y="402456"/>
                      <a:pt x="884689" y="401055"/>
                    </a:cubicBezTo>
                    <a:cubicBezTo>
                      <a:pt x="703001" y="399420"/>
                      <a:pt x="521390" y="392414"/>
                      <a:pt x="339780" y="388210"/>
                    </a:cubicBezTo>
                    <a:cubicBezTo>
                      <a:pt x="261123" y="385486"/>
                      <a:pt x="182389" y="386654"/>
                      <a:pt x="103811" y="383773"/>
                    </a:cubicBezTo>
                    <a:cubicBezTo>
                      <a:pt x="69311" y="380582"/>
                      <a:pt x="33332" y="383540"/>
                      <a:pt x="0" y="373031"/>
                    </a:cubicBezTo>
                    <a:cubicBezTo>
                      <a:pt x="15731" y="348899"/>
                      <a:pt x="22974" y="320564"/>
                      <a:pt x="34655" y="294486"/>
                    </a:cubicBezTo>
                    <a:cubicBezTo>
                      <a:pt x="50854" y="259144"/>
                      <a:pt x="67909" y="224192"/>
                      <a:pt x="82317" y="188072"/>
                    </a:cubicBezTo>
                    <a:cubicBezTo>
                      <a:pt x="104278" y="136306"/>
                      <a:pt x="117361" y="79012"/>
                      <a:pt x="154275" y="35108"/>
                    </a:cubicBezTo>
                    <a:cubicBezTo>
                      <a:pt x="159104" y="28569"/>
                      <a:pt x="167826" y="28802"/>
                      <a:pt x="175147" y="26856"/>
                    </a:cubicBezTo>
                    <a:cubicBezTo>
                      <a:pt x="248741" y="11365"/>
                      <a:pt x="322647" y="5683"/>
                      <a:pt x="398110" y="701"/>
                    </a:cubicBezTo>
                    <a:cubicBezTo>
                      <a:pt x="400291" y="467"/>
                      <a:pt x="402393" y="234"/>
                      <a:pt x="404574" y="0"/>
                    </a:cubicBezTo>
                    <a:cubicBezTo>
                      <a:pt x="390245" y="9341"/>
                      <a:pt x="375604" y="18294"/>
                      <a:pt x="360729" y="26856"/>
                    </a:cubicBezTo>
                    <a:cubicBezTo>
                      <a:pt x="341415" y="38144"/>
                      <a:pt x="322880" y="50677"/>
                      <a:pt x="303489" y="61575"/>
                    </a:cubicBezTo>
                    <a:cubicBezTo>
                      <a:pt x="299439" y="63832"/>
                      <a:pt x="296869" y="67413"/>
                      <a:pt x="295623" y="71461"/>
                    </a:cubicBezTo>
                    <a:cubicBezTo>
                      <a:pt x="288381" y="65467"/>
                      <a:pt x="276855" y="65623"/>
                      <a:pt x="266497" y="71539"/>
                    </a:cubicBezTo>
                    <a:cubicBezTo>
                      <a:pt x="226390" y="103300"/>
                      <a:pt x="251467" y="157246"/>
                      <a:pt x="282384" y="185970"/>
                    </a:cubicBezTo>
                    <a:cubicBezTo>
                      <a:pt x="307461" y="210569"/>
                      <a:pt x="339702" y="226216"/>
                      <a:pt x="371632" y="239839"/>
                    </a:cubicBezTo>
                    <a:cubicBezTo>
                      <a:pt x="452235" y="274869"/>
                      <a:pt x="538679" y="291060"/>
                      <a:pt x="625435" y="301803"/>
                    </a:cubicBezTo>
                    <a:cubicBezTo>
                      <a:pt x="741239" y="316671"/>
                      <a:pt x="857744" y="323366"/>
                      <a:pt x="974482" y="323600"/>
                    </a:cubicBezTo>
                    <a:cubicBezTo>
                      <a:pt x="1074711" y="324144"/>
                      <a:pt x="1175095" y="316438"/>
                      <a:pt x="1272987" y="294174"/>
                    </a:cubicBezTo>
                    <a:cubicBezTo>
                      <a:pt x="1385676" y="273156"/>
                      <a:pt x="1498131" y="234779"/>
                      <a:pt x="1588469" y="162228"/>
                    </a:cubicBezTo>
                    <a:cubicBezTo>
                      <a:pt x="1626862" y="127587"/>
                      <a:pt x="1656845" y="62276"/>
                      <a:pt x="1626162" y="15647"/>
                    </a:cubicBezTo>
                    <a:cubicBezTo>
                      <a:pt x="1640024" y="17126"/>
                      <a:pt x="1653808" y="18994"/>
                      <a:pt x="1667515" y="21485"/>
                    </a:cubicBezTo>
                    <a:cubicBezTo>
                      <a:pt x="1672421" y="22575"/>
                      <a:pt x="1678028" y="23587"/>
                      <a:pt x="1679663" y="29036"/>
                    </a:cubicBezTo>
                    <a:cubicBezTo>
                      <a:pt x="1685037" y="39701"/>
                      <a:pt x="1690177" y="50599"/>
                      <a:pt x="1696018" y="60952"/>
                    </a:cubicBezTo>
                    <a:cubicBezTo>
                      <a:pt x="1709958" y="86485"/>
                      <a:pt x="1725455" y="111084"/>
                      <a:pt x="1741654" y="1353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4706444" y="8193452"/>
                <a:ext cx="1866102" cy="634457"/>
              </a:xfrm>
              <a:custGeom>
                <a:rect b="b" l="l" r="r" t="t"/>
                <a:pathLst>
                  <a:path extrusionOk="0" h="634457" w="1866102">
                    <a:moveTo>
                      <a:pt x="1285447" y="210647"/>
                    </a:moveTo>
                    <a:cubicBezTo>
                      <a:pt x="1290743" y="177719"/>
                      <a:pt x="1265744" y="163318"/>
                      <a:pt x="1236307" y="162928"/>
                    </a:cubicBezTo>
                    <a:cubicBezTo>
                      <a:pt x="1102357" y="162851"/>
                      <a:pt x="968252" y="161060"/>
                      <a:pt x="834770" y="174994"/>
                    </a:cubicBezTo>
                    <a:cubicBezTo>
                      <a:pt x="809148" y="176629"/>
                      <a:pt x="778854" y="176551"/>
                      <a:pt x="751129" y="176551"/>
                    </a:cubicBezTo>
                    <a:cubicBezTo>
                      <a:pt x="730725" y="178964"/>
                      <a:pt x="668735" y="167677"/>
                      <a:pt x="674030" y="200994"/>
                    </a:cubicBezTo>
                    <a:cubicBezTo>
                      <a:pt x="667956" y="194066"/>
                      <a:pt x="655963" y="199048"/>
                      <a:pt x="655729" y="208001"/>
                    </a:cubicBezTo>
                    <a:cubicBezTo>
                      <a:pt x="646618" y="290671"/>
                      <a:pt x="641555" y="373576"/>
                      <a:pt x="639998" y="456714"/>
                    </a:cubicBezTo>
                    <a:cubicBezTo>
                      <a:pt x="640777" y="476486"/>
                      <a:pt x="632288" y="501864"/>
                      <a:pt x="650979" y="515720"/>
                    </a:cubicBezTo>
                    <a:cubicBezTo>
                      <a:pt x="670526" y="529498"/>
                      <a:pt x="695836" y="529810"/>
                      <a:pt x="718888" y="531678"/>
                    </a:cubicBezTo>
                    <a:cubicBezTo>
                      <a:pt x="750506" y="533390"/>
                      <a:pt x="782280" y="533935"/>
                      <a:pt x="813976" y="534714"/>
                    </a:cubicBezTo>
                    <a:cubicBezTo>
                      <a:pt x="936711" y="535882"/>
                      <a:pt x="1059524" y="535492"/>
                      <a:pt x="1182182" y="530744"/>
                    </a:cubicBezTo>
                    <a:cubicBezTo>
                      <a:pt x="1205389" y="528720"/>
                      <a:pt x="1229298" y="530432"/>
                      <a:pt x="1252038" y="525995"/>
                    </a:cubicBezTo>
                    <a:cubicBezTo>
                      <a:pt x="1290120" y="507468"/>
                      <a:pt x="1277270" y="425576"/>
                      <a:pt x="1282021" y="388600"/>
                    </a:cubicBezTo>
                    <a:cubicBezTo>
                      <a:pt x="1283734" y="329282"/>
                      <a:pt x="1283968" y="270043"/>
                      <a:pt x="1285447" y="210647"/>
                    </a:cubicBezTo>
                    <a:close/>
                    <a:moveTo>
                      <a:pt x="1866102" y="0"/>
                    </a:moveTo>
                    <a:cubicBezTo>
                      <a:pt x="1844608" y="137863"/>
                      <a:pt x="1840013" y="277360"/>
                      <a:pt x="1833082" y="416468"/>
                    </a:cubicBezTo>
                    <a:cubicBezTo>
                      <a:pt x="1830123" y="481935"/>
                      <a:pt x="1830980" y="547480"/>
                      <a:pt x="1828721" y="612870"/>
                    </a:cubicBezTo>
                    <a:cubicBezTo>
                      <a:pt x="1828643" y="613181"/>
                      <a:pt x="1828565" y="613493"/>
                      <a:pt x="1828487" y="613804"/>
                    </a:cubicBezTo>
                    <a:cubicBezTo>
                      <a:pt x="1810576" y="613570"/>
                      <a:pt x="1792664" y="611936"/>
                      <a:pt x="1774752" y="611546"/>
                    </a:cubicBezTo>
                    <a:cubicBezTo>
                      <a:pt x="1719848" y="611780"/>
                      <a:pt x="1668293" y="616918"/>
                      <a:pt x="1611832" y="616684"/>
                    </a:cubicBezTo>
                    <a:cubicBezTo>
                      <a:pt x="1556539" y="618786"/>
                      <a:pt x="1501480" y="625091"/>
                      <a:pt x="1446031" y="625792"/>
                    </a:cubicBezTo>
                    <a:cubicBezTo>
                      <a:pt x="1348372" y="625714"/>
                      <a:pt x="1250870" y="631630"/>
                      <a:pt x="1153211" y="634277"/>
                    </a:cubicBezTo>
                    <a:cubicBezTo>
                      <a:pt x="973781" y="635912"/>
                      <a:pt x="794429" y="625870"/>
                      <a:pt x="614999" y="627504"/>
                    </a:cubicBezTo>
                    <a:cubicBezTo>
                      <a:pt x="549348" y="628127"/>
                      <a:pt x="483620" y="623457"/>
                      <a:pt x="418280" y="618319"/>
                    </a:cubicBezTo>
                    <a:cubicBezTo>
                      <a:pt x="337755" y="613103"/>
                      <a:pt x="257074" y="618552"/>
                      <a:pt x="176782" y="608588"/>
                    </a:cubicBezTo>
                    <a:cubicBezTo>
                      <a:pt x="168527" y="608199"/>
                      <a:pt x="83329" y="594965"/>
                      <a:pt x="40263" y="596522"/>
                    </a:cubicBezTo>
                    <a:cubicBezTo>
                      <a:pt x="44312" y="591774"/>
                      <a:pt x="46181" y="584690"/>
                      <a:pt x="43923" y="577762"/>
                    </a:cubicBezTo>
                    <a:cubicBezTo>
                      <a:pt x="42911" y="565618"/>
                      <a:pt x="47739" y="545534"/>
                      <a:pt x="37537" y="537983"/>
                    </a:cubicBezTo>
                    <a:cubicBezTo>
                      <a:pt x="36057" y="512762"/>
                      <a:pt x="34188" y="487618"/>
                      <a:pt x="31385" y="462396"/>
                    </a:cubicBezTo>
                    <a:cubicBezTo>
                      <a:pt x="25855" y="386965"/>
                      <a:pt x="16510" y="309354"/>
                      <a:pt x="14329" y="233144"/>
                    </a:cubicBezTo>
                    <a:cubicBezTo>
                      <a:pt x="8956" y="170246"/>
                      <a:pt x="2959" y="106569"/>
                      <a:pt x="0" y="43437"/>
                    </a:cubicBezTo>
                    <a:cubicBezTo>
                      <a:pt x="27724" y="56204"/>
                      <a:pt x="68221" y="52078"/>
                      <a:pt x="95556" y="55503"/>
                    </a:cubicBezTo>
                    <a:cubicBezTo>
                      <a:pt x="133326" y="58072"/>
                      <a:pt x="171253" y="58072"/>
                      <a:pt x="209179" y="58695"/>
                    </a:cubicBezTo>
                    <a:cubicBezTo>
                      <a:pt x="410804" y="61419"/>
                      <a:pt x="612507" y="68581"/>
                      <a:pt x="814132" y="73485"/>
                    </a:cubicBezTo>
                    <a:cubicBezTo>
                      <a:pt x="936400" y="77300"/>
                      <a:pt x="1058434" y="68970"/>
                      <a:pt x="1180235" y="59240"/>
                    </a:cubicBezTo>
                    <a:cubicBezTo>
                      <a:pt x="1267769" y="56126"/>
                      <a:pt x="1355381" y="49431"/>
                      <a:pt x="1442371" y="39000"/>
                    </a:cubicBezTo>
                    <a:cubicBezTo>
                      <a:pt x="1494393" y="37599"/>
                      <a:pt x="1546104" y="31838"/>
                      <a:pt x="1597736" y="26156"/>
                    </a:cubicBezTo>
                    <a:cubicBezTo>
                      <a:pt x="1665412" y="17281"/>
                      <a:pt x="1732932" y="6772"/>
                      <a:pt x="1801075" y="2880"/>
                    </a:cubicBezTo>
                    <a:cubicBezTo>
                      <a:pt x="1820544" y="1635"/>
                      <a:pt x="1844686" y="856"/>
                      <a:pt x="18661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4879465" y="6454448"/>
                <a:ext cx="49552" cy="76374"/>
              </a:xfrm>
              <a:custGeom>
                <a:rect b="b" l="l" r="r" t="t"/>
                <a:pathLst>
                  <a:path extrusionOk="0" h="76374" w="49552">
                    <a:moveTo>
                      <a:pt x="30784" y="75312"/>
                    </a:moveTo>
                    <a:cubicBezTo>
                      <a:pt x="29694" y="74144"/>
                      <a:pt x="28759" y="72898"/>
                      <a:pt x="27980" y="71575"/>
                    </a:cubicBezTo>
                    <a:cubicBezTo>
                      <a:pt x="18635" y="67449"/>
                      <a:pt x="14196" y="54293"/>
                      <a:pt x="8433" y="46042"/>
                    </a:cubicBezTo>
                    <a:cubicBezTo>
                      <a:pt x="6564" y="41216"/>
                      <a:pt x="-835" y="32886"/>
                      <a:pt x="6330" y="29461"/>
                    </a:cubicBezTo>
                    <a:cubicBezTo>
                      <a:pt x="4773" y="24168"/>
                      <a:pt x="-3950" y="16150"/>
                      <a:pt x="2125" y="11946"/>
                    </a:cubicBezTo>
                    <a:cubicBezTo>
                      <a:pt x="8744" y="10701"/>
                      <a:pt x="9679" y="21132"/>
                      <a:pt x="13261" y="25024"/>
                    </a:cubicBezTo>
                    <a:cubicBezTo>
                      <a:pt x="14196" y="23623"/>
                      <a:pt x="16065" y="23311"/>
                      <a:pt x="17545" y="23934"/>
                    </a:cubicBezTo>
                    <a:cubicBezTo>
                      <a:pt x="17155" y="21988"/>
                      <a:pt x="16610" y="18719"/>
                      <a:pt x="19491" y="18563"/>
                    </a:cubicBezTo>
                    <a:cubicBezTo>
                      <a:pt x="18557" y="13659"/>
                      <a:pt x="11626" y="2760"/>
                      <a:pt x="18012" y="36"/>
                    </a:cubicBezTo>
                    <a:cubicBezTo>
                      <a:pt x="20037" y="-353"/>
                      <a:pt x="21438" y="2527"/>
                      <a:pt x="19881" y="3850"/>
                    </a:cubicBezTo>
                    <a:cubicBezTo>
                      <a:pt x="25644" y="27593"/>
                      <a:pt x="37637" y="49156"/>
                      <a:pt x="49552" y="70329"/>
                    </a:cubicBezTo>
                    <a:cubicBezTo>
                      <a:pt x="49397" y="81695"/>
                      <a:pt x="37559" y="61533"/>
                      <a:pt x="35690" y="58808"/>
                    </a:cubicBezTo>
                    <a:cubicBezTo>
                      <a:pt x="35612" y="59275"/>
                      <a:pt x="35379" y="59665"/>
                      <a:pt x="34989" y="59976"/>
                    </a:cubicBezTo>
                    <a:cubicBezTo>
                      <a:pt x="36702" y="62623"/>
                      <a:pt x="39194" y="66749"/>
                      <a:pt x="35379" y="68850"/>
                    </a:cubicBezTo>
                    <a:cubicBezTo>
                      <a:pt x="38494" y="72587"/>
                      <a:pt x="35456" y="78892"/>
                      <a:pt x="30784" y="75312"/>
                    </a:cubicBezTo>
                    <a:close/>
                  </a:path>
                </a:pathLst>
              </a:custGeom>
              <a:solidFill>
                <a:srgbClr val="F87B4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1" name="Google Shape;801;p21"/>
          <p:cNvGrpSpPr/>
          <p:nvPr/>
        </p:nvGrpSpPr>
        <p:grpSpPr>
          <a:xfrm>
            <a:off x="-349613" y="3069289"/>
            <a:ext cx="2110762" cy="1206244"/>
            <a:chOff x="-349613" y="3069289"/>
            <a:chExt cx="2110762" cy="1206244"/>
          </a:xfrm>
        </p:grpSpPr>
        <p:grpSp>
          <p:nvGrpSpPr>
            <p:cNvPr id="802" name="Google Shape;802;p21"/>
            <p:cNvGrpSpPr/>
            <p:nvPr/>
          </p:nvGrpSpPr>
          <p:grpSpPr>
            <a:xfrm rot="-853680">
              <a:off x="-289133" y="3302451"/>
              <a:ext cx="1989801" cy="739921"/>
              <a:chOff x="-578552" y="6604025"/>
              <a:chExt cx="3979295" cy="1479655"/>
            </a:xfrm>
          </p:grpSpPr>
          <p:sp>
            <p:nvSpPr>
              <p:cNvPr id="803" name="Google Shape;803;p21"/>
              <p:cNvSpPr/>
              <p:nvPr/>
            </p:nvSpPr>
            <p:spPr>
              <a:xfrm>
                <a:off x="-578552" y="7214922"/>
                <a:ext cx="762762" cy="831835"/>
              </a:xfrm>
              <a:custGeom>
                <a:rect b="b" l="l" r="r" t="t"/>
                <a:pathLst>
                  <a:path extrusionOk="0" h="831835" w="762762">
                    <a:moveTo>
                      <a:pt x="736084" y="730804"/>
                    </a:moveTo>
                    <a:cubicBezTo>
                      <a:pt x="725101" y="717487"/>
                      <a:pt x="719450" y="700900"/>
                      <a:pt x="715470" y="684393"/>
                    </a:cubicBezTo>
                    <a:cubicBezTo>
                      <a:pt x="701383" y="593407"/>
                      <a:pt x="713481" y="500347"/>
                      <a:pt x="719609" y="409041"/>
                    </a:cubicBezTo>
                    <a:cubicBezTo>
                      <a:pt x="725021" y="326905"/>
                      <a:pt x="732821" y="245169"/>
                      <a:pt x="745793" y="163911"/>
                    </a:cubicBezTo>
                    <a:cubicBezTo>
                      <a:pt x="750091" y="135921"/>
                      <a:pt x="755742" y="108170"/>
                      <a:pt x="757731" y="79862"/>
                    </a:cubicBezTo>
                    <a:cubicBezTo>
                      <a:pt x="758766" y="67741"/>
                      <a:pt x="759482" y="54424"/>
                      <a:pt x="752717" y="43738"/>
                    </a:cubicBezTo>
                    <a:cubicBezTo>
                      <a:pt x="734810" y="18619"/>
                      <a:pt x="703214" y="7694"/>
                      <a:pt x="674165" y="1554"/>
                    </a:cubicBezTo>
                    <a:cubicBezTo>
                      <a:pt x="626173" y="-10168"/>
                      <a:pt x="610097" y="48523"/>
                      <a:pt x="599512" y="84008"/>
                    </a:cubicBezTo>
                    <a:cubicBezTo>
                      <a:pt x="580649" y="35445"/>
                      <a:pt x="531862" y="10724"/>
                      <a:pt x="482438" y="5063"/>
                    </a:cubicBezTo>
                    <a:cubicBezTo>
                      <a:pt x="436278" y="-1795"/>
                      <a:pt x="388685" y="-2513"/>
                      <a:pt x="342922" y="8093"/>
                    </a:cubicBezTo>
                    <a:cubicBezTo>
                      <a:pt x="274158" y="23324"/>
                      <a:pt x="213751" y="66943"/>
                      <a:pt x="163930" y="115507"/>
                    </a:cubicBezTo>
                    <a:cubicBezTo>
                      <a:pt x="124056" y="159365"/>
                      <a:pt x="92699" y="210002"/>
                      <a:pt x="61262" y="260240"/>
                    </a:cubicBezTo>
                    <a:cubicBezTo>
                      <a:pt x="14385" y="339904"/>
                      <a:pt x="-1055" y="434399"/>
                      <a:pt x="218" y="525864"/>
                    </a:cubicBezTo>
                    <a:cubicBezTo>
                      <a:pt x="-2169" y="585273"/>
                      <a:pt x="15101" y="643725"/>
                      <a:pt x="48448" y="692846"/>
                    </a:cubicBezTo>
                    <a:cubicBezTo>
                      <a:pt x="99941" y="771313"/>
                      <a:pt x="149365" y="829605"/>
                      <a:pt x="250202" y="830722"/>
                    </a:cubicBezTo>
                    <a:cubicBezTo>
                      <a:pt x="343320" y="838058"/>
                      <a:pt x="415028" y="808952"/>
                      <a:pt x="484985" y="749145"/>
                    </a:cubicBezTo>
                    <a:cubicBezTo>
                      <a:pt x="518492" y="724424"/>
                      <a:pt x="546268" y="691331"/>
                      <a:pt x="565528" y="654330"/>
                    </a:cubicBezTo>
                    <a:cubicBezTo>
                      <a:pt x="561628" y="711426"/>
                      <a:pt x="567279" y="770596"/>
                      <a:pt x="615747" y="808394"/>
                    </a:cubicBezTo>
                    <a:cubicBezTo>
                      <a:pt x="664375" y="844916"/>
                      <a:pt x="685546" y="832237"/>
                      <a:pt x="731070" y="801137"/>
                    </a:cubicBezTo>
                    <a:cubicBezTo>
                      <a:pt x="744361" y="791887"/>
                      <a:pt x="767600" y="783275"/>
                      <a:pt x="761870" y="763020"/>
                    </a:cubicBezTo>
                    <a:cubicBezTo>
                      <a:pt x="758050" y="749145"/>
                      <a:pt x="745077" y="741170"/>
                      <a:pt x="736084" y="730804"/>
                    </a:cubicBezTo>
                    <a:close/>
                    <a:moveTo>
                      <a:pt x="529236" y="389743"/>
                    </a:moveTo>
                    <a:cubicBezTo>
                      <a:pt x="510374" y="467492"/>
                      <a:pt x="486895" y="548272"/>
                      <a:pt x="430627" y="607760"/>
                    </a:cubicBezTo>
                    <a:cubicBezTo>
                      <a:pt x="393858" y="654171"/>
                      <a:pt x="346424" y="683357"/>
                      <a:pt x="286335" y="688221"/>
                    </a:cubicBezTo>
                    <a:cubicBezTo>
                      <a:pt x="143635" y="695079"/>
                      <a:pt x="168068" y="502260"/>
                      <a:pt x="183031" y="407685"/>
                    </a:cubicBezTo>
                    <a:cubicBezTo>
                      <a:pt x="192342" y="356331"/>
                      <a:pt x="216935" y="310000"/>
                      <a:pt x="246064" y="267337"/>
                    </a:cubicBezTo>
                    <a:cubicBezTo>
                      <a:pt x="299547" y="180896"/>
                      <a:pt x="379771" y="116543"/>
                      <a:pt x="485940" y="150992"/>
                    </a:cubicBezTo>
                    <a:cubicBezTo>
                      <a:pt x="524222" y="174995"/>
                      <a:pt x="532419" y="190784"/>
                      <a:pt x="535762" y="235998"/>
                    </a:cubicBezTo>
                    <a:cubicBezTo>
                      <a:pt x="543800" y="287114"/>
                      <a:pt x="539582" y="339266"/>
                      <a:pt x="529236" y="389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215791" y="6997721"/>
                <a:ext cx="260694" cy="390697"/>
              </a:xfrm>
              <a:custGeom>
                <a:rect b="b" l="l" r="r" t="t"/>
                <a:pathLst>
                  <a:path extrusionOk="0" h="390697" w="260694">
                    <a:moveTo>
                      <a:pt x="237805" y="341160"/>
                    </a:moveTo>
                    <a:cubicBezTo>
                      <a:pt x="248708" y="300571"/>
                      <a:pt x="194350" y="298338"/>
                      <a:pt x="167529" y="291879"/>
                    </a:cubicBezTo>
                    <a:cubicBezTo>
                      <a:pt x="187983" y="261896"/>
                      <a:pt x="214087" y="235899"/>
                      <a:pt x="231199" y="203524"/>
                    </a:cubicBezTo>
                    <a:cubicBezTo>
                      <a:pt x="250936" y="166124"/>
                      <a:pt x="262715" y="123462"/>
                      <a:pt x="260407" y="80959"/>
                    </a:cubicBezTo>
                    <a:cubicBezTo>
                      <a:pt x="258258" y="33831"/>
                      <a:pt x="206606" y="-11384"/>
                      <a:pt x="159650" y="2571"/>
                    </a:cubicBezTo>
                    <a:cubicBezTo>
                      <a:pt x="153521" y="4166"/>
                      <a:pt x="145324" y="2332"/>
                      <a:pt x="140947" y="7755"/>
                    </a:cubicBezTo>
                    <a:cubicBezTo>
                      <a:pt x="88339" y="11343"/>
                      <a:pt x="39632" y="44516"/>
                      <a:pt x="12174" y="88853"/>
                    </a:cubicBezTo>
                    <a:cubicBezTo>
                      <a:pt x="5887" y="101852"/>
                      <a:pt x="-4141" y="116604"/>
                      <a:pt x="1828" y="131436"/>
                    </a:cubicBezTo>
                    <a:cubicBezTo>
                      <a:pt x="13448" y="154083"/>
                      <a:pt x="41224" y="168198"/>
                      <a:pt x="66134" y="167958"/>
                    </a:cubicBezTo>
                    <a:cubicBezTo>
                      <a:pt x="94070" y="162217"/>
                      <a:pt x="103222" y="128725"/>
                      <a:pt x="126939" y="115727"/>
                    </a:cubicBezTo>
                    <a:cubicBezTo>
                      <a:pt x="138161" y="108071"/>
                      <a:pt x="153283" y="113016"/>
                      <a:pt x="157342" y="126093"/>
                    </a:cubicBezTo>
                    <a:cubicBezTo>
                      <a:pt x="161401" y="139809"/>
                      <a:pt x="155352" y="154083"/>
                      <a:pt x="149781" y="166523"/>
                    </a:cubicBezTo>
                    <a:cubicBezTo>
                      <a:pt x="127894" y="212694"/>
                      <a:pt x="71467" y="223619"/>
                      <a:pt x="39393" y="259902"/>
                    </a:cubicBezTo>
                    <a:cubicBezTo>
                      <a:pt x="27535" y="276409"/>
                      <a:pt x="28888" y="298259"/>
                      <a:pt x="26580" y="317636"/>
                    </a:cubicBezTo>
                    <a:cubicBezTo>
                      <a:pt x="24988" y="334701"/>
                      <a:pt x="21725" y="355674"/>
                      <a:pt x="39473" y="365402"/>
                    </a:cubicBezTo>
                    <a:cubicBezTo>
                      <a:pt x="61359" y="377922"/>
                      <a:pt x="87543" y="380075"/>
                      <a:pt x="112216" y="382387"/>
                    </a:cubicBezTo>
                    <a:cubicBezTo>
                      <a:pt x="141345" y="386215"/>
                      <a:pt x="169757" y="388288"/>
                      <a:pt x="199205" y="390601"/>
                    </a:cubicBezTo>
                    <a:cubicBezTo>
                      <a:pt x="225946" y="392674"/>
                      <a:pt x="231676" y="360937"/>
                      <a:pt x="237805" y="3411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392714" y="7304288"/>
                <a:ext cx="557935" cy="610353"/>
              </a:xfrm>
              <a:custGeom>
                <a:rect b="b" l="l" r="r" t="t"/>
                <a:pathLst>
                  <a:path extrusionOk="0" h="610353" w="557935">
                    <a:moveTo>
                      <a:pt x="545330" y="261782"/>
                    </a:moveTo>
                    <a:cubicBezTo>
                      <a:pt x="536973" y="256598"/>
                      <a:pt x="526866" y="256200"/>
                      <a:pt x="517315" y="254924"/>
                    </a:cubicBezTo>
                    <a:cubicBezTo>
                      <a:pt x="483093" y="250777"/>
                      <a:pt x="448711" y="247667"/>
                      <a:pt x="414966" y="240091"/>
                    </a:cubicBezTo>
                    <a:cubicBezTo>
                      <a:pt x="407166" y="182278"/>
                      <a:pt x="418149" y="125182"/>
                      <a:pt x="421571" y="66571"/>
                    </a:cubicBezTo>
                    <a:cubicBezTo>
                      <a:pt x="421731" y="52695"/>
                      <a:pt x="426904" y="37146"/>
                      <a:pt x="419423" y="24466"/>
                    </a:cubicBezTo>
                    <a:cubicBezTo>
                      <a:pt x="401913" y="-5677"/>
                      <a:pt x="312457" y="-413"/>
                      <a:pt x="280065" y="1819"/>
                    </a:cubicBezTo>
                    <a:cubicBezTo>
                      <a:pt x="264227" y="5328"/>
                      <a:pt x="262795" y="29490"/>
                      <a:pt x="277757" y="35232"/>
                    </a:cubicBezTo>
                    <a:cubicBezTo>
                      <a:pt x="264784" y="100701"/>
                      <a:pt x="260168" y="167366"/>
                      <a:pt x="251891" y="233473"/>
                    </a:cubicBezTo>
                    <a:cubicBezTo>
                      <a:pt x="244251" y="242484"/>
                      <a:pt x="228572" y="240251"/>
                      <a:pt x="217669" y="242165"/>
                    </a:cubicBezTo>
                    <a:cubicBezTo>
                      <a:pt x="200478" y="243042"/>
                      <a:pt x="183287" y="243520"/>
                      <a:pt x="166096" y="242484"/>
                    </a:cubicBezTo>
                    <a:cubicBezTo>
                      <a:pt x="131873" y="240171"/>
                      <a:pt x="97094" y="239453"/>
                      <a:pt x="61438" y="235945"/>
                    </a:cubicBezTo>
                    <a:cubicBezTo>
                      <a:pt x="30479" y="231559"/>
                      <a:pt x="12174" y="237859"/>
                      <a:pt x="5648" y="270952"/>
                    </a:cubicBezTo>
                    <a:cubicBezTo>
                      <a:pt x="1827" y="290330"/>
                      <a:pt x="952" y="310106"/>
                      <a:pt x="315" y="329882"/>
                    </a:cubicBezTo>
                    <a:cubicBezTo>
                      <a:pt x="-799" y="342003"/>
                      <a:pt x="713" y="355320"/>
                      <a:pt x="10184" y="364012"/>
                    </a:cubicBezTo>
                    <a:cubicBezTo>
                      <a:pt x="53400" y="400136"/>
                      <a:pt x="167767" y="388334"/>
                      <a:pt x="225150" y="392241"/>
                    </a:cubicBezTo>
                    <a:cubicBezTo>
                      <a:pt x="230880" y="449337"/>
                      <a:pt x="218385" y="508108"/>
                      <a:pt x="221170" y="566400"/>
                    </a:cubicBezTo>
                    <a:cubicBezTo>
                      <a:pt x="216236" y="599573"/>
                      <a:pt x="248310" y="607069"/>
                      <a:pt x="274414" y="608823"/>
                    </a:cubicBezTo>
                    <a:cubicBezTo>
                      <a:pt x="304578" y="609700"/>
                      <a:pt x="337288" y="613528"/>
                      <a:pt x="366258" y="604278"/>
                    </a:cubicBezTo>
                    <a:cubicBezTo>
                      <a:pt x="393636" y="583146"/>
                      <a:pt x="387588" y="531871"/>
                      <a:pt x="390930" y="500293"/>
                    </a:cubicBezTo>
                    <a:cubicBezTo>
                      <a:pt x="392443" y="471984"/>
                      <a:pt x="393716" y="443755"/>
                      <a:pt x="397695" y="414888"/>
                    </a:cubicBezTo>
                    <a:cubicBezTo>
                      <a:pt x="440354" y="408668"/>
                      <a:pt x="483809" y="406834"/>
                      <a:pt x="526707" y="402767"/>
                    </a:cubicBezTo>
                    <a:cubicBezTo>
                      <a:pt x="554562" y="398940"/>
                      <a:pt x="554244" y="365129"/>
                      <a:pt x="555676" y="343279"/>
                    </a:cubicBezTo>
                    <a:cubicBezTo>
                      <a:pt x="556791" y="327649"/>
                      <a:pt x="557348" y="312020"/>
                      <a:pt x="557746" y="296390"/>
                    </a:cubicBezTo>
                    <a:cubicBezTo>
                      <a:pt x="558541" y="283711"/>
                      <a:pt x="557268" y="268958"/>
                      <a:pt x="545330" y="2617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1094892" y="6604025"/>
                <a:ext cx="631257" cy="1479655"/>
              </a:xfrm>
              <a:custGeom>
                <a:rect b="b" l="l" r="r" t="t"/>
                <a:pathLst>
                  <a:path extrusionOk="0" h="1479655" w="631257">
                    <a:moveTo>
                      <a:pt x="307784" y="740917"/>
                    </a:moveTo>
                    <a:cubicBezTo>
                      <a:pt x="281839" y="733820"/>
                      <a:pt x="255893" y="726802"/>
                      <a:pt x="229948" y="719944"/>
                    </a:cubicBezTo>
                    <a:cubicBezTo>
                      <a:pt x="221193" y="713007"/>
                      <a:pt x="223581" y="698015"/>
                      <a:pt x="221591" y="687888"/>
                    </a:cubicBezTo>
                    <a:cubicBezTo>
                      <a:pt x="221432" y="601925"/>
                      <a:pt x="254222" y="519630"/>
                      <a:pt x="258281" y="433826"/>
                    </a:cubicBezTo>
                    <a:cubicBezTo>
                      <a:pt x="268070" y="330878"/>
                      <a:pt x="270935" y="230242"/>
                      <a:pt x="281043" y="126736"/>
                    </a:cubicBezTo>
                    <a:cubicBezTo>
                      <a:pt x="283112" y="92925"/>
                      <a:pt x="301417" y="47312"/>
                      <a:pt x="268309" y="23469"/>
                    </a:cubicBezTo>
                    <a:cubicBezTo>
                      <a:pt x="230505" y="-2527"/>
                      <a:pt x="155693" y="-12894"/>
                      <a:pt x="121948" y="23947"/>
                    </a:cubicBezTo>
                    <a:cubicBezTo>
                      <a:pt x="117331" y="33995"/>
                      <a:pt x="110248" y="52416"/>
                      <a:pt x="123301" y="58715"/>
                    </a:cubicBezTo>
                    <a:cubicBezTo>
                      <a:pt x="88839" y="259987"/>
                      <a:pt x="76344" y="464208"/>
                      <a:pt x="62894" y="667713"/>
                    </a:cubicBezTo>
                    <a:cubicBezTo>
                      <a:pt x="53343" y="760454"/>
                      <a:pt x="40848" y="852876"/>
                      <a:pt x="33446" y="945856"/>
                    </a:cubicBezTo>
                    <a:cubicBezTo>
                      <a:pt x="22782" y="1069059"/>
                      <a:pt x="8456" y="1192103"/>
                      <a:pt x="656" y="1315545"/>
                    </a:cubicBezTo>
                    <a:cubicBezTo>
                      <a:pt x="-60" y="1338511"/>
                      <a:pt x="-299" y="1361477"/>
                      <a:pt x="497" y="1384443"/>
                    </a:cubicBezTo>
                    <a:cubicBezTo>
                      <a:pt x="815" y="1400073"/>
                      <a:pt x="1213" y="1416898"/>
                      <a:pt x="12276" y="1429099"/>
                    </a:cubicBezTo>
                    <a:cubicBezTo>
                      <a:pt x="53184" y="1468253"/>
                      <a:pt x="114466" y="1476466"/>
                      <a:pt x="168825" y="1479656"/>
                    </a:cubicBezTo>
                    <a:cubicBezTo>
                      <a:pt x="304123" y="1479178"/>
                      <a:pt x="460672" y="1428939"/>
                      <a:pt x="542886" y="1315625"/>
                    </a:cubicBezTo>
                    <a:cubicBezTo>
                      <a:pt x="578063" y="1264988"/>
                      <a:pt x="603611" y="1208131"/>
                      <a:pt x="615230" y="1147447"/>
                    </a:cubicBezTo>
                    <a:cubicBezTo>
                      <a:pt x="642131" y="1052792"/>
                      <a:pt x="639266" y="941470"/>
                      <a:pt x="574800" y="862445"/>
                    </a:cubicBezTo>
                    <a:cubicBezTo>
                      <a:pt x="512006" y="778954"/>
                      <a:pt x="401697" y="767152"/>
                      <a:pt x="307784" y="740917"/>
                    </a:cubicBezTo>
                    <a:close/>
                    <a:moveTo>
                      <a:pt x="229709" y="910690"/>
                    </a:moveTo>
                    <a:cubicBezTo>
                      <a:pt x="236156" y="911088"/>
                      <a:pt x="242761" y="907899"/>
                      <a:pt x="246024" y="902077"/>
                    </a:cubicBezTo>
                    <a:cubicBezTo>
                      <a:pt x="246343" y="901439"/>
                      <a:pt x="246661" y="900881"/>
                      <a:pt x="246979" y="900323"/>
                    </a:cubicBezTo>
                    <a:cubicBezTo>
                      <a:pt x="322110" y="897851"/>
                      <a:pt x="397002" y="932380"/>
                      <a:pt x="444118" y="991310"/>
                    </a:cubicBezTo>
                    <a:cubicBezTo>
                      <a:pt x="472371" y="1032218"/>
                      <a:pt x="491074" y="1077512"/>
                      <a:pt x="479056" y="1128229"/>
                    </a:cubicBezTo>
                    <a:cubicBezTo>
                      <a:pt x="471655" y="1166346"/>
                      <a:pt x="447460" y="1197047"/>
                      <a:pt x="418013" y="1220970"/>
                    </a:cubicBezTo>
                    <a:cubicBezTo>
                      <a:pt x="382915" y="1254302"/>
                      <a:pt x="340017" y="1281574"/>
                      <a:pt x="290673" y="1285083"/>
                    </a:cubicBezTo>
                    <a:cubicBezTo>
                      <a:pt x="263534" y="1283727"/>
                      <a:pt x="232972" y="1283807"/>
                      <a:pt x="209494" y="1268816"/>
                    </a:cubicBezTo>
                    <a:cubicBezTo>
                      <a:pt x="199864" y="1258210"/>
                      <a:pt x="204878" y="1241065"/>
                      <a:pt x="204241" y="1227907"/>
                    </a:cubicBezTo>
                    <a:cubicBezTo>
                      <a:pt x="206310" y="1182693"/>
                      <a:pt x="211404" y="1137877"/>
                      <a:pt x="214030" y="1092105"/>
                    </a:cubicBezTo>
                    <a:cubicBezTo>
                      <a:pt x="214030" y="1092264"/>
                      <a:pt x="214030" y="1092344"/>
                      <a:pt x="214030" y="1092504"/>
                    </a:cubicBezTo>
                    <a:cubicBezTo>
                      <a:pt x="214030" y="1092902"/>
                      <a:pt x="213951" y="1093221"/>
                      <a:pt x="213951" y="1093620"/>
                    </a:cubicBezTo>
                    <a:cubicBezTo>
                      <a:pt x="220318" y="1032776"/>
                      <a:pt x="227958" y="972012"/>
                      <a:pt x="229709" y="9106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1613222" y="6978476"/>
                <a:ext cx="254062" cy="374754"/>
              </a:xfrm>
              <a:custGeom>
                <a:rect b="b" l="l" r="r" t="t"/>
                <a:pathLst>
                  <a:path extrusionOk="0" h="374754" w="254062">
                    <a:moveTo>
                      <a:pt x="153487" y="3476"/>
                    </a:moveTo>
                    <a:cubicBezTo>
                      <a:pt x="89419" y="-11995"/>
                      <a:pt x="32434" y="40875"/>
                      <a:pt x="15164" y="99486"/>
                    </a:cubicBezTo>
                    <a:cubicBezTo>
                      <a:pt x="9434" y="116551"/>
                      <a:pt x="-4415" y="133696"/>
                      <a:pt x="1395" y="152436"/>
                    </a:cubicBezTo>
                    <a:cubicBezTo>
                      <a:pt x="11662" y="180027"/>
                      <a:pt x="55037" y="186406"/>
                      <a:pt x="77879" y="171654"/>
                    </a:cubicBezTo>
                    <a:cubicBezTo>
                      <a:pt x="103188" y="155785"/>
                      <a:pt x="112579" y="127157"/>
                      <a:pt x="131919" y="105387"/>
                    </a:cubicBezTo>
                    <a:cubicBezTo>
                      <a:pt x="144812" y="112484"/>
                      <a:pt x="141071" y="132181"/>
                      <a:pt x="137172" y="143983"/>
                    </a:cubicBezTo>
                    <a:cubicBezTo>
                      <a:pt x="118309" y="216469"/>
                      <a:pt x="25351" y="252433"/>
                      <a:pt x="23202" y="330023"/>
                    </a:cubicBezTo>
                    <a:cubicBezTo>
                      <a:pt x="28933" y="355940"/>
                      <a:pt x="61086" y="359369"/>
                      <a:pt x="83132" y="360565"/>
                    </a:cubicBezTo>
                    <a:cubicBezTo>
                      <a:pt x="124358" y="363037"/>
                      <a:pt x="165027" y="370612"/>
                      <a:pt x="206015" y="374679"/>
                    </a:cubicBezTo>
                    <a:cubicBezTo>
                      <a:pt x="239839" y="376832"/>
                      <a:pt x="248674" y="332416"/>
                      <a:pt x="248196" y="306021"/>
                    </a:cubicBezTo>
                    <a:cubicBezTo>
                      <a:pt x="241431" y="274044"/>
                      <a:pt x="199886" y="278270"/>
                      <a:pt x="175533" y="268940"/>
                    </a:cubicBezTo>
                    <a:cubicBezTo>
                      <a:pt x="179830" y="248207"/>
                      <a:pt x="192644" y="230663"/>
                      <a:pt x="203070" y="212642"/>
                    </a:cubicBezTo>
                    <a:cubicBezTo>
                      <a:pt x="225275" y="175003"/>
                      <a:pt x="247559" y="135371"/>
                      <a:pt x="252892" y="91352"/>
                    </a:cubicBezTo>
                    <a:cubicBezTo>
                      <a:pt x="262999" y="36808"/>
                      <a:pt x="205776" y="-13908"/>
                      <a:pt x="153487" y="3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1969230" y="7404436"/>
                <a:ext cx="469387" cy="171242"/>
              </a:xfrm>
              <a:custGeom>
                <a:rect b="b" l="l" r="r" t="t"/>
                <a:pathLst>
                  <a:path extrusionOk="0" h="171242" w="469387">
                    <a:moveTo>
                      <a:pt x="77706" y="167056"/>
                    </a:moveTo>
                    <a:cubicBezTo>
                      <a:pt x="142809" y="170724"/>
                      <a:pt x="207752" y="164663"/>
                      <a:pt x="272775" y="164903"/>
                    </a:cubicBezTo>
                    <a:cubicBezTo>
                      <a:pt x="323154" y="170086"/>
                      <a:pt x="374169" y="168252"/>
                      <a:pt x="424707" y="171202"/>
                    </a:cubicBezTo>
                    <a:cubicBezTo>
                      <a:pt x="464660" y="172957"/>
                      <a:pt x="461317" y="117216"/>
                      <a:pt x="466172" y="89466"/>
                    </a:cubicBezTo>
                    <a:cubicBezTo>
                      <a:pt x="466093" y="68812"/>
                      <a:pt x="478827" y="37872"/>
                      <a:pt x="454155" y="27187"/>
                    </a:cubicBezTo>
                    <a:cubicBezTo>
                      <a:pt x="426219" y="16341"/>
                      <a:pt x="394862" y="21126"/>
                      <a:pt x="365574" y="17777"/>
                    </a:cubicBezTo>
                    <a:cubicBezTo>
                      <a:pt x="313444" y="12594"/>
                      <a:pt x="263145" y="13790"/>
                      <a:pt x="210697" y="9563"/>
                    </a:cubicBezTo>
                    <a:cubicBezTo>
                      <a:pt x="161273" y="5098"/>
                      <a:pt x="111770" y="-724"/>
                      <a:pt x="62027" y="74"/>
                    </a:cubicBezTo>
                    <a:cubicBezTo>
                      <a:pt x="50089" y="154"/>
                      <a:pt x="38310" y="871"/>
                      <a:pt x="26691" y="3822"/>
                    </a:cubicBezTo>
                    <a:cubicBezTo>
                      <a:pt x="14354" y="6772"/>
                      <a:pt x="9659" y="23518"/>
                      <a:pt x="18413" y="32529"/>
                    </a:cubicBezTo>
                    <a:cubicBezTo>
                      <a:pt x="11569" y="37952"/>
                      <a:pt x="12683" y="48956"/>
                      <a:pt x="11012" y="56931"/>
                    </a:cubicBezTo>
                    <a:cubicBezTo>
                      <a:pt x="8226" y="79976"/>
                      <a:pt x="4883" y="103022"/>
                      <a:pt x="745" y="125908"/>
                    </a:cubicBezTo>
                    <a:cubicBezTo>
                      <a:pt x="-7134" y="168730"/>
                      <a:pt x="49452" y="165541"/>
                      <a:pt x="77706" y="167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1946236" y="7662338"/>
                <a:ext cx="528291" cy="165137"/>
              </a:xfrm>
              <a:custGeom>
                <a:rect b="b" l="l" r="r" t="t"/>
                <a:pathLst>
                  <a:path extrusionOk="0" h="165137" w="528291">
                    <a:moveTo>
                      <a:pt x="430112" y="10029"/>
                    </a:moveTo>
                    <a:cubicBezTo>
                      <a:pt x="341213" y="7238"/>
                      <a:pt x="252234" y="10746"/>
                      <a:pt x="163335" y="8274"/>
                    </a:cubicBezTo>
                    <a:cubicBezTo>
                      <a:pt x="133569" y="5324"/>
                      <a:pt x="98153" y="3091"/>
                      <a:pt x="67034" y="1656"/>
                    </a:cubicBezTo>
                    <a:cubicBezTo>
                      <a:pt x="56927" y="1417"/>
                      <a:pt x="45068" y="-2810"/>
                      <a:pt x="36075" y="3251"/>
                    </a:cubicBezTo>
                    <a:cubicBezTo>
                      <a:pt x="22147" y="-5840"/>
                      <a:pt x="4399" y="10587"/>
                      <a:pt x="11880" y="25260"/>
                    </a:cubicBezTo>
                    <a:cubicBezTo>
                      <a:pt x="7662" y="55482"/>
                      <a:pt x="3365" y="85785"/>
                      <a:pt x="977" y="116246"/>
                    </a:cubicBezTo>
                    <a:cubicBezTo>
                      <a:pt x="-3878" y="137378"/>
                      <a:pt x="9891" y="154603"/>
                      <a:pt x="30583" y="158351"/>
                    </a:cubicBezTo>
                    <a:cubicBezTo>
                      <a:pt x="120995" y="170392"/>
                      <a:pt x="213237" y="162178"/>
                      <a:pt x="304285" y="164810"/>
                    </a:cubicBezTo>
                    <a:cubicBezTo>
                      <a:pt x="363100" y="164650"/>
                      <a:pt x="421994" y="163853"/>
                      <a:pt x="480969" y="164332"/>
                    </a:cubicBezTo>
                    <a:cubicBezTo>
                      <a:pt x="511132" y="168478"/>
                      <a:pt x="522752" y="135225"/>
                      <a:pt x="525378" y="110904"/>
                    </a:cubicBezTo>
                    <a:cubicBezTo>
                      <a:pt x="536123" y="15531"/>
                      <a:pt x="519887" y="14734"/>
                      <a:pt x="430112" y="10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2620161" y="7260658"/>
                <a:ext cx="524455" cy="720599"/>
              </a:xfrm>
              <a:custGeom>
                <a:rect b="b" l="l" r="r" t="t"/>
                <a:pathLst>
                  <a:path extrusionOk="0" h="720599" w="524455">
                    <a:moveTo>
                      <a:pt x="437694" y="410034"/>
                    </a:moveTo>
                    <a:cubicBezTo>
                      <a:pt x="372034" y="398870"/>
                      <a:pt x="373228" y="488341"/>
                      <a:pt x="345770" y="526299"/>
                    </a:cubicBezTo>
                    <a:cubicBezTo>
                      <a:pt x="319905" y="548468"/>
                      <a:pt x="263636" y="550621"/>
                      <a:pt x="240556" y="522950"/>
                    </a:cubicBezTo>
                    <a:cubicBezTo>
                      <a:pt x="211029" y="484195"/>
                      <a:pt x="188506" y="437306"/>
                      <a:pt x="183094" y="388583"/>
                    </a:cubicBezTo>
                    <a:cubicBezTo>
                      <a:pt x="180945" y="326702"/>
                      <a:pt x="196465" y="262988"/>
                      <a:pt x="225912" y="208683"/>
                    </a:cubicBezTo>
                    <a:cubicBezTo>
                      <a:pt x="245968" y="172798"/>
                      <a:pt x="277325" y="163708"/>
                      <a:pt x="315448" y="176706"/>
                    </a:cubicBezTo>
                    <a:cubicBezTo>
                      <a:pt x="343064" y="184999"/>
                      <a:pt x="365110" y="209480"/>
                      <a:pt x="395672" y="206370"/>
                    </a:cubicBezTo>
                    <a:cubicBezTo>
                      <a:pt x="418832" y="205174"/>
                      <a:pt x="440798" y="196641"/>
                      <a:pt x="461889" y="187551"/>
                    </a:cubicBezTo>
                    <a:cubicBezTo>
                      <a:pt x="475180" y="181809"/>
                      <a:pt x="490779" y="176466"/>
                      <a:pt x="499772" y="164425"/>
                    </a:cubicBezTo>
                    <a:cubicBezTo>
                      <a:pt x="525797" y="121444"/>
                      <a:pt x="492371" y="60440"/>
                      <a:pt x="445016" y="50552"/>
                    </a:cubicBezTo>
                    <a:cubicBezTo>
                      <a:pt x="418434" y="26470"/>
                      <a:pt x="383734" y="13073"/>
                      <a:pt x="349113" y="5577"/>
                    </a:cubicBezTo>
                    <a:cubicBezTo>
                      <a:pt x="141390" y="-41232"/>
                      <a:pt x="1157" y="216896"/>
                      <a:pt x="122" y="395042"/>
                    </a:cubicBezTo>
                    <a:cubicBezTo>
                      <a:pt x="-1867" y="466731"/>
                      <a:pt x="20417" y="537463"/>
                      <a:pt x="67214" y="592167"/>
                    </a:cubicBezTo>
                    <a:cubicBezTo>
                      <a:pt x="117753" y="672548"/>
                      <a:pt x="210472" y="717682"/>
                      <a:pt x="303908" y="720553"/>
                    </a:cubicBezTo>
                    <a:cubicBezTo>
                      <a:pt x="365667" y="722068"/>
                      <a:pt x="421777" y="686343"/>
                      <a:pt x="461332" y="641288"/>
                    </a:cubicBezTo>
                    <a:cubicBezTo>
                      <a:pt x="489665" y="607238"/>
                      <a:pt x="505343" y="564416"/>
                      <a:pt x="515690" y="521754"/>
                    </a:cubicBezTo>
                    <a:cubicBezTo>
                      <a:pt x="539088" y="437306"/>
                      <a:pt x="516486" y="426062"/>
                      <a:pt x="437694" y="410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3106719" y="6956088"/>
                <a:ext cx="294024" cy="369220"/>
              </a:xfrm>
              <a:custGeom>
                <a:rect b="b" l="l" r="r" t="t"/>
                <a:pathLst>
                  <a:path extrusionOk="0" h="369220" w="294024">
                    <a:moveTo>
                      <a:pt x="293203" y="295235"/>
                    </a:moveTo>
                    <a:cubicBezTo>
                      <a:pt x="280787" y="265651"/>
                      <a:pt x="237651" y="269558"/>
                      <a:pt x="211864" y="258872"/>
                    </a:cubicBezTo>
                    <a:cubicBezTo>
                      <a:pt x="231761" y="177216"/>
                      <a:pt x="324321" y="75703"/>
                      <a:pt x="210670" y="18128"/>
                    </a:cubicBezTo>
                    <a:cubicBezTo>
                      <a:pt x="170797" y="-4279"/>
                      <a:pt x="121533" y="-4439"/>
                      <a:pt x="78874" y="9596"/>
                    </a:cubicBezTo>
                    <a:cubicBezTo>
                      <a:pt x="36772" y="27060"/>
                      <a:pt x="15522" y="71397"/>
                      <a:pt x="3903" y="113022"/>
                    </a:cubicBezTo>
                    <a:cubicBezTo>
                      <a:pt x="-6922" y="135829"/>
                      <a:pt x="6131" y="156881"/>
                      <a:pt x="26346" y="168444"/>
                    </a:cubicBezTo>
                    <a:cubicBezTo>
                      <a:pt x="39239" y="176657"/>
                      <a:pt x="53485" y="185509"/>
                      <a:pt x="69403" y="184392"/>
                    </a:cubicBezTo>
                    <a:cubicBezTo>
                      <a:pt x="113494" y="179528"/>
                      <a:pt x="116439" y="121156"/>
                      <a:pt x="152731" y="104410"/>
                    </a:cubicBezTo>
                    <a:cubicBezTo>
                      <a:pt x="169285" y="152176"/>
                      <a:pt x="128855" y="197630"/>
                      <a:pt x="102591" y="233993"/>
                    </a:cubicBezTo>
                    <a:cubicBezTo>
                      <a:pt x="83729" y="262541"/>
                      <a:pt x="57783" y="291089"/>
                      <a:pt x="64389" y="328010"/>
                    </a:cubicBezTo>
                    <a:cubicBezTo>
                      <a:pt x="63832" y="361422"/>
                      <a:pt x="91687" y="367004"/>
                      <a:pt x="119145" y="367722"/>
                    </a:cubicBezTo>
                    <a:cubicBezTo>
                      <a:pt x="155915" y="369795"/>
                      <a:pt x="192763" y="368838"/>
                      <a:pt x="229533" y="369077"/>
                    </a:cubicBezTo>
                    <a:cubicBezTo>
                      <a:pt x="246326" y="369556"/>
                      <a:pt x="265904" y="369715"/>
                      <a:pt x="276489" y="354325"/>
                    </a:cubicBezTo>
                    <a:cubicBezTo>
                      <a:pt x="287313" y="337340"/>
                      <a:pt x="296943" y="315650"/>
                      <a:pt x="293203" y="295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21"/>
            <p:cNvGrpSpPr/>
            <p:nvPr/>
          </p:nvGrpSpPr>
          <p:grpSpPr>
            <a:xfrm rot="-853680">
              <a:off x="-289133" y="3302451"/>
              <a:ext cx="1989801" cy="739921"/>
              <a:chOff x="-578552" y="6604025"/>
              <a:chExt cx="3979295" cy="1479655"/>
            </a:xfrm>
          </p:grpSpPr>
          <p:sp>
            <p:nvSpPr>
              <p:cNvPr id="813" name="Google Shape;813;p21"/>
              <p:cNvSpPr/>
              <p:nvPr/>
            </p:nvSpPr>
            <p:spPr>
              <a:xfrm>
                <a:off x="-578552" y="7214922"/>
                <a:ext cx="762762" cy="831835"/>
              </a:xfrm>
              <a:custGeom>
                <a:rect b="b" l="l" r="r" t="t"/>
                <a:pathLst>
                  <a:path extrusionOk="0" h="831835" w="762762">
                    <a:moveTo>
                      <a:pt x="250202" y="830722"/>
                    </a:moveTo>
                    <a:cubicBezTo>
                      <a:pt x="149365" y="829605"/>
                      <a:pt x="99941" y="771313"/>
                      <a:pt x="48448" y="692846"/>
                    </a:cubicBezTo>
                    <a:cubicBezTo>
                      <a:pt x="15101" y="643725"/>
                      <a:pt x="-2169" y="585273"/>
                      <a:pt x="218" y="525864"/>
                    </a:cubicBezTo>
                    <a:cubicBezTo>
                      <a:pt x="-1055" y="434399"/>
                      <a:pt x="14385" y="339904"/>
                      <a:pt x="61262" y="260240"/>
                    </a:cubicBezTo>
                    <a:cubicBezTo>
                      <a:pt x="92699" y="210002"/>
                      <a:pt x="124056" y="159365"/>
                      <a:pt x="163930" y="115507"/>
                    </a:cubicBezTo>
                    <a:cubicBezTo>
                      <a:pt x="213751" y="66943"/>
                      <a:pt x="274158" y="23324"/>
                      <a:pt x="342922" y="8093"/>
                    </a:cubicBezTo>
                    <a:cubicBezTo>
                      <a:pt x="388685" y="-2513"/>
                      <a:pt x="436278" y="-1795"/>
                      <a:pt x="482438" y="5063"/>
                    </a:cubicBezTo>
                    <a:cubicBezTo>
                      <a:pt x="531862" y="10724"/>
                      <a:pt x="580649" y="35445"/>
                      <a:pt x="599512" y="84008"/>
                    </a:cubicBezTo>
                    <a:cubicBezTo>
                      <a:pt x="610097" y="48523"/>
                      <a:pt x="626173" y="-10168"/>
                      <a:pt x="674165" y="1554"/>
                    </a:cubicBezTo>
                    <a:cubicBezTo>
                      <a:pt x="703214" y="7694"/>
                      <a:pt x="734810" y="18619"/>
                      <a:pt x="752717" y="43738"/>
                    </a:cubicBezTo>
                    <a:cubicBezTo>
                      <a:pt x="759482" y="54424"/>
                      <a:pt x="758766" y="67741"/>
                      <a:pt x="757731" y="79862"/>
                    </a:cubicBezTo>
                    <a:cubicBezTo>
                      <a:pt x="755742" y="108170"/>
                      <a:pt x="750091" y="135921"/>
                      <a:pt x="745793" y="163911"/>
                    </a:cubicBezTo>
                    <a:cubicBezTo>
                      <a:pt x="732821" y="245169"/>
                      <a:pt x="725021" y="326905"/>
                      <a:pt x="719609" y="409041"/>
                    </a:cubicBezTo>
                    <a:cubicBezTo>
                      <a:pt x="713481" y="500347"/>
                      <a:pt x="701383" y="593407"/>
                      <a:pt x="715470" y="684393"/>
                    </a:cubicBezTo>
                    <a:cubicBezTo>
                      <a:pt x="719450" y="700900"/>
                      <a:pt x="725101" y="717487"/>
                      <a:pt x="736084" y="730804"/>
                    </a:cubicBezTo>
                    <a:cubicBezTo>
                      <a:pt x="745077" y="741170"/>
                      <a:pt x="758050" y="749145"/>
                      <a:pt x="761870" y="763020"/>
                    </a:cubicBezTo>
                    <a:cubicBezTo>
                      <a:pt x="767600" y="783275"/>
                      <a:pt x="744361" y="791887"/>
                      <a:pt x="731070" y="801137"/>
                    </a:cubicBezTo>
                    <a:cubicBezTo>
                      <a:pt x="685546" y="832237"/>
                      <a:pt x="664375" y="844916"/>
                      <a:pt x="615747" y="808394"/>
                    </a:cubicBezTo>
                    <a:cubicBezTo>
                      <a:pt x="567279" y="770596"/>
                      <a:pt x="561628" y="711426"/>
                      <a:pt x="565528" y="654330"/>
                    </a:cubicBezTo>
                    <a:cubicBezTo>
                      <a:pt x="546268" y="691331"/>
                      <a:pt x="518492" y="724424"/>
                      <a:pt x="484985" y="749145"/>
                    </a:cubicBezTo>
                    <a:cubicBezTo>
                      <a:pt x="415028" y="808952"/>
                      <a:pt x="343320" y="838058"/>
                      <a:pt x="250202" y="830722"/>
                    </a:cubicBezTo>
                    <a:close/>
                    <a:moveTo>
                      <a:pt x="277660" y="796113"/>
                    </a:moveTo>
                    <a:cubicBezTo>
                      <a:pt x="325174" y="796034"/>
                      <a:pt x="374279" y="784551"/>
                      <a:pt x="414152" y="757837"/>
                    </a:cubicBezTo>
                    <a:cubicBezTo>
                      <a:pt x="443202" y="735429"/>
                      <a:pt x="475196" y="715972"/>
                      <a:pt x="499470" y="688141"/>
                    </a:cubicBezTo>
                    <a:cubicBezTo>
                      <a:pt x="534489" y="650582"/>
                      <a:pt x="550963" y="600424"/>
                      <a:pt x="572611" y="555529"/>
                    </a:cubicBezTo>
                    <a:cubicBezTo>
                      <a:pt x="581047" y="546757"/>
                      <a:pt x="596965" y="549787"/>
                      <a:pt x="601422" y="561190"/>
                    </a:cubicBezTo>
                    <a:cubicBezTo>
                      <a:pt x="605083" y="570042"/>
                      <a:pt x="603411" y="579850"/>
                      <a:pt x="603173" y="589180"/>
                    </a:cubicBezTo>
                    <a:cubicBezTo>
                      <a:pt x="601581" y="628175"/>
                      <a:pt x="599910" y="667249"/>
                      <a:pt x="600944" y="706323"/>
                    </a:cubicBezTo>
                    <a:cubicBezTo>
                      <a:pt x="601820" y="719720"/>
                      <a:pt x="604128" y="733116"/>
                      <a:pt x="610654" y="744998"/>
                    </a:cubicBezTo>
                    <a:cubicBezTo>
                      <a:pt x="621637" y="769240"/>
                      <a:pt x="642250" y="788538"/>
                      <a:pt x="667877" y="796034"/>
                    </a:cubicBezTo>
                    <a:cubicBezTo>
                      <a:pt x="687456" y="790372"/>
                      <a:pt x="703373" y="775779"/>
                      <a:pt x="720882" y="765731"/>
                    </a:cubicBezTo>
                    <a:cubicBezTo>
                      <a:pt x="655621" y="708476"/>
                      <a:pt x="675677" y="570361"/>
                      <a:pt x="678144" y="490219"/>
                    </a:cubicBezTo>
                    <a:cubicBezTo>
                      <a:pt x="684909" y="408243"/>
                      <a:pt x="688411" y="325949"/>
                      <a:pt x="699155" y="244451"/>
                    </a:cubicBezTo>
                    <a:cubicBezTo>
                      <a:pt x="704885" y="184564"/>
                      <a:pt x="719132" y="125554"/>
                      <a:pt x="723270" y="65508"/>
                    </a:cubicBezTo>
                    <a:cubicBezTo>
                      <a:pt x="714913" y="47167"/>
                      <a:pt x="688650" y="42382"/>
                      <a:pt x="670663" y="36960"/>
                    </a:cubicBezTo>
                    <a:cubicBezTo>
                      <a:pt x="652596" y="29225"/>
                      <a:pt x="647025" y="57534"/>
                      <a:pt x="641613" y="68458"/>
                    </a:cubicBezTo>
                    <a:cubicBezTo>
                      <a:pt x="633575" y="84487"/>
                      <a:pt x="633495" y="120052"/>
                      <a:pt x="613041" y="123800"/>
                    </a:cubicBezTo>
                    <a:cubicBezTo>
                      <a:pt x="610415" y="130578"/>
                      <a:pt x="604526" y="126671"/>
                      <a:pt x="602616" y="121647"/>
                    </a:cubicBezTo>
                    <a:cubicBezTo>
                      <a:pt x="597840" y="118856"/>
                      <a:pt x="594577" y="113673"/>
                      <a:pt x="594179" y="108091"/>
                    </a:cubicBezTo>
                    <a:cubicBezTo>
                      <a:pt x="581047" y="88793"/>
                      <a:pt x="569348" y="68538"/>
                      <a:pt x="549849" y="55221"/>
                    </a:cubicBezTo>
                    <a:cubicBezTo>
                      <a:pt x="486179" y="19416"/>
                      <a:pt x="384944" y="24679"/>
                      <a:pt x="317613" y="48762"/>
                    </a:cubicBezTo>
                    <a:cubicBezTo>
                      <a:pt x="270816" y="68937"/>
                      <a:pt x="226883" y="100675"/>
                      <a:pt x="190830" y="135921"/>
                    </a:cubicBezTo>
                    <a:cubicBezTo>
                      <a:pt x="151514" y="179461"/>
                      <a:pt x="120316" y="230097"/>
                      <a:pt x="89675" y="280017"/>
                    </a:cubicBezTo>
                    <a:cubicBezTo>
                      <a:pt x="34282" y="372997"/>
                      <a:pt x="7540" y="569723"/>
                      <a:pt x="70972" y="662305"/>
                    </a:cubicBezTo>
                    <a:cubicBezTo>
                      <a:pt x="128195" y="750660"/>
                      <a:pt x="164487" y="799622"/>
                      <a:pt x="277660" y="7961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-442665" y="7324613"/>
                <a:ext cx="439331" cy="614255"/>
              </a:xfrm>
              <a:custGeom>
                <a:rect b="b" l="l" r="r" t="t"/>
                <a:pathLst>
                  <a:path extrusionOk="0" h="614255" w="439331">
                    <a:moveTo>
                      <a:pt x="142409" y="614255"/>
                    </a:moveTo>
                    <a:cubicBezTo>
                      <a:pt x="-29579" y="612660"/>
                      <a:pt x="-8886" y="386031"/>
                      <a:pt x="17855" y="268171"/>
                    </a:cubicBezTo>
                    <a:cubicBezTo>
                      <a:pt x="31544" y="211952"/>
                      <a:pt x="63299" y="162591"/>
                      <a:pt x="96647" y="116101"/>
                    </a:cubicBezTo>
                    <a:cubicBezTo>
                      <a:pt x="150527" y="29659"/>
                      <a:pt x="258527" y="-29111"/>
                      <a:pt x="357853" y="15066"/>
                    </a:cubicBezTo>
                    <a:cubicBezTo>
                      <a:pt x="374645" y="10760"/>
                      <a:pt x="390404" y="25353"/>
                      <a:pt x="401944" y="35879"/>
                    </a:cubicBezTo>
                    <a:cubicBezTo>
                      <a:pt x="425741" y="58845"/>
                      <a:pt x="432028" y="91540"/>
                      <a:pt x="434495" y="123198"/>
                    </a:cubicBezTo>
                    <a:cubicBezTo>
                      <a:pt x="437281" y="145207"/>
                      <a:pt x="439987" y="167216"/>
                      <a:pt x="439191" y="189384"/>
                    </a:cubicBezTo>
                    <a:cubicBezTo>
                      <a:pt x="438315" y="268171"/>
                      <a:pt x="415951" y="345282"/>
                      <a:pt x="387618" y="418167"/>
                    </a:cubicBezTo>
                    <a:cubicBezTo>
                      <a:pt x="360001" y="482041"/>
                      <a:pt x="314477" y="539377"/>
                      <a:pt x="258129" y="580125"/>
                    </a:cubicBezTo>
                    <a:cubicBezTo>
                      <a:pt x="223429" y="600938"/>
                      <a:pt x="182840" y="613059"/>
                      <a:pt x="142409" y="614255"/>
                    </a:cubicBezTo>
                    <a:close/>
                    <a:moveTo>
                      <a:pt x="150448" y="578530"/>
                    </a:moveTo>
                    <a:cubicBezTo>
                      <a:pt x="210536" y="573666"/>
                      <a:pt x="257970" y="544480"/>
                      <a:pt x="294740" y="498070"/>
                    </a:cubicBezTo>
                    <a:cubicBezTo>
                      <a:pt x="351008" y="438581"/>
                      <a:pt x="374486" y="357802"/>
                      <a:pt x="393348" y="280052"/>
                    </a:cubicBezTo>
                    <a:cubicBezTo>
                      <a:pt x="403695" y="229575"/>
                      <a:pt x="407913" y="177423"/>
                      <a:pt x="399875" y="126308"/>
                    </a:cubicBezTo>
                    <a:cubicBezTo>
                      <a:pt x="396532" y="81093"/>
                      <a:pt x="388335" y="65304"/>
                      <a:pt x="350053" y="41302"/>
                    </a:cubicBezTo>
                    <a:cubicBezTo>
                      <a:pt x="243883" y="6853"/>
                      <a:pt x="163659" y="71205"/>
                      <a:pt x="110176" y="157647"/>
                    </a:cubicBezTo>
                    <a:cubicBezTo>
                      <a:pt x="81047" y="200309"/>
                      <a:pt x="56455" y="246640"/>
                      <a:pt x="47143" y="297994"/>
                    </a:cubicBezTo>
                    <a:cubicBezTo>
                      <a:pt x="32181" y="392570"/>
                      <a:pt x="7747" y="585388"/>
                      <a:pt x="150448" y="578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215791" y="6997721"/>
                <a:ext cx="260694" cy="390697"/>
              </a:xfrm>
              <a:custGeom>
                <a:rect b="b" l="l" r="r" t="t"/>
                <a:pathLst>
                  <a:path extrusionOk="0" h="390697" w="260694">
                    <a:moveTo>
                      <a:pt x="199205" y="390601"/>
                    </a:moveTo>
                    <a:cubicBezTo>
                      <a:pt x="169757" y="388288"/>
                      <a:pt x="141345" y="386215"/>
                      <a:pt x="112216" y="382387"/>
                    </a:cubicBezTo>
                    <a:cubicBezTo>
                      <a:pt x="87543" y="380075"/>
                      <a:pt x="61359" y="377922"/>
                      <a:pt x="39473" y="365402"/>
                    </a:cubicBezTo>
                    <a:cubicBezTo>
                      <a:pt x="21725" y="355674"/>
                      <a:pt x="24988" y="334701"/>
                      <a:pt x="26580" y="317636"/>
                    </a:cubicBezTo>
                    <a:cubicBezTo>
                      <a:pt x="28888" y="298259"/>
                      <a:pt x="27535" y="276409"/>
                      <a:pt x="39393" y="259902"/>
                    </a:cubicBezTo>
                    <a:cubicBezTo>
                      <a:pt x="71467" y="223619"/>
                      <a:pt x="127894" y="212694"/>
                      <a:pt x="149781" y="166523"/>
                    </a:cubicBezTo>
                    <a:cubicBezTo>
                      <a:pt x="155352" y="154083"/>
                      <a:pt x="161401" y="139809"/>
                      <a:pt x="157342" y="126093"/>
                    </a:cubicBezTo>
                    <a:cubicBezTo>
                      <a:pt x="153283" y="113016"/>
                      <a:pt x="138161" y="108071"/>
                      <a:pt x="126939" y="115727"/>
                    </a:cubicBezTo>
                    <a:cubicBezTo>
                      <a:pt x="103222" y="128725"/>
                      <a:pt x="94070" y="162217"/>
                      <a:pt x="66134" y="167958"/>
                    </a:cubicBezTo>
                    <a:cubicBezTo>
                      <a:pt x="41224" y="168198"/>
                      <a:pt x="13448" y="154083"/>
                      <a:pt x="1828" y="131436"/>
                    </a:cubicBezTo>
                    <a:cubicBezTo>
                      <a:pt x="-4141" y="116604"/>
                      <a:pt x="5887" y="101852"/>
                      <a:pt x="12174" y="88853"/>
                    </a:cubicBezTo>
                    <a:cubicBezTo>
                      <a:pt x="39632" y="44516"/>
                      <a:pt x="88339" y="11343"/>
                      <a:pt x="140947" y="7755"/>
                    </a:cubicBezTo>
                    <a:cubicBezTo>
                      <a:pt x="145324" y="2332"/>
                      <a:pt x="153521" y="4166"/>
                      <a:pt x="159650" y="2571"/>
                    </a:cubicBezTo>
                    <a:cubicBezTo>
                      <a:pt x="206606" y="-11384"/>
                      <a:pt x="258258" y="33831"/>
                      <a:pt x="260407" y="80959"/>
                    </a:cubicBezTo>
                    <a:cubicBezTo>
                      <a:pt x="262715" y="123462"/>
                      <a:pt x="250936" y="166124"/>
                      <a:pt x="231199" y="203524"/>
                    </a:cubicBezTo>
                    <a:cubicBezTo>
                      <a:pt x="214087" y="235899"/>
                      <a:pt x="187983" y="261896"/>
                      <a:pt x="167529" y="291879"/>
                    </a:cubicBezTo>
                    <a:cubicBezTo>
                      <a:pt x="194350" y="298338"/>
                      <a:pt x="248708" y="300571"/>
                      <a:pt x="237805" y="341160"/>
                    </a:cubicBezTo>
                    <a:cubicBezTo>
                      <a:pt x="231676" y="360937"/>
                      <a:pt x="225946" y="392674"/>
                      <a:pt x="199205" y="390601"/>
                    </a:cubicBezTo>
                    <a:close/>
                    <a:moveTo>
                      <a:pt x="198886" y="355993"/>
                    </a:moveTo>
                    <a:cubicBezTo>
                      <a:pt x="201990" y="349374"/>
                      <a:pt x="204617" y="342516"/>
                      <a:pt x="207084" y="335578"/>
                    </a:cubicBezTo>
                    <a:cubicBezTo>
                      <a:pt x="207163" y="335419"/>
                      <a:pt x="207163" y="335259"/>
                      <a:pt x="207243" y="335100"/>
                    </a:cubicBezTo>
                    <a:cubicBezTo>
                      <a:pt x="190768" y="329438"/>
                      <a:pt x="172861" y="329279"/>
                      <a:pt x="155989" y="324813"/>
                    </a:cubicBezTo>
                    <a:cubicBezTo>
                      <a:pt x="99004" y="313649"/>
                      <a:pt x="143255" y="263730"/>
                      <a:pt x="164982" y="239647"/>
                    </a:cubicBezTo>
                    <a:cubicBezTo>
                      <a:pt x="180422" y="222343"/>
                      <a:pt x="194748" y="203923"/>
                      <a:pt x="205492" y="183269"/>
                    </a:cubicBezTo>
                    <a:cubicBezTo>
                      <a:pt x="223558" y="141564"/>
                      <a:pt x="248628" y="67801"/>
                      <a:pt x="196339" y="41566"/>
                    </a:cubicBezTo>
                    <a:cubicBezTo>
                      <a:pt x="186311" y="36303"/>
                      <a:pt x="175249" y="33592"/>
                      <a:pt x="165221" y="28328"/>
                    </a:cubicBezTo>
                    <a:cubicBezTo>
                      <a:pt x="159252" y="24900"/>
                      <a:pt x="152885" y="25856"/>
                      <a:pt x="146438" y="27372"/>
                    </a:cubicBezTo>
                    <a:cubicBezTo>
                      <a:pt x="98765" y="39971"/>
                      <a:pt x="52127" y="72187"/>
                      <a:pt x="35095" y="120113"/>
                    </a:cubicBezTo>
                    <a:cubicBezTo>
                      <a:pt x="42815" y="127369"/>
                      <a:pt x="52605" y="132313"/>
                      <a:pt x="62633" y="135423"/>
                    </a:cubicBezTo>
                    <a:cubicBezTo>
                      <a:pt x="86748" y="108231"/>
                      <a:pt x="124870" y="67642"/>
                      <a:pt x="162515" y="96668"/>
                    </a:cubicBezTo>
                    <a:cubicBezTo>
                      <a:pt x="198250" y="127609"/>
                      <a:pt x="173498" y="183668"/>
                      <a:pt x="146677" y="212455"/>
                    </a:cubicBezTo>
                    <a:cubicBezTo>
                      <a:pt x="123119" y="238930"/>
                      <a:pt x="87862" y="252247"/>
                      <a:pt x="65498" y="279439"/>
                    </a:cubicBezTo>
                    <a:cubicBezTo>
                      <a:pt x="60006" y="299215"/>
                      <a:pt x="60882" y="317397"/>
                      <a:pt x="59529" y="336535"/>
                    </a:cubicBezTo>
                    <a:cubicBezTo>
                      <a:pt x="104257" y="351686"/>
                      <a:pt x="152885" y="348656"/>
                      <a:pt x="198886" y="3559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1"/>
              <p:cNvSpPr/>
              <p:nvPr/>
            </p:nvSpPr>
            <p:spPr>
              <a:xfrm>
                <a:off x="392714" y="7304288"/>
                <a:ext cx="557935" cy="610353"/>
              </a:xfrm>
              <a:custGeom>
                <a:rect b="b" l="l" r="r" t="t"/>
                <a:pathLst>
                  <a:path extrusionOk="0" h="610353" w="557935">
                    <a:moveTo>
                      <a:pt x="274414" y="608823"/>
                    </a:moveTo>
                    <a:cubicBezTo>
                      <a:pt x="248310" y="607069"/>
                      <a:pt x="216236" y="599573"/>
                      <a:pt x="221170" y="566400"/>
                    </a:cubicBezTo>
                    <a:cubicBezTo>
                      <a:pt x="218385" y="508108"/>
                      <a:pt x="230880" y="449337"/>
                      <a:pt x="225150" y="392241"/>
                    </a:cubicBezTo>
                    <a:cubicBezTo>
                      <a:pt x="167767" y="388334"/>
                      <a:pt x="53400" y="400136"/>
                      <a:pt x="10184" y="364012"/>
                    </a:cubicBezTo>
                    <a:cubicBezTo>
                      <a:pt x="713" y="355320"/>
                      <a:pt x="-799" y="342003"/>
                      <a:pt x="315" y="329882"/>
                    </a:cubicBezTo>
                    <a:cubicBezTo>
                      <a:pt x="952" y="310106"/>
                      <a:pt x="1827" y="290330"/>
                      <a:pt x="5648" y="270952"/>
                    </a:cubicBezTo>
                    <a:cubicBezTo>
                      <a:pt x="12174" y="237859"/>
                      <a:pt x="30479" y="231559"/>
                      <a:pt x="61438" y="235945"/>
                    </a:cubicBezTo>
                    <a:cubicBezTo>
                      <a:pt x="97094" y="239453"/>
                      <a:pt x="131873" y="240171"/>
                      <a:pt x="166096" y="242484"/>
                    </a:cubicBezTo>
                    <a:cubicBezTo>
                      <a:pt x="183287" y="243520"/>
                      <a:pt x="200478" y="243042"/>
                      <a:pt x="217669" y="242165"/>
                    </a:cubicBezTo>
                    <a:cubicBezTo>
                      <a:pt x="228572" y="240251"/>
                      <a:pt x="244251" y="242484"/>
                      <a:pt x="251891" y="233473"/>
                    </a:cubicBezTo>
                    <a:cubicBezTo>
                      <a:pt x="260168" y="167366"/>
                      <a:pt x="264784" y="100701"/>
                      <a:pt x="277757" y="35232"/>
                    </a:cubicBezTo>
                    <a:cubicBezTo>
                      <a:pt x="262795" y="29490"/>
                      <a:pt x="264227" y="5328"/>
                      <a:pt x="280065" y="1819"/>
                    </a:cubicBezTo>
                    <a:cubicBezTo>
                      <a:pt x="312457" y="-413"/>
                      <a:pt x="401913" y="-5677"/>
                      <a:pt x="419423" y="24466"/>
                    </a:cubicBezTo>
                    <a:cubicBezTo>
                      <a:pt x="426904" y="37146"/>
                      <a:pt x="421731" y="52695"/>
                      <a:pt x="421571" y="66571"/>
                    </a:cubicBezTo>
                    <a:cubicBezTo>
                      <a:pt x="418149" y="125182"/>
                      <a:pt x="407166" y="182278"/>
                      <a:pt x="414966" y="240091"/>
                    </a:cubicBezTo>
                    <a:cubicBezTo>
                      <a:pt x="448711" y="247667"/>
                      <a:pt x="483093" y="250777"/>
                      <a:pt x="517315" y="254924"/>
                    </a:cubicBezTo>
                    <a:cubicBezTo>
                      <a:pt x="526866" y="256200"/>
                      <a:pt x="536973" y="256598"/>
                      <a:pt x="545330" y="261782"/>
                    </a:cubicBezTo>
                    <a:cubicBezTo>
                      <a:pt x="557268" y="268958"/>
                      <a:pt x="558541" y="283711"/>
                      <a:pt x="557746" y="296390"/>
                    </a:cubicBezTo>
                    <a:cubicBezTo>
                      <a:pt x="557348" y="312020"/>
                      <a:pt x="556791" y="327649"/>
                      <a:pt x="555676" y="343279"/>
                    </a:cubicBezTo>
                    <a:cubicBezTo>
                      <a:pt x="554244" y="365129"/>
                      <a:pt x="554562" y="398940"/>
                      <a:pt x="526707" y="402767"/>
                    </a:cubicBezTo>
                    <a:cubicBezTo>
                      <a:pt x="483809" y="406834"/>
                      <a:pt x="440354" y="408668"/>
                      <a:pt x="397695" y="414888"/>
                    </a:cubicBezTo>
                    <a:cubicBezTo>
                      <a:pt x="393716" y="443755"/>
                      <a:pt x="392443" y="471984"/>
                      <a:pt x="390930" y="500293"/>
                    </a:cubicBezTo>
                    <a:cubicBezTo>
                      <a:pt x="387588" y="531871"/>
                      <a:pt x="393636" y="583146"/>
                      <a:pt x="366258" y="604278"/>
                    </a:cubicBezTo>
                    <a:cubicBezTo>
                      <a:pt x="337288" y="613528"/>
                      <a:pt x="304578" y="609700"/>
                      <a:pt x="274414" y="608823"/>
                    </a:cubicBezTo>
                    <a:close/>
                    <a:moveTo>
                      <a:pt x="335299" y="573896"/>
                    </a:moveTo>
                    <a:cubicBezTo>
                      <a:pt x="339358" y="573577"/>
                      <a:pt x="343417" y="573338"/>
                      <a:pt x="347476" y="572859"/>
                    </a:cubicBezTo>
                    <a:cubicBezTo>
                      <a:pt x="359016" y="526449"/>
                      <a:pt x="354161" y="477646"/>
                      <a:pt x="360289" y="430358"/>
                    </a:cubicBezTo>
                    <a:cubicBezTo>
                      <a:pt x="361801" y="413373"/>
                      <a:pt x="362518" y="393358"/>
                      <a:pt x="379390" y="384187"/>
                    </a:cubicBezTo>
                    <a:cubicBezTo>
                      <a:pt x="391408" y="377728"/>
                      <a:pt x="405813" y="377808"/>
                      <a:pt x="419104" y="376293"/>
                    </a:cubicBezTo>
                    <a:cubicBezTo>
                      <a:pt x="452053" y="373980"/>
                      <a:pt x="484844" y="370232"/>
                      <a:pt x="517793" y="367760"/>
                    </a:cubicBezTo>
                    <a:cubicBezTo>
                      <a:pt x="521295" y="340727"/>
                      <a:pt x="521772" y="317681"/>
                      <a:pt x="522409" y="291286"/>
                    </a:cubicBezTo>
                    <a:cubicBezTo>
                      <a:pt x="492325" y="287379"/>
                      <a:pt x="462161" y="284827"/>
                      <a:pt x="432236" y="279564"/>
                    </a:cubicBezTo>
                    <a:cubicBezTo>
                      <a:pt x="415205" y="275418"/>
                      <a:pt x="391647" y="276694"/>
                      <a:pt x="383529" y="257874"/>
                    </a:cubicBezTo>
                    <a:cubicBezTo>
                      <a:pt x="366099" y="188338"/>
                      <a:pt x="385598" y="113460"/>
                      <a:pt x="387826" y="42648"/>
                    </a:cubicBezTo>
                    <a:cubicBezTo>
                      <a:pt x="356628" y="33717"/>
                      <a:pt x="323281" y="36348"/>
                      <a:pt x="291128" y="35790"/>
                    </a:cubicBezTo>
                    <a:cubicBezTo>
                      <a:pt x="293595" y="99186"/>
                      <a:pt x="283885" y="162502"/>
                      <a:pt x="282691" y="225897"/>
                    </a:cubicBezTo>
                    <a:cubicBezTo>
                      <a:pt x="287705" y="279963"/>
                      <a:pt x="221011" y="275816"/>
                      <a:pt x="183844" y="277491"/>
                    </a:cubicBezTo>
                    <a:cubicBezTo>
                      <a:pt x="137046" y="276375"/>
                      <a:pt x="89135" y="273105"/>
                      <a:pt x="42735" y="270314"/>
                    </a:cubicBezTo>
                    <a:cubicBezTo>
                      <a:pt x="35413" y="292483"/>
                      <a:pt x="36209" y="316326"/>
                      <a:pt x="35573" y="339292"/>
                    </a:cubicBezTo>
                    <a:cubicBezTo>
                      <a:pt x="75844" y="358829"/>
                      <a:pt x="123278" y="352768"/>
                      <a:pt x="166494" y="355799"/>
                    </a:cubicBezTo>
                    <a:cubicBezTo>
                      <a:pt x="188380" y="356516"/>
                      <a:pt x="210187" y="356516"/>
                      <a:pt x="232074" y="356835"/>
                    </a:cubicBezTo>
                    <a:cubicBezTo>
                      <a:pt x="243853" y="356835"/>
                      <a:pt x="253801" y="365527"/>
                      <a:pt x="257303" y="376452"/>
                    </a:cubicBezTo>
                    <a:cubicBezTo>
                      <a:pt x="267092" y="409545"/>
                      <a:pt x="260805" y="444792"/>
                      <a:pt x="258974" y="478603"/>
                    </a:cubicBezTo>
                    <a:cubicBezTo>
                      <a:pt x="257064" y="508985"/>
                      <a:pt x="256507" y="539447"/>
                      <a:pt x="256507" y="569988"/>
                    </a:cubicBezTo>
                    <a:cubicBezTo>
                      <a:pt x="282373" y="576208"/>
                      <a:pt x="309433" y="574932"/>
                      <a:pt x="335776" y="573896"/>
                    </a:cubicBezTo>
                    <a:cubicBezTo>
                      <a:pt x="335697" y="573816"/>
                      <a:pt x="335299" y="573896"/>
                      <a:pt x="335299" y="573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1094892" y="6604025"/>
                <a:ext cx="631257" cy="1479655"/>
              </a:xfrm>
              <a:custGeom>
                <a:rect b="b" l="l" r="r" t="t"/>
                <a:pathLst>
                  <a:path extrusionOk="0" h="1479655" w="631257">
                    <a:moveTo>
                      <a:pt x="168825" y="1479656"/>
                    </a:moveTo>
                    <a:cubicBezTo>
                      <a:pt x="114466" y="1476466"/>
                      <a:pt x="53184" y="1468253"/>
                      <a:pt x="12276" y="1429099"/>
                    </a:cubicBezTo>
                    <a:cubicBezTo>
                      <a:pt x="1213" y="1416898"/>
                      <a:pt x="815" y="1400073"/>
                      <a:pt x="497" y="1384443"/>
                    </a:cubicBezTo>
                    <a:cubicBezTo>
                      <a:pt x="-299" y="1361477"/>
                      <a:pt x="-60" y="1338511"/>
                      <a:pt x="656" y="1315545"/>
                    </a:cubicBezTo>
                    <a:cubicBezTo>
                      <a:pt x="8456" y="1192103"/>
                      <a:pt x="22782" y="1069059"/>
                      <a:pt x="33446" y="945856"/>
                    </a:cubicBezTo>
                    <a:cubicBezTo>
                      <a:pt x="40848" y="852876"/>
                      <a:pt x="53343" y="760454"/>
                      <a:pt x="62894" y="667713"/>
                    </a:cubicBezTo>
                    <a:cubicBezTo>
                      <a:pt x="76344" y="464208"/>
                      <a:pt x="88839" y="259987"/>
                      <a:pt x="123301" y="58715"/>
                    </a:cubicBezTo>
                    <a:cubicBezTo>
                      <a:pt x="110248" y="52416"/>
                      <a:pt x="117331" y="33995"/>
                      <a:pt x="121948" y="23947"/>
                    </a:cubicBezTo>
                    <a:cubicBezTo>
                      <a:pt x="155693" y="-12894"/>
                      <a:pt x="230505" y="-2527"/>
                      <a:pt x="268309" y="23469"/>
                    </a:cubicBezTo>
                    <a:cubicBezTo>
                      <a:pt x="301417" y="47312"/>
                      <a:pt x="283112" y="92925"/>
                      <a:pt x="281043" y="126736"/>
                    </a:cubicBezTo>
                    <a:cubicBezTo>
                      <a:pt x="270935" y="230242"/>
                      <a:pt x="268070" y="330878"/>
                      <a:pt x="258281" y="433826"/>
                    </a:cubicBezTo>
                    <a:cubicBezTo>
                      <a:pt x="254222" y="519630"/>
                      <a:pt x="221432" y="601925"/>
                      <a:pt x="221591" y="687888"/>
                    </a:cubicBezTo>
                    <a:cubicBezTo>
                      <a:pt x="223581" y="698015"/>
                      <a:pt x="221193" y="713007"/>
                      <a:pt x="229948" y="719944"/>
                    </a:cubicBezTo>
                    <a:cubicBezTo>
                      <a:pt x="255893" y="726802"/>
                      <a:pt x="281839" y="733820"/>
                      <a:pt x="307784" y="740917"/>
                    </a:cubicBezTo>
                    <a:cubicBezTo>
                      <a:pt x="401697" y="767152"/>
                      <a:pt x="512006" y="778954"/>
                      <a:pt x="574800" y="862445"/>
                    </a:cubicBezTo>
                    <a:cubicBezTo>
                      <a:pt x="639266" y="941470"/>
                      <a:pt x="642131" y="1052792"/>
                      <a:pt x="615230" y="1147447"/>
                    </a:cubicBezTo>
                    <a:cubicBezTo>
                      <a:pt x="603611" y="1208131"/>
                      <a:pt x="578063" y="1264988"/>
                      <a:pt x="542886" y="1315625"/>
                    </a:cubicBezTo>
                    <a:cubicBezTo>
                      <a:pt x="460672" y="1428939"/>
                      <a:pt x="304123" y="1479178"/>
                      <a:pt x="168825" y="1479656"/>
                    </a:cubicBezTo>
                    <a:close/>
                    <a:moveTo>
                      <a:pt x="178455" y="1444489"/>
                    </a:moveTo>
                    <a:cubicBezTo>
                      <a:pt x="301974" y="1439944"/>
                      <a:pt x="440854" y="1396723"/>
                      <a:pt x="515667" y="1292499"/>
                    </a:cubicBezTo>
                    <a:cubicBezTo>
                      <a:pt x="543761" y="1249916"/>
                      <a:pt x="567398" y="1203665"/>
                      <a:pt x="577188" y="1153268"/>
                    </a:cubicBezTo>
                    <a:cubicBezTo>
                      <a:pt x="593423" y="1092424"/>
                      <a:pt x="604964" y="1026157"/>
                      <a:pt x="586261" y="964676"/>
                    </a:cubicBezTo>
                    <a:cubicBezTo>
                      <a:pt x="575118" y="913640"/>
                      <a:pt x="541612" y="870340"/>
                      <a:pt x="499829" y="840117"/>
                    </a:cubicBezTo>
                    <a:cubicBezTo>
                      <a:pt x="428279" y="800086"/>
                      <a:pt x="344792" y="789799"/>
                      <a:pt x="267036" y="766674"/>
                    </a:cubicBezTo>
                    <a:cubicBezTo>
                      <a:pt x="244512" y="757902"/>
                      <a:pt x="214508" y="759896"/>
                      <a:pt x="198829" y="739083"/>
                    </a:cubicBezTo>
                    <a:cubicBezTo>
                      <a:pt x="172645" y="689801"/>
                      <a:pt x="190950" y="629755"/>
                      <a:pt x="199307" y="577683"/>
                    </a:cubicBezTo>
                    <a:cubicBezTo>
                      <a:pt x="225252" y="466681"/>
                      <a:pt x="228595" y="352808"/>
                      <a:pt x="237031" y="239572"/>
                    </a:cubicBezTo>
                    <a:cubicBezTo>
                      <a:pt x="239100" y="179127"/>
                      <a:pt x="248094" y="119320"/>
                      <a:pt x="251914" y="59194"/>
                    </a:cubicBezTo>
                    <a:cubicBezTo>
                      <a:pt x="247855" y="45717"/>
                      <a:pt x="226127" y="42607"/>
                      <a:pt x="215383" y="39338"/>
                    </a:cubicBezTo>
                    <a:cubicBezTo>
                      <a:pt x="190313" y="32719"/>
                      <a:pt x="164447" y="36068"/>
                      <a:pt x="141367" y="47471"/>
                    </a:cubicBezTo>
                    <a:cubicBezTo>
                      <a:pt x="140173" y="49625"/>
                      <a:pt x="139536" y="52017"/>
                      <a:pt x="138263" y="54090"/>
                    </a:cubicBezTo>
                    <a:cubicBezTo>
                      <a:pt x="126086" y="230083"/>
                      <a:pt x="107224" y="405996"/>
                      <a:pt x="100379" y="582467"/>
                    </a:cubicBezTo>
                    <a:cubicBezTo>
                      <a:pt x="96957" y="707903"/>
                      <a:pt x="76264" y="831983"/>
                      <a:pt x="67271" y="957020"/>
                    </a:cubicBezTo>
                    <a:cubicBezTo>
                      <a:pt x="57402" y="1068980"/>
                      <a:pt x="46021" y="1180859"/>
                      <a:pt x="37107" y="1292898"/>
                    </a:cubicBezTo>
                    <a:cubicBezTo>
                      <a:pt x="35118" y="1327187"/>
                      <a:pt x="34561" y="1361557"/>
                      <a:pt x="36391" y="1395766"/>
                    </a:cubicBezTo>
                    <a:cubicBezTo>
                      <a:pt x="35834" y="1403183"/>
                      <a:pt x="40370" y="1408685"/>
                      <a:pt x="46578" y="1412273"/>
                    </a:cubicBezTo>
                    <a:cubicBezTo>
                      <a:pt x="86133" y="1437631"/>
                      <a:pt x="133090" y="1442735"/>
                      <a:pt x="178455" y="1444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1264579" y="7468379"/>
                <a:ext cx="348299" cy="455989"/>
              </a:xfrm>
              <a:custGeom>
                <a:rect b="b" l="l" r="r" t="t"/>
                <a:pathLst>
                  <a:path extrusionOk="0" h="455989" w="348299">
                    <a:moveTo>
                      <a:pt x="112787" y="455975"/>
                    </a:moveTo>
                    <a:cubicBezTo>
                      <a:pt x="76814" y="452786"/>
                      <a:pt x="31688" y="452467"/>
                      <a:pt x="8210" y="420569"/>
                    </a:cubicBezTo>
                    <a:cubicBezTo>
                      <a:pt x="-6832" y="393855"/>
                      <a:pt x="3196" y="361241"/>
                      <a:pt x="4230" y="332214"/>
                    </a:cubicBezTo>
                    <a:cubicBezTo>
                      <a:pt x="14020" y="232775"/>
                      <a:pt x="29857" y="134212"/>
                      <a:pt x="45138" y="35490"/>
                    </a:cubicBezTo>
                    <a:cubicBezTo>
                      <a:pt x="36622" y="-21446"/>
                      <a:pt x="136107" y="5427"/>
                      <a:pt x="166509" y="12764"/>
                    </a:cubicBezTo>
                    <a:cubicBezTo>
                      <a:pt x="207815" y="24326"/>
                      <a:pt x="244902" y="48568"/>
                      <a:pt x="276260" y="77196"/>
                    </a:cubicBezTo>
                    <a:cubicBezTo>
                      <a:pt x="304752" y="100959"/>
                      <a:pt x="321545" y="135169"/>
                      <a:pt x="337065" y="168183"/>
                    </a:cubicBezTo>
                    <a:cubicBezTo>
                      <a:pt x="361259" y="231419"/>
                      <a:pt x="345501" y="309727"/>
                      <a:pt x="298226" y="358210"/>
                    </a:cubicBezTo>
                    <a:cubicBezTo>
                      <a:pt x="248564" y="408688"/>
                      <a:pt x="186963" y="456932"/>
                      <a:pt x="112787" y="455975"/>
                    </a:cubicBezTo>
                    <a:close/>
                    <a:moveTo>
                      <a:pt x="120985" y="420729"/>
                    </a:moveTo>
                    <a:cubicBezTo>
                      <a:pt x="170329" y="417220"/>
                      <a:pt x="213227" y="389948"/>
                      <a:pt x="248325" y="356616"/>
                    </a:cubicBezTo>
                    <a:cubicBezTo>
                      <a:pt x="277772" y="332693"/>
                      <a:pt x="301967" y="301991"/>
                      <a:pt x="309368" y="263874"/>
                    </a:cubicBezTo>
                    <a:cubicBezTo>
                      <a:pt x="321386" y="213158"/>
                      <a:pt x="302683" y="167864"/>
                      <a:pt x="274430" y="126956"/>
                    </a:cubicBezTo>
                    <a:cubicBezTo>
                      <a:pt x="227314" y="68026"/>
                      <a:pt x="152422" y="33497"/>
                      <a:pt x="77291" y="35969"/>
                    </a:cubicBezTo>
                    <a:cubicBezTo>
                      <a:pt x="76973" y="36527"/>
                      <a:pt x="76655" y="37085"/>
                      <a:pt x="76336" y="37723"/>
                    </a:cubicBezTo>
                    <a:cubicBezTo>
                      <a:pt x="73073" y="43544"/>
                      <a:pt x="66468" y="46734"/>
                      <a:pt x="60021" y="46335"/>
                    </a:cubicBezTo>
                    <a:cubicBezTo>
                      <a:pt x="58270" y="107658"/>
                      <a:pt x="50630" y="168422"/>
                      <a:pt x="44263" y="229266"/>
                    </a:cubicBezTo>
                    <a:cubicBezTo>
                      <a:pt x="44263" y="228867"/>
                      <a:pt x="44342" y="228548"/>
                      <a:pt x="44342" y="228150"/>
                    </a:cubicBezTo>
                    <a:cubicBezTo>
                      <a:pt x="44342" y="227990"/>
                      <a:pt x="44342" y="227910"/>
                      <a:pt x="44342" y="227751"/>
                    </a:cubicBezTo>
                    <a:cubicBezTo>
                      <a:pt x="41716" y="273523"/>
                      <a:pt x="36622" y="318339"/>
                      <a:pt x="34553" y="363553"/>
                    </a:cubicBezTo>
                    <a:cubicBezTo>
                      <a:pt x="35190" y="376711"/>
                      <a:pt x="30176" y="393855"/>
                      <a:pt x="39806" y="404461"/>
                    </a:cubicBezTo>
                    <a:cubicBezTo>
                      <a:pt x="63284" y="419453"/>
                      <a:pt x="93846" y="419373"/>
                      <a:pt x="120985" y="420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1"/>
              <p:cNvSpPr/>
              <p:nvPr/>
            </p:nvSpPr>
            <p:spPr>
              <a:xfrm>
                <a:off x="1613222" y="6978476"/>
                <a:ext cx="254062" cy="374754"/>
              </a:xfrm>
              <a:custGeom>
                <a:rect b="b" l="l" r="r" t="t"/>
                <a:pathLst>
                  <a:path extrusionOk="0" h="374754" w="254062">
                    <a:moveTo>
                      <a:pt x="206015" y="374679"/>
                    </a:moveTo>
                    <a:cubicBezTo>
                      <a:pt x="165027" y="370612"/>
                      <a:pt x="124358" y="363037"/>
                      <a:pt x="83132" y="360565"/>
                    </a:cubicBezTo>
                    <a:cubicBezTo>
                      <a:pt x="61086" y="359369"/>
                      <a:pt x="28933" y="355940"/>
                      <a:pt x="23202" y="330023"/>
                    </a:cubicBezTo>
                    <a:cubicBezTo>
                      <a:pt x="25351" y="252433"/>
                      <a:pt x="118309" y="216469"/>
                      <a:pt x="137172" y="143983"/>
                    </a:cubicBezTo>
                    <a:cubicBezTo>
                      <a:pt x="141071" y="132181"/>
                      <a:pt x="144812" y="112484"/>
                      <a:pt x="131919" y="105387"/>
                    </a:cubicBezTo>
                    <a:cubicBezTo>
                      <a:pt x="112579" y="127157"/>
                      <a:pt x="103188" y="155785"/>
                      <a:pt x="77879" y="171654"/>
                    </a:cubicBezTo>
                    <a:cubicBezTo>
                      <a:pt x="55037" y="186406"/>
                      <a:pt x="11662" y="180027"/>
                      <a:pt x="1395" y="152436"/>
                    </a:cubicBezTo>
                    <a:cubicBezTo>
                      <a:pt x="-4415" y="133696"/>
                      <a:pt x="9434" y="116551"/>
                      <a:pt x="15164" y="99486"/>
                    </a:cubicBezTo>
                    <a:cubicBezTo>
                      <a:pt x="32434" y="40875"/>
                      <a:pt x="89419" y="-11995"/>
                      <a:pt x="153487" y="3476"/>
                    </a:cubicBezTo>
                    <a:cubicBezTo>
                      <a:pt x="205776" y="-13908"/>
                      <a:pt x="262999" y="36808"/>
                      <a:pt x="252892" y="91352"/>
                    </a:cubicBezTo>
                    <a:cubicBezTo>
                      <a:pt x="247559" y="135371"/>
                      <a:pt x="225275" y="175003"/>
                      <a:pt x="203070" y="212642"/>
                    </a:cubicBezTo>
                    <a:cubicBezTo>
                      <a:pt x="192644" y="230663"/>
                      <a:pt x="179830" y="248207"/>
                      <a:pt x="175533" y="268940"/>
                    </a:cubicBezTo>
                    <a:cubicBezTo>
                      <a:pt x="199886" y="278270"/>
                      <a:pt x="241431" y="274044"/>
                      <a:pt x="248196" y="306021"/>
                    </a:cubicBezTo>
                    <a:cubicBezTo>
                      <a:pt x="248674" y="332416"/>
                      <a:pt x="239839" y="376832"/>
                      <a:pt x="206015" y="374679"/>
                    </a:cubicBezTo>
                    <a:close/>
                    <a:moveTo>
                      <a:pt x="116479" y="328428"/>
                    </a:moveTo>
                    <a:cubicBezTo>
                      <a:pt x="126427" y="329385"/>
                      <a:pt x="136296" y="330581"/>
                      <a:pt x="146244" y="331857"/>
                    </a:cubicBezTo>
                    <a:cubicBezTo>
                      <a:pt x="166460" y="334409"/>
                      <a:pt x="186675" y="337200"/>
                      <a:pt x="206970" y="339592"/>
                    </a:cubicBezTo>
                    <a:cubicBezTo>
                      <a:pt x="210949" y="331538"/>
                      <a:pt x="213576" y="322767"/>
                      <a:pt x="215247" y="313915"/>
                    </a:cubicBezTo>
                    <a:cubicBezTo>
                      <a:pt x="194474" y="306659"/>
                      <a:pt x="170598" y="307615"/>
                      <a:pt x="151338" y="296451"/>
                    </a:cubicBezTo>
                    <a:cubicBezTo>
                      <a:pt x="122289" y="269179"/>
                      <a:pt x="156909" y="223646"/>
                      <a:pt x="171712" y="196773"/>
                    </a:cubicBezTo>
                    <a:cubicBezTo>
                      <a:pt x="186993" y="171574"/>
                      <a:pt x="201001" y="145498"/>
                      <a:pt x="211108" y="117747"/>
                    </a:cubicBezTo>
                    <a:cubicBezTo>
                      <a:pt x="226548" y="78115"/>
                      <a:pt x="218112" y="34336"/>
                      <a:pt x="167733" y="35851"/>
                    </a:cubicBezTo>
                    <a:cubicBezTo>
                      <a:pt x="159774" y="35772"/>
                      <a:pt x="151099" y="34017"/>
                      <a:pt x="147359" y="26202"/>
                    </a:cubicBezTo>
                    <a:cubicBezTo>
                      <a:pt x="75571" y="29552"/>
                      <a:pt x="56549" y="83139"/>
                      <a:pt x="35459" y="141431"/>
                    </a:cubicBezTo>
                    <a:cubicBezTo>
                      <a:pt x="86076" y="165513"/>
                      <a:pt x="89180" y="61369"/>
                      <a:pt x="141390" y="80109"/>
                    </a:cubicBezTo>
                    <a:cubicBezTo>
                      <a:pt x="183571" y="101241"/>
                      <a:pt x="165027" y="157380"/>
                      <a:pt x="147677" y="189915"/>
                    </a:cubicBezTo>
                    <a:cubicBezTo>
                      <a:pt x="123880" y="238000"/>
                      <a:pt x="70318" y="267664"/>
                      <a:pt x="58380" y="321730"/>
                    </a:cubicBezTo>
                    <a:cubicBezTo>
                      <a:pt x="77720" y="328428"/>
                      <a:pt x="96821" y="325398"/>
                      <a:pt x="116479" y="3284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1969230" y="7404436"/>
                <a:ext cx="469387" cy="171242"/>
              </a:xfrm>
              <a:custGeom>
                <a:rect b="b" l="l" r="r" t="t"/>
                <a:pathLst>
                  <a:path extrusionOk="0" h="171242" w="469387">
                    <a:moveTo>
                      <a:pt x="424707" y="171202"/>
                    </a:moveTo>
                    <a:cubicBezTo>
                      <a:pt x="374169" y="168252"/>
                      <a:pt x="323154" y="170086"/>
                      <a:pt x="272775" y="164903"/>
                    </a:cubicBezTo>
                    <a:cubicBezTo>
                      <a:pt x="207752" y="164663"/>
                      <a:pt x="142809" y="170724"/>
                      <a:pt x="77706" y="167056"/>
                    </a:cubicBezTo>
                    <a:cubicBezTo>
                      <a:pt x="49452" y="165541"/>
                      <a:pt x="-7134" y="168730"/>
                      <a:pt x="745" y="125908"/>
                    </a:cubicBezTo>
                    <a:cubicBezTo>
                      <a:pt x="4883" y="103022"/>
                      <a:pt x="8226" y="79976"/>
                      <a:pt x="11012" y="56931"/>
                    </a:cubicBezTo>
                    <a:cubicBezTo>
                      <a:pt x="12683" y="48956"/>
                      <a:pt x="11569" y="37952"/>
                      <a:pt x="18413" y="32529"/>
                    </a:cubicBezTo>
                    <a:cubicBezTo>
                      <a:pt x="9659" y="23518"/>
                      <a:pt x="14354" y="6772"/>
                      <a:pt x="26691" y="3822"/>
                    </a:cubicBezTo>
                    <a:cubicBezTo>
                      <a:pt x="38310" y="871"/>
                      <a:pt x="50089" y="154"/>
                      <a:pt x="62027" y="74"/>
                    </a:cubicBezTo>
                    <a:cubicBezTo>
                      <a:pt x="111770" y="-724"/>
                      <a:pt x="161273" y="5098"/>
                      <a:pt x="210697" y="9563"/>
                    </a:cubicBezTo>
                    <a:cubicBezTo>
                      <a:pt x="263145" y="13790"/>
                      <a:pt x="313444" y="12594"/>
                      <a:pt x="365574" y="17777"/>
                    </a:cubicBezTo>
                    <a:cubicBezTo>
                      <a:pt x="394862" y="21126"/>
                      <a:pt x="426219" y="16341"/>
                      <a:pt x="454155" y="27187"/>
                    </a:cubicBezTo>
                    <a:cubicBezTo>
                      <a:pt x="478827" y="37872"/>
                      <a:pt x="466093" y="68812"/>
                      <a:pt x="466172" y="89466"/>
                    </a:cubicBezTo>
                    <a:cubicBezTo>
                      <a:pt x="461317" y="117216"/>
                      <a:pt x="464660" y="172957"/>
                      <a:pt x="424707" y="171202"/>
                    </a:cubicBezTo>
                    <a:close/>
                    <a:moveTo>
                      <a:pt x="363982" y="133962"/>
                    </a:moveTo>
                    <a:cubicBezTo>
                      <a:pt x="383640" y="134042"/>
                      <a:pt x="403298" y="134760"/>
                      <a:pt x="422877" y="135637"/>
                    </a:cubicBezTo>
                    <a:cubicBezTo>
                      <a:pt x="430040" y="110279"/>
                      <a:pt x="430995" y="83645"/>
                      <a:pt x="433462" y="57489"/>
                    </a:cubicBezTo>
                    <a:cubicBezTo>
                      <a:pt x="364539" y="51508"/>
                      <a:pt x="293308" y="49435"/>
                      <a:pt x="225261" y="45926"/>
                    </a:cubicBezTo>
                    <a:cubicBezTo>
                      <a:pt x="158328" y="40743"/>
                      <a:pt x="92111" y="31971"/>
                      <a:pt x="25895" y="37314"/>
                    </a:cubicBezTo>
                    <a:cubicBezTo>
                      <a:pt x="32262" y="67377"/>
                      <a:pt x="27646" y="99274"/>
                      <a:pt x="27486" y="129896"/>
                    </a:cubicBezTo>
                    <a:cubicBezTo>
                      <a:pt x="54228" y="137232"/>
                      <a:pt x="83436" y="133245"/>
                      <a:pt x="110974" y="134441"/>
                    </a:cubicBezTo>
                    <a:cubicBezTo>
                      <a:pt x="157214" y="135159"/>
                      <a:pt x="203454" y="132208"/>
                      <a:pt x="249217" y="130055"/>
                    </a:cubicBezTo>
                    <a:cubicBezTo>
                      <a:pt x="287498" y="129656"/>
                      <a:pt x="325621" y="134919"/>
                      <a:pt x="363982" y="1339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1946236" y="7662338"/>
                <a:ext cx="528291" cy="165137"/>
              </a:xfrm>
              <a:custGeom>
                <a:rect b="b" l="l" r="r" t="t"/>
                <a:pathLst>
                  <a:path extrusionOk="0" h="165137" w="528291">
                    <a:moveTo>
                      <a:pt x="304285" y="164810"/>
                    </a:moveTo>
                    <a:cubicBezTo>
                      <a:pt x="213237" y="162178"/>
                      <a:pt x="120995" y="170392"/>
                      <a:pt x="30583" y="158351"/>
                    </a:cubicBezTo>
                    <a:cubicBezTo>
                      <a:pt x="9891" y="154603"/>
                      <a:pt x="-3878" y="137378"/>
                      <a:pt x="977" y="116246"/>
                    </a:cubicBezTo>
                    <a:cubicBezTo>
                      <a:pt x="3365" y="85785"/>
                      <a:pt x="7662" y="55482"/>
                      <a:pt x="11880" y="25260"/>
                    </a:cubicBezTo>
                    <a:cubicBezTo>
                      <a:pt x="4399" y="10587"/>
                      <a:pt x="22147" y="-5840"/>
                      <a:pt x="36075" y="3251"/>
                    </a:cubicBezTo>
                    <a:cubicBezTo>
                      <a:pt x="45068" y="-2810"/>
                      <a:pt x="56927" y="1417"/>
                      <a:pt x="67034" y="1656"/>
                    </a:cubicBezTo>
                    <a:cubicBezTo>
                      <a:pt x="98153" y="3091"/>
                      <a:pt x="133569" y="5324"/>
                      <a:pt x="163335" y="8274"/>
                    </a:cubicBezTo>
                    <a:cubicBezTo>
                      <a:pt x="252234" y="10746"/>
                      <a:pt x="341213" y="7238"/>
                      <a:pt x="430112" y="10029"/>
                    </a:cubicBezTo>
                    <a:cubicBezTo>
                      <a:pt x="519887" y="14734"/>
                      <a:pt x="536123" y="15531"/>
                      <a:pt x="525378" y="110904"/>
                    </a:cubicBezTo>
                    <a:cubicBezTo>
                      <a:pt x="522752" y="135225"/>
                      <a:pt x="511132" y="168478"/>
                      <a:pt x="480969" y="164332"/>
                    </a:cubicBezTo>
                    <a:cubicBezTo>
                      <a:pt x="421994" y="163853"/>
                      <a:pt x="363100" y="164650"/>
                      <a:pt x="304285" y="164810"/>
                    </a:cubicBezTo>
                    <a:close/>
                    <a:moveTo>
                      <a:pt x="144553" y="130281"/>
                    </a:moveTo>
                    <a:cubicBezTo>
                      <a:pt x="257726" y="130441"/>
                      <a:pt x="370740" y="129404"/>
                      <a:pt x="483913" y="129005"/>
                    </a:cubicBezTo>
                    <a:cubicBezTo>
                      <a:pt x="494578" y="105641"/>
                      <a:pt x="491474" y="78528"/>
                      <a:pt x="492111" y="53409"/>
                    </a:cubicBezTo>
                    <a:cubicBezTo>
                      <a:pt x="453352" y="41448"/>
                      <a:pt x="411011" y="46392"/>
                      <a:pt x="370820" y="44558"/>
                    </a:cubicBezTo>
                    <a:cubicBezTo>
                      <a:pt x="340815" y="44398"/>
                      <a:pt x="310811" y="44478"/>
                      <a:pt x="280886" y="44478"/>
                    </a:cubicBezTo>
                    <a:cubicBezTo>
                      <a:pt x="227164" y="44318"/>
                      <a:pt x="170339" y="46073"/>
                      <a:pt x="117413" y="39773"/>
                    </a:cubicBezTo>
                    <a:cubicBezTo>
                      <a:pt x="90831" y="36424"/>
                      <a:pt x="61941" y="40810"/>
                      <a:pt x="36473" y="32197"/>
                    </a:cubicBezTo>
                    <a:cubicBezTo>
                      <a:pt x="36234" y="32357"/>
                      <a:pt x="36075" y="32437"/>
                      <a:pt x="35836" y="32596"/>
                    </a:cubicBezTo>
                    <a:cubicBezTo>
                      <a:pt x="34642" y="33314"/>
                      <a:pt x="33449" y="33792"/>
                      <a:pt x="32175" y="34191"/>
                    </a:cubicBezTo>
                    <a:cubicBezTo>
                      <a:pt x="29071" y="63776"/>
                      <a:pt x="27798" y="94317"/>
                      <a:pt x="30504" y="123822"/>
                    </a:cubicBezTo>
                    <a:cubicBezTo>
                      <a:pt x="67194" y="133870"/>
                      <a:pt x="106749" y="128846"/>
                      <a:pt x="144553" y="130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2620161" y="7260658"/>
                <a:ext cx="524455" cy="720599"/>
              </a:xfrm>
              <a:custGeom>
                <a:rect b="b" l="l" r="r" t="t"/>
                <a:pathLst>
                  <a:path extrusionOk="0" h="720599" w="524455">
                    <a:moveTo>
                      <a:pt x="303908" y="720553"/>
                    </a:moveTo>
                    <a:cubicBezTo>
                      <a:pt x="210472" y="717682"/>
                      <a:pt x="117753" y="672548"/>
                      <a:pt x="67214" y="592167"/>
                    </a:cubicBezTo>
                    <a:cubicBezTo>
                      <a:pt x="20417" y="537463"/>
                      <a:pt x="-1867" y="466731"/>
                      <a:pt x="122" y="395042"/>
                    </a:cubicBezTo>
                    <a:cubicBezTo>
                      <a:pt x="1157" y="216896"/>
                      <a:pt x="141390" y="-41232"/>
                      <a:pt x="349113" y="5577"/>
                    </a:cubicBezTo>
                    <a:cubicBezTo>
                      <a:pt x="383734" y="13073"/>
                      <a:pt x="418434" y="26470"/>
                      <a:pt x="445016" y="50552"/>
                    </a:cubicBezTo>
                    <a:cubicBezTo>
                      <a:pt x="492371" y="60440"/>
                      <a:pt x="525797" y="121444"/>
                      <a:pt x="499772" y="164425"/>
                    </a:cubicBezTo>
                    <a:cubicBezTo>
                      <a:pt x="490779" y="176466"/>
                      <a:pt x="475180" y="181809"/>
                      <a:pt x="461889" y="187551"/>
                    </a:cubicBezTo>
                    <a:cubicBezTo>
                      <a:pt x="440798" y="196641"/>
                      <a:pt x="418832" y="205174"/>
                      <a:pt x="395672" y="206370"/>
                    </a:cubicBezTo>
                    <a:cubicBezTo>
                      <a:pt x="365110" y="209480"/>
                      <a:pt x="343064" y="184999"/>
                      <a:pt x="315448" y="176706"/>
                    </a:cubicBezTo>
                    <a:cubicBezTo>
                      <a:pt x="277325" y="163708"/>
                      <a:pt x="245968" y="172798"/>
                      <a:pt x="225912" y="208683"/>
                    </a:cubicBezTo>
                    <a:cubicBezTo>
                      <a:pt x="196465" y="262988"/>
                      <a:pt x="180945" y="326702"/>
                      <a:pt x="183094" y="388583"/>
                    </a:cubicBezTo>
                    <a:cubicBezTo>
                      <a:pt x="188506" y="437306"/>
                      <a:pt x="211029" y="484195"/>
                      <a:pt x="240556" y="522950"/>
                    </a:cubicBezTo>
                    <a:cubicBezTo>
                      <a:pt x="263636" y="550621"/>
                      <a:pt x="319905" y="548468"/>
                      <a:pt x="345770" y="526299"/>
                    </a:cubicBezTo>
                    <a:cubicBezTo>
                      <a:pt x="373228" y="488341"/>
                      <a:pt x="372034" y="398870"/>
                      <a:pt x="437694" y="410034"/>
                    </a:cubicBezTo>
                    <a:cubicBezTo>
                      <a:pt x="516486" y="426062"/>
                      <a:pt x="539088" y="437306"/>
                      <a:pt x="515690" y="521754"/>
                    </a:cubicBezTo>
                    <a:cubicBezTo>
                      <a:pt x="505343" y="564416"/>
                      <a:pt x="489665" y="607238"/>
                      <a:pt x="461332" y="641288"/>
                    </a:cubicBezTo>
                    <a:cubicBezTo>
                      <a:pt x="421777" y="686343"/>
                      <a:pt x="365667" y="722068"/>
                      <a:pt x="303908" y="720553"/>
                    </a:cubicBezTo>
                    <a:close/>
                    <a:moveTo>
                      <a:pt x="311787" y="684988"/>
                    </a:moveTo>
                    <a:cubicBezTo>
                      <a:pt x="365110" y="682356"/>
                      <a:pt x="413181" y="647668"/>
                      <a:pt x="444061" y="605643"/>
                    </a:cubicBezTo>
                    <a:cubicBezTo>
                      <a:pt x="470166" y="563380"/>
                      <a:pt x="486481" y="512982"/>
                      <a:pt x="488869" y="463382"/>
                    </a:cubicBezTo>
                    <a:cubicBezTo>
                      <a:pt x="470086" y="451500"/>
                      <a:pt x="445971" y="447194"/>
                      <a:pt x="424482" y="444403"/>
                    </a:cubicBezTo>
                    <a:cubicBezTo>
                      <a:pt x="395115" y="471516"/>
                      <a:pt x="399174" y="519601"/>
                      <a:pt x="372751" y="549345"/>
                    </a:cubicBezTo>
                    <a:cubicBezTo>
                      <a:pt x="345054" y="578531"/>
                      <a:pt x="299291" y="582279"/>
                      <a:pt x="261726" y="575500"/>
                    </a:cubicBezTo>
                    <a:cubicBezTo>
                      <a:pt x="197499" y="559233"/>
                      <a:pt x="165266" y="469203"/>
                      <a:pt x="150224" y="411070"/>
                    </a:cubicBezTo>
                    <a:cubicBezTo>
                      <a:pt x="137968" y="336192"/>
                      <a:pt x="170041" y="179816"/>
                      <a:pt x="243182" y="143772"/>
                    </a:cubicBezTo>
                    <a:cubicBezTo>
                      <a:pt x="276609" y="129896"/>
                      <a:pt x="314731" y="135638"/>
                      <a:pt x="346566" y="151028"/>
                    </a:cubicBezTo>
                    <a:cubicBezTo>
                      <a:pt x="365827" y="160279"/>
                      <a:pt x="383574" y="176945"/>
                      <a:pt x="406416" y="169369"/>
                    </a:cubicBezTo>
                    <a:cubicBezTo>
                      <a:pt x="428143" y="164425"/>
                      <a:pt x="445255" y="156531"/>
                      <a:pt x="464913" y="147440"/>
                    </a:cubicBezTo>
                    <a:cubicBezTo>
                      <a:pt x="468335" y="145526"/>
                      <a:pt x="472474" y="143851"/>
                      <a:pt x="472792" y="139386"/>
                    </a:cubicBezTo>
                    <a:cubicBezTo>
                      <a:pt x="475418" y="116978"/>
                      <a:pt x="462923" y="94411"/>
                      <a:pt x="442231" y="85320"/>
                    </a:cubicBezTo>
                    <a:cubicBezTo>
                      <a:pt x="431725" y="79818"/>
                      <a:pt x="414454" y="75910"/>
                      <a:pt x="417320" y="60600"/>
                    </a:cubicBezTo>
                    <a:cubicBezTo>
                      <a:pt x="193281" y="-63082"/>
                      <a:pt x="26386" y="218650"/>
                      <a:pt x="35379" y="416014"/>
                    </a:cubicBezTo>
                    <a:cubicBezTo>
                      <a:pt x="37847" y="450543"/>
                      <a:pt x="44373" y="485231"/>
                      <a:pt x="58858" y="516889"/>
                    </a:cubicBezTo>
                    <a:cubicBezTo>
                      <a:pt x="69682" y="536985"/>
                      <a:pt x="83928" y="554927"/>
                      <a:pt x="97139" y="573507"/>
                    </a:cubicBezTo>
                    <a:cubicBezTo>
                      <a:pt x="142822" y="645515"/>
                      <a:pt x="227822" y="685067"/>
                      <a:pt x="311787" y="684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3106719" y="6956088"/>
                <a:ext cx="294024" cy="369220"/>
              </a:xfrm>
              <a:custGeom>
                <a:rect b="b" l="l" r="r" t="t"/>
                <a:pathLst>
                  <a:path extrusionOk="0" h="369220" w="294024">
                    <a:moveTo>
                      <a:pt x="229533" y="369077"/>
                    </a:moveTo>
                    <a:cubicBezTo>
                      <a:pt x="192763" y="368838"/>
                      <a:pt x="155915" y="369795"/>
                      <a:pt x="119145" y="367722"/>
                    </a:cubicBezTo>
                    <a:cubicBezTo>
                      <a:pt x="91687" y="367004"/>
                      <a:pt x="63832" y="361422"/>
                      <a:pt x="64389" y="328010"/>
                    </a:cubicBezTo>
                    <a:cubicBezTo>
                      <a:pt x="57783" y="291089"/>
                      <a:pt x="83729" y="262541"/>
                      <a:pt x="102591" y="233993"/>
                    </a:cubicBezTo>
                    <a:cubicBezTo>
                      <a:pt x="128855" y="197630"/>
                      <a:pt x="169285" y="152176"/>
                      <a:pt x="152731" y="104410"/>
                    </a:cubicBezTo>
                    <a:cubicBezTo>
                      <a:pt x="116439" y="121156"/>
                      <a:pt x="113494" y="179528"/>
                      <a:pt x="69403" y="184392"/>
                    </a:cubicBezTo>
                    <a:cubicBezTo>
                      <a:pt x="53485" y="185509"/>
                      <a:pt x="39239" y="176657"/>
                      <a:pt x="26346" y="168444"/>
                    </a:cubicBezTo>
                    <a:cubicBezTo>
                      <a:pt x="6131" y="156881"/>
                      <a:pt x="-6922" y="135829"/>
                      <a:pt x="3903" y="113022"/>
                    </a:cubicBezTo>
                    <a:cubicBezTo>
                      <a:pt x="15522" y="71397"/>
                      <a:pt x="36772" y="27060"/>
                      <a:pt x="78874" y="9596"/>
                    </a:cubicBezTo>
                    <a:cubicBezTo>
                      <a:pt x="121533" y="-4439"/>
                      <a:pt x="170797" y="-4279"/>
                      <a:pt x="210670" y="18128"/>
                    </a:cubicBezTo>
                    <a:cubicBezTo>
                      <a:pt x="324321" y="75703"/>
                      <a:pt x="231761" y="177216"/>
                      <a:pt x="211864" y="258872"/>
                    </a:cubicBezTo>
                    <a:lnTo>
                      <a:pt x="211864" y="258872"/>
                    </a:lnTo>
                    <a:cubicBezTo>
                      <a:pt x="237651" y="269558"/>
                      <a:pt x="280787" y="265651"/>
                      <a:pt x="293203" y="295235"/>
                    </a:cubicBezTo>
                    <a:cubicBezTo>
                      <a:pt x="296943" y="315650"/>
                      <a:pt x="287313" y="337340"/>
                      <a:pt x="276489" y="354325"/>
                    </a:cubicBezTo>
                    <a:cubicBezTo>
                      <a:pt x="265904" y="369715"/>
                      <a:pt x="246326" y="369556"/>
                      <a:pt x="229533" y="369077"/>
                    </a:cubicBezTo>
                    <a:close/>
                    <a:moveTo>
                      <a:pt x="128218" y="332874"/>
                    </a:moveTo>
                    <a:cubicBezTo>
                      <a:pt x="168171" y="333592"/>
                      <a:pt x="208283" y="334469"/>
                      <a:pt x="248156" y="333034"/>
                    </a:cubicBezTo>
                    <a:lnTo>
                      <a:pt x="248156" y="333034"/>
                    </a:lnTo>
                    <a:cubicBezTo>
                      <a:pt x="253568" y="325777"/>
                      <a:pt x="255717" y="316606"/>
                      <a:pt x="258184" y="308074"/>
                    </a:cubicBezTo>
                    <a:cubicBezTo>
                      <a:pt x="201598" y="291089"/>
                      <a:pt x="155039" y="296033"/>
                      <a:pt x="186158" y="219878"/>
                    </a:cubicBezTo>
                    <a:cubicBezTo>
                      <a:pt x="217435" y="144999"/>
                      <a:pt x="278320" y="65815"/>
                      <a:pt x="161008" y="37107"/>
                    </a:cubicBezTo>
                    <a:cubicBezTo>
                      <a:pt x="143101" y="34077"/>
                      <a:pt x="124875" y="33917"/>
                      <a:pt x="106729" y="35193"/>
                    </a:cubicBezTo>
                    <a:cubicBezTo>
                      <a:pt x="102750" y="35433"/>
                      <a:pt x="99089" y="33838"/>
                      <a:pt x="96224" y="31206"/>
                    </a:cubicBezTo>
                    <a:cubicBezTo>
                      <a:pt x="57465" y="48112"/>
                      <a:pt x="42423" y="91572"/>
                      <a:pt x="33748" y="129928"/>
                    </a:cubicBezTo>
                    <a:cubicBezTo>
                      <a:pt x="41388" y="138381"/>
                      <a:pt x="52053" y="143963"/>
                      <a:pt x="62399" y="148508"/>
                    </a:cubicBezTo>
                    <a:cubicBezTo>
                      <a:pt x="64867" y="149545"/>
                      <a:pt x="67493" y="149864"/>
                      <a:pt x="69642" y="148030"/>
                    </a:cubicBezTo>
                    <a:cubicBezTo>
                      <a:pt x="93279" y="124665"/>
                      <a:pt x="104501" y="86309"/>
                      <a:pt x="140395" y="77377"/>
                    </a:cubicBezTo>
                    <a:cubicBezTo>
                      <a:pt x="189660" y="66532"/>
                      <a:pt x="187750" y="134952"/>
                      <a:pt x="177085" y="166131"/>
                    </a:cubicBezTo>
                    <a:cubicBezTo>
                      <a:pt x="166102" y="208076"/>
                      <a:pt x="134426" y="239415"/>
                      <a:pt x="113892" y="276496"/>
                    </a:cubicBezTo>
                    <a:cubicBezTo>
                      <a:pt x="102193" y="292205"/>
                      <a:pt x="95110" y="310147"/>
                      <a:pt x="100044" y="329844"/>
                    </a:cubicBezTo>
                    <a:cubicBezTo>
                      <a:pt x="109276" y="331997"/>
                      <a:pt x="118827" y="332236"/>
                      <a:pt x="128218" y="3328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-544367" y="7244494"/>
                <a:ext cx="689085" cy="766718"/>
              </a:xfrm>
              <a:custGeom>
                <a:rect b="b" l="l" r="r" t="t"/>
                <a:pathLst>
                  <a:path extrusionOk="0" h="766718" w="689085">
                    <a:moveTo>
                      <a:pt x="540894" y="269503"/>
                    </a:moveTo>
                    <a:cubicBezTo>
                      <a:pt x="541769" y="247335"/>
                      <a:pt x="539063" y="225326"/>
                      <a:pt x="536198" y="203316"/>
                    </a:cubicBezTo>
                    <a:cubicBezTo>
                      <a:pt x="533810" y="171658"/>
                      <a:pt x="527443" y="138964"/>
                      <a:pt x="503647" y="115998"/>
                    </a:cubicBezTo>
                    <a:cubicBezTo>
                      <a:pt x="492027" y="105552"/>
                      <a:pt x="476268" y="90879"/>
                      <a:pt x="459555" y="95185"/>
                    </a:cubicBezTo>
                    <a:cubicBezTo>
                      <a:pt x="360230" y="51007"/>
                      <a:pt x="252230" y="109778"/>
                      <a:pt x="198349" y="196219"/>
                    </a:cubicBezTo>
                    <a:cubicBezTo>
                      <a:pt x="165082" y="242710"/>
                      <a:pt x="133247" y="292070"/>
                      <a:pt x="119558" y="348289"/>
                    </a:cubicBezTo>
                    <a:cubicBezTo>
                      <a:pt x="92816" y="466149"/>
                      <a:pt x="72124" y="692779"/>
                      <a:pt x="244112" y="694374"/>
                    </a:cubicBezTo>
                    <a:cubicBezTo>
                      <a:pt x="284542" y="693178"/>
                      <a:pt x="325052" y="681057"/>
                      <a:pt x="359753" y="660244"/>
                    </a:cubicBezTo>
                    <a:cubicBezTo>
                      <a:pt x="416100" y="619495"/>
                      <a:pt x="461624" y="562160"/>
                      <a:pt x="489241" y="498286"/>
                    </a:cubicBezTo>
                    <a:cubicBezTo>
                      <a:pt x="517574" y="425401"/>
                      <a:pt x="540018" y="348289"/>
                      <a:pt x="540894" y="269503"/>
                    </a:cubicBezTo>
                    <a:close/>
                    <a:moveTo>
                      <a:pt x="689085" y="35936"/>
                    </a:moveTo>
                    <a:cubicBezTo>
                      <a:pt x="684947" y="95982"/>
                      <a:pt x="670780" y="154912"/>
                      <a:pt x="664970" y="214879"/>
                    </a:cubicBezTo>
                    <a:cubicBezTo>
                      <a:pt x="654226" y="296377"/>
                      <a:pt x="650724" y="378671"/>
                      <a:pt x="643959" y="460647"/>
                    </a:cubicBezTo>
                    <a:cubicBezTo>
                      <a:pt x="641412" y="540869"/>
                      <a:pt x="621436" y="678904"/>
                      <a:pt x="686698" y="736159"/>
                    </a:cubicBezTo>
                    <a:cubicBezTo>
                      <a:pt x="669109" y="746207"/>
                      <a:pt x="653271" y="760800"/>
                      <a:pt x="633692" y="766462"/>
                    </a:cubicBezTo>
                    <a:cubicBezTo>
                      <a:pt x="608065" y="758966"/>
                      <a:pt x="587452" y="739748"/>
                      <a:pt x="576469" y="715426"/>
                    </a:cubicBezTo>
                    <a:cubicBezTo>
                      <a:pt x="569943" y="703544"/>
                      <a:pt x="567635" y="690148"/>
                      <a:pt x="566759" y="676751"/>
                    </a:cubicBezTo>
                    <a:cubicBezTo>
                      <a:pt x="565725" y="637756"/>
                      <a:pt x="567396" y="598603"/>
                      <a:pt x="568988" y="559608"/>
                    </a:cubicBezTo>
                    <a:cubicBezTo>
                      <a:pt x="569227" y="550278"/>
                      <a:pt x="570898" y="540550"/>
                      <a:pt x="567237" y="531618"/>
                    </a:cubicBezTo>
                    <a:cubicBezTo>
                      <a:pt x="562780" y="520215"/>
                      <a:pt x="546863" y="517185"/>
                      <a:pt x="538426" y="525957"/>
                    </a:cubicBezTo>
                    <a:cubicBezTo>
                      <a:pt x="516779" y="570852"/>
                      <a:pt x="500304" y="621010"/>
                      <a:pt x="465285" y="658569"/>
                    </a:cubicBezTo>
                    <a:cubicBezTo>
                      <a:pt x="440932" y="686400"/>
                      <a:pt x="409017" y="705857"/>
                      <a:pt x="379888" y="728265"/>
                    </a:cubicBezTo>
                    <a:cubicBezTo>
                      <a:pt x="340015" y="754979"/>
                      <a:pt x="290989" y="766462"/>
                      <a:pt x="243475" y="766541"/>
                    </a:cubicBezTo>
                    <a:cubicBezTo>
                      <a:pt x="130302" y="770050"/>
                      <a:pt x="94010" y="721168"/>
                      <a:pt x="36787" y="632812"/>
                    </a:cubicBezTo>
                    <a:cubicBezTo>
                      <a:pt x="-26644" y="540231"/>
                      <a:pt x="97" y="343584"/>
                      <a:pt x="55490" y="250524"/>
                    </a:cubicBezTo>
                    <a:cubicBezTo>
                      <a:pt x="86131" y="200685"/>
                      <a:pt x="117329" y="150048"/>
                      <a:pt x="156645" y="106429"/>
                    </a:cubicBezTo>
                    <a:cubicBezTo>
                      <a:pt x="192699" y="71182"/>
                      <a:pt x="236710" y="39445"/>
                      <a:pt x="283428" y="19270"/>
                    </a:cubicBezTo>
                    <a:cubicBezTo>
                      <a:pt x="350759" y="-4813"/>
                      <a:pt x="451994" y="-10156"/>
                      <a:pt x="515664" y="25649"/>
                    </a:cubicBezTo>
                    <a:cubicBezTo>
                      <a:pt x="535243" y="38966"/>
                      <a:pt x="546863" y="59221"/>
                      <a:pt x="559995" y="78519"/>
                    </a:cubicBezTo>
                    <a:cubicBezTo>
                      <a:pt x="560313" y="84101"/>
                      <a:pt x="563656" y="89284"/>
                      <a:pt x="568431" y="92155"/>
                    </a:cubicBezTo>
                    <a:cubicBezTo>
                      <a:pt x="570341" y="97099"/>
                      <a:pt x="576310" y="101086"/>
                      <a:pt x="578857" y="94308"/>
                    </a:cubicBezTo>
                    <a:cubicBezTo>
                      <a:pt x="599390" y="90640"/>
                      <a:pt x="599470" y="54994"/>
                      <a:pt x="607429" y="38966"/>
                    </a:cubicBezTo>
                    <a:cubicBezTo>
                      <a:pt x="612841" y="27962"/>
                      <a:pt x="618332" y="-267"/>
                      <a:pt x="636478" y="7468"/>
                    </a:cubicBezTo>
                    <a:cubicBezTo>
                      <a:pt x="654465" y="12890"/>
                      <a:pt x="680729" y="17675"/>
                      <a:pt x="689085" y="35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251125" y="7023926"/>
                <a:ext cx="192527" cy="329867"/>
              </a:xfrm>
              <a:custGeom>
                <a:rect b="b" l="l" r="r" t="t"/>
                <a:pathLst>
                  <a:path extrusionOk="0" h="329867" w="192527">
                    <a:moveTo>
                      <a:pt x="171909" y="308895"/>
                    </a:moveTo>
                    <a:cubicBezTo>
                      <a:pt x="171829" y="309054"/>
                      <a:pt x="171829" y="309214"/>
                      <a:pt x="171750" y="309453"/>
                    </a:cubicBezTo>
                    <a:cubicBezTo>
                      <a:pt x="169282" y="316311"/>
                      <a:pt x="166736" y="323248"/>
                      <a:pt x="163552" y="329867"/>
                    </a:cubicBezTo>
                    <a:cubicBezTo>
                      <a:pt x="117551" y="322531"/>
                      <a:pt x="68923" y="325561"/>
                      <a:pt x="24433" y="310569"/>
                    </a:cubicBezTo>
                    <a:cubicBezTo>
                      <a:pt x="25786" y="291431"/>
                      <a:pt x="24911" y="273250"/>
                      <a:pt x="30402" y="253473"/>
                    </a:cubicBezTo>
                    <a:cubicBezTo>
                      <a:pt x="52766" y="226281"/>
                      <a:pt x="88024" y="212964"/>
                      <a:pt x="111582" y="186489"/>
                    </a:cubicBezTo>
                    <a:cubicBezTo>
                      <a:pt x="138323" y="157702"/>
                      <a:pt x="163154" y="101643"/>
                      <a:pt x="127419" y="70702"/>
                    </a:cubicBezTo>
                    <a:cubicBezTo>
                      <a:pt x="89775" y="41676"/>
                      <a:pt x="51573" y="82265"/>
                      <a:pt x="27537" y="109457"/>
                    </a:cubicBezTo>
                    <a:cubicBezTo>
                      <a:pt x="17509" y="106268"/>
                      <a:pt x="7720" y="101324"/>
                      <a:pt x="0" y="94147"/>
                    </a:cubicBezTo>
                    <a:cubicBezTo>
                      <a:pt x="17032" y="46221"/>
                      <a:pt x="63670" y="14005"/>
                      <a:pt x="111343" y="1406"/>
                    </a:cubicBezTo>
                    <a:cubicBezTo>
                      <a:pt x="117710" y="-110"/>
                      <a:pt x="124156" y="-1146"/>
                      <a:pt x="130125" y="2363"/>
                    </a:cubicBezTo>
                    <a:cubicBezTo>
                      <a:pt x="140153" y="7546"/>
                      <a:pt x="151216" y="10337"/>
                      <a:pt x="161244" y="15600"/>
                    </a:cubicBezTo>
                    <a:cubicBezTo>
                      <a:pt x="213533" y="41835"/>
                      <a:pt x="188463" y="115598"/>
                      <a:pt x="170397" y="157303"/>
                    </a:cubicBezTo>
                    <a:cubicBezTo>
                      <a:pt x="159573" y="177957"/>
                      <a:pt x="145327" y="196377"/>
                      <a:pt x="129887" y="213681"/>
                    </a:cubicBezTo>
                    <a:cubicBezTo>
                      <a:pt x="108159" y="237764"/>
                      <a:pt x="63829" y="287683"/>
                      <a:pt x="120893" y="298847"/>
                    </a:cubicBezTo>
                    <a:cubicBezTo>
                      <a:pt x="137527" y="303073"/>
                      <a:pt x="155434" y="303233"/>
                      <a:pt x="171909" y="3088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1"/>
              <p:cNvSpPr/>
              <p:nvPr/>
            </p:nvSpPr>
            <p:spPr>
              <a:xfrm>
                <a:off x="428287" y="7339918"/>
                <a:ext cx="486915" cy="539044"/>
              </a:xfrm>
              <a:custGeom>
                <a:rect b="b" l="l" r="r" t="t"/>
                <a:pathLst>
                  <a:path extrusionOk="0" h="539044" w="486915">
                    <a:moveTo>
                      <a:pt x="486916" y="255656"/>
                    </a:moveTo>
                    <a:cubicBezTo>
                      <a:pt x="486200" y="282131"/>
                      <a:pt x="485722" y="305097"/>
                      <a:pt x="482220" y="332130"/>
                    </a:cubicBezTo>
                    <a:cubicBezTo>
                      <a:pt x="449271" y="334602"/>
                      <a:pt x="416481" y="338270"/>
                      <a:pt x="383532" y="340582"/>
                    </a:cubicBezTo>
                    <a:cubicBezTo>
                      <a:pt x="370241" y="342097"/>
                      <a:pt x="355835" y="342018"/>
                      <a:pt x="343818" y="348477"/>
                    </a:cubicBezTo>
                    <a:cubicBezTo>
                      <a:pt x="326945" y="357647"/>
                      <a:pt x="326308" y="377663"/>
                      <a:pt x="324796" y="394648"/>
                    </a:cubicBezTo>
                    <a:cubicBezTo>
                      <a:pt x="318668" y="441936"/>
                      <a:pt x="323523" y="490739"/>
                      <a:pt x="311903" y="537149"/>
                    </a:cubicBezTo>
                    <a:cubicBezTo>
                      <a:pt x="308003" y="537627"/>
                      <a:pt x="304104" y="537867"/>
                      <a:pt x="300204" y="538186"/>
                    </a:cubicBezTo>
                    <a:cubicBezTo>
                      <a:pt x="273860" y="539222"/>
                      <a:pt x="246801" y="540498"/>
                      <a:pt x="220935" y="534199"/>
                    </a:cubicBezTo>
                    <a:cubicBezTo>
                      <a:pt x="220935" y="503737"/>
                      <a:pt x="221492" y="473275"/>
                      <a:pt x="223402" y="442813"/>
                    </a:cubicBezTo>
                    <a:cubicBezTo>
                      <a:pt x="225232" y="409002"/>
                      <a:pt x="231599" y="373755"/>
                      <a:pt x="221810" y="340662"/>
                    </a:cubicBezTo>
                    <a:cubicBezTo>
                      <a:pt x="218308" y="329737"/>
                      <a:pt x="208280" y="321045"/>
                      <a:pt x="196501" y="321045"/>
                    </a:cubicBezTo>
                    <a:cubicBezTo>
                      <a:pt x="174615" y="320726"/>
                      <a:pt x="152808" y="320726"/>
                      <a:pt x="130921" y="320009"/>
                    </a:cubicBezTo>
                    <a:cubicBezTo>
                      <a:pt x="87705" y="316978"/>
                      <a:pt x="40271" y="323039"/>
                      <a:pt x="0" y="303502"/>
                    </a:cubicBezTo>
                    <a:cubicBezTo>
                      <a:pt x="637" y="280536"/>
                      <a:pt x="-159" y="256693"/>
                      <a:pt x="7163" y="234524"/>
                    </a:cubicBezTo>
                    <a:cubicBezTo>
                      <a:pt x="53562" y="237395"/>
                      <a:pt x="101474" y="240664"/>
                      <a:pt x="148271" y="241701"/>
                    </a:cubicBezTo>
                    <a:cubicBezTo>
                      <a:pt x="185439" y="240026"/>
                      <a:pt x="252133" y="244173"/>
                      <a:pt x="247119" y="190107"/>
                    </a:cubicBezTo>
                    <a:cubicBezTo>
                      <a:pt x="248392" y="126712"/>
                      <a:pt x="258022" y="63396"/>
                      <a:pt x="255555" y="0"/>
                    </a:cubicBezTo>
                    <a:cubicBezTo>
                      <a:pt x="287709" y="558"/>
                      <a:pt x="321056" y="-2153"/>
                      <a:pt x="352254" y="6858"/>
                    </a:cubicBezTo>
                    <a:cubicBezTo>
                      <a:pt x="350026" y="77590"/>
                      <a:pt x="330527" y="152548"/>
                      <a:pt x="347956" y="222084"/>
                    </a:cubicBezTo>
                    <a:cubicBezTo>
                      <a:pt x="356074" y="240904"/>
                      <a:pt x="379712" y="239628"/>
                      <a:pt x="396664" y="243774"/>
                    </a:cubicBezTo>
                    <a:cubicBezTo>
                      <a:pt x="426589" y="249117"/>
                      <a:pt x="456752" y="251749"/>
                      <a:pt x="486916" y="2556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1"/>
              <p:cNvSpPr/>
              <p:nvPr/>
            </p:nvSpPr>
            <p:spPr>
              <a:xfrm>
                <a:off x="1130169" y="6639913"/>
                <a:ext cx="560697" cy="1408601"/>
              </a:xfrm>
              <a:custGeom>
                <a:rect b="b" l="l" r="r" t="t"/>
                <a:pathLst>
                  <a:path extrusionOk="0" h="1408601" w="560697">
                    <a:moveTo>
                      <a:pt x="432637" y="1186676"/>
                    </a:moveTo>
                    <a:cubicBezTo>
                      <a:pt x="479912" y="1138193"/>
                      <a:pt x="495749" y="1059885"/>
                      <a:pt x="471475" y="996649"/>
                    </a:cubicBezTo>
                    <a:cubicBezTo>
                      <a:pt x="455956" y="963635"/>
                      <a:pt x="439163" y="929425"/>
                      <a:pt x="410670" y="905662"/>
                    </a:cubicBezTo>
                    <a:cubicBezTo>
                      <a:pt x="379313" y="877034"/>
                      <a:pt x="342226" y="852792"/>
                      <a:pt x="300919" y="841230"/>
                    </a:cubicBezTo>
                    <a:cubicBezTo>
                      <a:pt x="270517" y="833893"/>
                      <a:pt x="170953" y="807100"/>
                      <a:pt x="179549" y="864036"/>
                    </a:cubicBezTo>
                    <a:cubicBezTo>
                      <a:pt x="164268" y="962678"/>
                      <a:pt x="148350" y="1061320"/>
                      <a:pt x="138641" y="1160680"/>
                    </a:cubicBezTo>
                    <a:cubicBezTo>
                      <a:pt x="137606" y="1189707"/>
                      <a:pt x="127578" y="1222321"/>
                      <a:pt x="142620" y="1249035"/>
                    </a:cubicBezTo>
                    <a:cubicBezTo>
                      <a:pt x="166099" y="1280933"/>
                      <a:pt x="211225" y="1281331"/>
                      <a:pt x="247198" y="1284441"/>
                    </a:cubicBezTo>
                    <a:cubicBezTo>
                      <a:pt x="321374" y="1285398"/>
                      <a:pt x="382974" y="1237154"/>
                      <a:pt x="432637" y="1186676"/>
                    </a:cubicBezTo>
                    <a:close/>
                    <a:moveTo>
                      <a:pt x="551063" y="928787"/>
                    </a:moveTo>
                    <a:cubicBezTo>
                      <a:pt x="569766" y="990269"/>
                      <a:pt x="558226" y="1056536"/>
                      <a:pt x="541990" y="1117380"/>
                    </a:cubicBezTo>
                    <a:cubicBezTo>
                      <a:pt x="532121" y="1167777"/>
                      <a:pt x="508484" y="1214028"/>
                      <a:pt x="480389" y="1256611"/>
                    </a:cubicBezTo>
                    <a:cubicBezTo>
                      <a:pt x="405577" y="1360835"/>
                      <a:pt x="266617" y="1404056"/>
                      <a:pt x="143177" y="1408601"/>
                    </a:cubicBezTo>
                    <a:cubicBezTo>
                      <a:pt x="97733" y="1406847"/>
                      <a:pt x="50856" y="1401743"/>
                      <a:pt x="11301" y="1376305"/>
                    </a:cubicBezTo>
                    <a:cubicBezTo>
                      <a:pt x="5093" y="1372796"/>
                      <a:pt x="557" y="1367214"/>
                      <a:pt x="1114" y="1359798"/>
                    </a:cubicBezTo>
                    <a:cubicBezTo>
                      <a:pt x="-717" y="1325509"/>
                      <a:pt x="-160" y="1291219"/>
                      <a:pt x="1830" y="1256930"/>
                    </a:cubicBezTo>
                    <a:cubicBezTo>
                      <a:pt x="10744" y="1144891"/>
                      <a:pt x="22045" y="1033011"/>
                      <a:pt x="31994" y="921052"/>
                    </a:cubicBezTo>
                    <a:cubicBezTo>
                      <a:pt x="40907" y="795936"/>
                      <a:pt x="61680" y="671855"/>
                      <a:pt x="65102" y="546499"/>
                    </a:cubicBezTo>
                    <a:cubicBezTo>
                      <a:pt x="71947" y="369948"/>
                      <a:pt x="90809" y="194115"/>
                      <a:pt x="102986" y="18122"/>
                    </a:cubicBezTo>
                    <a:cubicBezTo>
                      <a:pt x="104259" y="16049"/>
                      <a:pt x="104896" y="13657"/>
                      <a:pt x="106090" y="11503"/>
                    </a:cubicBezTo>
                    <a:cubicBezTo>
                      <a:pt x="129170" y="100"/>
                      <a:pt x="155036" y="-3249"/>
                      <a:pt x="180106" y="3370"/>
                    </a:cubicBezTo>
                    <a:cubicBezTo>
                      <a:pt x="190850" y="6639"/>
                      <a:pt x="212578" y="9749"/>
                      <a:pt x="216636" y="23226"/>
                    </a:cubicBezTo>
                    <a:cubicBezTo>
                      <a:pt x="212737" y="83352"/>
                      <a:pt x="203823" y="143159"/>
                      <a:pt x="201754" y="203604"/>
                    </a:cubicBezTo>
                    <a:cubicBezTo>
                      <a:pt x="193317" y="316839"/>
                      <a:pt x="190054" y="430713"/>
                      <a:pt x="164029" y="541715"/>
                    </a:cubicBezTo>
                    <a:cubicBezTo>
                      <a:pt x="155672" y="593787"/>
                      <a:pt x="137367" y="653833"/>
                      <a:pt x="163552" y="703115"/>
                    </a:cubicBezTo>
                    <a:cubicBezTo>
                      <a:pt x="179230" y="723848"/>
                      <a:pt x="209235" y="721934"/>
                      <a:pt x="231758" y="730706"/>
                    </a:cubicBezTo>
                    <a:cubicBezTo>
                      <a:pt x="309435" y="753911"/>
                      <a:pt x="392923" y="764198"/>
                      <a:pt x="464551" y="804149"/>
                    </a:cubicBezTo>
                    <a:cubicBezTo>
                      <a:pt x="506414" y="834451"/>
                      <a:pt x="539921" y="877832"/>
                      <a:pt x="551063" y="9287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1648521" y="7004599"/>
                <a:ext cx="182697" cy="313469"/>
              </a:xfrm>
              <a:custGeom>
                <a:rect b="b" l="l" r="r" t="t"/>
                <a:pathLst>
                  <a:path extrusionOk="0" h="313469" w="182697">
                    <a:moveTo>
                      <a:pt x="132354" y="9729"/>
                    </a:moveTo>
                    <a:cubicBezTo>
                      <a:pt x="182733" y="8134"/>
                      <a:pt x="191169" y="51992"/>
                      <a:pt x="175729" y="91625"/>
                    </a:cubicBezTo>
                    <a:cubicBezTo>
                      <a:pt x="165701" y="119375"/>
                      <a:pt x="151694" y="145451"/>
                      <a:pt x="136333" y="170650"/>
                    </a:cubicBezTo>
                    <a:cubicBezTo>
                      <a:pt x="121610" y="197523"/>
                      <a:pt x="86989" y="243057"/>
                      <a:pt x="115959" y="270329"/>
                    </a:cubicBezTo>
                    <a:cubicBezTo>
                      <a:pt x="135219" y="281493"/>
                      <a:pt x="159095" y="280536"/>
                      <a:pt x="179868" y="287793"/>
                    </a:cubicBezTo>
                    <a:cubicBezTo>
                      <a:pt x="178276" y="296644"/>
                      <a:pt x="175570" y="305336"/>
                      <a:pt x="171670" y="313470"/>
                    </a:cubicBezTo>
                    <a:cubicBezTo>
                      <a:pt x="151375" y="311077"/>
                      <a:pt x="131240" y="308286"/>
                      <a:pt x="110945" y="305735"/>
                    </a:cubicBezTo>
                    <a:cubicBezTo>
                      <a:pt x="101076" y="304459"/>
                      <a:pt x="91128" y="303263"/>
                      <a:pt x="81179" y="302306"/>
                    </a:cubicBezTo>
                    <a:cubicBezTo>
                      <a:pt x="61521" y="299355"/>
                      <a:pt x="42420" y="302306"/>
                      <a:pt x="22921" y="295528"/>
                    </a:cubicBezTo>
                    <a:cubicBezTo>
                      <a:pt x="34859" y="241542"/>
                      <a:pt x="88501" y="211797"/>
                      <a:pt x="112218" y="163712"/>
                    </a:cubicBezTo>
                    <a:cubicBezTo>
                      <a:pt x="129568" y="131177"/>
                      <a:pt x="148112" y="75038"/>
                      <a:pt x="105931" y="53906"/>
                    </a:cubicBezTo>
                    <a:cubicBezTo>
                      <a:pt x="53722" y="35246"/>
                      <a:pt x="50618" y="139311"/>
                      <a:pt x="0" y="115229"/>
                    </a:cubicBezTo>
                    <a:cubicBezTo>
                      <a:pt x="21091" y="56937"/>
                      <a:pt x="40112" y="3349"/>
                      <a:pt x="111900" y="0"/>
                    </a:cubicBezTo>
                    <a:cubicBezTo>
                      <a:pt x="115720" y="7895"/>
                      <a:pt x="124395" y="9649"/>
                      <a:pt x="132354" y="97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1995125" y="7440084"/>
                <a:ext cx="407567" cy="100069"/>
              </a:xfrm>
              <a:custGeom>
                <a:rect b="b" l="l" r="r" t="t"/>
                <a:pathLst>
                  <a:path extrusionOk="0" h="100069" w="407567">
                    <a:moveTo>
                      <a:pt x="407567" y="21921"/>
                    </a:moveTo>
                    <a:cubicBezTo>
                      <a:pt x="405100" y="48077"/>
                      <a:pt x="404145" y="74711"/>
                      <a:pt x="396982" y="100069"/>
                    </a:cubicBezTo>
                    <a:cubicBezTo>
                      <a:pt x="377403" y="99112"/>
                      <a:pt x="357745" y="98474"/>
                      <a:pt x="338087" y="98315"/>
                    </a:cubicBezTo>
                    <a:cubicBezTo>
                      <a:pt x="299726" y="99272"/>
                      <a:pt x="261604" y="94009"/>
                      <a:pt x="223322" y="94407"/>
                    </a:cubicBezTo>
                    <a:cubicBezTo>
                      <a:pt x="177560" y="96560"/>
                      <a:pt x="131319" y="99511"/>
                      <a:pt x="85079" y="98793"/>
                    </a:cubicBezTo>
                    <a:cubicBezTo>
                      <a:pt x="57462" y="97597"/>
                      <a:pt x="28253" y="101664"/>
                      <a:pt x="1592" y="94248"/>
                    </a:cubicBezTo>
                    <a:cubicBezTo>
                      <a:pt x="1751" y="63626"/>
                      <a:pt x="6367" y="31729"/>
                      <a:pt x="0" y="1666"/>
                    </a:cubicBezTo>
                    <a:cubicBezTo>
                      <a:pt x="66217" y="-3677"/>
                      <a:pt x="132433" y="5095"/>
                      <a:pt x="199366" y="10199"/>
                    </a:cubicBezTo>
                    <a:cubicBezTo>
                      <a:pt x="267334" y="13867"/>
                      <a:pt x="338565" y="15860"/>
                      <a:pt x="407567" y="219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1975181" y="7694535"/>
                <a:ext cx="463085" cy="98108"/>
              </a:xfrm>
              <a:custGeom>
                <a:rect b="b" l="l" r="r" t="t"/>
                <a:pathLst>
                  <a:path extrusionOk="0" h="98108" w="463085">
                    <a:moveTo>
                      <a:pt x="463086" y="21212"/>
                    </a:moveTo>
                    <a:cubicBezTo>
                      <a:pt x="462449" y="46331"/>
                      <a:pt x="465553" y="73364"/>
                      <a:pt x="454888" y="96728"/>
                    </a:cubicBezTo>
                    <a:cubicBezTo>
                      <a:pt x="341795" y="97127"/>
                      <a:pt x="228701" y="98164"/>
                      <a:pt x="115528" y="98084"/>
                    </a:cubicBezTo>
                    <a:cubicBezTo>
                      <a:pt x="77724" y="96648"/>
                      <a:pt x="38169" y="101672"/>
                      <a:pt x="1479" y="91625"/>
                    </a:cubicBezTo>
                    <a:cubicBezTo>
                      <a:pt x="-1227" y="62120"/>
                      <a:pt x="46" y="31578"/>
                      <a:pt x="3150" y="1994"/>
                    </a:cubicBezTo>
                    <a:cubicBezTo>
                      <a:pt x="4424" y="1595"/>
                      <a:pt x="5617" y="1116"/>
                      <a:pt x="6811" y="399"/>
                    </a:cubicBezTo>
                    <a:cubicBezTo>
                      <a:pt x="7050" y="319"/>
                      <a:pt x="7289" y="160"/>
                      <a:pt x="7448" y="0"/>
                    </a:cubicBezTo>
                    <a:cubicBezTo>
                      <a:pt x="32836" y="8612"/>
                      <a:pt x="61727" y="4226"/>
                      <a:pt x="88309" y="7576"/>
                    </a:cubicBezTo>
                    <a:cubicBezTo>
                      <a:pt x="141234" y="13796"/>
                      <a:pt x="198060" y="12121"/>
                      <a:pt x="251781" y="12280"/>
                    </a:cubicBezTo>
                    <a:cubicBezTo>
                      <a:pt x="281786" y="12280"/>
                      <a:pt x="311790" y="12280"/>
                      <a:pt x="341715" y="12360"/>
                    </a:cubicBezTo>
                    <a:cubicBezTo>
                      <a:pt x="381986" y="14194"/>
                      <a:pt x="424327" y="9170"/>
                      <a:pt x="463086" y="21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2655194" y="7290844"/>
                <a:ext cx="453836" cy="654802"/>
              </a:xfrm>
              <a:custGeom>
                <a:rect b="b" l="l" r="r" t="t"/>
                <a:pathLst>
                  <a:path extrusionOk="0" h="654802" w="453836">
                    <a:moveTo>
                      <a:pt x="407277" y="55135"/>
                    </a:moveTo>
                    <a:cubicBezTo>
                      <a:pt x="427970" y="64225"/>
                      <a:pt x="440465" y="86872"/>
                      <a:pt x="437839" y="109200"/>
                    </a:cubicBezTo>
                    <a:cubicBezTo>
                      <a:pt x="437521" y="113666"/>
                      <a:pt x="433382" y="115340"/>
                      <a:pt x="429880" y="117254"/>
                    </a:cubicBezTo>
                    <a:cubicBezTo>
                      <a:pt x="410302" y="126345"/>
                      <a:pt x="393191" y="134240"/>
                      <a:pt x="371384" y="139184"/>
                    </a:cubicBezTo>
                    <a:cubicBezTo>
                      <a:pt x="348542" y="146759"/>
                      <a:pt x="330794" y="130093"/>
                      <a:pt x="311534" y="120843"/>
                    </a:cubicBezTo>
                    <a:cubicBezTo>
                      <a:pt x="279699" y="105452"/>
                      <a:pt x="241497" y="99711"/>
                      <a:pt x="208150" y="113586"/>
                    </a:cubicBezTo>
                    <a:cubicBezTo>
                      <a:pt x="135089" y="149630"/>
                      <a:pt x="102935" y="306006"/>
                      <a:pt x="115192" y="380885"/>
                    </a:cubicBezTo>
                    <a:cubicBezTo>
                      <a:pt x="130234" y="439017"/>
                      <a:pt x="162467" y="529047"/>
                      <a:pt x="226694" y="545315"/>
                    </a:cubicBezTo>
                    <a:cubicBezTo>
                      <a:pt x="264259" y="552093"/>
                      <a:pt x="310101" y="548345"/>
                      <a:pt x="337718" y="519159"/>
                    </a:cubicBezTo>
                    <a:cubicBezTo>
                      <a:pt x="364141" y="489415"/>
                      <a:pt x="360082" y="441330"/>
                      <a:pt x="389450" y="414297"/>
                    </a:cubicBezTo>
                    <a:cubicBezTo>
                      <a:pt x="410939" y="417008"/>
                      <a:pt x="435054" y="421315"/>
                      <a:pt x="453836" y="433196"/>
                    </a:cubicBezTo>
                    <a:cubicBezTo>
                      <a:pt x="451449" y="482876"/>
                      <a:pt x="435133" y="533194"/>
                      <a:pt x="409028" y="575458"/>
                    </a:cubicBezTo>
                    <a:cubicBezTo>
                      <a:pt x="378148" y="617562"/>
                      <a:pt x="330078" y="652250"/>
                      <a:pt x="276754" y="654802"/>
                    </a:cubicBezTo>
                    <a:cubicBezTo>
                      <a:pt x="192789" y="654802"/>
                      <a:pt x="107870" y="615329"/>
                      <a:pt x="62186" y="543242"/>
                    </a:cubicBezTo>
                    <a:cubicBezTo>
                      <a:pt x="48895" y="524741"/>
                      <a:pt x="34729" y="506719"/>
                      <a:pt x="23825" y="486624"/>
                    </a:cubicBezTo>
                    <a:cubicBezTo>
                      <a:pt x="9340" y="455046"/>
                      <a:pt x="2814" y="420278"/>
                      <a:pt x="347" y="385749"/>
                    </a:cubicBezTo>
                    <a:cubicBezTo>
                      <a:pt x="-8646" y="188385"/>
                      <a:pt x="158249" y="-93347"/>
                      <a:pt x="382287" y="30334"/>
                    </a:cubicBezTo>
                    <a:cubicBezTo>
                      <a:pt x="379501" y="45725"/>
                      <a:pt x="396772" y="49632"/>
                      <a:pt x="407277" y="55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1"/>
              <p:cNvSpPr/>
              <p:nvPr/>
            </p:nvSpPr>
            <p:spPr>
              <a:xfrm>
                <a:off x="3140467" y="6987294"/>
                <a:ext cx="224516" cy="302483"/>
              </a:xfrm>
              <a:custGeom>
                <a:rect b="b" l="l" r="r" t="t"/>
                <a:pathLst>
                  <a:path extrusionOk="0" h="302483" w="224516">
                    <a:moveTo>
                      <a:pt x="224516" y="276788"/>
                    </a:moveTo>
                    <a:cubicBezTo>
                      <a:pt x="222049" y="285320"/>
                      <a:pt x="219900" y="294571"/>
                      <a:pt x="214488" y="301748"/>
                    </a:cubicBezTo>
                    <a:lnTo>
                      <a:pt x="214488" y="301748"/>
                    </a:lnTo>
                    <a:cubicBezTo>
                      <a:pt x="174615" y="303103"/>
                      <a:pt x="134503" y="302306"/>
                      <a:pt x="94470" y="301588"/>
                    </a:cubicBezTo>
                    <a:cubicBezTo>
                      <a:pt x="85079" y="300950"/>
                      <a:pt x="75528" y="300711"/>
                      <a:pt x="66296" y="298638"/>
                    </a:cubicBezTo>
                    <a:cubicBezTo>
                      <a:pt x="61362" y="278861"/>
                      <a:pt x="68445" y="260919"/>
                      <a:pt x="80144" y="245289"/>
                    </a:cubicBezTo>
                    <a:cubicBezTo>
                      <a:pt x="100678" y="208209"/>
                      <a:pt x="132433" y="176870"/>
                      <a:pt x="143337" y="134925"/>
                    </a:cubicBezTo>
                    <a:cubicBezTo>
                      <a:pt x="154002" y="103746"/>
                      <a:pt x="155991" y="35326"/>
                      <a:pt x="106647" y="46171"/>
                    </a:cubicBezTo>
                    <a:cubicBezTo>
                      <a:pt x="70753" y="55102"/>
                      <a:pt x="59531" y="93459"/>
                      <a:pt x="35894" y="116823"/>
                    </a:cubicBezTo>
                    <a:cubicBezTo>
                      <a:pt x="33745" y="118658"/>
                      <a:pt x="31119" y="118339"/>
                      <a:pt x="28652" y="117302"/>
                    </a:cubicBezTo>
                    <a:cubicBezTo>
                      <a:pt x="18305" y="112757"/>
                      <a:pt x="7640" y="107254"/>
                      <a:pt x="0" y="98802"/>
                    </a:cubicBezTo>
                    <a:cubicBezTo>
                      <a:pt x="8595" y="60365"/>
                      <a:pt x="23717" y="16985"/>
                      <a:pt x="62476" y="0"/>
                    </a:cubicBezTo>
                    <a:cubicBezTo>
                      <a:pt x="65341" y="2632"/>
                      <a:pt x="69082" y="4226"/>
                      <a:pt x="72982" y="3987"/>
                    </a:cubicBezTo>
                    <a:cubicBezTo>
                      <a:pt x="91127" y="2632"/>
                      <a:pt x="109353" y="2871"/>
                      <a:pt x="127260" y="5901"/>
                    </a:cubicBezTo>
                    <a:cubicBezTo>
                      <a:pt x="244652" y="34529"/>
                      <a:pt x="183688" y="113793"/>
                      <a:pt x="152410" y="188672"/>
                    </a:cubicBezTo>
                    <a:cubicBezTo>
                      <a:pt x="121291" y="264827"/>
                      <a:pt x="167930" y="259882"/>
                      <a:pt x="224516" y="276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21"/>
          <p:cNvGrpSpPr/>
          <p:nvPr/>
        </p:nvGrpSpPr>
        <p:grpSpPr>
          <a:xfrm>
            <a:off x="2493593" y="1403572"/>
            <a:ext cx="748659" cy="708344"/>
            <a:chOff x="2493593" y="1403572"/>
            <a:chExt cx="748659" cy="708344"/>
          </a:xfrm>
        </p:grpSpPr>
        <p:sp>
          <p:nvSpPr>
            <p:cNvPr id="834" name="Google Shape;834;p21"/>
            <p:cNvSpPr/>
            <p:nvPr/>
          </p:nvSpPr>
          <p:spPr>
            <a:xfrm rot="567739">
              <a:off x="2539140" y="1453483"/>
              <a:ext cx="657566" cy="608520"/>
            </a:xfrm>
            <a:custGeom>
              <a:rect b="b" l="l" r="r" t="t"/>
              <a:pathLst>
                <a:path extrusionOk="0" h="1212607" w="1310342">
                  <a:moveTo>
                    <a:pt x="1309768" y="159447"/>
                  </a:moveTo>
                  <a:cubicBezTo>
                    <a:pt x="1308851" y="157980"/>
                    <a:pt x="1307698" y="157378"/>
                    <a:pt x="1306440" y="157299"/>
                  </a:cubicBezTo>
                  <a:cubicBezTo>
                    <a:pt x="1306387" y="157090"/>
                    <a:pt x="1306361" y="156880"/>
                    <a:pt x="1306309" y="156671"/>
                  </a:cubicBezTo>
                  <a:cubicBezTo>
                    <a:pt x="1302981" y="145435"/>
                    <a:pt x="1291266" y="139647"/>
                    <a:pt x="1282618" y="132785"/>
                  </a:cubicBezTo>
                  <a:cubicBezTo>
                    <a:pt x="1263304" y="119166"/>
                    <a:pt x="1247161" y="101801"/>
                    <a:pt x="1228529" y="87370"/>
                  </a:cubicBezTo>
                  <a:cubicBezTo>
                    <a:pt x="1214115" y="75584"/>
                    <a:pt x="1198654" y="65213"/>
                    <a:pt x="1183428" y="54553"/>
                  </a:cubicBezTo>
                  <a:cubicBezTo>
                    <a:pt x="1169722" y="45255"/>
                    <a:pt x="1157798" y="33653"/>
                    <a:pt x="1144485" y="23857"/>
                  </a:cubicBezTo>
                  <a:cubicBezTo>
                    <a:pt x="1144223" y="23674"/>
                    <a:pt x="1143961" y="23491"/>
                    <a:pt x="1143699" y="23307"/>
                  </a:cubicBezTo>
                  <a:cubicBezTo>
                    <a:pt x="1143542" y="17703"/>
                    <a:pt x="1136335" y="13014"/>
                    <a:pt x="1131225" y="17231"/>
                  </a:cubicBezTo>
                  <a:cubicBezTo>
                    <a:pt x="1110653" y="34779"/>
                    <a:pt x="1091313" y="53924"/>
                    <a:pt x="1069457" y="70791"/>
                  </a:cubicBezTo>
                  <a:cubicBezTo>
                    <a:pt x="1047418" y="90382"/>
                    <a:pt x="1025771" y="110392"/>
                    <a:pt x="1003968" y="130244"/>
                  </a:cubicBezTo>
                  <a:cubicBezTo>
                    <a:pt x="982321" y="150987"/>
                    <a:pt x="961854" y="172962"/>
                    <a:pt x="939763" y="193233"/>
                  </a:cubicBezTo>
                  <a:cubicBezTo>
                    <a:pt x="891438" y="243179"/>
                    <a:pt x="844424" y="294382"/>
                    <a:pt x="794842" y="343123"/>
                  </a:cubicBezTo>
                  <a:cubicBezTo>
                    <a:pt x="780770" y="356611"/>
                    <a:pt x="767535" y="370990"/>
                    <a:pt x="753174" y="384164"/>
                  </a:cubicBezTo>
                  <a:cubicBezTo>
                    <a:pt x="736140" y="397626"/>
                    <a:pt x="718163" y="410983"/>
                    <a:pt x="697984" y="419233"/>
                  </a:cubicBezTo>
                  <a:cubicBezTo>
                    <a:pt x="665515" y="395662"/>
                    <a:pt x="634722" y="368004"/>
                    <a:pt x="605948" y="339587"/>
                  </a:cubicBezTo>
                  <a:cubicBezTo>
                    <a:pt x="538205" y="268820"/>
                    <a:pt x="459901" y="209707"/>
                    <a:pt x="383929" y="148237"/>
                  </a:cubicBezTo>
                  <a:cubicBezTo>
                    <a:pt x="352377" y="123566"/>
                    <a:pt x="323288" y="95908"/>
                    <a:pt x="291919" y="71027"/>
                  </a:cubicBezTo>
                  <a:cubicBezTo>
                    <a:pt x="275593" y="59503"/>
                    <a:pt x="260341" y="46643"/>
                    <a:pt x="244748" y="34177"/>
                  </a:cubicBezTo>
                  <a:cubicBezTo>
                    <a:pt x="233243" y="25429"/>
                    <a:pt x="221844" y="16524"/>
                    <a:pt x="210732" y="7279"/>
                  </a:cubicBezTo>
                  <a:cubicBezTo>
                    <a:pt x="208374" y="5445"/>
                    <a:pt x="202137" y="-29"/>
                    <a:pt x="198599" y="626"/>
                  </a:cubicBezTo>
                  <a:cubicBezTo>
                    <a:pt x="197131" y="-81"/>
                    <a:pt x="195402" y="-264"/>
                    <a:pt x="193724" y="469"/>
                  </a:cubicBezTo>
                  <a:cubicBezTo>
                    <a:pt x="188850" y="2093"/>
                    <a:pt x="186334" y="6912"/>
                    <a:pt x="183268" y="10683"/>
                  </a:cubicBezTo>
                  <a:cubicBezTo>
                    <a:pt x="164924" y="35146"/>
                    <a:pt x="137958" y="51646"/>
                    <a:pt x="116862" y="73594"/>
                  </a:cubicBezTo>
                  <a:cubicBezTo>
                    <a:pt x="104152" y="86139"/>
                    <a:pt x="92831" y="99994"/>
                    <a:pt x="80147" y="112539"/>
                  </a:cubicBezTo>
                  <a:cubicBezTo>
                    <a:pt x="67280" y="125478"/>
                    <a:pt x="52997" y="137185"/>
                    <a:pt x="41912" y="151747"/>
                  </a:cubicBezTo>
                  <a:cubicBezTo>
                    <a:pt x="40811" y="151642"/>
                    <a:pt x="39684" y="154576"/>
                    <a:pt x="40759" y="155152"/>
                  </a:cubicBezTo>
                  <a:cubicBezTo>
                    <a:pt x="40864" y="155230"/>
                    <a:pt x="40995" y="155257"/>
                    <a:pt x="41100" y="155309"/>
                  </a:cubicBezTo>
                  <a:cubicBezTo>
                    <a:pt x="35675" y="161045"/>
                    <a:pt x="47599" y="170421"/>
                    <a:pt x="51372" y="175319"/>
                  </a:cubicBezTo>
                  <a:cubicBezTo>
                    <a:pt x="62824" y="187419"/>
                    <a:pt x="74801" y="199021"/>
                    <a:pt x="86489" y="210860"/>
                  </a:cubicBezTo>
                  <a:cubicBezTo>
                    <a:pt x="114346" y="240874"/>
                    <a:pt x="147916" y="264341"/>
                    <a:pt x="178761" y="291003"/>
                  </a:cubicBezTo>
                  <a:cubicBezTo>
                    <a:pt x="208348" y="317247"/>
                    <a:pt x="234632" y="346816"/>
                    <a:pt x="262647" y="374683"/>
                  </a:cubicBezTo>
                  <a:cubicBezTo>
                    <a:pt x="284712" y="396369"/>
                    <a:pt x="307826" y="415017"/>
                    <a:pt x="330573" y="436441"/>
                  </a:cubicBezTo>
                  <a:cubicBezTo>
                    <a:pt x="359950" y="463574"/>
                    <a:pt x="387467" y="492672"/>
                    <a:pt x="417447" y="519125"/>
                  </a:cubicBezTo>
                  <a:cubicBezTo>
                    <a:pt x="446300" y="541963"/>
                    <a:pt x="470907" y="569176"/>
                    <a:pt x="497218" y="594738"/>
                  </a:cubicBezTo>
                  <a:cubicBezTo>
                    <a:pt x="478167" y="625198"/>
                    <a:pt x="448396" y="646910"/>
                    <a:pt x="424077" y="672917"/>
                  </a:cubicBezTo>
                  <a:cubicBezTo>
                    <a:pt x="403243" y="695310"/>
                    <a:pt x="381046" y="716342"/>
                    <a:pt x="358299" y="736797"/>
                  </a:cubicBezTo>
                  <a:cubicBezTo>
                    <a:pt x="322816" y="772311"/>
                    <a:pt x="285656" y="806071"/>
                    <a:pt x="249937" y="841350"/>
                  </a:cubicBezTo>
                  <a:cubicBezTo>
                    <a:pt x="213589" y="875320"/>
                    <a:pt x="178892" y="910965"/>
                    <a:pt x="142387" y="944751"/>
                  </a:cubicBezTo>
                  <a:cubicBezTo>
                    <a:pt x="120006" y="965678"/>
                    <a:pt x="99828" y="988804"/>
                    <a:pt x="77054" y="1009338"/>
                  </a:cubicBezTo>
                  <a:cubicBezTo>
                    <a:pt x="62929" y="1022250"/>
                    <a:pt x="48254" y="1034664"/>
                    <a:pt x="35806" y="1049305"/>
                  </a:cubicBezTo>
                  <a:cubicBezTo>
                    <a:pt x="26319" y="1059519"/>
                    <a:pt x="15155" y="1069577"/>
                    <a:pt x="5852" y="1080472"/>
                  </a:cubicBezTo>
                  <a:cubicBezTo>
                    <a:pt x="1816" y="1079424"/>
                    <a:pt x="-1879" y="1084846"/>
                    <a:pt x="1056" y="1088224"/>
                  </a:cubicBezTo>
                  <a:cubicBezTo>
                    <a:pt x="794" y="1090817"/>
                    <a:pt x="1790" y="1093515"/>
                    <a:pt x="3939" y="1095165"/>
                  </a:cubicBezTo>
                  <a:cubicBezTo>
                    <a:pt x="6271" y="1096606"/>
                    <a:pt x="8368" y="1096894"/>
                    <a:pt x="10281" y="1096422"/>
                  </a:cubicBezTo>
                  <a:cubicBezTo>
                    <a:pt x="37614" y="1120125"/>
                    <a:pt x="67122" y="1141418"/>
                    <a:pt x="97574" y="1160878"/>
                  </a:cubicBezTo>
                  <a:cubicBezTo>
                    <a:pt x="125929" y="1176645"/>
                    <a:pt x="153367" y="1192176"/>
                    <a:pt x="179861" y="1211243"/>
                  </a:cubicBezTo>
                  <a:cubicBezTo>
                    <a:pt x="182168" y="1212552"/>
                    <a:pt x="184369" y="1212552"/>
                    <a:pt x="186203" y="1211766"/>
                  </a:cubicBezTo>
                  <a:cubicBezTo>
                    <a:pt x="186754" y="1212002"/>
                    <a:pt x="187356" y="1212212"/>
                    <a:pt x="187959" y="1212369"/>
                  </a:cubicBezTo>
                  <a:cubicBezTo>
                    <a:pt x="195506" y="1213940"/>
                    <a:pt x="201115" y="1207419"/>
                    <a:pt x="206094" y="1202783"/>
                  </a:cubicBezTo>
                  <a:cubicBezTo>
                    <a:pt x="213798" y="1195869"/>
                    <a:pt x="221084" y="1188535"/>
                    <a:pt x="228893" y="1181726"/>
                  </a:cubicBezTo>
                  <a:cubicBezTo>
                    <a:pt x="236100" y="1175309"/>
                    <a:pt x="243595" y="1168656"/>
                    <a:pt x="250042" y="1161218"/>
                  </a:cubicBezTo>
                  <a:cubicBezTo>
                    <a:pt x="256515" y="1155587"/>
                    <a:pt x="262961" y="1149982"/>
                    <a:pt x="269434" y="1144351"/>
                  </a:cubicBezTo>
                  <a:cubicBezTo>
                    <a:pt x="334688" y="1092546"/>
                    <a:pt x="391896" y="1039012"/>
                    <a:pt x="450100" y="979454"/>
                  </a:cubicBezTo>
                  <a:cubicBezTo>
                    <a:pt x="508356" y="922070"/>
                    <a:pt x="565800" y="863900"/>
                    <a:pt x="623375" y="805836"/>
                  </a:cubicBezTo>
                  <a:cubicBezTo>
                    <a:pt x="636766" y="791483"/>
                    <a:pt x="650210" y="777130"/>
                    <a:pt x="664152" y="763380"/>
                  </a:cubicBezTo>
                  <a:cubicBezTo>
                    <a:pt x="669577" y="765187"/>
                    <a:pt x="674896" y="767230"/>
                    <a:pt x="679718" y="770504"/>
                  </a:cubicBezTo>
                  <a:cubicBezTo>
                    <a:pt x="690463" y="778440"/>
                    <a:pt x="698692" y="789257"/>
                    <a:pt x="709515" y="797140"/>
                  </a:cubicBezTo>
                  <a:cubicBezTo>
                    <a:pt x="720574" y="805521"/>
                    <a:pt x="732131" y="813300"/>
                    <a:pt x="742849" y="822152"/>
                  </a:cubicBezTo>
                  <a:cubicBezTo>
                    <a:pt x="779905" y="854812"/>
                    <a:pt x="817301" y="887236"/>
                    <a:pt x="853597" y="920944"/>
                  </a:cubicBezTo>
                  <a:cubicBezTo>
                    <a:pt x="867853" y="933777"/>
                    <a:pt x="882816" y="945851"/>
                    <a:pt x="897282" y="958475"/>
                  </a:cubicBezTo>
                  <a:cubicBezTo>
                    <a:pt x="914893" y="974216"/>
                    <a:pt x="931298" y="991266"/>
                    <a:pt x="949852" y="1005933"/>
                  </a:cubicBezTo>
                  <a:cubicBezTo>
                    <a:pt x="995005" y="1039641"/>
                    <a:pt x="1036830" y="1077486"/>
                    <a:pt x="1081669" y="1111587"/>
                  </a:cubicBezTo>
                  <a:cubicBezTo>
                    <a:pt x="1082665" y="1112530"/>
                    <a:pt x="1083713" y="1113158"/>
                    <a:pt x="1084762" y="1113525"/>
                  </a:cubicBezTo>
                  <a:cubicBezTo>
                    <a:pt x="1088666" y="1116301"/>
                    <a:pt x="1092597" y="1119051"/>
                    <a:pt x="1096318" y="1122063"/>
                  </a:cubicBezTo>
                  <a:cubicBezTo>
                    <a:pt x="1105831" y="1130496"/>
                    <a:pt x="1112671" y="1142047"/>
                    <a:pt x="1124149" y="1148123"/>
                  </a:cubicBezTo>
                  <a:cubicBezTo>
                    <a:pt x="1132326" y="1152968"/>
                    <a:pt x="1141105" y="1150009"/>
                    <a:pt x="1147735" y="1144063"/>
                  </a:cubicBezTo>
                  <a:cubicBezTo>
                    <a:pt x="1157091" y="1136651"/>
                    <a:pt x="1164769" y="1129344"/>
                    <a:pt x="1174570" y="1121592"/>
                  </a:cubicBezTo>
                  <a:cubicBezTo>
                    <a:pt x="1187306" y="1110120"/>
                    <a:pt x="1201379" y="1100272"/>
                    <a:pt x="1214639" y="1089455"/>
                  </a:cubicBezTo>
                  <a:cubicBezTo>
                    <a:pt x="1226773" y="1078586"/>
                    <a:pt x="1237255" y="1068031"/>
                    <a:pt x="1250411" y="1057843"/>
                  </a:cubicBezTo>
                  <a:cubicBezTo>
                    <a:pt x="1257670" y="1051741"/>
                    <a:pt x="1263566" y="1046293"/>
                    <a:pt x="1271088" y="1039903"/>
                  </a:cubicBezTo>
                  <a:cubicBezTo>
                    <a:pt x="1281596" y="1031181"/>
                    <a:pt x="1298814" y="1018295"/>
                    <a:pt x="1290664" y="1002947"/>
                  </a:cubicBezTo>
                  <a:cubicBezTo>
                    <a:pt x="1283771" y="994488"/>
                    <a:pt x="1274992" y="987573"/>
                    <a:pt x="1267235" y="979847"/>
                  </a:cubicBezTo>
                  <a:cubicBezTo>
                    <a:pt x="1229000" y="943494"/>
                    <a:pt x="1190923" y="906984"/>
                    <a:pt x="1150198" y="873382"/>
                  </a:cubicBezTo>
                  <a:cubicBezTo>
                    <a:pt x="1114872" y="843210"/>
                    <a:pt x="1080700" y="811362"/>
                    <a:pt x="1043906" y="782107"/>
                  </a:cubicBezTo>
                  <a:cubicBezTo>
                    <a:pt x="1040394" y="778702"/>
                    <a:pt x="1036935" y="775271"/>
                    <a:pt x="1033345" y="771945"/>
                  </a:cubicBezTo>
                  <a:cubicBezTo>
                    <a:pt x="981614" y="723308"/>
                    <a:pt x="927341" y="676951"/>
                    <a:pt x="875059" y="628838"/>
                  </a:cubicBezTo>
                  <a:cubicBezTo>
                    <a:pt x="889604" y="609509"/>
                    <a:pt x="903126" y="589159"/>
                    <a:pt x="918719" y="570564"/>
                  </a:cubicBezTo>
                  <a:cubicBezTo>
                    <a:pt x="937718" y="546364"/>
                    <a:pt x="960701" y="524992"/>
                    <a:pt x="983212" y="503908"/>
                  </a:cubicBezTo>
                  <a:cubicBezTo>
                    <a:pt x="1065762" y="415645"/>
                    <a:pt x="1155964" y="332175"/>
                    <a:pt x="1235028" y="241503"/>
                  </a:cubicBezTo>
                  <a:cubicBezTo>
                    <a:pt x="1255626" y="218167"/>
                    <a:pt x="1278976" y="197424"/>
                    <a:pt x="1300858" y="175345"/>
                  </a:cubicBezTo>
                  <a:cubicBezTo>
                    <a:pt x="1304396" y="170892"/>
                    <a:pt x="1312572" y="165969"/>
                    <a:pt x="1309768" y="159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 rot="567739">
              <a:off x="2539140" y="1453483"/>
              <a:ext cx="657566" cy="608520"/>
            </a:xfrm>
            <a:custGeom>
              <a:rect b="b" l="l" r="r" t="t"/>
              <a:pathLst>
                <a:path extrusionOk="0" h="1212607" w="1310342">
                  <a:moveTo>
                    <a:pt x="1309768" y="159447"/>
                  </a:moveTo>
                  <a:cubicBezTo>
                    <a:pt x="1308851" y="157980"/>
                    <a:pt x="1307698" y="157378"/>
                    <a:pt x="1306440" y="157299"/>
                  </a:cubicBezTo>
                  <a:cubicBezTo>
                    <a:pt x="1306387" y="157090"/>
                    <a:pt x="1306361" y="156880"/>
                    <a:pt x="1306309" y="156671"/>
                  </a:cubicBezTo>
                  <a:cubicBezTo>
                    <a:pt x="1302981" y="145435"/>
                    <a:pt x="1291266" y="139647"/>
                    <a:pt x="1282618" y="132785"/>
                  </a:cubicBezTo>
                  <a:cubicBezTo>
                    <a:pt x="1263304" y="119166"/>
                    <a:pt x="1247161" y="101801"/>
                    <a:pt x="1228529" y="87370"/>
                  </a:cubicBezTo>
                  <a:cubicBezTo>
                    <a:pt x="1214115" y="75584"/>
                    <a:pt x="1198654" y="65213"/>
                    <a:pt x="1183428" y="54553"/>
                  </a:cubicBezTo>
                  <a:cubicBezTo>
                    <a:pt x="1169722" y="45255"/>
                    <a:pt x="1157798" y="33653"/>
                    <a:pt x="1144485" y="23857"/>
                  </a:cubicBezTo>
                  <a:cubicBezTo>
                    <a:pt x="1144223" y="23674"/>
                    <a:pt x="1143961" y="23491"/>
                    <a:pt x="1143699" y="23307"/>
                  </a:cubicBezTo>
                  <a:cubicBezTo>
                    <a:pt x="1143542" y="17703"/>
                    <a:pt x="1136335" y="13014"/>
                    <a:pt x="1131225" y="17231"/>
                  </a:cubicBezTo>
                  <a:cubicBezTo>
                    <a:pt x="1110653" y="34779"/>
                    <a:pt x="1091313" y="53924"/>
                    <a:pt x="1069457" y="70791"/>
                  </a:cubicBezTo>
                  <a:cubicBezTo>
                    <a:pt x="1047418" y="90382"/>
                    <a:pt x="1025771" y="110392"/>
                    <a:pt x="1003968" y="130244"/>
                  </a:cubicBezTo>
                  <a:cubicBezTo>
                    <a:pt x="982321" y="150987"/>
                    <a:pt x="961854" y="172962"/>
                    <a:pt x="939763" y="193233"/>
                  </a:cubicBezTo>
                  <a:cubicBezTo>
                    <a:pt x="891438" y="243179"/>
                    <a:pt x="844424" y="294382"/>
                    <a:pt x="794842" y="343123"/>
                  </a:cubicBezTo>
                  <a:cubicBezTo>
                    <a:pt x="780770" y="356611"/>
                    <a:pt x="767535" y="370990"/>
                    <a:pt x="753174" y="384164"/>
                  </a:cubicBezTo>
                  <a:cubicBezTo>
                    <a:pt x="736140" y="397626"/>
                    <a:pt x="718163" y="410983"/>
                    <a:pt x="697984" y="419233"/>
                  </a:cubicBezTo>
                  <a:cubicBezTo>
                    <a:pt x="665515" y="395662"/>
                    <a:pt x="634722" y="368004"/>
                    <a:pt x="605948" y="339587"/>
                  </a:cubicBezTo>
                  <a:cubicBezTo>
                    <a:pt x="538205" y="268820"/>
                    <a:pt x="459901" y="209707"/>
                    <a:pt x="383929" y="148237"/>
                  </a:cubicBezTo>
                  <a:cubicBezTo>
                    <a:pt x="352377" y="123566"/>
                    <a:pt x="323288" y="95908"/>
                    <a:pt x="291919" y="71027"/>
                  </a:cubicBezTo>
                  <a:cubicBezTo>
                    <a:pt x="275593" y="59503"/>
                    <a:pt x="260341" y="46643"/>
                    <a:pt x="244748" y="34177"/>
                  </a:cubicBezTo>
                  <a:cubicBezTo>
                    <a:pt x="233243" y="25429"/>
                    <a:pt x="221844" y="16524"/>
                    <a:pt x="210732" y="7279"/>
                  </a:cubicBezTo>
                  <a:cubicBezTo>
                    <a:pt x="208374" y="5445"/>
                    <a:pt x="202137" y="-29"/>
                    <a:pt x="198599" y="626"/>
                  </a:cubicBezTo>
                  <a:cubicBezTo>
                    <a:pt x="197131" y="-81"/>
                    <a:pt x="195402" y="-264"/>
                    <a:pt x="193724" y="469"/>
                  </a:cubicBezTo>
                  <a:cubicBezTo>
                    <a:pt x="188850" y="2093"/>
                    <a:pt x="186334" y="6912"/>
                    <a:pt x="183268" y="10683"/>
                  </a:cubicBezTo>
                  <a:cubicBezTo>
                    <a:pt x="164924" y="35146"/>
                    <a:pt x="137958" y="51646"/>
                    <a:pt x="116862" y="73594"/>
                  </a:cubicBezTo>
                  <a:cubicBezTo>
                    <a:pt x="104152" y="86139"/>
                    <a:pt x="92831" y="99994"/>
                    <a:pt x="80147" y="112539"/>
                  </a:cubicBezTo>
                  <a:cubicBezTo>
                    <a:pt x="67280" y="125478"/>
                    <a:pt x="52997" y="137185"/>
                    <a:pt x="41912" y="151747"/>
                  </a:cubicBezTo>
                  <a:cubicBezTo>
                    <a:pt x="40811" y="151642"/>
                    <a:pt x="39684" y="154576"/>
                    <a:pt x="40759" y="155152"/>
                  </a:cubicBezTo>
                  <a:cubicBezTo>
                    <a:pt x="40864" y="155230"/>
                    <a:pt x="40995" y="155257"/>
                    <a:pt x="41100" y="155309"/>
                  </a:cubicBezTo>
                  <a:cubicBezTo>
                    <a:pt x="35675" y="161045"/>
                    <a:pt x="47599" y="170421"/>
                    <a:pt x="51372" y="175319"/>
                  </a:cubicBezTo>
                  <a:cubicBezTo>
                    <a:pt x="62824" y="187419"/>
                    <a:pt x="74801" y="199021"/>
                    <a:pt x="86489" y="210860"/>
                  </a:cubicBezTo>
                  <a:cubicBezTo>
                    <a:pt x="114346" y="240874"/>
                    <a:pt x="147916" y="264341"/>
                    <a:pt x="178761" y="291003"/>
                  </a:cubicBezTo>
                  <a:cubicBezTo>
                    <a:pt x="208348" y="317247"/>
                    <a:pt x="234632" y="346816"/>
                    <a:pt x="262647" y="374683"/>
                  </a:cubicBezTo>
                  <a:cubicBezTo>
                    <a:pt x="284712" y="396369"/>
                    <a:pt x="307826" y="415017"/>
                    <a:pt x="330573" y="436441"/>
                  </a:cubicBezTo>
                  <a:cubicBezTo>
                    <a:pt x="359950" y="463574"/>
                    <a:pt x="387467" y="492672"/>
                    <a:pt x="417447" y="519125"/>
                  </a:cubicBezTo>
                  <a:cubicBezTo>
                    <a:pt x="446300" y="541963"/>
                    <a:pt x="470907" y="569176"/>
                    <a:pt x="497218" y="594738"/>
                  </a:cubicBezTo>
                  <a:cubicBezTo>
                    <a:pt x="478167" y="625198"/>
                    <a:pt x="448396" y="646910"/>
                    <a:pt x="424077" y="672917"/>
                  </a:cubicBezTo>
                  <a:cubicBezTo>
                    <a:pt x="403243" y="695310"/>
                    <a:pt x="381046" y="716342"/>
                    <a:pt x="358299" y="736797"/>
                  </a:cubicBezTo>
                  <a:cubicBezTo>
                    <a:pt x="322816" y="772311"/>
                    <a:pt x="285656" y="806071"/>
                    <a:pt x="249937" y="841350"/>
                  </a:cubicBezTo>
                  <a:cubicBezTo>
                    <a:pt x="213589" y="875320"/>
                    <a:pt x="178892" y="910965"/>
                    <a:pt x="142387" y="944751"/>
                  </a:cubicBezTo>
                  <a:cubicBezTo>
                    <a:pt x="120006" y="965678"/>
                    <a:pt x="99828" y="988804"/>
                    <a:pt x="77054" y="1009338"/>
                  </a:cubicBezTo>
                  <a:cubicBezTo>
                    <a:pt x="62929" y="1022250"/>
                    <a:pt x="48254" y="1034664"/>
                    <a:pt x="35806" y="1049305"/>
                  </a:cubicBezTo>
                  <a:cubicBezTo>
                    <a:pt x="26319" y="1059519"/>
                    <a:pt x="15155" y="1069577"/>
                    <a:pt x="5852" y="1080472"/>
                  </a:cubicBezTo>
                  <a:cubicBezTo>
                    <a:pt x="1816" y="1079424"/>
                    <a:pt x="-1879" y="1084846"/>
                    <a:pt x="1056" y="1088224"/>
                  </a:cubicBezTo>
                  <a:cubicBezTo>
                    <a:pt x="794" y="1090817"/>
                    <a:pt x="1790" y="1093515"/>
                    <a:pt x="3939" y="1095165"/>
                  </a:cubicBezTo>
                  <a:cubicBezTo>
                    <a:pt x="6271" y="1096606"/>
                    <a:pt x="8368" y="1096894"/>
                    <a:pt x="10281" y="1096422"/>
                  </a:cubicBezTo>
                  <a:cubicBezTo>
                    <a:pt x="37614" y="1120125"/>
                    <a:pt x="67122" y="1141418"/>
                    <a:pt x="97574" y="1160878"/>
                  </a:cubicBezTo>
                  <a:cubicBezTo>
                    <a:pt x="125929" y="1176645"/>
                    <a:pt x="153367" y="1192176"/>
                    <a:pt x="179861" y="1211243"/>
                  </a:cubicBezTo>
                  <a:cubicBezTo>
                    <a:pt x="182168" y="1212552"/>
                    <a:pt x="184369" y="1212552"/>
                    <a:pt x="186203" y="1211766"/>
                  </a:cubicBezTo>
                  <a:cubicBezTo>
                    <a:pt x="186754" y="1212002"/>
                    <a:pt x="187356" y="1212212"/>
                    <a:pt x="187959" y="1212369"/>
                  </a:cubicBezTo>
                  <a:cubicBezTo>
                    <a:pt x="195506" y="1213940"/>
                    <a:pt x="201115" y="1207419"/>
                    <a:pt x="206094" y="1202783"/>
                  </a:cubicBezTo>
                  <a:cubicBezTo>
                    <a:pt x="213798" y="1195869"/>
                    <a:pt x="221084" y="1188535"/>
                    <a:pt x="228893" y="1181726"/>
                  </a:cubicBezTo>
                  <a:cubicBezTo>
                    <a:pt x="236100" y="1175309"/>
                    <a:pt x="243595" y="1168656"/>
                    <a:pt x="250042" y="1161218"/>
                  </a:cubicBezTo>
                  <a:cubicBezTo>
                    <a:pt x="256515" y="1155587"/>
                    <a:pt x="262961" y="1149982"/>
                    <a:pt x="269434" y="1144351"/>
                  </a:cubicBezTo>
                  <a:cubicBezTo>
                    <a:pt x="334688" y="1092546"/>
                    <a:pt x="391896" y="1039012"/>
                    <a:pt x="450100" y="979454"/>
                  </a:cubicBezTo>
                  <a:cubicBezTo>
                    <a:pt x="508356" y="922070"/>
                    <a:pt x="565800" y="863900"/>
                    <a:pt x="623375" y="805836"/>
                  </a:cubicBezTo>
                  <a:cubicBezTo>
                    <a:pt x="636766" y="791483"/>
                    <a:pt x="650210" y="777130"/>
                    <a:pt x="664152" y="763380"/>
                  </a:cubicBezTo>
                  <a:cubicBezTo>
                    <a:pt x="669577" y="765187"/>
                    <a:pt x="674896" y="767230"/>
                    <a:pt x="679718" y="770504"/>
                  </a:cubicBezTo>
                  <a:cubicBezTo>
                    <a:pt x="690463" y="778440"/>
                    <a:pt x="698692" y="789257"/>
                    <a:pt x="709515" y="797140"/>
                  </a:cubicBezTo>
                  <a:cubicBezTo>
                    <a:pt x="720574" y="805521"/>
                    <a:pt x="732131" y="813300"/>
                    <a:pt x="742849" y="822152"/>
                  </a:cubicBezTo>
                  <a:cubicBezTo>
                    <a:pt x="779905" y="854812"/>
                    <a:pt x="817301" y="887236"/>
                    <a:pt x="853597" y="920944"/>
                  </a:cubicBezTo>
                  <a:cubicBezTo>
                    <a:pt x="867853" y="933777"/>
                    <a:pt x="882816" y="945851"/>
                    <a:pt x="897282" y="958475"/>
                  </a:cubicBezTo>
                  <a:cubicBezTo>
                    <a:pt x="914893" y="974216"/>
                    <a:pt x="931298" y="991266"/>
                    <a:pt x="949852" y="1005933"/>
                  </a:cubicBezTo>
                  <a:cubicBezTo>
                    <a:pt x="995005" y="1039641"/>
                    <a:pt x="1036830" y="1077486"/>
                    <a:pt x="1081669" y="1111587"/>
                  </a:cubicBezTo>
                  <a:cubicBezTo>
                    <a:pt x="1082665" y="1112530"/>
                    <a:pt x="1083713" y="1113158"/>
                    <a:pt x="1084762" y="1113525"/>
                  </a:cubicBezTo>
                  <a:cubicBezTo>
                    <a:pt x="1088666" y="1116301"/>
                    <a:pt x="1092597" y="1119051"/>
                    <a:pt x="1096318" y="1122063"/>
                  </a:cubicBezTo>
                  <a:cubicBezTo>
                    <a:pt x="1105831" y="1130496"/>
                    <a:pt x="1112671" y="1142047"/>
                    <a:pt x="1124149" y="1148123"/>
                  </a:cubicBezTo>
                  <a:cubicBezTo>
                    <a:pt x="1132326" y="1152968"/>
                    <a:pt x="1141105" y="1150009"/>
                    <a:pt x="1147735" y="1144063"/>
                  </a:cubicBezTo>
                  <a:cubicBezTo>
                    <a:pt x="1157091" y="1136651"/>
                    <a:pt x="1164769" y="1129344"/>
                    <a:pt x="1174570" y="1121592"/>
                  </a:cubicBezTo>
                  <a:cubicBezTo>
                    <a:pt x="1187306" y="1110120"/>
                    <a:pt x="1201379" y="1100272"/>
                    <a:pt x="1214639" y="1089455"/>
                  </a:cubicBezTo>
                  <a:cubicBezTo>
                    <a:pt x="1226773" y="1078586"/>
                    <a:pt x="1237255" y="1068031"/>
                    <a:pt x="1250411" y="1057843"/>
                  </a:cubicBezTo>
                  <a:cubicBezTo>
                    <a:pt x="1257670" y="1051741"/>
                    <a:pt x="1263566" y="1046293"/>
                    <a:pt x="1271088" y="1039903"/>
                  </a:cubicBezTo>
                  <a:cubicBezTo>
                    <a:pt x="1281596" y="1031181"/>
                    <a:pt x="1298814" y="1018295"/>
                    <a:pt x="1290664" y="1002947"/>
                  </a:cubicBezTo>
                  <a:cubicBezTo>
                    <a:pt x="1283771" y="994488"/>
                    <a:pt x="1274992" y="987573"/>
                    <a:pt x="1267235" y="979847"/>
                  </a:cubicBezTo>
                  <a:cubicBezTo>
                    <a:pt x="1229000" y="943494"/>
                    <a:pt x="1190923" y="906984"/>
                    <a:pt x="1150198" y="873382"/>
                  </a:cubicBezTo>
                  <a:cubicBezTo>
                    <a:pt x="1114872" y="843210"/>
                    <a:pt x="1080700" y="811362"/>
                    <a:pt x="1043906" y="782107"/>
                  </a:cubicBezTo>
                  <a:cubicBezTo>
                    <a:pt x="1040394" y="778702"/>
                    <a:pt x="1036935" y="775271"/>
                    <a:pt x="1033345" y="771945"/>
                  </a:cubicBezTo>
                  <a:cubicBezTo>
                    <a:pt x="981614" y="723308"/>
                    <a:pt x="927341" y="676951"/>
                    <a:pt x="875059" y="628838"/>
                  </a:cubicBezTo>
                  <a:cubicBezTo>
                    <a:pt x="889604" y="609509"/>
                    <a:pt x="903126" y="589159"/>
                    <a:pt x="918719" y="570564"/>
                  </a:cubicBezTo>
                  <a:cubicBezTo>
                    <a:pt x="937718" y="546364"/>
                    <a:pt x="960701" y="524992"/>
                    <a:pt x="983212" y="503908"/>
                  </a:cubicBezTo>
                  <a:cubicBezTo>
                    <a:pt x="1065762" y="415645"/>
                    <a:pt x="1155964" y="332175"/>
                    <a:pt x="1235028" y="241503"/>
                  </a:cubicBezTo>
                  <a:cubicBezTo>
                    <a:pt x="1255626" y="218167"/>
                    <a:pt x="1278976" y="197424"/>
                    <a:pt x="1300858" y="175345"/>
                  </a:cubicBezTo>
                  <a:cubicBezTo>
                    <a:pt x="1304396" y="170892"/>
                    <a:pt x="1312572" y="165969"/>
                    <a:pt x="1309768" y="159447"/>
                  </a:cubicBezTo>
                  <a:close/>
                  <a:moveTo>
                    <a:pt x="1198968" y="261853"/>
                  </a:moveTo>
                  <a:cubicBezTo>
                    <a:pt x="1124176" y="340111"/>
                    <a:pt x="1046500" y="415514"/>
                    <a:pt x="971891" y="493903"/>
                  </a:cubicBezTo>
                  <a:cubicBezTo>
                    <a:pt x="952473" y="512342"/>
                    <a:pt x="932399" y="530230"/>
                    <a:pt x="915312" y="550973"/>
                  </a:cubicBezTo>
                  <a:cubicBezTo>
                    <a:pt x="898409" y="569778"/>
                    <a:pt x="884441" y="590835"/>
                    <a:pt x="869216" y="610924"/>
                  </a:cubicBezTo>
                  <a:cubicBezTo>
                    <a:pt x="852627" y="626952"/>
                    <a:pt x="858183" y="646648"/>
                    <a:pt x="874273" y="660477"/>
                  </a:cubicBezTo>
                  <a:cubicBezTo>
                    <a:pt x="877733" y="663358"/>
                    <a:pt x="881559" y="665689"/>
                    <a:pt x="885254" y="668177"/>
                  </a:cubicBezTo>
                  <a:cubicBezTo>
                    <a:pt x="885280" y="668203"/>
                    <a:pt x="885332" y="668255"/>
                    <a:pt x="885358" y="668282"/>
                  </a:cubicBezTo>
                  <a:cubicBezTo>
                    <a:pt x="911224" y="690387"/>
                    <a:pt x="934967" y="714796"/>
                    <a:pt x="961147" y="736561"/>
                  </a:cubicBezTo>
                  <a:cubicBezTo>
                    <a:pt x="985335" y="757173"/>
                    <a:pt x="1011699" y="774957"/>
                    <a:pt x="1036778" y="794443"/>
                  </a:cubicBezTo>
                  <a:cubicBezTo>
                    <a:pt x="1066443" y="818564"/>
                    <a:pt x="1093986" y="844257"/>
                    <a:pt x="1122996" y="869401"/>
                  </a:cubicBezTo>
                  <a:cubicBezTo>
                    <a:pt x="1122944" y="869374"/>
                    <a:pt x="1122918" y="869322"/>
                    <a:pt x="1122865" y="869296"/>
                  </a:cubicBezTo>
                  <a:cubicBezTo>
                    <a:pt x="1140214" y="884696"/>
                    <a:pt x="1158480" y="900044"/>
                    <a:pt x="1176562" y="915889"/>
                  </a:cubicBezTo>
                  <a:cubicBezTo>
                    <a:pt x="1210866" y="946506"/>
                    <a:pt x="1244121" y="979192"/>
                    <a:pt x="1277508" y="1010909"/>
                  </a:cubicBezTo>
                  <a:cubicBezTo>
                    <a:pt x="1274468" y="1019002"/>
                    <a:pt x="1266135" y="1023455"/>
                    <a:pt x="1260081" y="1029164"/>
                  </a:cubicBezTo>
                  <a:cubicBezTo>
                    <a:pt x="1249677" y="1038383"/>
                    <a:pt x="1238985" y="1047524"/>
                    <a:pt x="1227926" y="1056507"/>
                  </a:cubicBezTo>
                  <a:cubicBezTo>
                    <a:pt x="1212910" y="1070546"/>
                    <a:pt x="1197658" y="1084217"/>
                    <a:pt x="1180886" y="1096239"/>
                  </a:cubicBezTo>
                  <a:cubicBezTo>
                    <a:pt x="1164979" y="1109072"/>
                    <a:pt x="1150198" y="1122953"/>
                    <a:pt x="1133741" y="1135158"/>
                  </a:cubicBezTo>
                  <a:cubicBezTo>
                    <a:pt x="1121922" y="1131125"/>
                    <a:pt x="1115973" y="1117768"/>
                    <a:pt x="1106303" y="1110330"/>
                  </a:cubicBezTo>
                  <a:cubicBezTo>
                    <a:pt x="1098913" y="1104279"/>
                    <a:pt x="1090737" y="1099277"/>
                    <a:pt x="1083346" y="1093201"/>
                  </a:cubicBezTo>
                  <a:cubicBezTo>
                    <a:pt x="1083111" y="1093017"/>
                    <a:pt x="1082822" y="1092913"/>
                    <a:pt x="1082586" y="1092756"/>
                  </a:cubicBezTo>
                  <a:cubicBezTo>
                    <a:pt x="1066941" y="1080341"/>
                    <a:pt x="1050929" y="1068398"/>
                    <a:pt x="1035704" y="1055434"/>
                  </a:cubicBezTo>
                  <a:cubicBezTo>
                    <a:pt x="1010546" y="1033512"/>
                    <a:pt x="984313" y="1012952"/>
                    <a:pt x="957766" y="992733"/>
                  </a:cubicBezTo>
                  <a:cubicBezTo>
                    <a:pt x="941885" y="979978"/>
                    <a:pt x="927524" y="965442"/>
                    <a:pt x="912482" y="951771"/>
                  </a:cubicBezTo>
                  <a:cubicBezTo>
                    <a:pt x="874011" y="919608"/>
                    <a:pt x="837716" y="885089"/>
                    <a:pt x="799533" y="852586"/>
                  </a:cubicBezTo>
                  <a:cubicBezTo>
                    <a:pt x="774166" y="829722"/>
                    <a:pt x="748536" y="806097"/>
                    <a:pt x="719866" y="786926"/>
                  </a:cubicBezTo>
                  <a:cubicBezTo>
                    <a:pt x="703933" y="775664"/>
                    <a:pt x="692402" y="757671"/>
                    <a:pt x="672486" y="752930"/>
                  </a:cubicBezTo>
                  <a:cubicBezTo>
                    <a:pt x="669970" y="751883"/>
                    <a:pt x="665751" y="751228"/>
                    <a:pt x="662239" y="751673"/>
                  </a:cubicBezTo>
                  <a:cubicBezTo>
                    <a:pt x="658622" y="749787"/>
                    <a:pt x="654115" y="751699"/>
                    <a:pt x="651337" y="754685"/>
                  </a:cubicBezTo>
                  <a:cubicBezTo>
                    <a:pt x="598846" y="808664"/>
                    <a:pt x="546408" y="862748"/>
                    <a:pt x="492894" y="915758"/>
                  </a:cubicBezTo>
                  <a:cubicBezTo>
                    <a:pt x="435581" y="973142"/>
                    <a:pt x="378871" y="1031076"/>
                    <a:pt x="318859" y="1085684"/>
                  </a:cubicBezTo>
                  <a:cubicBezTo>
                    <a:pt x="300672" y="1101372"/>
                    <a:pt x="281332" y="1117008"/>
                    <a:pt x="262621" y="1133116"/>
                  </a:cubicBezTo>
                  <a:cubicBezTo>
                    <a:pt x="262227" y="1133246"/>
                    <a:pt x="261861" y="1133456"/>
                    <a:pt x="261546" y="1133744"/>
                  </a:cubicBezTo>
                  <a:cubicBezTo>
                    <a:pt x="261022" y="1134346"/>
                    <a:pt x="260419" y="1134870"/>
                    <a:pt x="259895" y="1135473"/>
                  </a:cubicBezTo>
                  <a:cubicBezTo>
                    <a:pt x="254418" y="1140213"/>
                    <a:pt x="248993" y="1145006"/>
                    <a:pt x="243700" y="1149851"/>
                  </a:cubicBezTo>
                  <a:cubicBezTo>
                    <a:pt x="240109" y="1152497"/>
                    <a:pt x="236467" y="1155063"/>
                    <a:pt x="232693" y="1157525"/>
                  </a:cubicBezTo>
                  <a:cubicBezTo>
                    <a:pt x="218594" y="1170280"/>
                    <a:pt x="204705" y="1183376"/>
                    <a:pt x="191523" y="1197152"/>
                  </a:cubicBezTo>
                  <a:cubicBezTo>
                    <a:pt x="190606" y="1198304"/>
                    <a:pt x="189558" y="1198959"/>
                    <a:pt x="188431" y="1199300"/>
                  </a:cubicBezTo>
                  <a:cubicBezTo>
                    <a:pt x="188090" y="1199012"/>
                    <a:pt x="187776" y="1198750"/>
                    <a:pt x="187356" y="1198488"/>
                  </a:cubicBezTo>
                  <a:cubicBezTo>
                    <a:pt x="163902" y="1182826"/>
                    <a:pt x="140080" y="1167818"/>
                    <a:pt x="114818" y="1155142"/>
                  </a:cubicBezTo>
                  <a:cubicBezTo>
                    <a:pt x="81064" y="1136154"/>
                    <a:pt x="49459" y="1113237"/>
                    <a:pt x="18562" y="1089848"/>
                  </a:cubicBezTo>
                  <a:cubicBezTo>
                    <a:pt x="20737" y="1087177"/>
                    <a:pt x="22755" y="1084296"/>
                    <a:pt x="24799" y="1082305"/>
                  </a:cubicBezTo>
                  <a:cubicBezTo>
                    <a:pt x="32687" y="1073924"/>
                    <a:pt x="41545" y="1066486"/>
                    <a:pt x="48988" y="1057634"/>
                  </a:cubicBezTo>
                  <a:cubicBezTo>
                    <a:pt x="66755" y="1037572"/>
                    <a:pt x="89476" y="1020207"/>
                    <a:pt x="108318" y="1000800"/>
                  </a:cubicBezTo>
                  <a:cubicBezTo>
                    <a:pt x="122653" y="986238"/>
                    <a:pt x="136647" y="971361"/>
                    <a:pt x="151506" y="957349"/>
                  </a:cubicBezTo>
                  <a:cubicBezTo>
                    <a:pt x="202739" y="909499"/>
                    <a:pt x="251902" y="859474"/>
                    <a:pt x="303057" y="811545"/>
                  </a:cubicBezTo>
                  <a:cubicBezTo>
                    <a:pt x="325542" y="791562"/>
                    <a:pt x="346114" y="769614"/>
                    <a:pt x="367891" y="748871"/>
                  </a:cubicBezTo>
                  <a:cubicBezTo>
                    <a:pt x="390585" y="728416"/>
                    <a:pt x="412887" y="707515"/>
                    <a:pt x="433695" y="685122"/>
                  </a:cubicBezTo>
                  <a:cubicBezTo>
                    <a:pt x="457333" y="659900"/>
                    <a:pt x="485242" y="638476"/>
                    <a:pt x="505526" y="610269"/>
                  </a:cubicBezTo>
                  <a:cubicBezTo>
                    <a:pt x="517450" y="594607"/>
                    <a:pt x="514226" y="588216"/>
                    <a:pt x="500232" y="576666"/>
                  </a:cubicBezTo>
                  <a:cubicBezTo>
                    <a:pt x="476149" y="551497"/>
                    <a:pt x="451305" y="527166"/>
                    <a:pt x="424208" y="505218"/>
                  </a:cubicBezTo>
                  <a:cubicBezTo>
                    <a:pt x="393992" y="477927"/>
                    <a:pt x="365663" y="448672"/>
                    <a:pt x="335552" y="421276"/>
                  </a:cubicBezTo>
                  <a:cubicBezTo>
                    <a:pt x="314640" y="401895"/>
                    <a:pt x="292312" y="384059"/>
                    <a:pt x="272002" y="364023"/>
                  </a:cubicBezTo>
                  <a:cubicBezTo>
                    <a:pt x="246294" y="338775"/>
                    <a:pt x="222158" y="311930"/>
                    <a:pt x="195271" y="287887"/>
                  </a:cubicBezTo>
                  <a:cubicBezTo>
                    <a:pt x="172943" y="267039"/>
                    <a:pt x="147523" y="249962"/>
                    <a:pt x="124383" y="230084"/>
                  </a:cubicBezTo>
                  <a:cubicBezTo>
                    <a:pt x="98622" y="206355"/>
                    <a:pt x="72992" y="182390"/>
                    <a:pt x="48411" y="157457"/>
                  </a:cubicBezTo>
                  <a:cubicBezTo>
                    <a:pt x="48280" y="155885"/>
                    <a:pt x="47258" y="154733"/>
                    <a:pt x="45974" y="154157"/>
                  </a:cubicBezTo>
                  <a:cubicBezTo>
                    <a:pt x="50534" y="151826"/>
                    <a:pt x="54622" y="148578"/>
                    <a:pt x="58789" y="145566"/>
                  </a:cubicBezTo>
                  <a:cubicBezTo>
                    <a:pt x="80383" y="129144"/>
                    <a:pt x="99304" y="109711"/>
                    <a:pt x="117805" y="89989"/>
                  </a:cubicBezTo>
                  <a:cubicBezTo>
                    <a:pt x="139818" y="66260"/>
                    <a:pt x="168042" y="49367"/>
                    <a:pt x="189872" y="25507"/>
                  </a:cubicBezTo>
                  <a:cubicBezTo>
                    <a:pt x="193384" y="20636"/>
                    <a:pt x="198730" y="16288"/>
                    <a:pt x="201010" y="10683"/>
                  </a:cubicBezTo>
                  <a:cubicBezTo>
                    <a:pt x="201508" y="11207"/>
                    <a:pt x="202006" y="11705"/>
                    <a:pt x="202477" y="12255"/>
                  </a:cubicBezTo>
                  <a:cubicBezTo>
                    <a:pt x="213038" y="23334"/>
                    <a:pt x="224831" y="33129"/>
                    <a:pt x="236598" y="42898"/>
                  </a:cubicBezTo>
                  <a:cubicBezTo>
                    <a:pt x="253920" y="58010"/>
                    <a:pt x="271531" y="72860"/>
                    <a:pt x="289823" y="86846"/>
                  </a:cubicBezTo>
                  <a:cubicBezTo>
                    <a:pt x="363672" y="154261"/>
                    <a:pt x="444439" y="213400"/>
                    <a:pt x="519861" y="278982"/>
                  </a:cubicBezTo>
                  <a:cubicBezTo>
                    <a:pt x="571277" y="322904"/>
                    <a:pt x="615408" y="375495"/>
                    <a:pt x="669341" y="416614"/>
                  </a:cubicBezTo>
                  <a:cubicBezTo>
                    <a:pt x="677596" y="422245"/>
                    <a:pt x="684200" y="431255"/>
                    <a:pt x="693870" y="434293"/>
                  </a:cubicBezTo>
                  <a:cubicBezTo>
                    <a:pt x="706894" y="436022"/>
                    <a:pt x="718320" y="426148"/>
                    <a:pt x="729170" y="420202"/>
                  </a:cubicBezTo>
                  <a:cubicBezTo>
                    <a:pt x="748064" y="408548"/>
                    <a:pt x="765780" y="395086"/>
                    <a:pt x="780874" y="378769"/>
                  </a:cubicBezTo>
                  <a:cubicBezTo>
                    <a:pt x="816279" y="343830"/>
                    <a:pt x="851107" y="308342"/>
                    <a:pt x="885542" y="272434"/>
                  </a:cubicBezTo>
                  <a:cubicBezTo>
                    <a:pt x="906638" y="251534"/>
                    <a:pt x="925926" y="228957"/>
                    <a:pt x="946838" y="207848"/>
                  </a:cubicBezTo>
                  <a:cubicBezTo>
                    <a:pt x="968747" y="187445"/>
                    <a:pt x="989607" y="165969"/>
                    <a:pt x="1010886" y="144911"/>
                  </a:cubicBezTo>
                  <a:cubicBezTo>
                    <a:pt x="1032113" y="125032"/>
                    <a:pt x="1053943" y="105808"/>
                    <a:pt x="1075301" y="86061"/>
                  </a:cubicBezTo>
                  <a:cubicBezTo>
                    <a:pt x="1097078" y="68879"/>
                    <a:pt x="1117362" y="50022"/>
                    <a:pt x="1138091" y="31636"/>
                  </a:cubicBezTo>
                  <a:cubicBezTo>
                    <a:pt x="1160393" y="54867"/>
                    <a:pt x="1187359" y="72651"/>
                    <a:pt x="1212569" y="92451"/>
                  </a:cubicBezTo>
                  <a:cubicBezTo>
                    <a:pt x="1230992" y="106725"/>
                    <a:pt x="1247004" y="123723"/>
                    <a:pt x="1265113" y="138311"/>
                  </a:cubicBezTo>
                  <a:cubicBezTo>
                    <a:pt x="1274730" y="145906"/>
                    <a:pt x="1285082" y="152507"/>
                    <a:pt x="1293389" y="161595"/>
                  </a:cubicBezTo>
                  <a:cubicBezTo>
                    <a:pt x="1293468" y="161857"/>
                    <a:pt x="1293756" y="162302"/>
                    <a:pt x="1294070" y="162721"/>
                  </a:cubicBezTo>
                  <a:cubicBezTo>
                    <a:pt x="1294595" y="163480"/>
                    <a:pt x="1295224" y="164057"/>
                    <a:pt x="1295905" y="164476"/>
                  </a:cubicBezTo>
                  <a:cubicBezTo>
                    <a:pt x="1292131" y="167959"/>
                    <a:pt x="1288331" y="171416"/>
                    <a:pt x="1284531" y="174873"/>
                  </a:cubicBezTo>
                  <a:cubicBezTo>
                    <a:pt x="1253844" y="202033"/>
                    <a:pt x="1225646" y="230712"/>
                    <a:pt x="1198968" y="26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 rot="567739">
              <a:off x="2548493" y="1459071"/>
              <a:ext cx="641046" cy="596441"/>
            </a:xfrm>
            <a:custGeom>
              <a:rect b="b" l="l" r="r" t="t"/>
              <a:pathLst>
                <a:path extrusionOk="0" h="1188537" w="1277421">
                  <a:moveTo>
                    <a:pt x="1275534" y="151959"/>
                  </a:moveTo>
                  <a:cubicBezTo>
                    <a:pt x="1276085" y="152718"/>
                    <a:pt x="1276714" y="153321"/>
                    <a:pt x="1277421" y="153714"/>
                  </a:cubicBezTo>
                  <a:cubicBezTo>
                    <a:pt x="1273621" y="157197"/>
                    <a:pt x="1269821" y="160654"/>
                    <a:pt x="1265995" y="164085"/>
                  </a:cubicBezTo>
                  <a:cubicBezTo>
                    <a:pt x="1235334" y="191193"/>
                    <a:pt x="1207110" y="219872"/>
                    <a:pt x="1180432" y="251012"/>
                  </a:cubicBezTo>
                  <a:cubicBezTo>
                    <a:pt x="1105666" y="329270"/>
                    <a:pt x="1027964" y="404674"/>
                    <a:pt x="953355" y="483063"/>
                  </a:cubicBezTo>
                  <a:cubicBezTo>
                    <a:pt x="933937" y="501527"/>
                    <a:pt x="913836" y="519389"/>
                    <a:pt x="896776" y="540132"/>
                  </a:cubicBezTo>
                  <a:cubicBezTo>
                    <a:pt x="879873" y="558937"/>
                    <a:pt x="865931" y="579995"/>
                    <a:pt x="850680" y="600083"/>
                  </a:cubicBezTo>
                  <a:cubicBezTo>
                    <a:pt x="834091" y="616138"/>
                    <a:pt x="839673" y="635807"/>
                    <a:pt x="855737" y="649636"/>
                  </a:cubicBezTo>
                  <a:cubicBezTo>
                    <a:pt x="859197" y="652491"/>
                    <a:pt x="862996" y="654822"/>
                    <a:pt x="866691" y="657310"/>
                  </a:cubicBezTo>
                  <a:cubicBezTo>
                    <a:pt x="866744" y="657362"/>
                    <a:pt x="866770" y="657415"/>
                    <a:pt x="866822" y="657467"/>
                  </a:cubicBezTo>
                  <a:cubicBezTo>
                    <a:pt x="892662" y="679572"/>
                    <a:pt x="916431" y="703982"/>
                    <a:pt x="942611" y="725746"/>
                  </a:cubicBezTo>
                  <a:cubicBezTo>
                    <a:pt x="966799" y="746359"/>
                    <a:pt x="993163" y="764142"/>
                    <a:pt x="1018242" y="783628"/>
                  </a:cubicBezTo>
                  <a:cubicBezTo>
                    <a:pt x="1047881" y="807697"/>
                    <a:pt x="1075371" y="833364"/>
                    <a:pt x="1104329" y="858481"/>
                  </a:cubicBezTo>
                  <a:cubicBezTo>
                    <a:pt x="1104356" y="858508"/>
                    <a:pt x="1104356" y="858508"/>
                    <a:pt x="1104382" y="858534"/>
                  </a:cubicBezTo>
                  <a:cubicBezTo>
                    <a:pt x="1121704" y="873908"/>
                    <a:pt x="1139970" y="889255"/>
                    <a:pt x="1158026" y="905075"/>
                  </a:cubicBezTo>
                  <a:cubicBezTo>
                    <a:pt x="1192330" y="935692"/>
                    <a:pt x="1225585" y="968378"/>
                    <a:pt x="1258946" y="1000095"/>
                  </a:cubicBezTo>
                  <a:cubicBezTo>
                    <a:pt x="1255906" y="1008188"/>
                    <a:pt x="1247572" y="1012640"/>
                    <a:pt x="1241545" y="1018350"/>
                  </a:cubicBezTo>
                  <a:cubicBezTo>
                    <a:pt x="1231141" y="1027569"/>
                    <a:pt x="1220449" y="1036710"/>
                    <a:pt x="1209390" y="1045693"/>
                  </a:cubicBezTo>
                  <a:cubicBezTo>
                    <a:pt x="1194348" y="1059731"/>
                    <a:pt x="1179096" y="1073403"/>
                    <a:pt x="1162350" y="1085424"/>
                  </a:cubicBezTo>
                  <a:cubicBezTo>
                    <a:pt x="1146443" y="1098258"/>
                    <a:pt x="1131662" y="1112139"/>
                    <a:pt x="1115205" y="1124344"/>
                  </a:cubicBezTo>
                  <a:cubicBezTo>
                    <a:pt x="1103412" y="1120311"/>
                    <a:pt x="1097437" y="1106953"/>
                    <a:pt x="1087767" y="1099515"/>
                  </a:cubicBezTo>
                  <a:cubicBezTo>
                    <a:pt x="1080377" y="1093465"/>
                    <a:pt x="1072201" y="1088463"/>
                    <a:pt x="1064810" y="1082386"/>
                  </a:cubicBezTo>
                  <a:cubicBezTo>
                    <a:pt x="1064470" y="1082124"/>
                    <a:pt x="1064129" y="1081863"/>
                    <a:pt x="1063762" y="1081705"/>
                  </a:cubicBezTo>
                  <a:lnTo>
                    <a:pt x="1063736" y="1081679"/>
                  </a:lnTo>
                  <a:cubicBezTo>
                    <a:pt x="1048196" y="1069370"/>
                    <a:pt x="1032236" y="1057505"/>
                    <a:pt x="1017141" y="1044645"/>
                  </a:cubicBezTo>
                  <a:cubicBezTo>
                    <a:pt x="991957" y="1022724"/>
                    <a:pt x="965751" y="1002138"/>
                    <a:pt x="939204" y="981945"/>
                  </a:cubicBezTo>
                  <a:cubicBezTo>
                    <a:pt x="923323" y="969190"/>
                    <a:pt x="908962" y="954654"/>
                    <a:pt x="893920" y="940982"/>
                  </a:cubicBezTo>
                  <a:cubicBezTo>
                    <a:pt x="855449" y="908820"/>
                    <a:pt x="819153" y="874301"/>
                    <a:pt x="780971" y="841798"/>
                  </a:cubicBezTo>
                  <a:cubicBezTo>
                    <a:pt x="755603" y="818933"/>
                    <a:pt x="729974" y="795309"/>
                    <a:pt x="701304" y="776138"/>
                  </a:cubicBezTo>
                  <a:cubicBezTo>
                    <a:pt x="685345" y="764876"/>
                    <a:pt x="673840" y="746882"/>
                    <a:pt x="653923" y="742142"/>
                  </a:cubicBezTo>
                  <a:cubicBezTo>
                    <a:pt x="651408" y="741094"/>
                    <a:pt x="647215" y="740413"/>
                    <a:pt x="643703" y="740859"/>
                  </a:cubicBezTo>
                  <a:cubicBezTo>
                    <a:pt x="640086" y="738947"/>
                    <a:pt x="635553" y="740911"/>
                    <a:pt x="632775" y="743923"/>
                  </a:cubicBezTo>
                  <a:cubicBezTo>
                    <a:pt x="580284" y="797902"/>
                    <a:pt x="527845" y="851986"/>
                    <a:pt x="474332" y="904996"/>
                  </a:cubicBezTo>
                  <a:cubicBezTo>
                    <a:pt x="417019" y="962354"/>
                    <a:pt x="360283" y="1020314"/>
                    <a:pt x="300297" y="1074922"/>
                  </a:cubicBezTo>
                  <a:cubicBezTo>
                    <a:pt x="282110" y="1090636"/>
                    <a:pt x="262770" y="1106246"/>
                    <a:pt x="244058" y="1122353"/>
                  </a:cubicBezTo>
                  <a:cubicBezTo>
                    <a:pt x="243665" y="1122484"/>
                    <a:pt x="243298" y="1122694"/>
                    <a:pt x="242984" y="1122982"/>
                  </a:cubicBezTo>
                  <a:cubicBezTo>
                    <a:pt x="242643" y="1123401"/>
                    <a:pt x="242303" y="1123768"/>
                    <a:pt x="241936" y="1124161"/>
                  </a:cubicBezTo>
                  <a:cubicBezTo>
                    <a:pt x="236092" y="1129215"/>
                    <a:pt x="230300" y="1134349"/>
                    <a:pt x="224666" y="1139535"/>
                  </a:cubicBezTo>
                  <a:cubicBezTo>
                    <a:pt x="221233" y="1142049"/>
                    <a:pt x="217721" y="1144432"/>
                    <a:pt x="214131" y="1146763"/>
                  </a:cubicBezTo>
                  <a:cubicBezTo>
                    <a:pt x="200687" y="1158916"/>
                    <a:pt x="187401" y="1171409"/>
                    <a:pt x="174769" y="1184504"/>
                  </a:cubicBezTo>
                  <a:cubicBezTo>
                    <a:pt x="174481" y="1184688"/>
                    <a:pt x="174219" y="1184871"/>
                    <a:pt x="173931" y="1185054"/>
                  </a:cubicBezTo>
                  <a:cubicBezTo>
                    <a:pt x="172594" y="1186076"/>
                    <a:pt x="170995" y="1187097"/>
                    <a:pt x="170000" y="1188511"/>
                  </a:cubicBezTo>
                  <a:cubicBezTo>
                    <a:pt x="169973" y="1188538"/>
                    <a:pt x="169947" y="1188538"/>
                    <a:pt x="169921" y="1188538"/>
                  </a:cubicBezTo>
                  <a:cubicBezTo>
                    <a:pt x="169580" y="1188249"/>
                    <a:pt x="169213" y="1187988"/>
                    <a:pt x="168794" y="1187726"/>
                  </a:cubicBezTo>
                  <a:cubicBezTo>
                    <a:pt x="145340" y="1172064"/>
                    <a:pt x="121518" y="1157056"/>
                    <a:pt x="96255" y="1144380"/>
                  </a:cubicBezTo>
                  <a:cubicBezTo>
                    <a:pt x="62502" y="1125392"/>
                    <a:pt x="30897" y="1102475"/>
                    <a:pt x="0" y="1079113"/>
                  </a:cubicBezTo>
                  <a:cubicBezTo>
                    <a:pt x="2175" y="1076441"/>
                    <a:pt x="4193" y="1073560"/>
                    <a:pt x="6237" y="1071570"/>
                  </a:cubicBezTo>
                  <a:cubicBezTo>
                    <a:pt x="14125" y="1063188"/>
                    <a:pt x="22983" y="1055750"/>
                    <a:pt x="30425" y="1046898"/>
                  </a:cubicBezTo>
                  <a:cubicBezTo>
                    <a:pt x="48193" y="1026836"/>
                    <a:pt x="70914" y="1009471"/>
                    <a:pt x="89756" y="990064"/>
                  </a:cubicBezTo>
                  <a:cubicBezTo>
                    <a:pt x="104091" y="975502"/>
                    <a:pt x="118085" y="960652"/>
                    <a:pt x="132944" y="946613"/>
                  </a:cubicBezTo>
                  <a:cubicBezTo>
                    <a:pt x="184177" y="898763"/>
                    <a:pt x="233340" y="848738"/>
                    <a:pt x="284495" y="800809"/>
                  </a:cubicBezTo>
                  <a:cubicBezTo>
                    <a:pt x="306979" y="780826"/>
                    <a:pt x="327551" y="758878"/>
                    <a:pt x="349329" y="738135"/>
                  </a:cubicBezTo>
                  <a:cubicBezTo>
                    <a:pt x="372023" y="717680"/>
                    <a:pt x="394325" y="696806"/>
                    <a:pt x="415132" y="674386"/>
                  </a:cubicBezTo>
                  <a:cubicBezTo>
                    <a:pt x="438770" y="649165"/>
                    <a:pt x="466680" y="627741"/>
                    <a:pt x="486964" y="599533"/>
                  </a:cubicBezTo>
                  <a:cubicBezTo>
                    <a:pt x="498887" y="583871"/>
                    <a:pt x="495638" y="577507"/>
                    <a:pt x="481670" y="565930"/>
                  </a:cubicBezTo>
                  <a:cubicBezTo>
                    <a:pt x="457586" y="540761"/>
                    <a:pt x="432743" y="516430"/>
                    <a:pt x="405620" y="494482"/>
                  </a:cubicBezTo>
                  <a:cubicBezTo>
                    <a:pt x="375404" y="467191"/>
                    <a:pt x="347075" y="437936"/>
                    <a:pt x="316964" y="410514"/>
                  </a:cubicBezTo>
                  <a:cubicBezTo>
                    <a:pt x="296051" y="391133"/>
                    <a:pt x="273724" y="373297"/>
                    <a:pt x="253414" y="353261"/>
                  </a:cubicBezTo>
                  <a:cubicBezTo>
                    <a:pt x="227706" y="328013"/>
                    <a:pt x="203570" y="301168"/>
                    <a:pt x="176682" y="277125"/>
                  </a:cubicBezTo>
                  <a:cubicBezTo>
                    <a:pt x="154355" y="256277"/>
                    <a:pt x="128935" y="239200"/>
                    <a:pt x="105821" y="219348"/>
                  </a:cubicBezTo>
                  <a:cubicBezTo>
                    <a:pt x="80060" y="195619"/>
                    <a:pt x="54430" y="171628"/>
                    <a:pt x="29849" y="146721"/>
                  </a:cubicBezTo>
                  <a:cubicBezTo>
                    <a:pt x="29718" y="145175"/>
                    <a:pt x="28774" y="144023"/>
                    <a:pt x="27490" y="143473"/>
                  </a:cubicBezTo>
                  <a:cubicBezTo>
                    <a:pt x="32050" y="141142"/>
                    <a:pt x="36060" y="137842"/>
                    <a:pt x="40200" y="134856"/>
                  </a:cubicBezTo>
                  <a:cubicBezTo>
                    <a:pt x="61794" y="118409"/>
                    <a:pt x="80715" y="99001"/>
                    <a:pt x="99217" y="79279"/>
                  </a:cubicBezTo>
                  <a:cubicBezTo>
                    <a:pt x="121230" y="55551"/>
                    <a:pt x="149454" y="38658"/>
                    <a:pt x="171284" y="14798"/>
                  </a:cubicBezTo>
                  <a:cubicBezTo>
                    <a:pt x="174822" y="9926"/>
                    <a:pt x="180168" y="5605"/>
                    <a:pt x="182474" y="0"/>
                  </a:cubicBezTo>
                  <a:cubicBezTo>
                    <a:pt x="182972" y="498"/>
                    <a:pt x="183443" y="995"/>
                    <a:pt x="183889" y="1519"/>
                  </a:cubicBezTo>
                  <a:cubicBezTo>
                    <a:pt x="194450" y="12598"/>
                    <a:pt x="206217" y="22393"/>
                    <a:pt x="218009" y="32162"/>
                  </a:cubicBezTo>
                  <a:cubicBezTo>
                    <a:pt x="235332" y="47248"/>
                    <a:pt x="252942" y="62125"/>
                    <a:pt x="271234" y="76110"/>
                  </a:cubicBezTo>
                  <a:cubicBezTo>
                    <a:pt x="345083" y="143525"/>
                    <a:pt x="425851" y="202664"/>
                    <a:pt x="501272" y="268246"/>
                  </a:cubicBezTo>
                  <a:cubicBezTo>
                    <a:pt x="552663" y="312168"/>
                    <a:pt x="596794" y="364733"/>
                    <a:pt x="650752" y="405878"/>
                  </a:cubicBezTo>
                  <a:cubicBezTo>
                    <a:pt x="659007" y="411510"/>
                    <a:pt x="665611" y="420493"/>
                    <a:pt x="675281" y="423557"/>
                  </a:cubicBezTo>
                  <a:cubicBezTo>
                    <a:pt x="688332" y="425286"/>
                    <a:pt x="699732" y="415412"/>
                    <a:pt x="710581" y="409467"/>
                  </a:cubicBezTo>
                  <a:cubicBezTo>
                    <a:pt x="729476" y="397812"/>
                    <a:pt x="747191" y="384350"/>
                    <a:pt x="762286" y="368033"/>
                  </a:cubicBezTo>
                  <a:cubicBezTo>
                    <a:pt x="797691" y="333094"/>
                    <a:pt x="832519" y="297606"/>
                    <a:pt x="866954" y="261698"/>
                  </a:cubicBezTo>
                  <a:cubicBezTo>
                    <a:pt x="888050" y="240798"/>
                    <a:pt x="907337" y="218222"/>
                    <a:pt x="928250" y="197112"/>
                  </a:cubicBezTo>
                  <a:cubicBezTo>
                    <a:pt x="950158" y="176709"/>
                    <a:pt x="970992" y="155233"/>
                    <a:pt x="992298" y="134175"/>
                  </a:cubicBezTo>
                  <a:cubicBezTo>
                    <a:pt x="1013525" y="114297"/>
                    <a:pt x="1035355" y="95073"/>
                    <a:pt x="1056713" y="75325"/>
                  </a:cubicBezTo>
                  <a:cubicBezTo>
                    <a:pt x="1078464" y="58144"/>
                    <a:pt x="1098721" y="39312"/>
                    <a:pt x="1119424" y="20953"/>
                  </a:cubicBezTo>
                  <a:cubicBezTo>
                    <a:pt x="1141752" y="44184"/>
                    <a:pt x="1168770" y="61915"/>
                    <a:pt x="1193981" y="81741"/>
                  </a:cubicBezTo>
                  <a:cubicBezTo>
                    <a:pt x="1212377" y="96015"/>
                    <a:pt x="1228416" y="112987"/>
                    <a:pt x="1246524" y="127601"/>
                  </a:cubicBezTo>
                  <a:cubicBezTo>
                    <a:pt x="1256142" y="135197"/>
                    <a:pt x="1266493" y="141797"/>
                    <a:pt x="1274801" y="150885"/>
                  </a:cubicBezTo>
                  <a:cubicBezTo>
                    <a:pt x="1274932" y="151095"/>
                    <a:pt x="1275246" y="151540"/>
                    <a:pt x="1275534" y="1519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21"/>
          <p:cNvGrpSpPr/>
          <p:nvPr/>
        </p:nvGrpSpPr>
        <p:grpSpPr>
          <a:xfrm>
            <a:off x="501892" y="477811"/>
            <a:ext cx="1757121" cy="2269755"/>
            <a:chOff x="501892" y="477811"/>
            <a:chExt cx="1757121" cy="2269755"/>
          </a:xfrm>
        </p:grpSpPr>
        <p:sp>
          <p:nvSpPr>
            <p:cNvPr id="838" name="Google Shape;838;p21"/>
            <p:cNvSpPr/>
            <p:nvPr/>
          </p:nvSpPr>
          <p:spPr>
            <a:xfrm rot="-817112">
              <a:off x="725347" y="605422"/>
              <a:ext cx="1310211" cy="2014100"/>
            </a:xfrm>
            <a:custGeom>
              <a:rect b="b" l="l" r="r" t="t"/>
              <a:pathLst>
                <a:path extrusionOk="0" h="4031225" w="2625514">
                  <a:moveTo>
                    <a:pt x="2625259" y="1306473"/>
                  </a:moveTo>
                  <a:cubicBezTo>
                    <a:pt x="2624694" y="1253345"/>
                    <a:pt x="2626470" y="1199895"/>
                    <a:pt x="2620496" y="1147009"/>
                  </a:cubicBezTo>
                  <a:cubicBezTo>
                    <a:pt x="2619528" y="1138867"/>
                    <a:pt x="2617509" y="1130160"/>
                    <a:pt x="2612988" y="1123146"/>
                  </a:cubicBezTo>
                  <a:cubicBezTo>
                    <a:pt x="2607902" y="1115245"/>
                    <a:pt x="2599506" y="1110489"/>
                    <a:pt x="2589980" y="1111053"/>
                  </a:cubicBezTo>
                  <a:cubicBezTo>
                    <a:pt x="2571734" y="1112907"/>
                    <a:pt x="2553489" y="1115165"/>
                    <a:pt x="2535163" y="1117261"/>
                  </a:cubicBezTo>
                  <a:cubicBezTo>
                    <a:pt x="2537020" y="1110489"/>
                    <a:pt x="2537262" y="1102669"/>
                    <a:pt x="2536616" y="1095655"/>
                  </a:cubicBezTo>
                  <a:cubicBezTo>
                    <a:pt x="2535889" y="1085255"/>
                    <a:pt x="2536132" y="1071469"/>
                    <a:pt x="2528543" y="1064133"/>
                  </a:cubicBezTo>
                  <a:cubicBezTo>
                    <a:pt x="2518694" y="1000444"/>
                    <a:pt x="2496008" y="939657"/>
                    <a:pt x="2488419" y="875243"/>
                  </a:cubicBezTo>
                  <a:cubicBezTo>
                    <a:pt x="2485917" y="862425"/>
                    <a:pt x="2485029" y="848961"/>
                    <a:pt x="2482365" y="836062"/>
                  </a:cubicBezTo>
                  <a:cubicBezTo>
                    <a:pt x="2536051" y="802686"/>
                    <a:pt x="2601686" y="759474"/>
                    <a:pt x="2566568" y="710216"/>
                  </a:cubicBezTo>
                  <a:cubicBezTo>
                    <a:pt x="2514011" y="638062"/>
                    <a:pt x="2467833" y="561797"/>
                    <a:pt x="2407849" y="494641"/>
                  </a:cubicBezTo>
                  <a:cubicBezTo>
                    <a:pt x="2384841" y="470617"/>
                    <a:pt x="2354808" y="416763"/>
                    <a:pt x="2316057" y="442642"/>
                  </a:cubicBezTo>
                  <a:cubicBezTo>
                    <a:pt x="2308226" y="451833"/>
                    <a:pt x="2300315" y="461023"/>
                    <a:pt x="2292241" y="470133"/>
                  </a:cubicBezTo>
                  <a:cubicBezTo>
                    <a:pt x="2256074" y="449414"/>
                    <a:pt x="2224750" y="427566"/>
                    <a:pt x="2189389" y="403623"/>
                  </a:cubicBezTo>
                  <a:cubicBezTo>
                    <a:pt x="2162425" y="386693"/>
                    <a:pt x="2135622" y="368876"/>
                    <a:pt x="2111403" y="348721"/>
                  </a:cubicBezTo>
                  <a:cubicBezTo>
                    <a:pt x="2132231" y="305268"/>
                    <a:pt x="2170579" y="234968"/>
                    <a:pt x="2116085" y="209250"/>
                  </a:cubicBezTo>
                  <a:cubicBezTo>
                    <a:pt x="2039551" y="173617"/>
                    <a:pt x="1973513" y="117829"/>
                    <a:pt x="1894073" y="88645"/>
                  </a:cubicBezTo>
                  <a:cubicBezTo>
                    <a:pt x="1857582" y="76955"/>
                    <a:pt x="1846199" y="100254"/>
                    <a:pt x="1836108" y="130163"/>
                  </a:cubicBezTo>
                  <a:cubicBezTo>
                    <a:pt x="1829568" y="146932"/>
                    <a:pt x="1822545" y="163620"/>
                    <a:pt x="1815763" y="180389"/>
                  </a:cubicBezTo>
                  <a:cubicBezTo>
                    <a:pt x="1783148" y="174020"/>
                    <a:pt x="1751420" y="167490"/>
                    <a:pt x="1717755" y="161121"/>
                  </a:cubicBezTo>
                  <a:cubicBezTo>
                    <a:pt x="1688046" y="156042"/>
                    <a:pt x="1657852" y="146368"/>
                    <a:pt x="1627578" y="145078"/>
                  </a:cubicBezTo>
                  <a:cubicBezTo>
                    <a:pt x="1627659" y="144352"/>
                    <a:pt x="1627659" y="143627"/>
                    <a:pt x="1627739" y="142901"/>
                  </a:cubicBezTo>
                  <a:cubicBezTo>
                    <a:pt x="1627416" y="102269"/>
                    <a:pt x="1643644" y="26488"/>
                    <a:pt x="1590926" y="12299"/>
                  </a:cubicBezTo>
                  <a:cubicBezTo>
                    <a:pt x="1556130" y="10041"/>
                    <a:pt x="1521335" y="6897"/>
                    <a:pt x="1486459" y="5285"/>
                  </a:cubicBezTo>
                  <a:cubicBezTo>
                    <a:pt x="1444075" y="3995"/>
                    <a:pt x="1401610" y="2705"/>
                    <a:pt x="1359226" y="125"/>
                  </a:cubicBezTo>
                  <a:cubicBezTo>
                    <a:pt x="1328790" y="609"/>
                    <a:pt x="1292865" y="-3906"/>
                    <a:pt x="1267434" y="15926"/>
                  </a:cubicBezTo>
                  <a:cubicBezTo>
                    <a:pt x="1257666" y="24069"/>
                    <a:pt x="1255486" y="37129"/>
                    <a:pt x="1256051" y="49222"/>
                  </a:cubicBezTo>
                  <a:cubicBezTo>
                    <a:pt x="1256051" y="71957"/>
                    <a:pt x="1255970" y="94691"/>
                    <a:pt x="1255889" y="117426"/>
                  </a:cubicBezTo>
                  <a:cubicBezTo>
                    <a:pt x="1226826" y="124439"/>
                    <a:pt x="1197682" y="131373"/>
                    <a:pt x="1168376" y="137419"/>
                  </a:cubicBezTo>
                  <a:cubicBezTo>
                    <a:pt x="1159657" y="140563"/>
                    <a:pt x="1133500" y="143143"/>
                    <a:pt x="1112591" y="148544"/>
                  </a:cubicBezTo>
                  <a:cubicBezTo>
                    <a:pt x="1109362" y="145642"/>
                    <a:pt x="1104921" y="144191"/>
                    <a:pt x="1099674" y="145642"/>
                  </a:cubicBezTo>
                  <a:cubicBezTo>
                    <a:pt x="1091681" y="148867"/>
                    <a:pt x="1082962" y="152817"/>
                    <a:pt x="1077392" y="159670"/>
                  </a:cubicBezTo>
                  <a:cubicBezTo>
                    <a:pt x="1068188" y="125729"/>
                    <a:pt x="1055675" y="87274"/>
                    <a:pt x="1026450" y="82437"/>
                  </a:cubicBezTo>
                  <a:cubicBezTo>
                    <a:pt x="950562" y="95255"/>
                    <a:pt x="876128" y="120973"/>
                    <a:pt x="801209" y="140241"/>
                  </a:cubicBezTo>
                  <a:cubicBezTo>
                    <a:pt x="771903" y="149915"/>
                    <a:pt x="714422" y="161605"/>
                    <a:pt x="727582" y="203607"/>
                  </a:cubicBezTo>
                  <a:cubicBezTo>
                    <a:pt x="732910" y="215216"/>
                    <a:pt x="738319" y="226825"/>
                    <a:pt x="742275" y="238999"/>
                  </a:cubicBezTo>
                  <a:cubicBezTo>
                    <a:pt x="745827" y="251172"/>
                    <a:pt x="749056" y="263346"/>
                    <a:pt x="752286" y="275600"/>
                  </a:cubicBezTo>
                  <a:cubicBezTo>
                    <a:pt x="739207" y="282856"/>
                    <a:pt x="728631" y="297770"/>
                    <a:pt x="718378" y="307283"/>
                  </a:cubicBezTo>
                  <a:cubicBezTo>
                    <a:pt x="697469" y="329695"/>
                    <a:pt x="676236" y="351865"/>
                    <a:pt x="654842" y="373874"/>
                  </a:cubicBezTo>
                  <a:cubicBezTo>
                    <a:pt x="636920" y="392013"/>
                    <a:pt x="618271" y="409508"/>
                    <a:pt x="599703" y="427002"/>
                  </a:cubicBezTo>
                  <a:cubicBezTo>
                    <a:pt x="594052" y="432968"/>
                    <a:pt x="585252" y="439820"/>
                    <a:pt x="578228" y="447237"/>
                  </a:cubicBezTo>
                  <a:cubicBezTo>
                    <a:pt x="576614" y="447721"/>
                    <a:pt x="574999" y="448527"/>
                    <a:pt x="573707" y="449817"/>
                  </a:cubicBezTo>
                  <a:cubicBezTo>
                    <a:pt x="569186" y="454009"/>
                    <a:pt x="567168" y="460136"/>
                    <a:pt x="563212" y="464893"/>
                  </a:cubicBezTo>
                  <a:cubicBezTo>
                    <a:pt x="561436" y="466586"/>
                    <a:pt x="559983" y="468440"/>
                    <a:pt x="558772" y="470456"/>
                  </a:cubicBezTo>
                  <a:cubicBezTo>
                    <a:pt x="546339" y="456025"/>
                    <a:pt x="534149" y="441272"/>
                    <a:pt x="522846" y="425793"/>
                  </a:cubicBezTo>
                  <a:cubicBezTo>
                    <a:pt x="467303" y="368715"/>
                    <a:pt x="415796" y="493916"/>
                    <a:pt x="389478" y="530114"/>
                  </a:cubicBezTo>
                  <a:cubicBezTo>
                    <a:pt x="359123" y="572197"/>
                    <a:pt x="328444" y="614360"/>
                    <a:pt x="309150" y="662973"/>
                  </a:cubicBezTo>
                  <a:cubicBezTo>
                    <a:pt x="300108" y="689013"/>
                    <a:pt x="276938" y="714408"/>
                    <a:pt x="284607" y="743189"/>
                  </a:cubicBezTo>
                  <a:cubicBezTo>
                    <a:pt x="298170" y="779065"/>
                    <a:pt x="330786" y="803653"/>
                    <a:pt x="357912" y="829693"/>
                  </a:cubicBezTo>
                  <a:cubicBezTo>
                    <a:pt x="330301" y="866536"/>
                    <a:pt x="316012" y="968438"/>
                    <a:pt x="311168" y="998670"/>
                  </a:cubicBezTo>
                  <a:cubicBezTo>
                    <a:pt x="306808" y="1030192"/>
                    <a:pt x="303418" y="1061795"/>
                    <a:pt x="301076" y="1093398"/>
                  </a:cubicBezTo>
                  <a:cubicBezTo>
                    <a:pt x="300754" y="1097751"/>
                    <a:pt x="301480" y="1101863"/>
                    <a:pt x="303256" y="1105571"/>
                  </a:cubicBezTo>
                  <a:cubicBezTo>
                    <a:pt x="303175" y="1105893"/>
                    <a:pt x="303095" y="1106135"/>
                    <a:pt x="302933" y="1106377"/>
                  </a:cubicBezTo>
                  <a:cubicBezTo>
                    <a:pt x="300350" y="1109924"/>
                    <a:pt x="298735" y="1114600"/>
                    <a:pt x="298251" y="1119357"/>
                  </a:cubicBezTo>
                  <a:cubicBezTo>
                    <a:pt x="230356" y="1109924"/>
                    <a:pt x="224220" y="1159828"/>
                    <a:pt x="215905" y="1213600"/>
                  </a:cubicBezTo>
                  <a:cubicBezTo>
                    <a:pt x="208639" y="1286480"/>
                    <a:pt x="209930" y="1358553"/>
                    <a:pt x="202584" y="1431755"/>
                  </a:cubicBezTo>
                  <a:cubicBezTo>
                    <a:pt x="202907" y="1465937"/>
                    <a:pt x="243192" y="1474725"/>
                    <a:pt x="287029" y="1476902"/>
                  </a:cubicBezTo>
                  <a:cubicBezTo>
                    <a:pt x="286141" y="1481658"/>
                    <a:pt x="285172" y="1486414"/>
                    <a:pt x="283235" y="1490607"/>
                  </a:cubicBezTo>
                  <a:cubicBezTo>
                    <a:pt x="277906" y="1541800"/>
                    <a:pt x="276292" y="1593799"/>
                    <a:pt x="276050" y="1645395"/>
                  </a:cubicBezTo>
                  <a:cubicBezTo>
                    <a:pt x="276938" y="1682560"/>
                    <a:pt x="282589" y="1719322"/>
                    <a:pt x="288240" y="1756085"/>
                  </a:cubicBezTo>
                  <a:cubicBezTo>
                    <a:pt x="290178" y="1764711"/>
                    <a:pt x="290824" y="1775433"/>
                    <a:pt x="293165" y="1785107"/>
                  </a:cubicBezTo>
                  <a:cubicBezTo>
                    <a:pt x="267734" y="1793492"/>
                    <a:pt x="235603" y="1795265"/>
                    <a:pt x="223332" y="1821144"/>
                  </a:cubicBezTo>
                  <a:cubicBezTo>
                    <a:pt x="208154" y="1872176"/>
                    <a:pt x="274354" y="1946587"/>
                    <a:pt x="300834" y="1988831"/>
                  </a:cubicBezTo>
                  <a:cubicBezTo>
                    <a:pt x="336518" y="2040347"/>
                    <a:pt x="378982" y="2087751"/>
                    <a:pt x="427825" y="2127254"/>
                  </a:cubicBezTo>
                  <a:cubicBezTo>
                    <a:pt x="461813" y="2150956"/>
                    <a:pt x="500807" y="2120643"/>
                    <a:pt x="528578" y="2100569"/>
                  </a:cubicBezTo>
                  <a:cubicBezTo>
                    <a:pt x="532938" y="2097344"/>
                    <a:pt x="537297" y="2094039"/>
                    <a:pt x="541576" y="2090733"/>
                  </a:cubicBezTo>
                  <a:cubicBezTo>
                    <a:pt x="544240" y="2093878"/>
                    <a:pt x="546662" y="2096619"/>
                    <a:pt x="547954" y="2098473"/>
                  </a:cubicBezTo>
                  <a:cubicBezTo>
                    <a:pt x="581700" y="2139105"/>
                    <a:pt x="622550" y="2173448"/>
                    <a:pt x="666145" y="2203600"/>
                  </a:cubicBezTo>
                  <a:cubicBezTo>
                    <a:pt x="646527" y="2231413"/>
                    <a:pt x="634256" y="2264225"/>
                    <a:pt x="619401" y="2294699"/>
                  </a:cubicBezTo>
                  <a:cubicBezTo>
                    <a:pt x="585978" y="2366289"/>
                    <a:pt x="563616" y="2442151"/>
                    <a:pt x="533503" y="2515111"/>
                  </a:cubicBezTo>
                  <a:cubicBezTo>
                    <a:pt x="511140" y="2567916"/>
                    <a:pt x="484418" y="2618707"/>
                    <a:pt x="460925" y="2671028"/>
                  </a:cubicBezTo>
                  <a:cubicBezTo>
                    <a:pt x="432185" y="2735604"/>
                    <a:pt x="410468" y="2802921"/>
                    <a:pt x="383342" y="2868141"/>
                  </a:cubicBezTo>
                  <a:cubicBezTo>
                    <a:pt x="347659" y="2954242"/>
                    <a:pt x="306243" y="3037925"/>
                    <a:pt x="271690" y="3124509"/>
                  </a:cubicBezTo>
                  <a:cubicBezTo>
                    <a:pt x="238994" y="3212867"/>
                    <a:pt x="212352" y="3303564"/>
                    <a:pt x="173682" y="3389745"/>
                  </a:cubicBezTo>
                  <a:cubicBezTo>
                    <a:pt x="110469" y="3533892"/>
                    <a:pt x="54926" y="3681908"/>
                    <a:pt x="12299" y="3833471"/>
                  </a:cubicBezTo>
                  <a:cubicBezTo>
                    <a:pt x="7698" y="3854997"/>
                    <a:pt x="-12243" y="3883616"/>
                    <a:pt x="11169" y="3900385"/>
                  </a:cubicBezTo>
                  <a:cubicBezTo>
                    <a:pt x="42412" y="3918847"/>
                    <a:pt x="94403" y="3869266"/>
                    <a:pt x="124032" y="3855158"/>
                  </a:cubicBezTo>
                  <a:cubicBezTo>
                    <a:pt x="171825" y="3826699"/>
                    <a:pt x="219215" y="3797274"/>
                    <a:pt x="263617" y="3763655"/>
                  </a:cubicBezTo>
                  <a:cubicBezTo>
                    <a:pt x="311006" y="3726168"/>
                    <a:pt x="356378" y="3686100"/>
                    <a:pt x="406512" y="3652079"/>
                  </a:cubicBezTo>
                  <a:cubicBezTo>
                    <a:pt x="455274" y="3728425"/>
                    <a:pt x="499918" y="3812027"/>
                    <a:pt x="548842" y="3890066"/>
                  </a:cubicBezTo>
                  <a:cubicBezTo>
                    <a:pt x="568460" y="3921104"/>
                    <a:pt x="589692" y="3951175"/>
                    <a:pt x="611732" y="3980520"/>
                  </a:cubicBezTo>
                  <a:cubicBezTo>
                    <a:pt x="627717" y="3997612"/>
                    <a:pt x="639342" y="4023571"/>
                    <a:pt x="662835" y="4031068"/>
                  </a:cubicBezTo>
                  <a:cubicBezTo>
                    <a:pt x="712727" y="4036309"/>
                    <a:pt x="745343" y="3909415"/>
                    <a:pt x="765283" y="3870556"/>
                  </a:cubicBezTo>
                  <a:cubicBezTo>
                    <a:pt x="798303" y="3801224"/>
                    <a:pt x="819616" y="3721734"/>
                    <a:pt x="856026" y="3652885"/>
                  </a:cubicBezTo>
                  <a:cubicBezTo>
                    <a:pt x="899863" y="3560657"/>
                    <a:pt x="940148" y="3466817"/>
                    <a:pt x="974298" y="3370558"/>
                  </a:cubicBezTo>
                  <a:cubicBezTo>
                    <a:pt x="996660" y="3320413"/>
                    <a:pt x="1017570" y="3269704"/>
                    <a:pt x="1035654" y="3217866"/>
                  </a:cubicBezTo>
                  <a:cubicBezTo>
                    <a:pt x="1060357" y="3155225"/>
                    <a:pt x="1088533" y="3092342"/>
                    <a:pt x="1110815" y="3028250"/>
                  </a:cubicBezTo>
                  <a:cubicBezTo>
                    <a:pt x="1139394" y="2933765"/>
                    <a:pt x="1162079" y="2837587"/>
                    <a:pt x="1198247" y="2745359"/>
                  </a:cubicBezTo>
                  <a:cubicBezTo>
                    <a:pt x="1222709" y="2658290"/>
                    <a:pt x="1261621" y="2576220"/>
                    <a:pt x="1286648" y="2489394"/>
                  </a:cubicBezTo>
                  <a:cubicBezTo>
                    <a:pt x="1287213" y="2487701"/>
                    <a:pt x="1287536" y="2486088"/>
                    <a:pt x="1287698" y="2484476"/>
                  </a:cubicBezTo>
                  <a:cubicBezTo>
                    <a:pt x="1318941" y="2487056"/>
                    <a:pt x="1350507" y="2484557"/>
                    <a:pt x="1381750" y="2483509"/>
                  </a:cubicBezTo>
                  <a:cubicBezTo>
                    <a:pt x="1394102" y="2483106"/>
                    <a:pt x="1406454" y="2483267"/>
                    <a:pt x="1418806" y="2483509"/>
                  </a:cubicBezTo>
                  <a:cubicBezTo>
                    <a:pt x="1438666" y="2554614"/>
                    <a:pt x="1465630" y="2624753"/>
                    <a:pt x="1485571" y="2696101"/>
                  </a:cubicBezTo>
                  <a:cubicBezTo>
                    <a:pt x="1500587" y="2749470"/>
                    <a:pt x="1510679" y="2805339"/>
                    <a:pt x="1524161" y="2859273"/>
                  </a:cubicBezTo>
                  <a:cubicBezTo>
                    <a:pt x="1542971" y="2932798"/>
                    <a:pt x="1565576" y="3002775"/>
                    <a:pt x="1580592" y="3077992"/>
                  </a:cubicBezTo>
                  <a:cubicBezTo>
                    <a:pt x="1616598" y="3260029"/>
                    <a:pt x="1680861" y="3435053"/>
                    <a:pt x="1732206" y="3613060"/>
                  </a:cubicBezTo>
                  <a:cubicBezTo>
                    <a:pt x="1762723" y="3706497"/>
                    <a:pt x="1784197" y="3802514"/>
                    <a:pt x="1808982" y="3898531"/>
                  </a:cubicBezTo>
                  <a:cubicBezTo>
                    <a:pt x="1817378" y="3923361"/>
                    <a:pt x="1825936" y="3996483"/>
                    <a:pt x="1851043" y="4004787"/>
                  </a:cubicBezTo>
                  <a:cubicBezTo>
                    <a:pt x="1905133" y="4020265"/>
                    <a:pt x="1927819" y="3903126"/>
                    <a:pt x="1949778" y="3867815"/>
                  </a:cubicBezTo>
                  <a:cubicBezTo>
                    <a:pt x="2000962" y="3776635"/>
                    <a:pt x="2030106" y="3676104"/>
                    <a:pt x="2069664" y="3579845"/>
                  </a:cubicBezTo>
                  <a:cubicBezTo>
                    <a:pt x="2135057" y="3592582"/>
                    <a:pt x="2196817" y="3620799"/>
                    <a:pt x="2256720" y="3649741"/>
                  </a:cubicBezTo>
                  <a:cubicBezTo>
                    <a:pt x="2304997" y="3671831"/>
                    <a:pt x="2356262" y="3686342"/>
                    <a:pt x="2404781" y="3707787"/>
                  </a:cubicBezTo>
                  <a:cubicBezTo>
                    <a:pt x="2440626" y="3723910"/>
                    <a:pt x="2481961" y="3741082"/>
                    <a:pt x="2520228" y="3753497"/>
                  </a:cubicBezTo>
                  <a:cubicBezTo>
                    <a:pt x="2536778" y="3762446"/>
                    <a:pt x="2559060" y="3757932"/>
                    <a:pt x="2567133" y="3740115"/>
                  </a:cubicBezTo>
                  <a:cubicBezTo>
                    <a:pt x="2578758" y="3712624"/>
                    <a:pt x="2569070" y="3682069"/>
                    <a:pt x="2562854" y="3654336"/>
                  </a:cubicBezTo>
                  <a:cubicBezTo>
                    <a:pt x="2553570" y="3617655"/>
                    <a:pt x="2540895" y="3582021"/>
                    <a:pt x="2527897" y="3546468"/>
                  </a:cubicBezTo>
                  <a:cubicBezTo>
                    <a:pt x="2506342" y="3478748"/>
                    <a:pt x="2473484" y="3415463"/>
                    <a:pt x="2449588" y="3348630"/>
                  </a:cubicBezTo>
                  <a:cubicBezTo>
                    <a:pt x="2414227" y="3246727"/>
                    <a:pt x="2371520" y="3147486"/>
                    <a:pt x="2332446" y="3046954"/>
                  </a:cubicBezTo>
                  <a:cubicBezTo>
                    <a:pt x="2259545" y="2810579"/>
                    <a:pt x="2173082" y="2577591"/>
                    <a:pt x="2060945" y="2356695"/>
                  </a:cubicBezTo>
                  <a:cubicBezTo>
                    <a:pt x="2052307" y="2338314"/>
                    <a:pt x="2044476" y="2319852"/>
                    <a:pt x="2036564" y="2301149"/>
                  </a:cubicBezTo>
                  <a:cubicBezTo>
                    <a:pt x="2032043" y="2290910"/>
                    <a:pt x="2028814" y="2277769"/>
                    <a:pt x="2017027" y="2273738"/>
                  </a:cubicBezTo>
                  <a:cubicBezTo>
                    <a:pt x="2016220" y="2273416"/>
                    <a:pt x="2015413" y="2273174"/>
                    <a:pt x="2014605" y="2273013"/>
                  </a:cubicBezTo>
                  <a:cubicBezTo>
                    <a:pt x="2042458" y="2250843"/>
                    <a:pt x="2036241" y="2216418"/>
                    <a:pt x="2018884" y="2179092"/>
                  </a:cubicBezTo>
                  <a:cubicBezTo>
                    <a:pt x="2018561" y="2178447"/>
                    <a:pt x="2018238" y="2177883"/>
                    <a:pt x="2017996" y="2177238"/>
                  </a:cubicBezTo>
                  <a:cubicBezTo>
                    <a:pt x="2019369" y="2176109"/>
                    <a:pt x="2020660" y="2175061"/>
                    <a:pt x="2021790" y="2174335"/>
                  </a:cubicBezTo>
                  <a:cubicBezTo>
                    <a:pt x="2053680" y="2150069"/>
                    <a:pt x="2085568" y="2125722"/>
                    <a:pt x="2118184" y="2102423"/>
                  </a:cubicBezTo>
                  <a:cubicBezTo>
                    <a:pt x="2121978" y="2099279"/>
                    <a:pt x="2126742" y="2096699"/>
                    <a:pt x="2131343" y="2093958"/>
                  </a:cubicBezTo>
                  <a:cubicBezTo>
                    <a:pt x="2155644" y="2111453"/>
                    <a:pt x="2179702" y="2129914"/>
                    <a:pt x="2207635" y="2140395"/>
                  </a:cubicBezTo>
                  <a:cubicBezTo>
                    <a:pt x="2229109" y="2148054"/>
                    <a:pt x="2250100" y="2136122"/>
                    <a:pt x="2264712" y="2120804"/>
                  </a:cubicBezTo>
                  <a:cubicBezTo>
                    <a:pt x="2287963" y="2100972"/>
                    <a:pt x="2308388" y="2078157"/>
                    <a:pt x="2329055" y="2055664"/>
                  </a:cubicBezTo>
                  <a:cubicBezTo>
                    <a:pt x="2361429" y="2018741"/>
                    <a:pt x="2467671" y="1900151"/>
                    <a:pt x="2434814" y="1852343"/>
                  </a:cubicBezTo>
                  <a:cubicBezTo>
                    <a:pt x="2419152" y="1838719"/>
                    <a:pt x="2403167" y="1825417"/>
                    <a:pt x="2387021" y="1812357"/>
                  </a:cubicBezTo>
                  <a:cubicBezTo>
                    <a:pt x="2391703" y="1808406"/>
                    <a:pt x="2395336" y="1802682"/>
                    <a:pt x="2397112" y="1796636"/>
                  </a:cubicBezTo>
                  <a:cubicBezTo>
                    <a:pt x="2412855" y="1763824"/>
                    <a:pt x="2423915" y="1729158"/>
                    <a:pt x="2439657" y="1696265"/>
                  </a:cubicBezTo>
                  <a:cubicBezTo>
                    <a:pt x="2442564" y="1684656"/>
                    <a:pt x="2497058" y="1568001"/>
                    <a:pt x="2501014" y="1528417"/>
                  </a:cubicBezTo>
                  <a:cubicBezTo>
                    <a:pt x="2537020" y="1529142"/>
                    <a:pt x="2574479" y="1530352"/>
                    <a:pt x="2604189" y="1509713"/>
                  </a:cubicBezTo>
                  <a:cubicBezTo>
                    <a:pt x="2617186" y="1497540"/>
                    <a:pt x="2618559" y="1478594"/>
                    <a:pt x="2621061" y="1461987"/>
                  </a:cubicBezTo>
                  <a:cubicBezTo>
                    <a:pt x="2627197" y="1410149"/>
                    <a:pt x="2625179" y="1358231"/>
                    <a:pt x="2625259" y="1306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21"/>
            <p:cNvGrpSpPr/>
            <p:nvPr/>
          </p:nvGrpSpPr>
          <p:grpSpPr>
            <a:xfrm rot="-823167">
              <a:off x="722332" y="604746"/>
              <a:ext cx="1312934" cy="2015885"/>
              <a:chOff x="1444287" y="1209616"/>
              <a:chExt cx="2625514" cy="4031225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2213284" y="1335748"/>
                <a:ext cx="344562" cy="480569"/>
              </a:xfrm>
              <a:custGeom>
                <a:rect b="b" l="l" r="r" t="t"/>
                <a:pathLst>
                  <a:path extrusionOk="0" h="480569" w="344562">
                    <a:moveTo>
                      <a:pt x="343190" y="398741"/>
                    </a:moveTo>
                    <a:cubicBezTo>
                      <a:pt x="343513" y="400192"/>
                      <a:pt x="343997" y="401482"/>
                      <a:pt x="344563" y="402772"/>
                    </a:cubicBezTo>
                    <a:cubicBezTo>
                      <a:pt x="327528" y="409141"/>
                      <a:pt x="310575" y="415429"/>
                      <a:pt x="293540" y="421314"/>
                    </a:cubicBezTo>
                    <a:cubicBezTo>
                      <a:pt x="246877" y="438002"/>
                      <a:pt x="200537" y="457270"/>
                      <a:pt x="156539" y="480569"/>
                    </a:cubicBezTo>
                    <a:cubicBezTo>
                      <a:pt x="134903" y="409141"/>
                      <a:pt x="94860" y="344968"/>
                      <a:pt x="65231" y="276684"/>
                    </a:cubicBezTo>
                    <a:cubicBezTo>
                      <a:pt x="31566" y="211786"/>
                      <a:pt x="26803" y="137375"/>
                      <a:pt x="0" y="70219"/>
                    </a:cubicBezTo>
                    <a:cubicBezTo>
                      <a:pt x="80489" y="39584"/>
                      <a:pt x="166711" y="22009"/>
                      <a:pt x="250026" y="0"/>
                    </a:cubicBezTo>
                    <a:cubicBezTo>
                      <a:pt x="289907" y="97952"/>
                      <a:pt x="308476" y="203563"/>
                      <a:pt x="326963" y="307400"/>
                    </a:cubicBezTo>
                    <a:cubicBezTo>
                      <a:pt x="331888" y="337954"/>
                      <a:pt x="336732" y="368589"/>
                      <a:pt x="343190" y="3987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2212638" y="1859448"/>
                <a:ext cx="1306533" cy="1278418"/>
              </a:xfrm>
              <a:custGeom>
                <a:rect b="b" l="l" r="r" t="t"/>
                <a:pathLst>
                  <a:path extrusionOk="0" h="1278418" w="1306533">
                    <a:moveTo>
                      <a:pt x="1305431" y="596580"/>
                    </a:moveTo>
                    <a:cubicBezTo>
                      <a:pt x="1311566" y="699207"/>
                      <a:pt x="1292594" y="809575"/>
                      <a:pt x="1236163" y="897852"/>
                    </a:cubicBezTo>
                    <a:cubicBezTo>
                      <a:pt x="1185625" y="992983"/>
                      <a:pt x="1118698" y="1083195"/>
                      <a:pt x="1029409" y="1145110"/>
                    </a:cubicBezTo>
                    <a:cubicBezTo>
                      <a:pt x="967811" y="1181953"/>
                      <a:pt x="902176" y="1209525"/>
                      <a:pt x="837833" y="1242256"/>
                    </a:cubicBezTo>
                    <a:cubicBezTo>
                      <a:pt x="785761" y="1269344"/>
                      <a:pt x="726665" y="1273214"/>
                      <a:pt x="668458" y="1277970"/>
                    </a:cubicBezTo>
                    <a:cubicBezTo>
                      <a:pt x="540337" y="1283452"/>
                      <a:pt x="416575" y="1237983"/>
                      <a:pt x="305731" y="1176794"/>
                    </a:cubicBezTo>
                    <a:cubicBezTo>
                      <a:pt x="255435" y="1149383"/>
                      <a:pt x="212001" y="1111089"/>
                      <a:pt x="172362" y="1070135"/>
                    </a:cubicBezTo>
                    <a:cubicBezTo>
                      <a:pt x="107131" y="1008784"/>
                      <a:pt x="55786" y="932760"/>
                      <a:pt x="23574" y="849239"/>
                    </a:cubicBezTo>
                    <a:cubicBezTo>
                      <a:pt x="15339" y="811832"/>
                      <a:pt x="3794" y="774667"/>
                      <a:pt x="0" y="736534"/>
                    </a:cubicBezTo>
                    <a:cubicBezTo>
                      <a:pt x="404" y="686308"/>
                      <a:pt x="9849" y="634874"/>
                      <a:pt x="19053" y="585374"/>
                    </a:cubicBezTo>
                    <a:cubicBezTo>
                      <a:pt x="39801" y="476619"/>
                      <a:pt x="66119" y="367300"/>
                      <a:pt x="119079" y="269106"/>
                    </a:cubicBezTo>
                    <a:cubicBezTo>
                      <a:pt x="147900" y="216623"/>
                      <a:pt x="184553" y="164704"/>
                      <a:pt x="234283" y="129555"/>
                    </a:cubicBezTo>
                    <a:cubicBezTo>
                      <a:pt x="324703" y="71267"/>
                      <a:pt x="424083" y="27814"/>
                      <a:pt x="530488" y="9110"/>
                    </a:cubicBezTo>
                    <a:cubicBezTo>
                      <a:pt x="553658" y="4837"/>
                      <a:pt x="579815" y="887"/>
                      <a:pt x="604034" y="0"/>
                    </a:cubicBezTo>
                    <a:cubicBezTo>
                      <a:pt x="636165" y="3789"/>
                      <a:pt x="668054" y="9916"/>
                      <a:pt x="699943" y="15237"/>
                    </a:cubicBezTo>
                    <a:cubicBezTo>
                      <a:pt x="818700" y="32893"/>
                      <a:pt x="937859" y="62802"/>
                      <a:pt x="1038855" y="130280"/>
                    </a:cubicBezTo>
                    <a:cubicBezTo>
                      <a:pt x="1063155" y="147533"/>
                      <a:pt x="1088020" y="165188"/>
                      <a:pt x="1110787" y="184698"/>
                    </a:cubicBezTo>
                    <a:cubicBezTo>
                      <a:pt x="1149134" y="222831"/>
                      <a:pt x="1180216" y="267816"/>
                      <a:pt x="1210813" y="312156"/>
                    </a:cubicBezTo>
                    <a:cubicBezTo>
                      <a:pt x="1237535" y="357061"/>
                      <a:pt x="1263854" y="403094"/>
                      <a:pt x="1282906" y="451869"/>
                    </a:cubicBezTo>
                    <a:cubicBezTo>
                      <a:pt x="1297761" y="498063"/>
                      <a:pt x="1302686" y="547402"/>
                      <a:pt x="1305431" y="5965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1"/>
              <p:cNvSpPr/>
              <p:nvPr/>
            </p:nvSpPr>
            <p:spPr>
              <a:xfrm>
                <a:off x="2722620" y="1251357"/>
                <a:ext cx="308790" cy="455399"/>
              </a:xfrm>
              <a:custGeom>
                <a:rect b="b" l="l" r="r" t="t"/>
                <a:pathLst>
                  <a:path extrusionOk="0" h="455399" w="308790">
                    <a:moveTo>
                      <a:pt x="303309" y="12399"/>
                    </a:moveTo>
                    <a:cubicBezTo>
                      <a:pt x="313319" y="44646"/>
                      <a:pt x="306780" y="79716"/>
                      <a:pt x="305650" y="112931"/>
                    </a:cubicBezTo>
                    <a:cubicBezTo>
                      <a:pt x="305569" y="113011"/>
                      <a:pt x="305569" y="113011"/>
                      <a:pt x="305650" y="113092"/>
                    </a:cubicBezTo>
                    <a:cubicBezTo>
                      <a:pt x="305650" y="113253"/>
                      <a:pt x="305569" y="113414"/>
                      <a:pt x="305569" y="113575"/>
                    </a:cubicBezTo>
                    <a:cubicBezTo>
                      <a:pt x="296850" y="227651"/>
                      <a:pt x="278443" y="341082"/>
                      <a:pt x="271985" y="455399"/>
                    </a:cubicBezTo>
                    <a:cubicBezTo>
                      <a:pt x="182050" y="438873"/>
                      <a:pt x="90581" y="427667"/>
                      <a:pt x="0" y="437421"/>
                    </a:cubicBezTo>
                    <a:cubicBezTo>
                      <a:pt x="8881" y="327457"/>
                      <a:pt x="11060" y="217090"/>
                      <a:pt x="14451" y="106803"/>
                    </a:cubicBezTo>
                    <a:cubicBezTo>
                      <a:pt x="20909" y="101886"/>
                      <a:pt x="24300" y="93501"/>
                      <a:pt x="22040" y="85117"/>
                    </a:cubicBezTo>
                    <a:cubicBezTo>
                      <a:pt x="20909" y="81005"/>
                      <a:pt x="18568" y="77458"/>
                      <a:pt x="15420" y="74959"/>
                    </a:cubicBezTo>
                    <a:cubicBezTo>
                      <a:pt x="16227" y="51418"/>
                      <a:pt x="17034" y="27958"/>
                      <a:pt x="18084" y="4418"/>
                    </a:cubicBezTo>
                    <a:cubicBezTo>
                      <a:pt x="62244" y="-5337"/>
                      <a:pt x="107777" y="4095"/>
                      <a:pt x="152502" y="4176"/>
                    </a:cubicBezTo>
                    <a:cubicBezTo>
                      <a:pt x="202879" y="4901"/>
                      <a:pt x="253094" y="9093"/>
                      <a:pt x="303309" y="123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1"/>
              <p:cNvSpPr/>
              <p:nvPr/>
            </p:nvSpPr>
            <p:spPr>
              <a:xfrm>
                <a:off x="3163576" y="1338328"/>
                <a:ext cx="381456" cy="483068"/>
              </a:xfrm>
              <a:custGeom>
                <a:rect b="b" l="l" r="r" t="t"/>
                <a:pathLst>
                  <a:path extrusionOk="0" h="483068" w="381456">
                    <a:moveTo>
                      <a:pt x="381457" y="120767"/>
                    </a:moveTo>
                    <a:cubicBezTo>
                      <a:pt x="376129" y="170670"/>
                      <a:pt x="346016" y="214769"/>
                      <a:pt x="323088" y="258383"/>
                    </a:cubicBezTo>
                    <a:cubicBezTo>
                      <a:pt x="284902" y="322959"/>
                      <a:pt x="251398" y="390276"/>
                      <a:pt x="213051" y="454771"/>
                    </a:cubicBezTo>
                    <a:cubicBezTo>
                      <a:pt x="209660" y="462914"/>
                      <a:pt x="201991" y="472830"/>
                      <a:pt x="195532" y="483068"/>
                    </a:cubicBezTo>
                    <a:cubicBezTo>
                      <a:pt x="157911" y="464768"/>
                      <a:pt x="119241" y="448725"/>
                      <a:pt x="80409" y="434294"/>
                    </a:cubicBezTo>
                    <a:cubicBezTo>
                      <a:pt x="54171" y="422846"/>
                      <a:pt x="27368" y="412849"/>
                      <a:pt x="0" y="404707"/>
                    </a:cubicBezTo>
                    <a:cubicBezTo>
                      <a:pt x="1776" y="399144"/>
                      <a:pt x="3714" y="393662"/>
                      <a:pt x="5732" y="388099"/>
                    </a:cubicBezTo>
                    <a:cubicBezTo>
                      <a:pt x="30678" y="321347"/>
                      <a:pt x="60872" y="256610"/>
                      <a:pt x="84284" y="189212"/>
                    </a:cubicBezTo>
                    <a:cubicBezTo>
                      <a:pt x="105758" y="124476"/>
                      <a:pt x="133127" y="61915"/>
                      <a:pt x="161706" y="0"/>
                    </a:cubicBezTo>
                    <a:cubicBezTo>
                      <a:pt x="239692" y="30635"/>
                      <a:pt x="305408" y="85375"/>
                      <a:pt x="381457" y="1207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3537444" y="1686360"/>
                <a:ext cx="440713" cy="459043"/>
              </a:xfrm>
              <a:custGeom>
                <a:rect b="b" l="l" r="r" t="t"/>
                <a:pathLst>
                  <a:path extrusionOk="0" h="459043" w="440713">
                    <a:moveTo>
                      <a:pt x="440714" y="261528"/>
                    </a:moveTo>
                    <a:cubicBezTo>
                      <a:pt x="423599" y="291115"/>
                      <a:pt x="389127" y="305545"/>
                      <a:pt x="362404" y="325136"/>
                    </a:cubicBezTo>
                    <a:cubicBezTo>
                      <a:pt x="323411" y="351901"/>
                      <a:pt x="283933" y="378264"/>
                      <a:pt x="243567" y="403014"/>
                    </a:cubicBezTo>
                    <a:cubicBezTo>
                      <a:pt x="221608" y="416155"/>
                      <a:pt x="199004" y="428247"/>
                      <a:pt x="176318" y="440260"/>
                    </a:cubicBezTo>
                    <a:cubicBezTo>
                      <a:pt x="167841" y="445822"/>
                      <a:pt x="154359" y="451627"/>
                      <a:pt x="143945" y="459044"/>
                    </a:cubicBezTo>
                    <a:cubicBezTo>
                      <a:pt x="138293" y="437922"/>
                      <a:pt x="131108" y="417283"/>
                      <a:pt x="121824" y="397290"/>
                    </a:cubicBezTo>
                    <a:cubicBezTo>
                      <a:pt x="106001" y="363591"/>
                      <a:pt x="81055" y="335294"/>
                      <a:pt x="57481" y="306916"/>
                    </a:cubicBezTo>
                    <a:cubicBezTo>
                      <a:pt x="39559" y="286519"/>
                      <a:pt x="20345" y="267574"/>
                      <a:pt x="0" y="249919"/>
                    </a:cubicBezTo>
                    <a:cubicBezTo>
                      <a:pt x="969" y="248709"/>
                      <a:pt x="1857" y="247742"/>
                      <a:pt x="2664" y="247177"/>
                    </a:cubicBezTo>
                    <a:cubicBezTo>
                      <a:pt x="79440" y="161802"/>
                      <a:pt x="163320" y="83360"/>
                      <a:pt x="242195" y="0"/>
                    </a:cubicBezTo>
                    <a:cubicBezTo>
                      <a:pt x="319859" y="78200"/>
                      <a:pt x="376532" y="172121"/>
                      <a:pt x="440714" y="2615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3664435" y="2361059"/>
                <a:ext cx="363070" cy="338523"/>
              </a:xfrm>
              <a:custGeom>
                <a:rect b="b" l="l" r="r" t="t"/>
                <a:pathLst>
                  <a:path extrusionOk="0" h="338523" w="363070">
                    <a:moveTo>
                      <a:pt x="359256" y="0"/>
                    </a:moveTo>
                    <a:cubicBezTo>
                      <a:pt x="365553" y="68687"/>
                      <a:pt x="361920" y="138019"/>
                      <a:pt x="362889" y="206949"/>
                    </a:cubicBezTo>
                    <a:cubicBezTo>
                      <a:pt x="362162" y="246855"/>
                      <a:pt x="364019" y="287648"/>
                      <a:pt x="354654" y="326748"/>
                    </a:cubicBezTo>
                    <a:cubicBezTo>
                      <a:pt x="312432" y="339567"/>
                      <a:pt x="266899" y="332069"/>
                      <a:pt x="223304" y="333843"/>
                    </a:cubicBezTo>
                    <a:cubicBezTo>
                      <a:pt x="148869" y="334326"/>
                      <a:pt x="74435" y="339728"/>
                      <a:pt x="0" y="338277"/>
                    </a:cubicBezTo>
                    <a:cubicBezTo>
                      <a:pt x="30032" y="239357"/>
                      <a:pt x="39478" y="135198"/>
                      <a:pt x="40043" y="31603"/>
                    </a:cubicBezTo>
                    <a:cubicBezTo>
                      <a:pt x="43191" y="30958"/>
                      <a:pt x="42626" y="26765"/>
                      <a:pt x="40043" y="26282"/>
                    </a:cubicBezTo>
                    <a:cubicBezTo>
                      <a:pt x="40124" y="24911"/>
                      <a:pt x="40124" y="23621"/>
                      <a:pt x="40124" y="22251"/>
                    </a:cubicBezTo>
                    <a:cubicBezTo>
                      <a:pt x="94133" y="22412"/>
                      <a:pt x="147497" y="11125"/>
                      <a:pt x="201345" y="8304"/>
                    </a:cubicBezTo>
                    <a:cubicBezTo>
                      <a:pt x="253982" y="6530"/>
                      <a:pt x="306619" y="1774"/>
                      <a:pt x="359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3393177" y="2854849"/>
                <a:ext cx="451370" cy="453073"/>
              </a:xfrm>
              <a:custGeom>
                <a:rect b="b" l="l" r="r" t="t"/>
                <a:pathLst>
                  <a:path extrusionOk="0" h="453073" w="451370">
                    <a:moveTo>
                      <a:pt x="451371" y="230006"/>
                    </a:moveTo>
                    <a:cubicBezTo>
                      <a:pt x="417544" y="317074"/>
                      <a:pt x="347469" y="386487"/>
                      <a:pt x="280462" y="449692"/>
                    </a:cubicBezTo>
                    <a:cubicBezTo>
                      <a:pt x="268352" y="463478"/>
                      <a:pt x="236705" y="431069"/>
                      <a:pt x="223385" y="424700"/>
                    </a:cubicBezTo>
                    <a:cubicBezTo>
                      <a:pt x="152744" y="378586"/>
                      <a:pt x="89128" y="323846"/>
                      <a:pt x="28821" y="265236"/>
                    </a:cubicBezTo>
                    <a:cubicBezTo>
                      <a:pt x="18568" y="256207"/>
                      <a:pt x="9769" y="248548"/>
                      <a:pt x="0" y="239922"/>
                    </a:cubicBezTo>
                    <a:cubicBezTo>
                      <a:pt x="33746" y="213559"/>
                      <a:pt x="65312" y="184617"/>
                      <a:pt x="93164" y="151644"/>
                    </a:cubicBezTo>
                    <a:cubicBezTo>
                      <a:pt x="136356" y="105046"/>
                      <a:pt x="175430" y="54740"/>
                      <a:pt x="206754" y="0"/>
                    </a:cubicBezTo>
                    <a:cubicBezTo>
                      <a:pt x="280704" y="84166"/>
                      <a:pt x="370235" y="152934"/>
                      <a:pt x="451371" y="2300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086316" y="3171762"/>
                <a:ext cx="348941" cy="366170"/>
              </a:xfrm>
              <a:custGeom>
                <a:rect b="b" l="l" r="r" t="t"/>
                <a:pathLst>
                  <a:path extrusionOk="0" h="366170" w="348941">
                    <a:moveTo>
                      <a:pt x="331646" y="220815"/>
                    </a:moveTo>
                    <a:cubicBezTo>
                      <a:pt x="338911" y="236778"/>
                      <a:pt x="350860" y="256852"/>
                      <a:pt x="348680" y="275636"/>
                    </a:cubicBezTo>
                    <a:cubicBezTo>
                      <a:pt x="279332" y="315139"/>
                      <a:pt x="204816" y="343114"/>
                      <a:pt x="128525" y="366171"/>
                    </a:cubicBezTo>
                    <a:cubicBezTo>
                      <a:pt x="105597" y="308770"/>
                      <a:pt x="76049" y="254514"/>
                      <a:pt x="47712" y="199693"/>
                    </a:cubicBezTo>
                    <a:cubicBezTo>
                      <a:pt x="31162" y="169138"/>
                      <a:pt x="17438" y="133505"/>
                      <a:pt x="0" y="101902"/>
                    </a:cubicBezTo>
                    <a:cubicBezTo>
                      <a:pt x="67734" y="78039"/>
                      <a:pt x="131431" y="44340"/>
                      <a:pt x="189962" y="2096"/>
                    </a:cubicBezTo>
                    <a:cubicBezTo>
                      <a:pt x="191092" y="1451"/>
                      <a:pt x="192222" y="726"/>
                      <a:pt x="193352" y="0"/>
                    </a:cubicBezTo>
                    <a:cubicBezTo>
                      <a:pt x="193594" y="322"/>
                      <a:pt x="193837" y="645"/>
                      <a:pt x="194079" y="967"/>
                    </a:cubicBezTo>
                    <a:cubicBezTo>
                      <a:pt x="199165" y="7739"/>
                      <a:pt x="205139" y="19107"/>
                      <a:pt x="215311" y="19590"/>
                    </a:cubicBezTo>
                    <a:cubicBezTo>
                      <a:pt x="215553" y="19832"/>
                      <a:pt x="215796" y="19993"/>
                      <a:pt x="216038" y="20235"/>
                    </a:cubicBezTo>
                    <a:cubicBezTo>
                      <a:pt x="216361" y="22976"/>
                      <a:pt x="217249" y="25798"/>
                      <a:pt x="218863" y="28700"/>
                    </a:cubicBezTo>
                    <a:cubicBezTo>
                      <a:pt x="245182" y="68607"/>
                      <a:pt x="269644" y="109561"/>
                      <a:pt x="293782" y="150838"/>
                    </a:cubicBezTo>
                    <a:cubicBezTo>
                      <a:pt x="307265" y="173734"/>
                      <a:pt x="319697" y="197194"/>
                      <a:pt x="331646" y="2208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2711404" y="3305751"/>
                <a:ext cx="259707" cy="346667"/>
              </a:xfrm>
              <a:custGeom>
                <a:rect b="b" l="l" r="r" t="t"/>
                <a:pathLst>
                  <a:path extrusionOk="0" h="346667" w="259707">
                    <a:moveTo>
                      <a:pt x="259708" y="1209"/>
                    </a:moveTo>
                    <a:cubicBezTo>
                      <a:pt x="259627" y="1451"/>
                      <a:pt x="259627" y="1693"/>
                      <a:pt x="259627" y="1854"/>
                    </a:cubicBezTo>
                    <a:cubicBezTo>
                      <a:pt x="257447" y="114801"/>
                      <a:pt x="260111" y="228313"/>
                      <a:pt x="251392" y="340937"/>
                    </a:cubicBezTo>
                    <a:cubicBezTo>
                      <a:pt x="209896" y="346903"/>
                      <a:pt x="168077" y="343598"/>
                      <a:pt x="126339" y="344162"/>
                    </a:cubicBezTo>
                    <a:cubicBezTo>
                      <a:pt x="84843" y="344323"/>
                      <a:pt x="42701" y="350611"/>
                      <a:pt x="1528" y="342630"/>
                    </a:cubicBezTo>
                    <a:cubicBezTo>
                      <a:pt x="-5092" y="261769"/>
                      <a:pt x="11861" y="176636"/>
                      <a:pt x="13234" y="95050"/>
                    </a:cubicBezTo>
                    <a:cubicBezTo>
                      <a:pt x="13799" y="63286"/>
                      <a:pt x="13557" y="31603"/>
                      <a:pt x="15414" y="0"/>
                    </a:cubicBezTo>
                    <a:cubicBezTo>
                      <a:pt x="63287" y="7417"/>
                      <a:pt x="111888" y="11206"/>
                      <a:pt x="160085" y="13141"/>
                    </a:cubicBezTo>
                    <a:cubicBezTo>
                      <a:pt x="193750" y="13463"/>
                      <a:pt x="227011" y="8707"/>
                      <a:pt x="259708" y="1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2186885" y="3154268"/>
                <a:ext cx="368459" cy="389469"/>
              </a:xfrm>
              <a:custGeom>
                <a:rect b="b" l="l" r="r" t="t"/>
                <a:pathLst>
                  <a:path extrusionOk="0" h="389469" w="368459">
                    <a:moveTo>
                      <a:pt x="368459" y="104401"/>
                    </a:moveTo>
                    <a:cubicBezTo>
                      <a:pt x="366764" y="108513"/>
                      <a:pt x="365230" y="112544"/>
                      <a:pt x="363696" y="116091"/>
                    </a:cubicBezTo>
                    <a:cubicBezTo>
                      <a:pt x="352636" y="142131"/>
                      <a:pt x="343836" y="169058"/>
                      <a:pt x="332856" y="195098"/>
                    </a:cubicBezTo>
                    <a:cubicBezTo>
                      <a:pt x="303470" y="260721"/>
                      <a:pt x="279977" y="331343"/>
                      <a:pt x="236947" y="389470"/>
                    </a:cubicBezTo>
                    <a:cubicBezTo>
                      <a:pt x="192706" y="370766"/>
                      <a:pt x="148708" y="350692"/>
                      <a:pt x="102126" y="338599"/>
                    </a:cubicBezTo>
                    <a:cubicBezTo>
                      <a:pt x="65877" y="328602"/>
                      <a:pt x="29306" y="316913"/>
                      <a:pt x="0" y="291921"/>
                    </a:cubicBezTo>
                    <a:cubicBezTo>
                      <a:pt x="22928" y="242260"/>
                      <a:pt x="46179" y="193001"/>
                      <a:pt x="76695" y="146726"/>
                    </a:cubicBezTo>
                    <a:cubicBezTo>
                      <a:pt x="107373" y="99000"/>
                      <a:pt x="145398" y="53370"/>
                      <a:pt x="165177" y="0"/>
                    </a:cubicBezTo>
                    <a:cubicBezTo>
                      <a:pt x="167437" y="1290"/>
                      <a:pt x="169617" y="2580"/>
                      <a:pt x="171878" y="3870"/>
                    </a:cubicBezTo>
                    <a:cubicBezTo>
                      <a:pt x="235736" y="40390"/>
                      <a:pt x="300483" y="76265"/>
                      <a:pt x="368459" y="104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1706935" y="2905720"/>
                <a:ext cx="495369" cy="396725"/>
              </a:xfrm>
              <a:custGeom>
                <a:rect b="b" l="l" r="r" t="t"/>
                <a:pathLst>
                  <a:path extrusionOk="0" h="396725" w="495369">
                    <a:moveTo>
                      <a:pt x="495369" y="143663"/>
                    </a:moveTo>
                    <a:cubicBezTo>
                      <a:pt x="492947" y="144791"/>
                      <a:pt x="490929" y="146726"/>
                      <a:pt x="490041" y="149629"/>
                    </a:cubicBezTo>
                    <a:cubicBezTo>
                      <a:pt x="489880" y="150354"/>
                      <a:pt x="489718" y="151241"/>
                      <a:pt x="489718" y="152128"/>
                    </a:cubicBezTo>
                    <a:cubicBezTo>
                      <a:pt x="482210" y="153901"/>
                      <a:pt x="475348" y="160431"/>
                      <a:pt x="473087" y="167768"/>
                    </a:cubicBezTo>
                    <a:cubicBezTo>
                      <a:pt x="412942" y="223314"/>
                      <a:pt x="359417" y="280715"/>
                      <a:pt x="292248" y="329973"/>
                    </a:cubicBezTo>
                    <a:cubicBezTo>
                      <a:pt x="259471" y="352546"/>
                      <a:pt x="230489" y="385842"/>
                      <a:pt x="191415" y="396725"/>
                    </a:cubicBezTo>
                    <a:cubicBezTo>
                      <a:pt x="131189" y="348918"/>
                      <a:pt x="84768" y="286842"/>
                      <a:pt x="42223" y="223395"/>
                    </a:cubicBezTo>
                    <a:cubicBezTo>
                      <a:pt x="25915" y="197597"/>
                      <a:pt x="6297" y="171799"/>
                      <a:pt x="0" y="141405"/>
                    </a:cubicBezTo>
                    <a:cubicBezTo>
                      <a:pt x="63697" y="119638"/>
                      <a:pt x="127314" y="97549"/>
                      <a:pt x="191576" y="77555"/>
                    </a:cubicBezTo>
                    <a:cubicBezTo>
                      <a:pt x="256807" y="55063"/>
                      <a:pt x="318971" y="24992"/>
                      <a:pt x="383637" y="1129"/>
                    </a:cubicBezTo>
                    <a:cubicBezTo>
                      <a:pt x="384928" y="887"/>
                      <a:pt x="386139" y="484"/>
                      <a:pt x="387270" y="0"/>
                    </a:cubicBezTo>
                    <a:cubicBezTo>
                      <a:pt x="415122" y="57401"/>
                      <a:pt x="450644" y="103031"/>
                      <a:pt x="495369" y="1436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1689901" y="2367159"/>
                <a:ext cx="331322" cy="304121"/>
              </a:xfrm>
              <a:custGeom>
                <a:rect b="b" l="l" r="r" t="t"/>
                <a:pathLst>
                  <a:path extrusionOk="0" h="304121" w="331322">
                    <a:moveTo>
                      <a:pt x="331323" y="304121"/>
                    </a:moveTo>
                    <a:cubicBezTo>
                      <a:pt x="329869" y="303557"/>
                      <a:pt x="328255" y="303154"/>
                      <a:pt x="326559" y="302831"/>
                    </a:cubicBezTo>
                    <a:cubicBezTo>
                      <a:pt x="283126" y="298478"/>
                      <a:pt x="240903" y="286224"/>
                      <a:pt x="197308" y="283241"/>
                    </a:cubicBezTo>
                    <a:cubicBezTo>
                      <a:pt x="131915" y="274212"/>
                      <a:pt x="64747" y="281870"/>
                      <a:pt x="0" y="269697"/>
                    </a:cubicBezTo>
                    <a:cubicBezTo>
                      <a:pt x="5005" y="211248"/>
                      <a:pt x="6297" y="152638"/>
                      <a:pt x="8880" y="94109"/>
                    </a:cubicBezTo>
                    <a:cubicBezTo>
                      <a:pt x="11787" y="65570"/>
                      <a:pt x="11545" y="28485"/>
                      <a:pt x="27368" y="1317"/>
                    </a:cubicBezTo>
                    <a:cubicBezTo>
                      <a:pt x="78390" y="-2875"/>
                      <a:pt x="129655" y="3735"/>
                      <a:pt x="180193" y="10024"/>
                    </a:cubicBezTo>
                    <a:cubicBezTo>
                      <a:pt x="225887" y="14055"/>
                      <a:pt x="275941" y="29775"/>
                      <a:pt x="322200" y="27357"/>
                    </a:cubicBezTo>
                    <a:cubicBezTo>
                      <a:pt x="311220" y="119423"/>
                      <a:pt x="314046" y="213102"/>
                      <a:pt x="331323" y="304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1770067" y="1664996"/>
                <a:ext cx="421176" cy="514428"/>
              </a:xfrm>
              <a:custGeom>
                <a:rect b="b" l="l" r="r" t="t"/>
                <a:pathLst>
                  <a:path extrusionOk="0" h="514428" w="421176">
                    <a:moveTo>
                      <a:pt x="413104" y="283375"/>
                    </a:moveTo>
                    <a:cubicBezTo>
                      <a:pt x="415606" y="286278"/>
                      <a:pt x="418271" y="289502"/>
                      <a:pt x="421177" y="292485"/>
                    </a:cubicBezTo>
                    <a:cubicBezTo>
                      <a:pt x="386382" y="335616"/>
                      <a:pt x="359014" y="384713"/>
                      <a:pt x="333018" y="433407"/>
                    </a:cubicBezTo>
                    <a:cubicBezTo>
                      <a:pt x="319051" y="459769"/>
                      <a:pt x="305973" y="486615"/>
                      <a:pt x="294993" y="514429"/>
                    </a:cubicBezTo>
                    <a:cubicBezTo>
                      <a:pt x="262297" y="488389"/>
                      <a:pt x="225483" y="467106"/>
                      <a:pt x="192787" y="440824"/>
                    </a:cubicBezTo>
                    <a:cubicBezTo>
                      <a:pt x="131835" y="393662"/>
                      <a:pt x="64424" y="354078"/>
                      <a:pt x="13401" y="295388"/>
                    </a:cubicBezTo>
                    <a:cubicBezTo>
                      <a:pt x="8396" y="288938"/>
                      <a:pt x="1776" y="282730"/>
                      <a:pt x="0" y="274507"/>
                    </a:cubicBezTo>
                    <a:cubicBezTo>
                      <a:pt x="6216" y="259754"/>
                      <a:pt x="13482" y="245323"/>
                      <a:pt x="20021" y="230651"/>
                    </a:cubicBezTo>
                    <a:cubicBezTo>
                      <a:pt x="38751" y="181473"/>
                      <a:pt x="70237" y="139793"/>
                      <a:pt x="100107" y="97065"/>
                    </a:cubicBezTo>
                    <a:cubicBezTo>
                      <a:pt x="121824" y="64253"/>
                      <a:pt x="137809" y="27249"/>
                      <a:pt x="167034" y="0"/>
                    </a:cubicBezTo>
                    <a:cubicBezTo>
                      <a:pt x="225564" y="77475"/>
                      <a:pt x="301533" y="138745"/>
                      <a:pt x="362324" y="214285"/>
                    </a:cubicBezTo>
                    <a:cubicBezTo>
                      <a:pt x="381699" y="236455"/>
                      <a:pt x="395343" y="258948"/>
                      <a:pt x="413104" y="2833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1496629" y="3420713"/>
                <a:ext cx="1193940" cy="1769745"/>
              </a:xfrm>
              <a:custGeom>
                <a:rect b="b" l="l" r="r" t="t"/>
                <a:pathLst>
                  <a:path extrusionOk="0" h="1769745" w="1193940">
                    <a:moveTo>
                      <a:pt x="840174" y="171073"/>
                    </a:moveTo>
                    <a:cubicBezTo>
                      <a:pt x="841627" y="171073"/>
                      <a:pt x="842757" y="169622"/>
                      <a:pt x="842677" y="168252"/>
                    </a:cubicBezTo>
                    <a:cubicBezTo>
                      <a:pt x="842515" y="166720"/>
                      <a:pt x="841304" y="165752"/>
                      <a:pt x="839851" y="165752"/>
                    </a:cubicBezTo>
                    <a:cubicBezTo>
                      <a:pt x="838398" y="165752"/>
                      <a:pt x="837268" y="167203"/>
                      <a:pt x="837348" y="168574"/>
                    </a:cubicBezTo>
                    <a:cubicBezTo>
                      <a:pt x="837429" y="170186"/>
                      <a:pt x="838721" y="171073"/>
                      <a:pt x="840174" y="171073"/>
                    </a:cubicBezTo>
                    <a:close/>
                    <a:moveTo>
                      <a:pt x="1193940" y="264349"/>
                    </a:moveTo>
                    <a:cubicBezTo>
                      <a:pt x="1189823" y="277410"/>
                      <a:pt x="1185383" y="290308"/>
                      <a:pt x="1181427" y="303449"/>
                    </a:cubicBezTo>
                    <a:cubicBezTo>
                      <a:pt x="1166895" y="352062"/>
                      <a:pt x="1146066" y="398580"/>
                      <a:pt x="1128951" y="446387"/>
                    </a:cubicBezTo>
                    <a:cubicBezTo>
                      <a:pt x="1107073" y="517492"/>
                      <a:pt x="1080674" y="587147"/>
                      <a:pt x="1059118" y="658334"/>
                    </a:cubicBezTo>
                    <a:cubicBezTo>
                      <a:pt x="1035464" y="744918"/>
                      <a:pt x="1013505" y="827794"/>
                      <a:pt x="976772" y="910509"/>
                    </a:cubicBezTo>
                    <a:cubicBezTo>
                      <a:pt x="941008" y="994998"/>
                      <a:pt x="910168" y="1081341"/>
                      <a:pt x="873678" y="1165749"/>
                    </a:cubicBezTo>
                    <a:cubicBezTo>
                      <a:pt x="836218" y="1276116"/>
                      <a:pt x="783581" y="1382049"/>
                      <a:pt x="734819" y="1488305"/>
                    </a:cubicBezTo>
                    <a:cubicBezTo>
                      <a:pt x="713264" y="1544819"/>
                      <a:pt x="693404" y="1601494"/>
                      <a:pt x="667893" y="1656556"/>
                    </a:cubicBezTo>
                    <a:cubicBezTo>
                      <a:pt x="651424" y="1695173"/>
                      <a:pt x="639072" y="1733306"/>
                      <a:pt x="615821" y="1769745"/>
                    </a:cubicBezTo>
                    <a:cubicBezTo>
                      <a:pt x="542436" y="1682435"/>
                      <a:pt x="490122" y="1582306"/>
                      <a:pt x="431349" y="1484516"/>
                    </a:cubicBezTo>
                    <a:cubicBezTo>
                      <a:pt x="410359" y="1454687"/>
                      <a:pt x="395504" y="1398173"/>
                      <a:pt x="353443" y="1395190"/>
                    </a:cubicBezTo>
                    <a:cubicBezTo>
                      <a:pt x="340122" y="1396077"/>
                      <a:pt x="330273" y="1405751"/>
                      <a:pt x="319697" y="1412765"/>
                    </a:cubicBezTo>
                    <a:cubicBezTo>
                      <a:pt x="272146" y="1445093"/>
                      <a:pt x="229439" y="1483629"/>
                      <a:pt x="184310" y="1519020"/>
                    </a:cubicBezTo>
                    <a:cubicBezTo>
                      <a:pt x="125941" y="1563039"/>
                      <a:pt x="62083" y="1599156"/>
                      <a:pt x="0" y="1637530"/>
                    </a:cubicBezTo>
                    <a:cubicBezTo>
                      <a:pt x="47067" y="1460814"/>
                      <a:pt x="118675" y="1290627"/>
                      <a:pt x="188831" y="1121731"/>
                    </a:cubicBezTo>
                    <a:cubicBezTo>
                      <a:pt x="218379" y="1048287"/>
                      <a:pt x="237835" y="971215"/>
                      <a:pt x="268433" y="898255"/>
                    </a:cubicBezTo>
                    <a:cubicBezTo>
                      <a:pt x="305650" y="809736"/>
                      <a:pt x="347388" y="721136"/>
                      <a:pt x="382022" y="631246"/>
                    </a:cubicBezTo>
                    <a:cubicBezTo>
                      <a:pt x="417786" y="523055"/>
                      <a:pt x="465822" y="420427"/>
                      <a:pt x="511839" y="316348"/>
                    </a:cubicBezTo>
                    <a:cubicBezTo>
                      <a:pt x="548571" y="217913"/>
                      <a:pt x="577635" y="116897"/>
                      <a:pt x="618647" y="19993"/>
                    </a:cubicBezTo>
                    <a:cubicBezTo>
                      <a:pt x="619777" y="16769"/>
                      <a:pt x="623733" y="7900"/>
                      <a:pt x="625832" y="0"/>
                    </a:cubicBezTo>
                    <a:cubicBezTo>
                      <a:pt x="633905" y="5401"/>
                      <a:pt x="642059" y="10642"/>
                      <a:pt x="650213" y="15721"/>
                    </a:cubicBezTo>
                    <a:cubicBezTo>
                      <a:pt x="646822" y="23944"/>
                      <a:pt x="645449" y="32570"/>
                      <a:pt x="650051" y="41116"/>
                    </a:cubicBezTo>
                    <a:cubicBezTo>
                      <a:pt x="686380" y="93357"/>
                      <a:pt x="757182" y="104159"/>
                      <a:pt x="813936" y="122944"/>
                    </a:cubicBezTo>
                    <a:cubicBezTo>
                      <a:pt x="851315" y="135843"/>
                      <a:pt x="886837" y="153740"/>
                      <a:pt x="923812" y="167284"/>
                    </a:cubicBezTo>
                    <a:cubicBezTo>
                      <a:pt x="944883" y="171960"/>
                      <a:pt x="967407" y="145678"/>
                      <a:pt x="988236" y="109238"/>
                    </a:cubicBezTo>
                    <a:cubicBezTo>
                      <a:pt x="998166" y="119155"/>
                      <a:pt x="1013586" y="124314"/>
                      <a:pt x="1025373" y="131328"/>
                    </a:cubicBezTo>
                    <a:cubicBezTo>
                      <a:pt x="1067030" y="151322"/>
                      <a:pt x="1106831" y="176958"/>
                      <a:pt x="1152606" y="188971"/>
                    </a:cubicBezTo>
                    <a:cubicBezTo>
                      <a:pt x="1160437" y="190905"/>
                      <a:pt x="1166895" y="188809"/>
                      <a:pt x="1171335" y="184859"/>
                    </a:cubicBezTo>
                    <a:cubicBezTo>
                      <a:pt x="1171981" y="185423"/>
                      <a:pt x="1172708" y="186068"/>
                      <a:pt x="1173515" y="186633"/>
                    </a:cubicBezTo>
                    <a:cubicBezTo>
                      <a:pt x="1174968" y="187761"/>
                      <a:pt x="1176421" y="188487"/>
                      <a:pt x="1177955" y="188890"/>
                    </a:cubicBezTo>
                    <a:cubicBezTo>
                      <a:pt x="1177148" y="201708"/>
                      <a:pt x="1176341" y="214527"/>
                      <a:pt x="1175614" y="227587"/>
                    </a:cubicBezTo>
                    <a:cubicBezTo>
                      <a:pt x="1172465" y="245242"/>
                      <a:pt x="1180781" y="257497"/>
                      <a:pt x="1193940" y="264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2883841" y="3495366"/>
                <a:ext cx="1090361" cy="1663086"/>
              </a:xfrm>
              <a:custGeom>
                <a:rect b="b" l="l" r="r" t="t"/>
                <a:pathLst>
                  <a:path extrusionOk="0" h="1663086" w="1090361">
                    <a:moveTo>
                      <a:pt x="1047654" y="1273214"/>
                    </a:moveTo>
                    <a:cubicBezTo>
                      <a:pt x="1064931" y="1322794"/>
                      <a:pt x="1085275" y="1372617"/>
                      <a:pt x="1090361" y="1425261"/>
                    </a:cubicBezTo>
                    <a:cubicBezTo>
                      <a:pt x="1011567" y="1398254"/>
                      <a:pt x="936971" y="1360766"/>
                      <a:pt x="857774" y="1334726"/>
                    </a:cubicBezTo>
                    <a:cubicBezTo>
                      <a:pt x="813452" y="1315942"/>
                      <a:pt x="635600" y="1223069"/>
                      <a:pt x="600805" y="1260153"/>
                    </a:cubicBezTo>
                    <a:cubicBezTo>
                      <a:pt x="578200" y="1295384"/>
                      <a:pt x="568674" y="1338435"/>
                      <a:pt x="552447" y="1377051"/>
                    </a:cubicBezTo>
                    <a:cubicBezTo>
                      <a:pt x="539691" y="1410266"/>
                      <a:pt x="527662" y="1443884"/>
                      <a:pt x="514583" y="1477099"/>
                    </a:cubicBezTo>
                    <a:cubicBezTo>
                      <a:pt x="504331" y="1502091"/>
                      <a:pt x="488265" y="1529017"/>
                      <a:pt x="476397" y="1553848"/>
                    </a:cubicBezTo>
                    <a:cubicBezTo>
                      <a:pt x="457991" y="1589240"/>
                      <a:pt x="446204" y="1627695"/>
                      <a:pt x="427635" y="1663087"/>
                    </a:cubicBezTo>
                    <a:cubicBezTo>
                      <a:pt x="400267" y="1568279"/>
                      <a:pt x="381134" y="1471214"/>
                      <a:pt x="352555" y="1376728"/>
                    </a:cubicBezTo>
                    <a:cubicBezTo>
                      <a:pt x="299595" y="1197432"/>
                      <a:pt x="237190" y="1020716"/>
                      <a:pt x="191334" y="839565"/>
                    </a:cubicBezTo>
                    <a:cubicBezTo>
                      <a:pt x="173250" y="746692"/>
                      <a:pt x="145882" y="656238"/>
                      <a:pt x="119402" y="565622"/>
                    </a:cubicBezTo>
                    <a:cubicBezTo>
                      <a:pt x="101722" y="496451"/>
                      <a:pt x="86867" y="426474"/>
                      <a:pt x="62325" y="359318"/>
                    </a:cubicBezTo>
                    <a:cubicBezTo>
                      <a:pt x="56431" y="347951"/>
                      <a:pt x="25108" y="249757"/>
                      <a:pt x="0" y="197919"/>
                    </a:cubicBezTo>
                    <a:cubicBezTo>
                      <a:pt x="14774" y="198161"/>
                      <a:pt x="29467" y="198322"/>
                      <a:pt x="44241" y="197597"/>
                    </a:cubicBezTo>
                    <a:cubicBezTo>
                      <a:pt x="69268" y="192840"/>
                      <a:pt x="110360" y="202515"/>
                      <a:pt x="118756" y="170751"/>
                    </a:cubicBezTo>
                    <a:cubicBezTo>
                      <a:pt x="123519" y="143502"/>
                      <a:pt x="125780" y="116011"/>
                      <a:pt x="126749" y="88439"/>
                    </a:cubicBezTo>
                    <a:cubicBezTo>
                      <a:pt x="170586" y="79168"/>
                      <a:pt x="212486" y="57723"/>
                      <a:pt x="254628" y="43051"/>
                    </a:cubicBezTo>
                    <a:cubicBezTo>
                      <a:pt x="266253" y="40068"/>
                      <a:pt x="281511" y="36924"/>
                      <a:pt x="287162" y="27088"/>
                    </a:cubicBezTo>
                    <a:cubicBezTo>
                      <a:pt x="287405" y="27652"/>
                      <a:pt x="287566" y="28217"/>
                      <a:pt x="287808" y="28781"/>
                    </a:cubicBezTo>
                    <a:cubicBezTo>
                      <a:pt x="295155" y="45469"/>
                      <a:pt x="295397" y="73283"/>
                      <a:pt x="316629" y="80135"/>
                    </a:cubicBezTo>
                    <a:cubicBezTo>
                      <a:pt x="349649" y="89003"/>
                      <a:pt x="381457" y="66752"/>
                      <a:pt x="412619" y="58449"/>
                    </a:cubicBezTo>
                    <a:cubicBezTo>
                      <a:pt x="460332" y="44099"/>
                      <a:pt x="506349" y="25314"/>
                      <a:pt x="549782" y="645"/>
                    </a:cubicBezTo>
                    <a:cubicBezTo>
                      <a:pt x="550348" y="403"/>
                      <a:pt x="550993" y="242"/>
                      <a:pt x="551478" y="0"/>
                    </a:cubicBezTo>
                    <a:cubicBezTo>
                      <a:pt x="549540" y="4515"/>
                      <a:pt x="549056" y="9755"/>
                      <a:pt x="551074" y="14753"/>
                    </a:cubicBezTo>
                    <a:cubicBezTo>
                      <a:pt x="571984" y="70622"/>
                      <a:pt x="600159" y="123105"/>
                      <a:pt x="626639" y="176475"/>
                    </a:cubicBezTo>
                    <a:cubicBezTo>
                      <a:pt x="668619" y="273137"/>
                      <a:pt x="712457" y="369315"/>
                      <a:pt x="748625" y="468476"/>
                    </a:cubicBezTo>
                    <a:cubicBezTo>
                      <a:pt x="780191" y="554335"/>
                      <a:pt x="812887" y="639791"/>
                      <a:pt x="836703" y="728230"/>
                    </a:cubicBezTo>
                    <a:cubicBezTo>
                      <a:pt x="858339" y="796918"/>
                      <a:pt x="889340" y="862138"/>
                      <a:pt x="913559" y="929939"/>
                    </a:cubicBezTo>
                    <a:cubicBezTo>
                      <a:pt x="942945" y="996127"/>
                      <a:pt x="964259" y="1065217"/>
                      <a:pt x="991223" y="1132373"/>
                    </a:cubicBezTo>
                    <a:cubicBezTo>
                      <a:pt x="1012617" y="1178164"/>
                      <a:pt x="1031024" y="1225326"/>
                      <a:pt x="1047654" y="12732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5" name="Google Shape;855;p21"/>
              <p:cNvGrpSpPr/>
              <p:nvPr/>
            </p:nvGrpSpPr>
            <p:grpSpPr>
              <a:xfrm>
                <a:off x="1444287" y="1209616"/>
                <a:ext cx="2625514" cy="4031225"/>
                <a:chOff x="1444287" y="1209616"/>
                <a:chExt cx="2625514" cy="4031225"/>
              </a:xfrm>
            </p:grpSpPr>
            <p:sp>
              <p:nvSpPr>
                <p:cNvPr id="856" name="Google Shape;856;p21"/>
                <p:cNvSpPr/>
                <p:nvPr/>
              </p:nvSpPr>
              <p:spPr>
                <a:xfrm>
                  <a:off x="1444287" y="1209616"/>
                  <a:ext cx="2625514" cy="4031225"/>
                </a:xfrm>
                <a:custGeom>
                  <a:rect b="b" l="l" r="r" t="t"/>
                  <a:pathLst>
                    <a:path extrusionOk="0" h="4031225" w="2625514">
                      <a:moveTo>
                        <a:pt x="2625259" y="1306473"/>
                      </a:moveTo>
                      <a:cubicBezTo>
                        <a:pt x="2624694" y="1253345"/>
                        <a:pt x="2626470" y="1199895"/>
                        <a:pt x="2620496" y="1147009"/>
                      </a:cubicBezTo>
                      <a:cubicBezTo>
                        <a:pt x="2619528" y="1138867"/>
                        <a:pt x="2617509" y="1130160"/>
                        <a:pt x="2612988" y="1123146"/>
                      </a:cubicBezTo>
                      <a:cubicBezTo>
                        <a:pt x="2607902" y="1115245"/>
                        <a:pt x="2599506" y="1110489"/>
                        <a:pt x="2589980" y="1111053"/>
                      </a:cubicBezTo>
                      <a:cubicBezTo>
                        <a:pt x="2571734" y="1112907"/>
                        <a:pt x="2553489" y="1115165"/>
                        <a:pt x="2535163" y="1117261"/>
                      </a:cubicBezTo>
                      <a:cubicBezTo>
                        <a:pt x="2537020" y="1110489"/>
                        <a:pt x="2537262" y="1102669"/>
                        <a:pt x="2536616" y="1095655"/>
                      </a:cubicBezTo>
                      <a:cubicBezTo>
                        <a:pt x="2535889" y="1085255"/>
                        <a:pt x="2536132" y="1071469"/>
                        <a:pt x="2528543" y="1064133"/>
                      </a:cubicBezTo>
                      <a:cubicBezTo>
                        <a:pt x="2518694" y="1000444"/>
                        <a:pt x="2496008" y="939657"/>
                        <a:pt x="2488419" y="875243"/>
                      </a:cubicBezTo>
                      <a:cubicBezTo>
                        <a:pt x="2485917" y="862425"/>
                        <a:pt x="2485029" y="848961"/>
                        <a:pt x="2482365" y="836062"/>
                      </a:cubicBezTo>
                      <a:cubicBezTo>
                        <a:pt x="2536051" y="802686"/>
                        <a:pt x="2601686" y="759474"/>
                        <a:pt x="2566568" y="710216"/>
                      </a:cubicBezTo>
                      <a:cubicBezTo>
                        <a:pt x="2514011" y="638062"/>
                        <a:pt x="2467833" y="561797"/>
                        <a:pt x="2407849" y="494641"/>
                      </a:cubicBezTo>
                      <a:cubicBezTo>
                        <a:pt x="2384841" y="470617"/>
                        <a:pt x="2354808" y="416763"/>
                        <a:pt x="2316057" y="442642"/>
                      </a:cubicBezTo>
                      <a:cubicBezTo>
                        <a:pt x="2308226" y="451833"/>
                        <a:pt x="2300315" y="461023"/>
                        <a:pt x="2292241" y="470133"/>
                      </a:cubicBezTo>
                      <a:cubicBezTo>
                        <a:pt x="2256074" y="449414"/>
                        <a:pt x="2224750" y="427566"/>
                        <a:pt x="2189389" y="403623"/>
                      </a:cubicBezTo>
                      <a:cubicBezTo>
                        <a:pt x="2162425" y="386693"/>
                        <a:pt x="2135622" y="368876"/>
                        <a:pt x="2111403" y="348721"/>
                      </a:cubicBezTo>
                      <a:cubicBezTo>
                        <a:pt x="2132231" y="305268"/>
                        <a:pt x="2170579" y="234968"/>
                        <a:pt x="2116085" y="209250"/>
                      </a:cubicBezTo>
                      <a:cubicBezTo>
                        <a:pt x="2039551" y="173617"/>
                        <a:pt x="1973513" y="117829"/>
                        <a:pt x="1894073" y="88645"/>
                      </a:cubicBezTo>
                      <a:cubicBezTo>
                        <a:pt x="1857582" y="76955"/>
                        <a:pt x="1846199" y="100254"/>
                        <a:pt x="1836108" y="130163"/>
                      </a:cubicBezTo>
                      <a:cubicBezTo>
                        <a:pt x="1829568" y="146932"/>
                        <a:pt x="1822545" y="163620"/>
                        <a:pt x="1815763" y="180389"/>
                      </a:cubicBezTo>
                      <a:cubicBezTo>
                        <a:pt x="1783148" y="174020"/>
                        <a:pt x="1751420" y="167490"/>
                        <a:pt x="1717755" y="161121"/>
                      </a:cubicBezTo>
                      <a:cubicBezTo>
                        <a:pt x="1688046" y="156042"/>
                        <a:pt x="1657852" y="146368"/>
                        <a:pt x="1627578" y="145078"/>
                      </a:cubicBezTo>
                      <a:cubicBezTo>
                        <a:pt x="1627659" y="144352"/>
                        <a:pt x="1627659" y="143627"/>
                        <a:pt x="1627739" y="142901"/>
                      </a:cubicBezTo>
                      <a:cubicBezTo>
                        <a:pt x="1627416" y="102269"/>
                        <a:pt x="1643644" y="26488"/>
                        <a:pt x="1590926" y="12299"/>
                      </a:cubicBezTo>
                      <a:cubicBezTo>
                        <a:pt x="1556130" y="10041"/>
                        <a:pt x="1521335" y="6897"/>
                        <a:pt x="1486459" y="5285"/>
                      </a:cubicBezTo>
                      <a:cubicBezTo>
                        <a:pt x="1444075" y="3995"/>
                        <a:pt x="1401610" y="2705"/>
                        <a:pt x="1359226" y="125"/>
                      </a:cubicBezTo>
                      <a:cubicBezTo>
                        <a:pt x="1328790" y="609"/>
                        <a:pt x="1292865" y="-3906"/>
                        <a:pt x="1267434" y="15926"/>
                      </a:cubicBezTo>
                      <a:cubicBezTo>
                        <a:pt x="1257666" y="24069"/>
                        <a:pt x="1255486" y="37129"/>
                        <a:pt x="1256051" y="49222"/>
                      </a:cubicBezTo>
                      <a:cubicBezTo>
                        <a:pt x="1256051" y="71957"/>
                        <a:pt x="1255970" y="94691"/>
                        <a:pt x="1255889" y="117426"/>
                      </a:cubicBezTo>
                      <a:cubicBezTo>
                        <a:pt x="1226826" y="124439"/>
                        <a:pt x="1197682" y="131373"/>
                        <a:pt x="1168376" y="137419"/>
                      </a:cubicBezTo>
                      <a:cubicBezTo>
                        <a:pt x="1159657" y="140563"/>
                        <a:pt x="1133500" y="143143"/>
                        <a:pt x="1112591" y="148544"/>
                      </a:cubicBezTo>
                      <a:cubicBezTo>
                        <a:pt x="1109362" y="145642"/>
                        <a:pt x="1104921" y="144191"/>
                        <a:pt x="1099674" y="145642"/>
                      </a:cubicBezTo>
                      <a:cubicBezTo>
                        <a:pt x="1091681" y="148867"/>
                        <a:pt x="1082962" y="152817"/>
                        <a:pt x="1077392" y="159670"/>
                      </a:cubicBezTo>
                      <a:cubicBezTo>
                        <a:pt x="1068188" y="125729"/>
                        <a:pt x="1055675" y="87274"/>
                        <a:pt x="1026450" y="82437"/>
                      </a:cubicBezTo>
                      <a:cubicBezTo>
                        <a:pt x="950562" y="95255"/>
                        <a:pt x="876128" y="120973"/>
                        <a:pt x="801209" y="140241"/>
                      </a:cubicBezTo>
                      <a:cubicBezTo>
                        <a:pt x="771903" y="149915"/>
                        <a:pt x="714422" y="161605"/>
                        <a:pt x="727582" y="203607"/>
                      </a:cubicBezTo>
                      <a:cubicBezTo>
                        <a:pt x="732910" y="215216"/>
                        <a:pt x="738319" y="226825"/>
                        <a:pt x="742275" y="238999"/>
                      </a:cubicBezTo>
                      <a:cubicBezTo>
                        <a:pt x="745827" y="251172"/>
                        <a:pt x="749056" y="263346"/>
                        <a:pt x="752286" y="275600"/>
                      </a:cubicBezTo>
                      <a:cubicBezTo>
                        <a:pt x="739207" y="282856"/>
                        <a:pt x="728631" y="297770"/>
                        <a:pt x="718378" y="307283"/>
                      </a:cubicBezTo>
                      <a:cubicBezTo>
                        <a:pt x="697469" y="329695"/>
                        <a:pt x="676236" y="351865"/>
                        <a:pt x="654842" y="373874"/>
                      </a:cubicBezTo>
                      <a:cubicBezTo>
                        <a:pt x="636920" y="392013"/>
                        <a:pt x="618271" y="409508"/>
                        <a:pt x="599703" y="427002"/>
                      </a:cubicBezTo>
                      <a:cubicBezTo>
                        <a:pt x="594052" y="432968"/>
                        <a:pt x="585252" y="439820"/>
                        <a:pt x="578228" y="447237"/>
                      </a:cubicBezTo>
                      <a:cubicBezTo>
                        <a:pt x="576614" y="447721"/>
                        <a:pt x="574999" y="448527"/>
                        <a:pt x="573707" y="449817"/>
                      </a:cubicBezTo>
                      <a:cubicBezTo>
                        <a:pt x="569186" y="454009"/>
                        <a:pt x="567168" y="460136"/>
                        <a:pt x="563212" y="464893"/>
                      </a:cubicBezTo>
                      <a:cubicBezTo>
                        <a:pt x="561436" y="466586"/>
                        <a:pt x="559983" y="468440"/>
                        <a:pt x="558772" y="470456"/>
                      </a:cubicBezTo>
                      <a:cubicBezTo>
                        <a:pt x="546339" y="456025"/>
                        <a:pt x="534149" y="441272"/>
                        <a:pt x="522846" y="425793"/>
                      </a:cubicBezTo>
                      <a:cubicBezTo>
                        <a:pt x="467303" y="368715"/>
                        <a:pt x="415796" y="493916"/>
                        <a:pt x="389478" y="530114"/>
                      </a:cubicBezTo>
                      <a:cubicBezTo>
                        <a:pt x="359123" y="572197"/>
                        <a:pt x="328444" y="614360"/>
                        <a:pt x="309150" y="662973"/>
                      </a:cubicBezTo>
                      <a:cubicBezTo>
                        <a:pt x="300108" y="689013"/>
                        <a:pt x="276938" y="714408"/>
                        <a:pt x="284607" y="743189"/>
                      </a:cubicBezTo>
                      <a:cubicBezTo>
                        <a:pt x="298170" y="779065"/>
                        <a:pt x="330786" y="803653"/>
                        <a:pt x="357912" y="829693"/>
                      </a:cubicBezTo>
                      <a:cubicBezTo>
                        <a:pt x="330301" y="866536"/>
                        <a:pt x="316012" y="968438"/>
                        <a:pt x="311168" y="998670"/>
                      </a:cubicBezTo>
                      <a:cubicBezTo>
                        <a:pt x="306808" y="1030192"/>
                        <a:pt x="303418" y="1061795"/>
                        <a:pt x="301076" y="1093398"/>
                      </a:cubicBezTo>
                      <a:cubicBezTo>
                        <a:pt x="300754" y="1097751"/>
                        <a:pt x="301480" y="1101863"/>
                        <a:pt x="303256" y="1105571"/>
                      </a:cubicBezTo>
                      <a:cubicBezTo>
                        <a:pt x="303175" y="1105893"/>
                        <a:pt x="303095" y="1106135"/>
                        <a:pt x="302933" y="1106377"/>
                      </a:cubicBezTo>
                      <a:cubicBezTo>
                        <a:pt x="300350" y="1109924"/>
                        <a:pt x="298735" y="1114600"/>
                        <a:pt x="298251" y="1119357"/>
                      </a:cubicBezTo>
                      <a:cubicBezTo>
                        <a:pt x="230356" y="1109924"/>
                        <a:pt x="224220" y="1159828"/>
                        <a:pt x="215905" y="1213600"/>
                      </a:cubicBezTo>
                      <a:cubicBezTo>
                        <a:pt x="208639" y="1286480"/>
                        <a:pt x="209930" y="1358553"/>
                        <a:pt x="202584" y="1431755"/>
                      </a:cubicBezTo>
                      <a:cubicBezTo>
                        <a:pt x="202907" y="1465937"/>
                        <a:pt x="243192" y="1474725"/>
                        <a:pt x="287029" y="1476902"/>
                      </a:cubicBezTo>
                      <a:cubicBezTo>
                        <a:pt x="286141" y="1481658"/>
                        <a:pt x="285172" y="1486414"/>
                        <a:pt x="283235" y="1490607"/>
                      </a:cubicBezTo>
                      <a:cubicBezTo>
                        <a:pt x="277906" y="1541800"/>
                        <a:pt x="276292" y="1593799"/>
                        <a:pt x="276050" y="1645395"/>
                      </a:cubicBezTo>
                      <a:cubicBezTo>
                        <a:pt x="276938" y="1682560"/>
                        <a:pt x="282589" y="1719322"/>
                        <a:pt x="288240" y="1756085"/>
                      </a:cubicBezTo>
                      <a:cubicBezTo>
                        <a:pt x="290178" y="1764711"/>
                        <a:pt x="290824" y="1775433"/>
                        <a:pt x="293165" y="1785107"/>
                      </a:cubicBezTo>
                      <a:cubicBezTo>
                        <a:pt x="267734" y="1793492"/>
                        <a:pt x="235603" y="1795265"/>
                        <a:pt x="223332" y="1821144"/>
                      </a:cubicBezTo>
                      <a:cubicBezTo>
                        <a:pt x="208154" y="1872176"/>
                        <a:pt x="274354" y="1946587"/>
                        <a:pt x="300834" y="1988831"/>
                      </a:cubicBezTo>
                      <a:cubicBezTo>
                        <a:pt x="336518" y="2040347"/>
                        <a:pt x="378982" y="2087751"/>
                        <a:pt x="427825" y="2127254"/>
                      </a:cubicBezTo>
                      <a:cubicBezTo>
                        <a:pt x="461813" y="2150956"/>
                        <a:pt x="500807" y="2120643"/>
                        <a:pt x="528578" y="2100569"/>
                      </a:cubicBezTo>
                      <a:cubicBezTo>
                        <a:pt x="532938" y="2097344"/>
                        <a:pt x="537297" y="2094039"/>
                        <a:pt x="541576" y="2090733"/>
                      </a:cubicBezTo>
                      <a:cubicBezTo>
                        <a:pt x="544240" y="2093878"/>
                        <a:pt x="546662" y="2096619"/>
                        <a:pt x="547954" y="2098473"/>
                      </a:cubicBezTo>
                      <a:cubicBezTo>
                        <a:pt x="581700" y="2139105"/>
                        <a:pt x="622550" y="2173448"/>
                        <a:pt x="666145" y="2203600"/>
                      </a:cubicBezTo>
                      <a:cubicBezTo>
                        <a:pt x="646527" y="2231413"/>
                        <a:pt x="634256" y="2264225"/>
                        <a:pt x="619401" y="2294699"/>
                      </a:cubicBezTo>
                      <a:cubicBezTo>
                        <a:pt x="585978" y="2366289"/>
                        <a:pt x="563616" y="2442151"/>
                        <a:pt x="533503" y="2515111"/>
                      </a:cubicBezTo>
                      <a:cubicBezTo>
                        <a:pt x="511140" y="2567916"/>
                        <a:pt x="484418" y="2618707"/>
                        <a:pt x="460925" y="2671028"/>
                      </a:cubicBezTo>
                      <a:cubicBezTo>
                        <a:pt x="432185" y="2735604"/>
                        <a:pt x="410468" y="2802921"/>
                        <a:pt x="383342" y="2868141"/>
                      </a:cubicBezTo>
                      <a:cubicBezTo>
                        <a:pt x="347659" y="2954242"/>
                        <a:pt x="306243" y="3037925"/>
                        <a:pt x="271690" y="3124509"/>
                      </a:cubicBezTo>
                      <a:cubicBezTo>
                        <a:pt x="238994" y="3212867"/>
                        <a:pt x="212352" y="3303564"/>
                        <a:pt x="173682" y="3389745"/>
                      </a:cubicBezTo>
                      <a:cubicBezTo>
                        <a:pt x="110469" y="3533892"/>
                        <a:pt x="54926" y="3681908"/>
                        <a:pt x="12299" y="3833471"/>
                      </a:cubicBezTo>
                      <a:cubicBezTo>
                        <a:pt x="7698" y="3854997"/>
                        <a:pt x="-12243" y="3883616"/>
                        <a:pt x="11169" y="3900385"/>
                      </a:cubicBezTo>
                      <a:cubicBezTo>
                        <a:pt x="42412" y="3918847"/>
                        <a:pt x="94403" y="3869266"/>
                        <a:pt x="124032" y="3855158"/>
                      </a:cubicBezTo>
                      <a:cubicBezTo>
                        <a:pt x="171825" y="3826699"/>
                        <a:pt x="219215" y="3797274"/>
                        <a:pt x="263617" y="3763655"/>
                      </a:cubicBezTo>
                      <a:cubicBezTo>
                        <a:pt x="311006" y="3726168"/>
                        <a:pt x="356378" y="3686100"/>
                        <a:pt x="406512" y="3652079"/>
                      </a:cubicBezTo>
                      <a:cubicBezTo>
                        <a:pt x="455274" y="3728425"/>
                        <a:pt x="499918" y="3812027"/>
                        <a:pt x="548842" y="3890066"/>
                      </a:cubicBezTo>
                      <a:cubicBezTo>
                        <a:pt x="568460" y="3921104"/>
                        <a:pt x="589692" y="3951175"/>
                        <a:pt x="611732" y="3980520"/>
                      </a:cubicBezTo>
                      <a:cubicBezTo>
                        <a:pt x="627717" y="3997612"/>
                        <a:pt x="639342" y="4023571"/>
                        <a:pt x="662835" y="4031068"/>
                      </a:cubicBezTo>
                      <a:cubicBezTo>
                        <a:pt x="712727" y="4036309"/>
                        <a:pt x="745343" y="3909415"/>
                        <a:pt x="765283" y="3870556"/>
                      </a:cubicBezTo>
                      <a:cubicBezTo>
                        <a:pt x="798303" y="3801224"/>
                        <a:pt x="819616" y="3721734"/>
                        <a:pt x="856026" y="3652885"/>
                      </a:cubicBezTo>
                      <a:cubicBezTo>
                        <a:pt x="899863" y="3560657"/>
                        <a:pt x="940148" y="3466817"/>
                        <a:pt x="974298" y="3370558"/>
                      </a:cubicBezTo>
                      <a:cubicBezTo>
                        <a:pt x="996660" y="3320413"/>
                        <a:pt x="1017570" y="3269704"/>
                        <a:pt x="1035654" y="3217866"/>
                      </a:cubicBezTo>
                      <a:cubicBezTo>
                        <a:pt x="1060357" y="3155225"/>
                        <a:pt x="1088533" y="3092342"/>
                        <a:pt x="1110815" y="3028250"/>
                      </a:cubicBezTo>
                      <a:cubicBezTo>
                        <a:pt x="1139394" y="2933765"/>
                        <a:pt x="1162079" y="2837587"/>
                        <a:pt x="1198247" y="2745359"/>
                      </a:cubicBezTo>
                      <a:cubicBezTo>
                        <a:pt x="1222709" y="2658290"/>
                        <a:pt x="1261621" y="2576220"/>
                        <a:pt x="1286648" y="2489394"/>
                      </a:cubicBezTo>
                      <a:cubicBezTo>
                        <a:pt x="1287213" y="2487701"/>
                        <a:pt x="1287536" y="2486088"/>
                        <a:pt x="1287698" y="2484476"/>
                      </a:cubicBezTo>
                      <a:cubicBezTo>
                        <a:pt x="1318941" y="2487056"/>
                        <a:pt x="1350507" y="2484557"/>
                        <a:pt x="1381750" y="2483509"/>
                      </a:cubicBezTo>
                      <a:cubicBezTo>
                        <a:pt x="1394102" y="2483106"/>
                        <a:pt x="1406454" y="2483267"/>
                        <a:pt x="1418806" y="2483509"/>
                      </a:cubicBezTo>
                      <a:cubicBezTo>
                        <a:pt x="1438666" y="2554614"/>
                        <a:pt x="1465630" y="2624753"/>
                        <a:pt x="1485571" y="2696101"/>
                      </a:cubicBezTo>
                      <a:cubicBezTo>
                        <a:pt x="1500587" y="2749470"/>
                        <a:pt x="1510679" y="2805339"/>
                        <a:pt x="1524161" y="2859273"/>
                      </a:cubicBezTo>
                      <a:cubicBezTo>
                        <a:pt x="1542971" y="2932798"/>
                        <a:pt x="1565576" y="3002775"/>
                        <a:pt x="1580592" y="3077992"/>
                      </a:cubicBezTo>
                      <a:cubicBezTo>
                        <a:pt x="1616598" y="3260029"/>
                        <a:pt x="1680861" y="3435053"/>
                        <a:pt x="1732206" y="3613060"/>
                      </a:cubicBezTo>
                      <a:cubicBezTo>
                        <a:pt x="1762723" y="3706497"/>
                        <a:pt x="1784197" y="3802514"/>
                        <a:pt x="1808982" y="3898531"/>
                      </a:cubicBezTo>
                      <a:cubicBezTo>
                        <a:pt x="1817378" y="3923361"/>
                        <a:pt x="1825936" y="3996483"/>
                        <a:pt x="1851043" y="4004787"/>
                      </a:cubicBezTo>
                      <a:cubicBezTo>
                        <a:pt x="1905133" y="4020265"/>
                        <a:pt x="1927819" y="3903126"/>
                        <a:pt x="1949778" y="3867815"/>
                      </a:cubicBezTo>
                      <a:cubicBezTo>
                        <a:pt x="2000962" y="3776635"/>
                        <a:pt x="2030106" y="3676104"/>
                        <a:pt x="2069664" y="3579845"/>
                      </a:cubicBezTo>
                      <a:cubicBezTo>
                        <a:pt x="2135057" y="3592582"/>
                        <a:pt x="2196817" y="3620799"/>
                        <a:pt x="2256720" y="3649741"/>
                      </a:cubicBezTo>
                      <a:cubicBezTo>
                        <a:pt x="2304997" y="3671831"/>
                        <a:pt x="2356262" y="3686342"/>
                        <a:pt x="2404781" y="3707787"/>
                      </a:cubicBezTo>
                      <a:cubicBezTo>
                        <a:pt x="2440626" y="3723910"/>
                        <a:pt x="2481961" y="3741082"/>
                        <a:pt x="2520228" y="3753497"/>
                      </a:cubicBezTo>
                      <a:cubicBezTo>
                        <a:pt x="2536778" y="3762446"/>
                        <a:pt x="2559060" y="3757932"/>
                        <a:pt x="2567133" y="3740115"/>
                      </a:cubicBezTo>
                      <a:cubicBezTo>
                        <a:pt x="2578758" y="3712624"/>
                        <a:pt x="2569070" y="3682069"/>
                        <a:pt x="2562854" y="3654336"/>
                      </a:cubicBezTo>
                      <a:cubicBezTo>
                        <a:pt x="2553570" y="3617655"/>
                        <a:pt x="2540895" y="3582021"/>
                        <a:pt x="2527897" y="3546468"/>
                      </a:cubicBezTo>
                      <a:cubicBezTo>
                        <a:pt x="2506342" y="3478748"/>
                        <a:pt x="2473484" y="3415463"/>
                        <a:pt x="2449588" y="3348630"/>
                      </a:cubicBezTo>
                      <a:cubicBezTo>
                        <a:pt x="2414227" y="3246727"/>
                        <a:pt x="2371520" y="3147486"/>
                        <a:pt x="2332446" y="3046954"/>
                      </a:cubicBezTo>
                      <a:cubicBezTo>
                        <a:pt x="2259545" y="2810579"/>
                        <a:pt x="2173082" y="2577591"/>
                        <a:pt x="2060945" y="2356695"/>
                      </a:cubicBezTo>
                      <a:cubicBezTo>
                        <a:pt x="2052307" y="2338314"/>
                        <a:pt x="2044476" y="2319852"/>
                        <a:pt x="2036564" y="2301149"/>
                      </a:cubicBezTo>
                      <a:cubicBezTo>
                        <a:pt x="2032043" y="2290910"/>
                        <a:pt x="2028814" y="2277769"/>
                        <a:pt x="2017027" y="2273738"/>
                      </a:cubicBezTo>
                      <a:cubicBezTo>
                        <a:pt x="2016220" y="2273416"/>
                        <a:pt x="2015413" y="2273174"/>
                        <a:pt x="2014605" y="2273013"/>
                      </a:cubicBezTo>
                      <a:cubicBezTo>
                        <a:pt x="2042458" y="2250843"/>
                        <a:pt x="2036241" y="2216418"/>
                        <a:pt x="2018884" y="2179092"/>
                      </a:cubicBezTo>
                      <a:cubicBezTo>
                        <a:pt x="2018561" y="2178447"/>
                        <a:pt x="2018238" y="2177883"/>
                        <a:pt x="2017996" y="2177238"/>
                      </a:cubicBezTo>
                      <a:cubicBezTo>
                        <a:pt x="2019369" y="2176109"/>
                        <a:pt x="2020660" y="2175061"/>
                        <a:pt x="2021790" y="2174335"/>
                      </a:cubicBezTo>
                      <a:cubicBezTo>
                        <a:pt x="2053680" y="2150069"/>
                        <a:pt x="2085568" y="2125722"/>
                        <a:pt x="2118184" y="2102423"/>
                      </a:cubicBezTo>
                      <a:cubicBezTo>
                        <a:pt x="2121978" y="2099279"/>
                        <a:pt x="2126742" y="2096699"/>
                        <a:pt x="2131343" y="2093958"/>
                      </a:cubicBezTo>
                      <a:cubicBezTo>
                        <a:pt x="2155644" y="2111453"/>
                        <a:pt x="2179702" y="2129914"/>
                        <a:pt x="2207635" y="2140395"/>
                      </a:cubicBezTo>
                      <a:cubicBezTo>
                        <a:pt x="2229109" y="2148054"/>
                        <a:pt x="2250100" y="2136122"/>
                        <a:pt x="2264712" y="2120804"/>
                      </a:cubicBezTo>
                      <a:cubicBezTo>
                        <a:pt x="2287963" y="2100972"/>
                        <a:pt x="2308388" y="2078157"/>
                        <a:pt x="2329055" y="2055664"/>
                      </a:cubicBezTo>
                      <a:cubicBezTo>
                        <a:pt x="2361429" y="2018741"/>
                        <a:pt x="2467671" y="1900151"/>
                        <a:pt x="2434814" y="1852343"/>
                      </a:cubicBezTo>
                      <a:cubicBezTo>
                        <a:pt x="2419152" y="1838719"/>
                        <a:pt x="2403167" y="1825417"/>
                        <a:pt x="2387021" y="1812357"/>
                      </a:cubicBezTo>
                      <a:cubicBezTo>
                        <a:pt x="2391703" y="1808406"/>
                        <a:pt x="2395336" y="1802682"/>
                        <a:pt x="2397112" y="1796636"/>
                      </a:cubicBezTo>
                      <a:cubicBezTo>
                        <a:pt x="2412855" y="1763824"/>
                        <a:pt x="2423915" y="1729158"/>
                        <a:pt x="2439657" y="1696265"/>
                      </a:cubicBezTo>
                      <a:cubicBezTo>
                        <a:pt x="2442564" y="1684656"/>
                        <a:pt x="2497058" y="1568001"/>
                        <a:pt x="2501014" y="1528417"/>
                      </a:cubicBezTo>
                      <a:cubicBezTo>
                        <a:pt x="2537020" y="1529142"/>
                        <a:pt x="2574479" y="1530352"/>
                        <a:pt x="2604189" y="1509713"/>
                      </a:cubicBezTo>
                      <a:cubicBezTo>
                        <a:pt x="2617186" y="1497540"/>
                        <a:pt x="2618559" y="1478594"/>
                        <a:pt x="2621061" y="1461987"/>
                      </a:cubicBezTo>
                      <a:cubicBezTo>
                        <a:pt x="2627197" y="1410149"/>
                        <a:pt x="2625179" y="1358231"/>
                        <a:pt x="2625259" y="1306473"/>
                      </a:cubicBezTo>
                      <a:close/>
                      <a:moveTo>
                        <a:pt x="2490276" y="1083885"/>
                      </a:moveTo>
                      <a:cubicBezTo>
                        <a:pt x="2490357" y="1084449"/>
                        <a:pt x="2490518" y="1084933"/>
                        <a:pt x="2490680" y="1085497"/>
                      </a:cubicBezTo>
                      <a:cubicBezTo>
                        <a:pt x="2488581" y="1093236"/>
                        <a:pt x="2489065" y="1102024"/>
                        <a:pt x="2492294" y="1108715"/>
                      </a:cubicBezTo>
                      <a:cubicBezTo>
                        <a:pt x="2492294" y="1113069"/>
                        <a:pt x="2493102" y="1117583"/>
                        <a:pt x="2494717" y="1121534"/>
                      </a:cubicBezTo>
                      <a:cubicBezTo>
                        <a:pt x="2418425" y="1129918"/>
                        <a:pt x="2342376" y="1140237"/>
                        <a:pt x="2267538" y="1157731"/>
                      </a:cubicBezTo>
                      <a:cubicBezTo>
                        <a:pt x="2265439" y="1158376"/>
                        <a:pt x="2262855" y="1159021"/>
                        <a:pt x="2260191" y="1159747"/>
                      </a:cubicBezTo>
                      <a:cubicBezTo>
                        <a:pt x="2260110" y="1141205"/>
                        <a:pt x="2259707" y="1122662"/>
                        <a:pt x="2259141" y="1104201"/>
                      </a:cubicBezTo>
                      <a:cubicBezTo>
                        <a:pt x="2256800" y="1062682"/>
                        <a:pt x="2253813" y="1019954"/>
                        <a:pt x="2246386" y="978274"/>
                      </a:cubicBezTo>
                      <a:cubicBezTo>
                        <a:pt x="2257285" y="976258"/>
                        <a:pt x="2268506" y="966665"/>
                        <a:pt x="2278033" y="961263"/>
                      </a:cubicBezTo>
                      <a:cubicBezTo>
                        <a:pt x="2331800" y="933450"/>
                        <a:pt x="2383549" y="902331"/>
                        <a:pt x="2433764" y="868552"/>
                      </a:cubicBezTo>
                      <a:cubicBezTo>
                        <a:pt x="2439738" y="863392"/>
                        <a:pt x="2447973" y="857749"/>
                        <a:pt x="2457338" y="851702"/>
                      </a:cubicBezTo>
                      <a:cubicBezTo>
                        <a:pt x="2458306" y="929499"/>
                        <a:pt x="2484706" y="1006329"/>
                        <a:pt x="2490276" y="1083885"/>
                      </a:cubicBezTo>
                      <a:close/>
                      <a:moveTo>
                        <a:pt x="2335514" y="476744"/>
                      </a:moveTo>
                      <a:cubicBezTo>
                        <a:pt x="2413097" y="554944"/>
                        <a:pt x="2469770" y="648785"/>
                        <a:pt x="2533871" y="738271"/>
                      </a:cubicBezTo>
                      <a:cubicBezTo>
                        <a:pt x="2516756" y="767778"/>
                        <a:pt x="2482284" y="782209"/>
                        <a:pt x="2455562" y="801880"/>
                      </a:cubicBezTo>
                      <a:cubicBezTo>
                        <a:pt x="2416568" y="828645"/>
                        <a:pt x="2377090" y="855008"/>
                        <a:pt x="2336725" y="879758"/>
                      </a:cubicBezTo>
                      <a:cubicBezTo>
                        <a:pt x="2314766" y="892898"/>
                        <a:pt x="2292161" y="904991"/>
                        <a:pt x="2269475" y="917003"/>
                      </a:cubicBezTo>
                      <a:cubicBezTo>
                        <a:pt x="2260998" y="922566"/>
                        <a:pt x="2247436" y="928451"/>
                        <a:pt x="2237021" y="935868"/>
                      </a:cubicBezTo>
                      <a:cubicBezTo>
                        <a:pt x="2231370" y="914746"/>
                        <a:pt x="2224266" y="894027"/>
                        <a:pt x="2214981" y="874034"/>
                      </a:cubicBezTo>
                      <a:cubicBezTo>
                        <a:pt x="2199158" y="840416"/>
                        <a:pt x="2174212" y="812038"/>
                        <a:pt x="2150638" y="783660"/>
                      </a:cubicBezTo>
                      <a:cubicBezTo>
                        <a:pt x="2132716" y="763263"/>
                        <a:pt x="2113502" y="744399"/>
                        <a:pt x="2093157" y="726743"/>
                      </a:cubicBezTo>
                      <a:cubicBezTo>
                        <a:pt x="2094126" y="725534"/>
                        <a:pt x="2095095" y="724566"/>
                        <a:pt x="2095902" y="723921"/>
                      </a:cubicBezTo>
                      <a:cubicBezTo>
                        <a:pt x="2172678" y="638546"/>
                        <a:pt x="2256639" y="560104"/>
                        <a:pt x="2335514" y="476744"/>
                      </a:cubicBezTo>
                      <a:close/>
                      <a:moveTo>
                        <a:pt x="2216757" y="1192720"/>
                      </a:moveTo>
                      <a:cubicBezTo>
                        <a:pt x="2217161" y="1264632"/>
                        <a:pt x="2210864" y="1336463"/>
                        <a:pt x="2196574" y="1407005"/>
                      </a:cubicBezTo>
                      <a:cubicBezTo>
                        <a:pt x="2178733" y="1490365"/>
                        <a:pt x="2149185" y="1578884"/>
                        <a:pt x="2102199" y="1651683"/>
                      </a:cubicBezTo>
                      <a:cubicBezTo>
                        <a:pt x="2038340" y="1743589"/>
                        <a:pt x="1963260" y="1829770"/>
                        <a:pt x="1868239" y="1890557"/>
                      </a:cubicBezTo>
                      <a:cubicBezTo>
                        <a:pt x="1816086" y="1921756"/>
                        <a:pt x="1762238" y="1962469"/>
                        <a:pt x="1706937" y="1990927"/>
                      </a:cubicBezTo>
                      <a:cubicBezTo>
                        <a:pt x="1614580" y="2031317"/>
                        <a:pt x="1515038" y="2067435"/>
                        <a:pt x="1413074" y="2066387"/>
                      </a:cubicBezTo>
                      <a:cubicBezTo>
                        <a:pt x="1341546" y="2061066"/>
                        <a:pt x="1269210" y="2054052"/>
                        <a:pt x="1199862" y="2035348"/>
                      </a:cubicBezTo>
                      <a:cubicBezTo>
                        <a:pt x="1140282" y="2018096"/>
                        <a:pt x="1084012" y="1991330"/>
                        <a:pt x="1029276" y="1962630"/>
                      </a:cubicBezTo>
                      <a:cubicBezTo>
                        <a:pt x="924002" y="1904746"/>
                        <a:pt x="810170" y="1848635"/>
                        <a:pt x="734444" y="1752537"/>
                      </a:cubicBezTo>
                      <a:cubicBezTo>
                        <a:pt x="676075" y="1679658"/>
                        <a:pt x="655327" y="1586624"/>
                        <a:pt x="629170" y="1499072"/>
                      </a:cubicBezTo>
                      <a:cubicBezTo>
                        <a:pt x="598330" y="1383142"/>
                        <a:pt x="598250" y="1258827"/>
                        <a:pt x="617544" y="1140882"/>
                      </a:cubicBezTo>
                      <a:cubicBezTo>
                        <a:pt x="638292" y="1020841"/>
                        <a:pt x="688669" y="908700"/>
                        <a:pt x="756241" y="807604"/>
                      </a:cubicBezTo>
                      <a:cubicBezTo>
                        <a:pt x="833179" y="690303"/>
                        <a:pt x="965175" y="626856"/>
                        <a:pt x="1093780" y="581790"/>
                      </a:cubicBezTo>
                      <a:cubicBezTo>
                        <a:pt x="1154491" y="560346"/>
                        <a:pt x="1213505" y="534789"/>
                        <a:pt x="1277283" y="521971"/>
                      </a:cubicBezTo>
                      <a:cubicBezTo>
                        <a:pt x="1399673" y="508185"/>
                        <a:pt x="1524080" y="533661"/>
                        <a:pt x="1643805" y="558088"/>
                      </a:cubicBezTo>
                      <a:cubicBezTo>
                        <a:pt x="1705080" y="567924"/>
                        <a:pt x="1762965" y="591626"/>
                        <a:pt x="1820365" y="614441"/>
                      </a:cubicBezTo>
                      <a:cubicBezTo>
                        <a:pt x="1850478" y="625566"/>
                        <a:pt x="1880187" y="638143"/>
                        <a:pt x="1909251" y="652171"/>
                      </a:cubicBezTo>
                      <a:cubicBezTo>
                        <a:pt x="1910623" y="653702"/>
                        <a:pt x="1912238" y="655153"/>
                        <a:pt x="1914256" y="656443"/>
                      </a:cubicBezTo>
                      <a:cubicBezTo>
                        <a:pt x="1917727" y="658298"/>
                        <a:pt x="1920957" y="659184"/>
                        <a:pt x="1923944" y="659426"/>
                      </a:cubicBezTo>
                      <a:cubicBezTo>
                        <a:pt x="1991193" y="693367"/>
                        <a:pt x="2054325" y="735530"/>
                        <a:pt x="2109465" y="786562"/>
                      </a:cubicBezTo>
                      <a:cubicBezTo>
                        <a:pt x="2103572" y="794705"/>
                        <a:pt x="2104137" y="806636"/>
                        <a:pt x="2111564" y="813811"/>
                      </a:cubicBezTo>
                      <a:cubicBezTo>
                        <a:pt x="2132877" y="835175"/>
                        <a:pt x="2157178" y="855008"/>
                        <a:pt x="2171225" y="882176"/>
                      </a:cubicBezTo>
                      <a:cubicBezTo>
                        <a:pt x="2217403" y="978032"/>
                        <a:pt x="2217000" y="1087674"/>
                        <a:pt x="2216757" y="1192720"/>
                      </a:cubicBezTo>
                      <a:close/>
                      <a:moveTo>
                        <a:pt x="1836188" y="1963194"/>
                      </a:moveTo>
                      <a:cubicBezTo>
                        <a:pt x="1841275" y="1969966"/>
                        <a:pt x="1847249" y="1981334"/>
                        <a:pt x="1857421" y="1981817"/>
                      </a:cubicBezTo>
                      <a:cubicBezTo>
                        <a:pt x="1857663" y="1981979"/>
                        <a:pt x="1857905" y="1982220"/>
                        <a:pt x="1858148" y="1982462"/>
                      </a:cubicBezTo>
                      <a:cubicBezTo>
                        <a:pt x="1858470" y="1985203"/>
                        <a:pt x="1859358" y="1988025"/>
                        <a:pt x="1860973" y="1990847"/>
                      </a:cubicBezTo>
                      <a:cubicBezTo>
                        <a:pt x="1887292" y="2030672"/>
                        <a:pt x="1911753" y="2071707"/>
                        <a:pt x="1935892" y="2112984"/>
                      </a:cubicBezTo>
                      <a:cubicBezTo>
                        <a:pt x="1949293" y="2135880"/>
                        <a:pt x="1961807" y="2159259"/>
                        <a:pt x="1973755" y="2182961"/>
                      </a:cubicBezTo>
                      <a:cubicBezTo>
                        <a:pt x="1981021" y="2198924"/>
                        <a:pt x="1992969" y="2218998"/>
                        <a:pt x="1990790" y="2237782"/>
                      </a:cubicBezTo>
                      <a:cubicBezTo>
                        <a:pt x="1921441" y="2277366"/>
                        <a:pt x="1846926" y="2305260"/>
                        <a:pt x="1770634" y="2328317"/>
                      </a:cubicBezTo>
                      <a:cubicBezTo>
                        <a:pt x="1747626" y="2270917"/>
                        <a:pt x="1718159" y="2216660"/>
                        <a:pt x="1689822" y="2161839"/>
                      </a:cubicBezTo>
                      <a:cubicBezTo>
                        <a:pt x="1673272" y="2131204"/>
                        <a:pt x="1659386" y="2095571"/>
                        <a:pt x="1641948" y="2063887"/>
                      </a:cubicBezTo>
                      <a:cubicBezTo>
                        <a:pt x="1709763" y="2040024"/>
                        <a:pt x="1773460" y="2006487"/>
                        <a:pt x="1832071" y="1964242"/>
                      </a:cubicBezTo>
                      <a:cubicBezTo>
                        <a:pt x="1833201" y="1963517"/>
                        <a:pt x="1834332" y="1962791"/>
                        <a:pt x="1835543" y="1962146"/>
                      </a:cubicBezTo>
                      <a:cubicBezTo>
                        <a:pt x="1835623" y="1962550"/>
                        <a:pt x="1835865" y="1962872"/>
                        <a:pt x="1836188" y="1963194"/>
                      </a:cubicBezTo>
                      <a:close/>
                      <a:moveTo>
                        <a:pt x="1568886" y="2208518"/>
                      </a:moveTo>
                      <a:cubicBezTo>
                        <a:pt x="1569451" y="2171675"/>
                        <a:pt x="1569693" y="2134832"/>
                        <a:pt x="1569774" y="2097989"/>
                      </a:cubicBezTo>
                      <a:cubicBezTo>
                        <a:pt x="1569774" y="2094039"/>
                        <a:pt x="1568563" y="2090330"/>
                        <a:pt x="1566626" y="2087106"/>
                      </a:cubicBezTo>
                      <a:cubicBezTo>
                        <a:pt x="1573891" y="2085010"/>
                        <a:pt x="1581157" y="2082914"/>
                        <a:pt x="1588423" y="2080656"/>
                      </a:cubicBezTo>
                      <a:cubicBezTo>
                        <a:pt x="1600694" y="2077351"/>
                        <a:pt x="1612804" y="2073723"/>
                        <a:pt x="1624752" y="2069853"/>
                      </a:cubicBezTo>
                      <a:cubicBezTo>
                        <a:pt x="1634763" y="2103633"/>
                        <a:pt x="1661082" y="2157808"/>
                        <a:pt x="1663019" y="2165306"/>
                      </a:cubicBezTo>
                      <a:cubicBezTo>
                        <a:pt x="1680215" y="2205212"/>
                        <a:pt x="1699510" y="2244151"/>
                        <a:pt x="1715818" y="2284380"/>
                      </a:cubicBezTo>
                      <a:cubicBezTo>
                        <a:pt x="1701286" y="2279059"/>
                        <a:pt x="1679569" y="2290185"/>
                        <a:pt x="1665926" y="2295667"/>
                      </a:cubicBezTo>
                      <a:cubicBezTo>
                        <a:pt x="1633471" y="2310339"/>
                        <a:pt x="1600614" y="2324044"/>
                        <a:pt x="1567029" y="2335815"/>
                      </a:cubicBezTo>
                      <a:cubicBezTo>
                        <a:pt x="1567352" y="2293329"/>
                        <a:pt x="1566303" y="2250681"/>
                        <a:pt x="1568886" y="2208518"/>
                      </a:cubicBezTo>
                      <a:close/>
                      <a:moveTo>
                        <a:pt x="1250723" y="2195538"/>
                      </a:moveTo>
                      <a:cubicBezTo>
                        <a:pt x="1247332" y="2249230"/>
                        <a:pt x="1238209" y="2302197"/>
                        <a:pt x="1233446" y="2355808"/>
                      </a:cubicBezTo>
                      <a:cubicBezTo>
                        <a:pt x="1232881" y="2362903"/>
                        <a:pt x="1232397" y="2369836"/>
                        <a:pt x="1231912" y="2376769"/>
                      </a:cubicBezTo>
                      <a:cubicBezTo>
                        <a:pt x="1231509" y="2376769"/>
                        <a:pt x="1231105" y="2376769"/>
                        <a:pt x="1230620" y="2376850"/>
                      </a:cubicBezTo>
                      <a:cubicBezTo>
                        <a:pt x="1229652" y="2369755"/>
                        <a:pt x="1225131" y="2363064"/>
                        <a:pt x="1215847" y="2360242"/>
                      </a:cubicBezTo>
                      <a:cubicBezTo>
                        <a:pt x="1160545" y="2345973"/>
                        <a:pt x="1111703" y="2317595"/>
                        <a:pt x="1055837" y="2303326"/>
                      </a:cubicBezTo>
                      <a:cubicBezTo>
                        <a:pt x="1054383" y="2302842"/>
                        <a:pt x="1052526" y="2302358"/>
                        <a:pt x="1050508" y="2301955"/>
                      </a:cubicBezTo>
                      <a:cubicBezTo>
                        <a:pt x="1079006" y="2246973"/>
                        <a:pt x="1103468" y="2178769"/>
                        <a:pt x="1115578" y="2154906"/>
                      </a:cubicBezTo>
                      <a:cubicBezTo>
                        <a:pt x="1127445" y="2126125"/>
                        <a:pt x="1137053" y="2096538"/>
                        <a:pt x="1149808" y="2068160"/>
                      </a:cubicBezTo>
                      <a:cubicBezTo>
                        <a:pt x="1150373" y="2067032"/>
                        <a:pt x="1151019" y="2065903"/>
                        <a:pt x="1151584" y="2064694"/>
                      </a:cubicBezTo>
                      <a:cubicBezTo>
                        <a:pt x="1154491" y="2065742"/>
                        <a:pt x="1157316" y="2066870"/>
                        <a:pt x="1160222" y="2067918"/>
                      </a:cubicBezTo>
                      <a:cubicBezTo>
                        <a:pt x="1192273" y="2078318"/>
                        <a:pt x="1225050" y="2086219"/>
                        <a:pt x="1258231" y="2092265"/>
                      </a:cubicBezTo>
                      <a:cubicBezTo>
                        <a:pt x="1254194" y="2126367"/>
                        <a:pt x="1252176" y="2161033"/>
                        <a:pt x="1250723" y="2195538"/>
                      </a:cubicBezTo>
                      <a:close/>
                      <a:moveTo>
                        <a:pt x="914556" y="1948441"/>
                      </a:moveTo>
                      <a:cubicBezTo>
                        <a:pt x="978334" y="1984962"/>
                        <a:pt x="1043162" y="2020756"/>
                        <a:pt x="1111138" y="2048892"/>
                      </a:cubicBezTo>
                      <a:cubicBezTo>
                        <a:pt x="1109442" y="2053085"/>
                        <a:pt x="1107908" y="2057196"/>
                        <a:pt x="1106294" y="2060663"/>
                      </a:cubicBezTo>
                      <a:cubicBezTo>
                        <a:pt x="1095234" y="2086702"/>
                        <a:pt x="1086434" y="2113629"/>
                        <a:pt x="1075454" y="2139669"/>
                      </a:cubicBezTo>
                      <a:cubicBezTo>
                        <a:pt x="1046068" y="2205293"/>
                        <a:pt x="1022575" y="2275835"/>
                        <a:pt x="979545" y="2334041"/>
                      </a:cubicBezTo>
                      <a:cubicBezTo>
                        <a:pt x="935304" y="2315338"/>
                        <a:pt x="891305" y="2295264"/>
                        <a:pt x="844723" y="2283171"/>
                      </a:cubicBezTo>
                      <a:cubicBezTo>
                        <a:pt x="808475" y="2273174"/>
                        <a:pt x="771903" y="2261484"/>
                        <a:pt x="742517" y="2236492"/>
                      </a:cubicBezTo>
                      <a:cubicBezTo>
                        <a:pt x="765445" y="2186831"/>
                        <a:pt x="788696" y="2137573"/>
                        <a:pt x="819212" y="2091298"/>
                      </a:cubicBezTo>
                      <a:cubicBezTo>
                        <a:pt x="849890" y="2043571"/>
                        <a:pt x="887834" y="1997861"/>
                        <a:pt x="907694" y="1944491"/>
                      </a:cubicBezTo>
                      <a:cubicBezTo>
                        <a:pt x="910035" y="1945861"/>
                        <a:pt x="912215" y="1947151"/>
                        <a:pt x="914556" y="1948441"/>
                      </a:cubicBezTo>
                      <a:close/>
                      <a:moveTo>
                        <a:pt x="2263824" y="501736"/>
                      </a:moveTo>
                      <a:cubicBezTo>
                        <a:pt x="2215304" y="555267"/>
                        <a:pt x="2165089" y="607991"/>
                        <a:pt x="2119072" y="663538"/>
                      </a:cubicBezTo>
                      <a:cubicBezTo>
                        <a:pt x="2106963" y="680629"/>
                        <a:pt x="2089928" y="696672"/>
                        <a:pt x="2080079" y="715618"/>
                      </a:cubicBezTo>
                      <a:cubicBezTo>
                        <a:pt x="2041085" y="683612"/>
                        <a:pt x="1998540" y="655960"/>
                        <a:pt x="1953895" y="631855"/>
                      </a:cubicBezTo>
                      <a:cubicBezTo>
                        <a:pt x="1955833" y="628307"/>
                        <a:pt x="1957690" y="624841"/>
                        <a:pt x="1959466" y="621938"/>
                      </a:cubicBezTo>
                      <a:cubicBezTo>
                        <a:pt x="1975289" y="595899"/>
                        <a:pt x="1990386" y="569456"/>
                        <a:pt x="2004998" y="542690"/>
                      </a:cubicBezTo>
                      <a:cubicBezTo>
                        <a:pt x="2033739" y="488434"/>
                        <a:pt x="2064659" y="435467"/>
                        <a:pt x="2094288" y="381694"/>
                      </a:cubicBezTo>
                      <a:cubicBezTo>
                        <a:pt x="2096790" y="381775"/>
                        <a:pt x="2099535" y="381694"/>
                        <a:pt x="2102522" y="380888"/>
                      </a:cubicBezTo>
                      <a:cubicBezTo>
                        <a:pt x="2154513" y="423294"/>
                        <a:pt x="2207796" y="464732"/>
                        <a:pt x="2263824" y="501736"/>
                      </a:cubicBezTo>
                      <a:close/>
                      <a:moveTo>
                        <a:pt x="1880833" y="128793"/>
                      </a:moveTo>
                      <a:cubicBezTo>
                        <a:pt x="1958981" y="159428"/>
                        <a:pt x="2024697" y="214168"/>
                        <a:pt x="2100746" y="249560"/>
                      </a:cubicBezTo>
                      <a:cubicBezTo>
                        <a:pt x="2095498" y="299463"/>
                        <a:pt x="2065305" y="343562"/>
                        <a:pt x="2042377" y="387176"/>
                      </a:cubicBezTo>
                      <a:cubicBezTo>
                        <a:pt x="2004191" y="451752"/>
                        <a:pt x="1970687" y="519069"/>
                        <a:pt x="1932340" y="583564"/>
                      </a:cubicBezTo>
                      <a:cubicBezTo>
                        <a:pt x="1928949" y="591706"/>
                        <a:pt x="1921280" y="601623"/>
                        <a:pt x="1914740" y="611861"/>
                      </a:cubicBezTo>
                      <a:cubicBezTo>
                        <a:pt x="1877119" y="593561"/>
                        <a:pt x="1838368" y="577437"/>
                        <a:pt x="1799617" y="563006"/>
                      </a:cubicBezTo>
                      <a:cubicBezTo>
                        <a:pt x="1773379" y="551558"/>
                        <a:pt x="1746576" y="541642"/>
                        <a:pt x="1719208" y="533500"/>
                      </a:cubicBezTo>
                      <a:cubicBezTo>
                        <a:pt x="1720984" y="527937"/>
                        <a:pt x="1722922" y="522374"/>
                        <a:pt x="1724940" y="516811"/>
                      </a:cubicBezTo>
                      <a:cubicBezTo>
                        <a:pt x="1749886" y="450059"/>
                        <a:pt x="1780080" y="385322"/>
                        <a:pt x="1803492" y="317925"/>
                      </a:cubicBezTo>
                      <a:cubicBezTo>
                        <a:pt x="1824805" y="253188"/>
                        <a:pt x="1852254" y="190628"/>
                        <a:pt x="1880833" y="128793"/>
                      </a:cubicBezTo>
                      <a:close/>
                      <a:moveTo>
                        <a:pt x="1598111" y="435225"/>
                      </a:moveTo>
                      <a:cubicBezTo>
                        <a:pt x="1605538" y="347270"/>
                        <a:pt x="1618697" y="259799"/>
                        <a:pt x="1625640" y="171843"/>
                      </a:cubicBezTo>
                      <a:cubicBezTo>
                        <a:pt x="1683202" y="189176"/>
                        <a:pt x="1742459" y="202882"/>
                        <a:pt x="1800667" y="218602"/>
                      </a:cubicBezTo>
                      <a:cubicBezTo>
                        <a:pt x="1799698" y="221182"/>
                        <a:pt x="1798648" y="223681"/>
                        <a:pt x="1797760" y="226261"/>
                      </a:cubicBezTo>
                      <a:cubicBezTo>
                        <a:pt x="1773379" y="298496"/>
                        <a:pt x="1749725" y="370891"/>
                        <a:pt x="1721872" y="441836"/>
                      </a:cubicBezTo>
                      <a:cubicBezTo>
                        <a:pt x="1712023" y="469569"/>
                        <a:pt x="1701044" y="497866"/>
                        <a:pt x="1695150" y="526889"/>
                      </a:cubicBezTo>
                      <a:cubicBezTo>
                        <a:pt x="1679811" y="522938"/>
                        <a:pt x="1664230" y="519472"/>
                        <a:pt x="1648568" y="516731"/>
                      </a:cubicBezTo>
                      <a:cubicBezTo>
                        <a:pt x="1630000" y="512861"/>
                        <a:pt x="1611351" y="508991"/>
                        <a:pt x="1592702" y="505283"/>
                      </a:cubicBezTo>
                      <a:cubicBezTo>
                        <a:pt x="1593267" y="502300"/>
                        <a:pt x="1593509" y="499237"/>
                        <a:pt x="1593348" y="496173"/>
                      </a:cubicBezTo>
                      <a:cubicBezTo>
                        <a:pt x="1594559" y="476099"/>
                        <a:pt x="1596335" y="455622"/>
                        <a:pt x="1598111" y="435225"/>
                      </a:cubicBezTo>
                      <a:close/>
                      <a:moveTo>
                        <a:pt x="1430835" y="45917"/>
                      </a:moveTo>
                      <a:cubicBezTo>
                        <a:pt x="1481131" y="46723"/>
                        <a:pt x="1531346" y="50915"/>
                        <a:pt x="1581642" y="54220"/>
                      </a:cubicBezTo>
                      <a:cubicBezTo>
                        <a:pt x="1591652" y="86549"/>
                        <a:pt x="1585032" y="121779"/>
                        <a:pt x="1583983" y="154994"/>
                      </a:cubicBezTo>
                      <a:cubicBezTo>
                        <a:pt x="1575264" y="269231"/>
                        <a:pt x="1556938" y="382742"/>
                        <a:pt x="1550479" y="497140"/>
                      </a:cubicBezTo>
                      <a:cubicBezTo>
                        <a:pt x="1460544" y="480614"/>
                        <a:pt x="1369075" y="469488"/>
                        <a:pt x="1278414" y="479243"/>
                      </a:cubicBezTo>
                      <a:cubicBezTo>
                        <a:pt x="1287294" y="369198"/>
                        <a:pt x="1289555" y="258750"/>
                        <a:pt x="1292865" y="148383"/>
                      </a:cubicBezTo>
                      <a:cubicBezTo>
                        <a:pt x="1299242" y="143465"/>
                        <a:pt x="1302714" y="135162"/>
                        <a:pt x="1300453" y="126858"/>
                      </a:cubicBezTo>
                      <a:cubicBezTo>
                        <a:pt x="1299323" y="122746"/>
                        <a:pt x="1296982" y="119280"/>
                        <a:pt x="1293914" y="116781"/>
                      </a:cubicBezTo>
                      <a:cubicBezTo>
                        <a:pt x="1294721" y="93240"/>
                        <a:pt x="1295529" y="69699"/>
                        <a:pt x="1296497" y="46239"/>
                      </a:cubicBezTo>
                      <a:cubicBezTo>
                        <a:pt x="1340577" y="36404"/>
                        <a:pt x="1386110" y="45836"/>
                        <a:pt x="1430835" y="45917"/>
                      </a:cubicBezTo>
                      <a:close/>
                      <a:moveTo>
                        <a:pt x="1101692" y="186113"/>
                      </a:moveTo>
                      <a:cubicBezTo>
                        <a:pt x="1105083" y="183533"/>
                        <a:pt x="1106455" y="179905"/>
                        <a:pt x="1108877" y="176842"/>
                      </a:cubicBezTo>
                      <a:cubicBezTo>
                        <a:pt x="1158204" y="174584"/>
                        <a:pt x="1207128" y="164265"/>
                        <a:pt x="1256132" y="156526"/>
                      </a:cubicBezTo>
                      <a:cubicBezTo>
                        <a:pt x="1256132" y="162330"/>
                        <a:pt x="1256132" y="168135"/>
                        <a:pt x="1256212" y="173939"/>
                      </a:cubicBezTo>
                      <a:cubicBezTo>
                        <a:pt x="1256212" y="259637"/>
                        <a:pt x="1254840" y="345335"/>
                        <a:pt x="1255405" y="431033"/>
                      </a:cubicBezTo>
                      <a:cubicBezTo>
                        <a:pt x="1256455" y="447802"/>
                        <a:pt x="1255001" y="465780"/>
                        <a:pt x="1256374" y="483032"/>
                      </a:cubicBezTo>
                      <a:cubicBezTo>
                        <a:pt x="1221417" y="490691"/>
                        <a:pt x="1187429" y="501897"/>
                        <a:pt x="1153764" y="514151"/>
                      </a:cubicBezTo>
                      <a:cubicBezTo>
                        <a:pt x="1153441" y="512055"/>
                        <a:pt x="1152957" y="509959"/>
                        <a:pt x="1152472" y="507863"/>
                      </a:cubicBezTo>
                      <a:cubicBezTo>
                        <a:pt x="1146175" y="476099"/>
                        <a:pt x="1141089" y="443932"/>
                        <a:pt x="1135922" y="411846"/>
                      </a:cubicBezTo>
                      <a:cubicBezTo>
                        <a:pt x="1124136" y="339289"/>
                        <a:pt x="1107828" y="267619"/>
                        <a:pt x="1088291" y="196755"/>
                      </a:cubicBezTo>
                      <a:cubicBezTo>
                        <a:pt x="1087483" y="194497"/>
                        <a:pt x="1086595" y="191998"/>
                        <a:pt x="1085788" y="189418"/>
                      </a:cubicBezTo>
                      <a:cubicBezTo>
                        <a:pt x="1091278" y="190386"/>
                        <a:pt x="1097171" y="189579"/>
                        <a:pt x="1101692" y="186113"/>
                      </a:cubicBezTo>
                      <a:close/>
                      <a:moveTo>
                        <a:pt x="1019023" y="126213"/>
                      </a:moveTo>
                      <a:cubicBezTo>
                        <a:pt x="1058904" y="224165"/>
                        <a:pt x="1077473" y="329776"/>
                        <a:pt x="1095879" y="433613"/>
                      </a:cubicBezTo>
                      <a:cubicBezTo>
                        <a:pt x="1100804" y="464087"/>
                        <a:pt x="1105729" y="494722"/>
                        <a:pt x="1112187" y="524873"/>
                      </a:cubicBezTo>
                      <a:cubicBezTo>
                        <a:pt x="1112510" y="526324"/>
                        <a:pt x="1112995" y="527614"/>
                        <a:pt x="1113640" y="528904"/>
                      </a:cubicBezTo>
                      <a:cubicBezTo>
                        <a:pt x="1096606" y="535273"/>
                        <a:pt x="1079652" y="541561"/>
                        <a:pt x="1062537" y="547447"/>
                      </a:cubicBezTo>
                      <a:cubicBezTo>
                        <a:pt x="1015794" y="564215"/>
                        <a:pt x="969534" y="583483"/>
                        <a:pt x="925455" y="606782"/>
                      </a:cubicBezTo>
                      <a:cubicBezTo>
                        <a:pt x="903819" y="535354"/>
                        <a:pt x="863857" y="471101"/>
                        <a:pt x="834147" y="402816"/>
                      </a:cubicBezTo>
                      <a:cubicBezTo>
                        <a:pt x="800563" y="337918"/>
                        <a:pt x="795719" y="263507"/>
                        <a:pt x="768916" y="196351"/>
                      </a:cubicBezTo>
                      <a:cubicBezTo>
                        <a:pt x="849406" y="165797"/>
                        <a:pt x="935627" y="148222"/>
                        <a:pt x="1019023" y="126213"/>
                      </a:cubicBezTo>
                      <a:close/>
                      <a:moveTo>
                        <a:pt x="584848" y="498995"/>
                      </a:moveTo>
                      <a:cubicBezTo>
                        <a:pt x="585494" y="498592"/>
                        <a:pt x="586140" y="498108"/>
                        <a:pt x="586705" y="497624"/>
                      </a:cubicBezTo>
                      <a:cubicBezTo>
                        <a:pt x="587189" y="497221"/>
                        <a:pt x="587674" y="496818"/>
                        <a:pt x="588158" y="496334"/>
                      </a:cubicBezTo>
                      <a:cubicBezTo>
                        <a:pt x="589531" y="495044"/>
                        <a:pt x="590742" y="493593"/>
                        <a:pt x="591791" y="492061"/>
                      </a:cubicBezTo>
                      <a:cubicBezTo>
                        <a:pt x="592356" y="491820"/>
                        <a:pt x="593002" y="491578"/>
                        <a:pt x="593486" y="491255"/>
                      </a:cubicBezTo>
                      <a:cubicBezTo>
                        <a:pt x="593971" y="491013"/>
                        <a:pt x="594374" y="490772"/>
                        <a:pt x="594859" y="490530"/>
                      </a:cubicBezTo>
                      <a:cubicBezTo>
                        <a:pt x="595343" y="490207"/>
                        <a:pt x="595828" y="489885"/>
                        <a:pt x="596231" y="489562"/>
                      </a:cubicBezTo>
                      <a:cubicBezTo>
                        <a:pt x="596635" y="489240"/>
                        <a:pt x="597039" y="488998"/>
                        <a:pt x="597442" y="488675"/>
                      </a:cubicBezTo>
                      <a:cubicBezTo>
                        <a:pt x="598169" y="488031"/>
                        <a:pt x="598815" y="487386"/>
                        <a:pt x="599461" y="486660"/>
                      </a:cubicBezTo>
                      <a:cubicBezTo>
                        <a:pt x="599703" y="486418"/>
                        <a:pt x="599945" y="486096"/>
                        <a:pt x="600106" y="485854"/>
                      </a:cubicBezTo>
                      <a:cubicBezTo>
                        <a:pt x="600429" y="485451"/>
                        <a:pt x="600672" y="485048"/>
                        <a:pt x="600995" y="484645"/>
                      </a:cubicBezTo>
                      <a:lnTo>
                        <a:pt x="601075" y="484564"/>
                      </a:lnTo>
                      <a:lnTo>
                        <a:pt x="601075" y="484483"/>
                      </a:lnTo>
                      <a:cubicBezTo>
                        <a:pt x="601883" y="483919"/>
                        <a:pt x="602690" y="483274"/>
                        <a:pt x="603416" y="482548"/>
                      </a:cubicBezTo>
                      <a:cubicBezTo>
                        <a:pt x="635144" y="450462"/>
                        <a:pt x="668486" y="419666"/>
                        <a:pt x="698034" y="385403"/>
                      </a:cubicBezTo>
                      <a:cubicBezTo>
                        <a:pt x="719912" y="360572"/>
                        <a:pt x="741306" y="335338"/>
                        <a:pt x="761489" y="309218"/>
                      </a:cubicBezTo>
                      <a:cubicBezTo>
                        <a:pt x="769804" y="339853"/>
                        <a:pt x="779169" y="370166"/>
                        <a:pt x="793297" y="398947"/>
                      </a:cubicBezTo>
                      <a:cubicBezTo>
                        <a:pt x="827689" y="473761"/>
                        <a:pt x="870800" y="543254"/>
                        <a:pt x="900993" y="620407"/>
                      </a:cubicBezTo>
                      <a:cubicBezTo>
                        <a:pt x="858044" y="645237"/>
                        <a:pt x="817678" y="674260"/>
                        <a:pt x="781995" y="709249"/>
                      </a:cubicBezTo>
                      <a:cubicBezTo>
                        <a:pt x="777474" y="713683"/>
                        <a:pt x="773114" y="718359"/>
                        <a:pt x="768836" y="722954"/>
                      </a:cubicBezTo>
                      <a:cubicBezTo>
                        <a:pt x="745827" y="688771"/>
                        <a:pt x="725160" y="652977"/>
                        <a:pt x="697307" y="622342"/>
                      </a:cubicBezTo>
                      <a:cubicBezTo>
                        <a:pt x="662189" y="578969"/>
                        <a:pt x="622388" y="539949"/>
                        <a:pt x="584687" y="499075"/>
                      </a:cubicBezTo>
                      <a:cubicBezTo>
                        <a:pt x="584767" y="499075"/>
                        <a:pt x="584767" y="499075"/>
                        <a:pt x="584848" y="498995"/>
                      </a:cubicBezTo>
                      <a:close/>
                      <a:moveTo>
                        <a:pt x="325861" y="729807"/>
                      </a:moveTo>
                      <a:cubicBezTo>
                        <a:pt x="332158" y="715053"/>
                        <a:pt x="339343" y="700622"/>
                        <a:pt x="345883" y="685869"/>
                      </a:cubicBezTo>
                      <a:cubicBezTo>
                        <a:pt x="364612" y="636692"/>
                        <a:pt x="396098" y="594931"/>
                        <a:pt x="425968" y="552284"/>
                      </a:cubicBezTo>
                      <a:cubicBezTo>
                        <a:pt x="447685" y="519472"/>
                        <a:pt x="463670" y="482387"/>
                        <a:pt x="492895" y="455219"/>
                      </a:cubicBezTo>
                      <a:cubicBezTo>
                        <a:pt x="551425" y="532693"/>
                        <a:pt x="627394" y="593964"/>
                        <a:pt x="688185" y="669504"/>
                      </a:cubicBezTo>
                      <a:cubicBezTo>
                        <a:pt x="707479" y="691916"/>
                        <a:pt x="721123" y="714328"/>
                        <a:pt x="738884" y="738755"/>
                      </a:cubicBezTo>
                      <a:cubicBezTo>
                        <a:pt x="741387" y="741738"/>
                        <a:pt x="744051" y="744963"/>
                        <a:pt x="746957" y="747865"/>
                      </a:cubicBezTo>
                      <a:cubicBezTo>
                        <a:pt x="712243" y="790996"/>
                        <a:pt x="684794" y="840012"/>
                        <a:pt x="658798" y="888706"/>
                      </a:cubicBezTo>
                      <a:cubicBezTo>
                        <a:pt x="644832" y="915069"/>
                        <a:pt x="631753" y="941995"/>
                        <a:pt x="620774" y="969728"/>
                      </a:cubicBezTo>
                      <a:cubicBezTo>
                        <a:pt x="588077" y="943608"/>
                        <a:pt x="551345" y="922405"/>
                        <a:pt x="518567" y="896043"/>
                      </a:cubicBezTo>
                      <a:cubicBezTo>
                        <a:pt x="457696" y="848881"/>
                        <a:pt x="390204" y="809297"/>
                        <a:pt x="339182" y="750606"/>
                      </a:cubicBezTo>
                      <a:cubicBezTo>
                        <a:pt x="334257" y="744237"/>
                        <a:pt x="327637" y="738030"/>
                        <a:pt x="325861" y="729807"/>
                      </a:cubicBezTo>
                      <a:close/>
                      <a:moveTo>
                        <a:pt x="351534" y="992705"/>
                      </a:moveTo>
                      <a:cubicBezTo>
                        <a:pt x="356216" y="944091"/>
                        <a:pt x="365016" y="895720"/>
                        <a:pt x="380516" y="849364"/>
                      </a:cubicBezTo>
                      <a:cubicBezTo>
                        <a:pt x="380759" y="848800"/>
                        <a:pt x="381001" y="848236"/>
                        <a:pt x="381243" y="847591"/>
                      </a:cubicBezTo>
                      <a:cubicBezTo>
                        <a:pt x="452125" y="901766"/>
                        <a:pt x="524784" y="954088"/>
                        <a:pt x="597927" y="1005039"/>
                      </a:cubicBezTo>
                      <a:cubicBezTo>
                        <a:pt x="601075" y="1006894"/>
                        <a:pt x="604304" y="1007700"/>
                        <a:pt x="607292" y="1007942"/>
                      </a:cubicBezTo>
                      <a:cubicBezTo>
                        <a:pt x="590338" y="1059457"/>
                        <a:pt x="578067" y="1112504"/>
                        <a:pt x="570478" y="1166277"/>
                      </a:cubicBezTo>
                      <a:cubicBezTo>
                        <a:pt x="493541" y="1149589"/>
                        <a:pt x="416684" y="1129918"/>
                        <a:pt x="338294" y="1121937"/>
                      </a:cubicBezTo>
                      <a:cubicBezTo>
                        <a:pt x="341523" y="1117664"/>
                        <a:pt x="342007" y="1111779"/>
                        <a:pt x="340554" y="1106135"/>
                      </a:cubicBezTo>
                      <a:cubicBezTo>
                        <a:pt x="342250" y="1103152"/>
                        <a:pt x="343299" y="1099766"/>
                        <a:pt x="343218" y="1095977"/>
                      </a:cubicBezTo>
                      <a:cubicBezTo>
                        <a:pt x="344994" y="1061473"/>
                        <a:pt x="348062" y="1027048"/>
                        <a:pt x="351534" y="992705"/>
                      </a:cubicBezTo>
                      <a:close/>
                      <a:moveTo>
                        <a:pt x="254494" y="1251652"/>
                      </a:moveTo>
                      <a:cubicBezTo>
                        <a:pt x="257401" y="1223194"/>
                        <a:pt x="257158" y="1186029"/>
                        <a:pt x="272982" y="1158860"/>
                      </a:cubicBezTo>
                      <a:cubicBezTo>
                        <a:pt x="324004" y="1154668"/>
                        <a:pt x="375269" y="1161279"/>
                        <a:pt x="425807" y="1167567"/>
                      </a:cubicBezTo>
                      <a:cubicBezTo>
                        <a:pt x="471501" y="1171598"/>
                        <a:pt x="521555" y="1187319"/>
                        <a:pt x="567894" y="1184900"/>
                      </a:cubicBezTo>
                      <a:cubicBezTo>
                        <a:pt x="556834" y="1276967"/>
                        <a:pt x="559741" y="1370646"/>
                        <a:pt x="577017" y="1461665"/>
                      </a:cubicBezTo>
                      <a:cubicBezTo>
                        <a:pt x="575483" y="1461100"/>
                        <a:pt x="573869" y="1460616"/>
                        <a:pt x="572093" y="1460375"/>
                      </a:cubicBezTo>
                      <a:cubicBezTo>
                        <a:pt x="528659" y="1456021"/>
                        <a:pt x="486356" y="1443767"/>
                        <a:pt x="442841" y="1440784"/>
                      </a:cubicBezTo>
                      <a:cubicBezTo>
                        <a:pt x="377449" y="1431755"/>
                        <a:pt x="310280" y="1439494"/>
                        <a:pt x="245533" y="1427240"/>
                      </a:cubicBezTo>
                      <a:cubicBezTo>
                        <a:pt x="250700" y="1368792"/>
                        <a:pt x="251992" y="1310182"/>
                        <a:pt x="254494" y="1251652"/>
                      </a:cubicBezTo>
                      <a:close/>
                      <a:moveTo>
                        <a:pt x="383826" y="1478917"/>
                      </a:moveTo>
                      <a:cubicBezTo>
                        <a:pt x="445505" y="1481094"/>
                        <a:pt x="505408" y="1494396"/>
                        <a:pt x="566280" y="1502861"/>
                      </a:cubicBezTo>
                      <a:cubicBezTo>
                        <a:pt x="574272" y="1503748"/>
                        <a:pt x="580327" y="1501007"/>
                        <a:pt x="584445" y="1496573"/>
                      </a:cubicBezTo>
                      <a:cubicBezTo>
                        <a:pt x="591064" y="1524870"/>
                        <a:pt x="598895" y="1552844"/>
                        <a:pt x="608341" y="1580416"/>
                      </a:cubicBezTo>
                      <a:cubicBezTo>
                        <a:pt x="617222" y="1614437"/>
                        <a:pt x="627555" y="1645072"/>
                        <a:pt x="639503" y="1673128"/>
                      </a:cubicBezTo>
                      <a:cubicBezTo>
                        <a:pt x="582345" y="1685382"/>
                        <a:pt x="527044" y="1710616"/>
                        <a:pt x="471662" y="1729884"/>
                      </a:cubicBezTo>
                      <a:cubicBezTo>
                        <a:pt x="428875" y="1743105"/>
                        <a:pt x="385602" y="1755117"/>
                        <a:pt x="342734" y="1768419"/>
                      </a:cubicBezTo>
                      <a:cubicBezTo>
                        <a:pt x="342895" y="1728916"/>
                        <a:pt x="325538" y="1671919"/>
                        <a:pt x="326911" y="1651522"/>
                      </a:cubicBezTo>
                      <a:cubicBezTo>
                        <a:pt x="324408" y="1611051"/>
                        <a:pt x="324731" y="1570500"/>
                        <a:pt x="323762" y="1529949"/>
                      </a:cubicBezTo>
                      <a:cubicBezTo>
                        <a:pt x="322309" y="1513422"/>
                        <a:pt x="327153" y="1487704"/>
                        <a:pt x="311814" y="1477224"/>
                      </a:cubicBezTo>
                      <a:cubicBezTo>
                        <a:pt x="340796" y="1477385"/>
                        <a:pt x="368245" y="1476257"/>
                        <a:pt x="383826" y="1478917"/>
                      </a:cubicBezTo>
                      <a:close/>
                      <a:moveTo>
                        <a:pt x="454063" y="2092749"/>
                      </a:moveTo>
                      <a:cubicBezTo>
                        <a:pt x="393918" y="2044942"/>
                        <a:pt x="347416" y="1982865"/>
                        <a:pt x="304952" y="1919418"/>
                      </a:cubicBezTo>
                      <a:cubicBezTo>
                        <a:pt x="288563" y="1893620"/>
                        <a:pt x="269026" y="1867822"/>
                        <a:pt x="262729" y="1837429"/>
                      </a:cubicBezTo>
                      <a:cubicBezTo>
                        <a:pt x="326426" y="1815662"/>
                        <a:pt x="390043" y="1793572"/>
                        <a:pt x="454386" y="1773579"/>
                      </a:cubicBezTo>
                      <a:cubicBezTo>
                        <a:pt x="519536" y="1751086"/>
                        <a:pt x="581780" y="1721015"/>
                        <a:pt x="646446" y="1697152"/>
                      </a:cubicBezTo>
                      <a:cubicBezTo>
                        <a:pt x="647738" y="1696910"/>
                        <a:pt x="648949" y="1696507"/>
                        <a:pt x="650079" y="1696024"/>
                      </a:cubicBezTo>
                      <a:cubicBezTo>
                        <a:pt x="677851" y="1753424"/>
                        <a:pt x="713373" y="1799216"/>
                        <a:pt x="758179" y="1839767"/>
                      </a:cubicBezTo>
                      <a:cubicBezTo>
                        <a:pt x="755757" y="1840896"/>
                        <a:pt x="753658" y="1842750"/>
                        <a:pt x="752770" y="1845652"/>
                      </a:cubicBezTo>
                      <a:cubicBezTo>
                        <a:pt x="752609" y="1846458"/>
                        <a:pt x="752528" y="1847265"/>
                        <a:pt x="752447" y="1848151"/>
                      </a:cubicBezTo>
                      <a:cubicBezTo>
                        <a:pt x="744939" y="1849925"/>
                        <a:pt x="738077" y="1856455"/>
                        <a:pt x="735816" y="1863711"/>
                      </a:cubicBezTo>
                      <a:cubicBezTo>
                        <a:pt x="675671" y="1919257"/>
                        <a:pt x="622065" y="1976738"/>
                        <a:pt x="554897" y="2025916"/>
                      </a:cubicBezTo>
                      <a:cubicBezTo>
                        <a:pt x="522120" y="2048570"/>
                        <a:pt x="493056" y="2081946"/>
                        <a:pt x="454063" y="2092749"/>
                      </a:cubicBezTo>
                      <a:close/>
                      <a:moveTo>
                        <a:pt x="571043" y="2082914"/>
                      </a:moveTo>
                      <a:cubicBezTo>
                        <a:pt x="567975" y="2080576"/>
                        <a:pt x="564988" y="2077835"/>
                        <a:pt x="562001" y="2075013"/>
                      </a:cubicBezTo>
                      <a:cubicBezTo>
                        <a:pt x="607453" y="2040185"/>
                        <a:pt x="651936" y="2004068"/>
                        <a:pt x="693029" y="1964242"/>
                      </a:cubicBezTo>
                      <a:cubicBezTo>
                        <a:pt x="718217" y="1940460"/>
                        <a:pt x="741952" y="1915146"/>
                        <a:pt x="767947" y="1892169"/>
                      </a:cubicBezTo>
                      <a:cubicBezTo>
                        <a:pt x="770531" y="1889751"/>
                        <a:pt x="772146" y="1887010"/>
                        <a:pt x="773195" y="1884269"/>
                      </a:cubicBezTo>
                      <a:cubicBezTo>
                        <a:pt x="780784" y="1882173"/>
                        <a:pt x="787162" y="1875159"/>
                        <a:pt x="790391" y="1867016"/>
                      </a:cubicBezTo>
                      <a:cubicBezTo>
                        <a:pt x="822118" y="1891927"/>
                        <a:pt x="857883" y="1915307"/>
                        <a:pt x="898087" y="1938928"/>
                      </a:cubicBezTo>
                      <a:cubicBezTo>
                        <a:pt x="885735" y="1946748"/>
                        <a:pt x="866763" y="1973756"/>
                        <a:pt x="862242" y="1978593"/>
                      </a:cubicBezTo>
                      <a:cubicBezTo>
                        <a:pt x="830353" y="2020514"/>
                        <a:pt x="796930" y="2061469"/>
                        <a:pt x="768190" y="2105648"/>
                      </a:cubicBezTo>
                      <a:cubicBezTo>
                        <a:pt x="751559" y="2132816"/>
                        <a:pt x="736785" y="2161114"/>
                        <a:pt x="721850" y="2189250"/>
                      </a:cubicBezTo>
                      <a:cubicBezTo>
                        <a:pt x="709821" y="2181591"/>
                        <a:pt x="697953" y="2173690"/>
                        <a:pt x="686247" y="2165548"/>
                      </a:cubicBezTo>
                      <a:cubicBezTo>
                        <a:pt x="651129" y="2142088"/>
                        <a:pt x="618998" y="2114597"/>
                        <a:pt x="586947" y="2087186"/>
                      </a:cubicBezTo>
                      <a:cubicBezTo>
                        <a:pt x="582507" y="2083236"/>
                        <a:pt x="576533" y="2081785"/>
                        <a:pt x="571043" y="2082914"/>
                      </a:cubicBezTo>
                      <a:close/>
                      <a:moveTo>
                        <a:pt x="1181213" y="2657403"/>
                      </a:moveTo>
                      <a:cubicBezTo>
                        <a:pt x="1159335" y="2728509"/>
                        <a:pt x="1132935" y="2798164"/>
                        <a:pt x="1111380" y="2869351"/>
                      </a:cubicBezTo>
                      <a:cubicBezTo>
                        <a:pt x="1087725" y="2956016"/>
                        <a:pt x="1065766" y="3038892"/>
                        <a:pt x="1029034" y="3121526"/>
                      </a:cubicBezTo>
                      <a:cubicBezTo>
                        <a:pt x="993350" y="3206015"/>
                        <a:pt x="962430" y="3292358"/>
                        <a:pt x="925939" y="3376766"/>
                      </a:cubicBezTo>
                      <a:cubicBezTo>
                        <a:pt x="888480" y="3487133"/>
                        <a:pt x="835843" y="3593066"/>
                        <a:pt x="787081" y="3699322"/>
                      </a:cubicBezTo>
                      <a:cubicBezTo>
                        <a:pt x="765526" y="3755835"/>
                        <a:pt x="745666" y="3812510"/>
                        <a:pt x="720154" y="3867573"/>
                      </a:cubicBezTo>
                      <a:cubicBezTo>
                        <a:pt x="703766" y="3906190"/>
                        <a:pt x="691333" y="3944322"/>
                        <a:pt x="668082" y="3980762"/>
                      </a:cubicBezTo>
                      <a:cubicBezTo>
                        <a:pt x="594697" y="3893452"/>
                        <a:pt x="542303" y="3793404"/>
                        <a:pt x="483611" y="3695533"/>
                      </a:cubicBezTo>
                      <a:cubicBezTo>
                        <a:pt x="462620" y="3665704"/>
                        <a:pt x="447766" y="3609190"/>
                        <a:pt x="405705" y="3606207"/>
                      </a:cubicBezTo>
                      <a:cubicBezTo>
                        <a:pt x="392384" y="3607174"/>
                        <a:pt x="382535" y="3616687"/>
                        <a:pt x="371959" y="3623782"/>
                      </a:cubicBezTo>
                      <a:cubicBezTo>
                        <a:pt x="324408" y="3656110"/>
                        <a:pt x="281701" y="3694646"/>
                        <a:pt x="236572" y="3730118"/>
                      </a:cubicBezTo>
                      <a:cubicBezTo>
                        <a:pt x="178203" y="3774055"/>
                        <a:pt x="114344" y="3810253"/>
                        <a:pt x="52262" y="3848628"/>
                      </a:cubicBezTo>
                      <a:cubicBezTo>
                        <a:pt x="99328" y="3671911"/>
                        <a:pt x="170937" y="3501725"/>
                        <a:pt x="241012" y="3332828"/>
                      </a:cubicBezTo>
                      <a:cubicBezTo>
                        <a:pt x="270560" y="3259465"/>
                        <a:pt x="290016" y="3182313"/>
                        <a:pt x="320614" y="3109353"/>
                      </a:cubicBezTo>
                      <a:cubicBezTo>
                        <a:pt x="357912" y="3020833"/>
                        <a:pt x="399569" y="2932233"/>
                        <a:pt x="434203" y="2842343"/>
                      </a:cubicBezTo>
                      <a:cubicBezTo>
                        <a:pt x="469967" y="2734153"/>
                        <a:pt x="518002" y="2631525"/>
                        <a:pt x="564019" y="2527446"/>
                      </a:cubicBezTo>
                      <a:cubicBezTo>
                        <a:pt x="600752" y="2429010"/>
                        <a:pt x="629816" y="2327995"/>
                        <a:pt x="670827" y="2231091"/>
                      </a:cubicBezTo>
                      <a:cubicBezTo>
                        <a:pt x="671958" y="2227866"/>
                        <a:pt x="675913" y="2218998"/>
                        <a:pt x="678012" y="2211017"/>
                      </a:cubicBezTo>
                      <a:cubicBezTo>
                        <a:pt x="686086" y="2216418"/>
                        <a:pt x="694159" y="2221659"/>
                        <a:pt x="702393" y="2226818"/>
                      </a:cubicBezTo>
                      <a:cubicBezTo>
                        <a:pt x="699003" y="2235041"/>
                        <a:pt x="697630" y="2243667"/>
                        <a:pt x="702313" y="2252294"/>
                      </a:cubicBezTo>
                      <a:cubicBezTo>
                        <a:pt x="738642" y="2304535"/>
                        <a:pt x="809363" y="2315338"/>
                        <a:pt x="866198" y="2334122"/>
                      </a:cubicBezTo>
                      <a:cubicBezTo>
                        <a:pt x="903577" y="2347021"/>
                        <a:pt x="939099" y="2364918"/>
                        <a:pt x="976074" y="2378462"/>
                      </a:cubicBezTo>
                      <a:cubicBezTo>
                        <a:pt x="997145" y="2383138"/>
                        <a:pt x="1019669" y="2356776"/>
                        <a:pt x="1040578" y="2320336"/>
                      </a:cubicBezTo>
                      <a:cubicBezTo>
                        <a:pt x="1050508" y="2330252"/>
                        <a:pt x="1065847" y="2335412"/>
                        <a:pt x="1077634" y="2342506"/>
                      </a:cubicBezTo>
                      <a:cubicBezTo>
                        <a:pt x="1119292" y="2362500"/>
                        <a:pt x="1159092" y="2388137"/>
                        <a:pt x="1204867" y="2400149"/>
                      </a:cubicBezTo>
                      <a:cubicBezTo>
                        <a:pt x="1212698" y="2402084"/>
                        <a:pt x="1219076" y="2399988"/>
                        <a:pt x="1223597" y="2395957"/>
                      </a:cubicBezTo>
                      <a:cubicBezTo>
                        <a:pt x="1224243" y="2396601"/>
                        <a:pt x="1224889" y="2397166"/>
                        <a:pt x="1225777" y="2397730"/>
                      </a:cubicBezTo>
                      <a:cubicBezTo>
                        <a:pt x="1227230" y="2398859"/>
                        <a:pt x="1228764" y="2399585"/>
                        <a:pt x="1230217" y="2399988"/>
                      </a:cubicBezTo>
                      <a:cubicBezTo>
                        <a:pt x="1229410" y="2412806"/>
                        <a:pt x="1228602" y="2425624"/>
                        <a:pt x="1227876" y="2438684"/>
                      </a:cubicBezTo>
                      <a:cubicBezTo>
                        <a:pt x="1224808" y="2456340"/>
                        <a:pt x="1233123" y="2468594"/>
                        <a:pt x="1246202" y="2475447"/>
                      </a:cubicBezTo>
                      <a:cubicBezTo>
                        <a:pt x="1242084" y="2488507"/>
                        <a:pt x="1237725" y="2501487"/>
                        <a:pt x="1233688" y="2514547"/>
                      </a:cubicBezTo>
                      <a:cubicBezTo>
                        <a:pt x="1219157" y="2563160"/>
                        <a:pt x="1198409" y="2609677"/>
                        <a:pt x="1181213" y="2657403"/>
                      </a:cubicBezTo>
                      <a:close/>
                      <a:moveTo>
                        <a:pt x="1393537" y="2440297"/>
                      </a:moveTo>
                      <a:cubicBezTo>
                        <a:pt x="1351960" y="2440458"/>
                        <a:pt x="1309818" y="2446746"/>
                        <a:pt x="1268726" y="2438765"/>
                      </a:cubicBezTo>
                      <a:cubicBezTo>
                        <a:pt x="1262106" y="2357904"/>
                        <a:pt x="1279059" y="2272771"/>
                        <a:pt x="1280432" y="2191185"/>
                      </a:cubicBezTo>
                      <a:cubicBezTo>
                        <a:pt x="1280916" y="2159421"/>
                        <a:pt x="1280836" y="2127657"/>
                        <a:pt x="1282692" y="2095974"/>
                      </a:cubicBezTo>
                      <a:cubicBezTo>
                        <a:pt x="1330566" y="2103391"/>
                        <a:pt x="1379086" y="2107260"/>
                        <a:pt x="1427202" y="2109276"/>
                      </a:cubicBezTo>
                      <a:cubicBezTo>
                        <a:pt x="1460867" y="2109518"/>
                        <a:pt x="1494128" y="2104761"/>
                        <a:pt x="1526825" y="2097344"/>
                      </a:cubicBezTo>
                      <a:cubicBezTo>
                        <a:pt x="1526825" y="2097586"/>
                        <a:pt x="1526744" y="2097828"/>
                        <a:pt x="1526744" y="2097989"/>
                      </a:cubicBezTo>
                      <a:cubicBezTo>
                        <a:pt x="1524564" y="2210936"/>
                        <a:pt x="1527229" y="2324448"/>
                        <a:pt x="1518509" y="2437072"/>
                      </a:cubicBezTo>
                      <a:cubicBezTo>
                        <a:pt x="1477094" y="2443119"/>
                        <a:pt x="1435275" y="2439813"/>
                        <a:pt x="1393537" y="2440297"/>
                      </a:cubicBezTo>
                      <a:close/>
                      <a:moveTo>
                        <a:pt x="1990628" y="2300423"/>
                      </a:moveTo>
                      <a:cubicBezTo>
                        <a:pt x="2011538" y="2356292"/>
                        <a:pt x="2039713" y="2408856"/>
                        <a:pt x="2066193" y="2462145"/>
                      </a:cubicBezTo>
                      <a:cubicBezTo>
                        <a:pt x="2108173" y="2558807"/>
                        <a:pt x="2152011" y="2654985"/>
                        <a:pt x="2188179" y="2754146"/>
                      </a:cubicBezTo>
                      <a:cubicBezTo>
                        <a:pt x="2219745" y="2840005"/>
                        <a:pt x="2252441" y="2925461"/>
                        <a:pt x="2276257" y="3013900"/>
                      </a:cubicBezTo>
                      <a:cubicBezTo>
                        <a:pt x="2297893" y="3082588"/>
                        <a:pt x="2328894" y="3147808"/>
                        <a:pt x="2353113" y="3215609"/>
                      </a:cubicBezTo>
                      <a:cubicBezTo>
                        <a:pt x="2382499" y="3281797"/>
                        <a:pt x="2403813" y="3350968"/>
                        <a:pt x="2430777" y="3418042"/>
                      </a:cubicBezTo>
                      <a:cubicBezTo>
                        <a:pt x="2452252" y="3463995"/>
                        <a:pt x="2470658" y="3511157"/>
                        <a:pt x="2487289" y="3559045"/>
                      </a:cubicBezTo>
                      <a:cubicBezTo>
                        <a:pt x="2504566" y="3608626"/>
                        <a:pt x="2524910" y="3658448"/>
                        <a:pt x="2529996" y="3711092"/>
                      </a:cubicBezTo>
                      <a:cubicBezTo>
                        <a:pt x="2451283" y="3684085"/>
                        <a:pt x="2376606" y="3646597"/>
                        <a:pt x="2297408" y="3620557"/>
                      </a:cubicBezTo>
                      <a:cubicBezTo>
                        <a:pt x="2253087" y="3601692"/>
                        <a:pt x="2075235" y="3508900"/>
                        <a:pt x="2040440" y="3545904"/>
                      </a:cubicBezTo>
                      <a:cubicBezTo>
                        <a:pt x="2017835" y="3581135"/>
                        <a:pt x="2008308" y="3624185"/>
                        <a:pt x="1992081" y="3662801"/>
                      </a:cubicBezTo>
                      <a:cubicBezTo>
                        <a:pt x="1979326" y="3696097"/>
                        <a:pt x="1967297" y="3729634"/>
                        <a:pt x="1954218" y="3762849"/>
                      </a:cubicBezTo>
                      <a:cubicBezTo>
                        <a:pt x="1943965" y="3787841"/>
                        <a:pt x="1927900" y="3814768"/>
                        <a:pt x="1916032" y="3839599"/>
                      </a:cubicBezTo>
                      <a:cubicBezTo>
                        <a:pt x="1897544" y="3874990"/>
                        <a:pt x="1885838" y="3913526"/>
                        <a:pt x="1867270" y="3948837"/>
                      </a:cubicBezTo>
                      <a:cubicBezTo>
                        <a:pt x="1839983" y="3854029"/>
                        <a:pt x="1820769" y="3756964"/>
                        <a:pt x="1792190" y="3662479"/>
                      </a:cubicBezTo>
                      <a:cubicBezTo>
                        <a:pt x="1739230" y="3483263"/>
                        <a:pt x="1676824" y="3306466"/>
                        <a:pt x="1630969" y="3125315"/>
                      </a:cubicBezTo>
                      <a:cubicBezTo>
                        <a:pt x="1612965" y="3032443"/>
                        <a:pt x="1585517" y="2942069"/>
                        <a:pt x="1559037" y="2851372"/>
                      </a:cubicBezTo>
                      <a:cubicBezTo>
                        <a:pt x="1541357" y="2782282"/>
                        <a:pt x="1526502" y="2712224"/>
                        <a:pt x="1501959" y="2645069"/>
                      </a:cubicBezTo>
                      <a:cubicBezTo>
                        <a:pt x="1496066" y="2633702"/>
                        <a:pt x="1464742" y="2535427"/>
                        <a:pt x="1439635" y="2483670"/>
                      </a:cubicBezTo>
                      <a:cubicBezTo>
                        <a:pt x="1454409" y="2483912"/>
                        <a:pt x="1469102" y="2484073"/>
                        <a:pt x="1483876" y="2483347"/>
                      </a:cubicBezTo>
                      <a:cubicBezTo>
                        <a:pt x="1508902" y="2478591"/>
                        <a:pt x="1549914" y="2488265"/>
                        <a:pt x="1558391" y="2456501"/>
                      </a:cubicBezTo>
                      <a:cubicBezTo>
                        <a:pt x="1563154" y="2429252"/>
                        <a:pt x="1565334" y="2401761"/>
                        <a:pt x="1566383" y="2374189"/>
                      </a:cubicBezTo>
                      <a:cubicBezTo>
                        <a:pt x="1610221" y="2364838"/>
                        <a:pt x="1652120" y="2343474"/>
                        <a:pt x="1694262" y="2328801"/>
                      </a:cubicBezTo>
                      <a:cubicBezTo>
                        <a:pt x="1705888" y="2325818"/>
                        <a:pt x="1721065" y="2322593"/>
                        <a:pt x="1726797" y="2312839"/>
                      </a:cubicBezTo>
                      <a:cubicBezTo>
                        <a:pt x="1727039" y="2313403"/>
                        <a:pt x="1727201" y="2313967"/>
                        <a:pt x="1727443" y="2314612"/>
                      </a:cubicBezTo>
                      <a:cubicBezTo>
                        <a:pt x="1734790" y="2331300"/>
                        <a:pt x="1735032" y="2359114"/>
                        <a:pt x="1756264" y="2365966"/>
                      </a:cubicBezTo>
                      <a:cubicBezTo>
                        <a:pt x="1789283" y="2374834"/>
                        <a:pt x="1821092" y="2352584"/>
                        <a:pt x="1852254" y="2344280"/>
                      </a:cubicBezTo>
                      <a:cubicBezTo>
                        <a:pt x="1899966" y="2329930"/>
                        <a:pt x="1945983" y="2311146"/>
                        <a:pt x="1989417" y="2286476"/>
                      </a:cubicBezTo>
                      <a:cubicBezTo>
                        <a:pt x="1990063" y="2286234"/>
                        <a:pt x="1990547" y="2285992"/>
                        <a:pt x="1991193" y="2285750"/>
                      </a:cubicBezTo>
                      <a:cubicBezTo>
                        <a:pt x="1989094" y="2290104"/>
                        <a:pt x="1988610" y="2295344"/>
                        <a:pt x="1990628" y="2300423"/>
                      </a:cubicBezTo>
                      <a:close/>
                      <a:moveTo>
                        <a:pt x="2006371" y="2153052"/>
                      </a:moveTo>
                      <a:cubicBezTo>
                        <a:pt x="1973594" y="2088960"/>
                        <a:pt x="1936699" y="2026642"/>
                        <a:pt x="1895768" y="1967467"/>
                      </a:cubicBezTo>
                      <a:cubicBezTo>
                        <a:pt x="1890682" y="1961018"/>
                        <a:pt x="1883982" y="1958841"/>
                        <a:pt x="1877685" y="1959486"/>
                      </a:cubicBezTo>
                      <a:cubicBezTo>
                        <a:pt x="1876393" y="1953198"/>
                        <a:pt x="1872841" y="1946909"/>
                        <a:pt x="1868077" y="1941830"/>
                      </a:cubicBezTo>
                      <a:cubicBezTo>
                        <a:pt x="1883336" y="1932076"/>
                        <a:pt x="1898513" y="1921998"/>
                        <a:pt x="1913287" y="1911598"/>
                      </a:cubicBezTo>
                      <a:cubicBezTo>
                        <a:pt x="1922733" y="1921353"/>
                        <a:pt x="1936780" y="1929738"/>
                        <a:pt x="1944369" y="1938283"/>
                      </a:cubicBezTo>
                      <a:cubicBezTo>
                        <a:pt x="1992889" y="1983269"/>
                        <a:pt x="2043346" y="2032285"/>
                        <a:pt x="2098647" y="2070901"/>
                      </a:cubicBezTo>
                      <a:cubicBezTo>
                        <a:pt x="2081047" y="2085413"/>
                        <a:pt x="2064094" y="2100650"/>
                        <a:pt x="2047059" y="2115887"/>
                      </a:cubicBezTo>
                      <a:cubicBezTo>
                        <a:pt x="2033739" y="2127657"/>
                        <a:pt x="2018965" y="2139589"/>
                        <a:pt x="2006371" y="2153052"/>
                      </a:cubicBezTo>
                      <a:close/>
                      <a:moveTo>
                        <a:pt x="2229351" y="2094926"/>
                      </a:moveTo>
                      <a:cubicBezTo>
                        <a:pt x="2217242" y="2108712"/>
                        <a:pt x="2185595" y="2076303"/>
                        <a:pt x="2172274" y="2069934"/>
                      </a:cubicBezTo>
                      <a:cubicBezTo>
                        <a:pt x="2101634" y="2023901"/>
                        <a:pt x="2038018" y="1969080"/>
                        <a:pt x="1977711" y="1910470"/>
                      </a:cubicBezTo>
                      <a:cubicBezTo>
                        <a:pt x="1967458" y="1901360"/>
                        <a:pt x="1958578" y="1893701"/>
                        <a:pt x="1948809" y="1885155"/>
                      </a:cubicBezTo>
                      <a:cubicBezTo>
                        <a:pt x="1982555" y="1858793"/>
                        <a:pt x="2014202" y="1829851"/>
                        <a:pt x="2042054" y="1796878"/>
                      </a:cubicBezTo>
                      <a:cubicBezTo>
                        <a:pt x="2085246" y="1750280"/>
                        <a:pt x="2124320" y="1699813"/>
                        <a:pt x="2155724" y="1645072"/>
                      </a:cubicBezTo>
                      <a:cubicBezTo>
                        <a:pt x="2229594" y="1729319"/>
                        <a:pt x="2319125" y="1798248"/>
                        <a:pt x="2400260" y="1875320"/>
                      </a:cubicBezTo>
                      <a:cubicBezTo>
                        <a:pt x="2366434" y="1962308"/>
                        <a:pt x="2296359" y="2031801"/>
                        <a:pt x="2229351" y="2094926"/>
                      </a:cubicBezTo>
                      <a:close/>
                      <a:moveTo>
                        <a:pt x="2424076" y="1650151"/>
                      </a:moveTo>
                      <a:cubicBezTo>
                        <a:pt x="2424157" y="1649910"/>
                        <a:pt x="2424319" y="1649668"/>
                        <a:pt x="2424399" y="1649426"/>
                      </a:cubicBezTo>
                      <a:cubicBezTo>
                        <a:pt x="2403167" y="1689574"/>
                        <a:pt x="2381611" y="1733753"/>
                        <a:pt x="2362074" y="1775836"/>
                      </a:cubicBezTo>
                      <a:cubicBezTo>
                        <a:pt x="2359733" y="1779303"/>
                        <a:pt x="2357634" y="1783253"/>
                        <a:pt x="2356181" y="1787284"/>
                      </a:cubicBezTo>
                      <a:cubicBezTo>
                        <a:pt x="2312182" y="1752537"/>
                        <a:pt x="2267618" y="1718274"/>
                        <a:pt x="2225638" y="1681190"/>
                      </a:cubicBezTo>
                      <a:cubicBezTo>
                        <a:pt x="2220390" y="1676272"/>
                        <a:pt x="2179863" y="1639107"/>
                        <a:pt x="2161456" y="1634834"/>
                      </a:cubicBezTo>
                      <a:cubicBezTo>
                        <a:pt x="2179702" y="1601699"/>
                        <a:pt x="2194960" y="1566872"/>
                        <a:pt x="2206747" y="1530432"/>
                      </a:cubicBezTo>
                      <a:cubicBezTo>
                        <a:pt x="2209492" y="1531722"/>
                        <a:pt x="2212721" y="1532609"/>
                        <a:pt x="2216435" y="1532609"/>
                      </a:cubicBezTo>
                      <a:cubicBezTo>
                        <a:pt x="2300880" y="1534544"/>
                        <a:pt x="2385325" y="1527288"/>
                        <a:pt x="2469690" y="1528256"/>
                      </a:cubicBezTo>
                      <a:cubicBezTo>
                        <a:pt x="2474695" y="1528014"/>
                        <a:pt x="2479862" y="1527933"/>
                        <a:pt x="2485029" y="1527933"/>
                      </a:cubicBezTo>
                      <a:cubicBezTo>
                        <a:pt x="2463716" y="1568162"/>
                        <a:pt x="2445793" y="1608794"/>
                        <a:pt x="2424076" y="1650151"/>
                      </a:cubicBezTo>
                      <a:close/>
                      <a:moveTo>
                        <a:pt x="2583037" y="1358392"/>
                      </a:moveTo>
                      <a:cubicBezTo>
                        <a:pt x="2582310" y="1398298"/>
                        <a:pt x="2584167" y="1439091"/>
                        <a:pt x="2574802" y="1478191"/>
                      </a:cubicBezTo>
                      <a:cubicBezTo>
                        <a:pt x="2532580" y="1491010"/>
                        <a:pt x="2486966" y="1483512"/>
                        <a:pt x="2443452" y="1485286"/>
                      </a:cubicBezTo>
                      <a:cubicBezTo>
                        <a:pt x="2369017" y="1485850"/>
                        <a:pt x="2294583" y="1491171"/>
                        <a:pt x="2220067" y="1489720"/>
                      </a:cubicBezTo>
                      <a:cubicBezTo>
                        <a:pt x="2250100" y="1390801"/>
                        <a:pt x="2259626" y="1286641"/>
                        <a:pt x="2260191" y="1183046"/>
                      </a:cubicBezTo>
                      <a:cubicBezTo>
                        <a:pt x="2263340" y="1182401"/>
                        <a:pt x="2262774" y="1178289"/>
                        <a:pt x="2260191" y="1177805"/>
                      </a:cubicBezTo>
                      <a:cubicBezTo>
                        <a:pt x="2260191" y="1176435"/>
                        <a:pt x="2260191" y="1175064"/>
                        <a:pt x="2260191" y="1173694"/>
                      </a:cubicBezTo>
                      <a:cubicBezTo>
                        <a:pt x="2314200" y="1173855"/>
                        <a:pt x="2367564" y="1162649"/>
                        <a:pt x="2421493" y="1159828"/>
                      </a:cubicBezTo>
                      <a:cubicBezTo>
                        <a:pt x="2474130" y="1157973"/>
                        <a:pt x="2526767" y="1153217"/>
                        <a:pt x="2579404" y="1151443"/>
                      </a:cubicBezTo>
                      <a:cubicBezTo>
                        <a:pt x="2585701" y="1220130"/>
                        <a:pt x="2582068" y="1289463"/>
                        <a:pt x="2583037" y="13583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21"/>
                <p:cNvSpPr/>
                <p:nvPr/>
              </p:nvSpPr>
              <p:spPr>
                <a:xfrm>
                  <a:off x="2170881" y="1824132"/>
                  <a:ext cx="1391209" cy="1356056"/>
                </a:xfrm>
                <a:custGeom>
                  <a:rect b="b" l="l" r="r" t="t"/>
                  <a:pathLst>
                    <a:path extrusionOk="0" h="1356056" w="1391209">
                      <a:moveTo>
                        <a:pt x="1267021" y="292490"/>
                      </a:moveTo>
                      <a:cubicBezTo>
                        <a:pt x="1233033" y="246457"/>
                        <a:pt x="1199852" y="198005"/>
                        <a:pt x="1152382" y="164629"/>
                      </a:cubicBezTo>
                      <a:cubicBezTo>
                        <a:pt x="1009891" y="48860"/>
                        <a:pt x="824046" y="10163"/>
                        <a:pt x="644661" y="5"/>
                      </a:cubicBezTo>
                      <a:cubicBezTo>
                        <a:pt x="613660" y="-237"/>
                        <a:pt x="583547" y="8148"/>
                        <a:pt x="553999" y="16371"/>
                      </a:cubicBezTo>
                      <a:cubicBezTo>
                        <a:pt x="525905" y="20402"/>
                        <a:pt x="498052" y="26367"/>
                        <a:pt x="470523" y="33220"/>
                      </a:cubicBezTo>
                      <a:cubicBezTo>
                        <a:pt x="385916" y="55390"/>
                        <a:pt x="305669" y="95780"/>
                        <a:pt x="233817" y="145200"/>
                      </a:cubicBezTo>
                      <a:cubicBezTo>
                        <a:pt x="162854" y="205261"/>
                        <a:pt x="116353" y="288701"/>
                        <a:pt x="82123" y="373835"/>
                      </a:cubicBezTo>
                      <a:cubicBezTo>
                        <a:pt x="56612" y="444296"/>
                        <a:pt x="36913" y="516691"/>
                        <a:pt x="23431" y="590296"/>
                      </a:cubicBezTo>
                      <a:cubicBezTo>
                        <a:pt x="6477" y="676639"/>
                        <a:pt x="-14352" y="766287"/>
                        <a:pt x="13905" y="852388"/>
                      </a:cubicBezTo>
                      <a:cubicBezTo>
                        <a:pt x="20121" y="896971"/>
                        <a:pt x="40465" y="936554"/>
                        <a:pt x="60971" y="976058"/>
                      </a:cubicBezTo>
                      <a:cubicBezTo>
                        <a:pt x="93506" y="1040230"/>
                        <a:pt x="142106" y="1095615"/>
                        <a:pt x="193613" y="1145357"/>
                      </a:cubicBezTo>
                      <a:cubicBezTo>
                        <a:pt x="253920" y="1209288"/>
                        <a:pt x="329323" y="1256531"/>
                        <a:pt x="409893" y="1290632"/>
                      </a:cubicBezTo>
                      <a:cubicBezTo>
                        <a:pt x="489737" y="1326911"/>
                        <a:pt x="574344" y="1351419"/>
                        <a:pt x="662341" y="1355531"/>
                      </a:cubicBezTo>
                      <a:cubicBezTo>
                        <a:pt x="725796" y="1358111"/>
                        <a:pt x="790139" y="1351177"/>
                        <a:pt x="851576" y="1335134"/>
                      </a:cubicBezTo>
                      <a:cubicBezTo>
                        <a:pt x="918018" y="1310303"/>
                        <a:pt x="976548" y="1275799"/>
                        <a:pt x="1041457" y="1245567"/>
                      </a:cubicBezTo>
                      <a:cubicBezTo>
                        <a:pt x="1158518" y="1189456"/>
                        <a:pt x="1243609" y="1082555"/>
                        <a:pt x="1305691" y="971221"/>
                      </a:cubicBezTo>
                      <a:cubicBezTo>
                        <a:pt x="1334916" y="920269"/>
                        <a:pt x="1363899" y="867625"/>
                        <a:pt x="1375282" y="809338"/>
                      </a:cubicBezTo>
                      <a:cubicBezTo>
                        <a:pt x="1398775" y="693327"/>
                        <a:pt x="1398613" y="568449"/>
                        <a:pt x="1358974" y="455985"/>
                      </a:cubicBezTo>
                      <a:cubicBezTo>
                        <a:pt x="1332575" y="399633"/>
                        <a:pt x="1303835" y="343280"/>
                        <a:pt x="1267021" y="292490"/>
                      </a:cubicBezTo>
                      <a:close/>
                      <a:moveTo>
                        <a:pt x="1277920" y="933168"/>
                      </a:moveTo>
                      <a:cubicBezTo>
                        <a:pt x="1227382" y="1028299"/>
                        <a:pt x="1160536" y="1118431"/>
                        <a:pt x="1071247" y="1180427"/>
                      </a:cubicBezTo>
                      <a:cubicBezTo>
                        <a:pt x="1009568" y="1217269"/>
                        <a:pt x="943933" y="1244841"/>
                        <a:pt x="879670" y="1277572"/>
                      </a:cubicBezTo>
                      <a:cubicBezTo>
                        <a:pt x="827760" y="1304580"/>
                        <a:pt x="768987" y="1308449"/>
                        <a:pt x="710861" y="1313206"/>
                      </a:cubicBezTo>
                      <a:cubicBezTo>
                        <a:pt x="582578" y="1318768"/>
                        <a:pt x="458574" y="1273380"/>
                        <a:pt x="347568" y="1212029"/>
                      </a:cubicBezTo>
                      <a:cubicBezTo>
                        <a:pt x="297273" y="1184619"/>
                        <a:pt x="253839" y="1146325"/>
                        <a:pt x="214200" y="1105370"/>
                      </a:cubicBezTo>
                      <a:cubicBezTo>
                        <a:pt x="148968" y="1044019"/>
                        <a:pt x="97623" y="967996"/>
                        <a:pt x="65411" y="884475"/>
                      </a:cubicBezTo>
                      <a:cubicBezTo>
                        <a:pt x="57177" y="847068"/>
                        <a:pt x="45632" y="809902"/>
                        <a:pt x="41838" y="771769"/>
                      </a:cubicBezTo>
                      <a:cubicBezTo>
                        <a:pt x="42241" y="721544"/>
                        <a:pt x="51687" y="670109"/>
                        <a:pt x="60890" y="620609"/>
                      </a:cubicBezTo>
                      <a:cubicBezTo>
                        <a:pt x="81638" y="511774"/>
                        <a:pt x="107957" y="402535"/>
                        <a:pt x="160917" y="304341"/>
                      </a:cubicBezTo>
                      <a:cubicBezTo>
                        <a:pt x="189738" y="251939"/>
                        <a:pt x="226390" y="199940"/>
                        <a:pt x="276121" y="164790"/>
                      </a:cubicBezTo>
                      <a:cubicBezTo>
                        <a:pt x="366540" y="106503"/>
                        <a:pt x="465921" y="63049"/>
                        <a:pt x="572325" y="44426"/>
                      </a:cubicBezTo>
                      <a:cubicBezTo>
                        <a:pt x="595495" y="40153"/>
                        <a:pt x="621652" y="36203"/>
                        <a:pt x="645791" y="35316"/>
                      </a:cubicBezTo>
                      <a:cubicBezTo>
                        <a:pt x="677922" y="39105"/>
                        <a:pt x="709811" y="45232"/>
                        <a:pt x="741700" y="50634"/>
                      </a:cubicBezTo>
                      <a:cubicBezTo>
                        <a:pt x="860456" y="68289"/>
                        <a:pt x="979616" y="98199"/>
                        <a:pt x="1080531" y="165677"/>
                      </a:cubicBezTo>
                      <a:cubicBezTo>
                        <a:pt x="1104831" y="182929"/>
                        <a:pt x="1129696" y="200585"/>
                        <a:pt x="1152463" y="220095"/>
                      </a:cubicBezTo>
                      <a:cubicBezTo>
                        <a:pt x="1190810" y="258227"/>
                        <a:pt x="1221811" y="303213"/>
                        <a:pt x="1252489" y="347553"/>
                      </a:cubicBezTo>
                      <a:cubicBezTo>
                        <a:pt x="1279292" y="392458"/>
                        <a:pt x="1305530" y="438572"/>
                        <a:pt x="1324663" y="487346"/>
                      </a:cubicBezTo>
                      <a:cubicBezTo>
                        <a:pt x="1339356" y="533541"/>
                        <a:pt x="1344281" y="582880"/>
                        <a:pt x="1347026" y="632057"/>
                      </a:cubicBezTo>
                      <a:cubicBezTo>
                        <a:pt x="1353323" y="734524"/>
                        <a:pt x="1334351" y="844891"/>
                        <a:pt x="1277920" y="9331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2333974" y="3586466"/>
                  <a:ext cx="5336" cy="5320"/>
                </a:xfrm>
                <a:custGeom>
                  <a:rect b="b" l="l" r="r" t="t"/>
                  <a:pathLst>
                    <a:path extrusionOk="0" h="5320" w="5336">
                      <a:moveTo>
                        <a:pt x="2507" y="0"/>
                      </a:moveTo>
                      <a:cubicBezTo>
                        <a:pt x="1054" y="0"/>
                        <a:pt x="-77" y="1451"/>
                        <a:pt x="4" y="2822"/>
                      </a:cubicBezTo>
                      <a:cubicBezTo>
                        <a:pt x="166" y="4353"/>
                        <a:pt x="1376" y="5321"/>
                        <a:pt x="2830" y="5321"/>
                      </a:cubicBezTo>
                      <a:cubicBezTo>
                        <a:pt x="4283" y="5321"/>
                        <a:pt x="5413" y="3870"/>
                        <a:pt x="5332" y="2499"/>
                      </a:cubicBezTo>
                      <a:cubicBezTo>
                        <a:pt x="5252" y="967"/>
                        <a:pt x="3960" y="0"/>
                        <a:pt x="2507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9" name="Google Shape;859;p21"/>
              <p:cNvSpPr/>
              <p:nvPr/>
            </p:nvSpPr>
            <p:spPr>
              <a:xfrm>
                <a:off x="2048585" y="1727702"/>
                <a:ext cx="1612496" cy="1548322"/>
              </a:xfrm>
              <a:custGeom>
                <a:rect b="b" l="l" r="r" t="t"/>
                <a:pathLst>
                  <a:path extrusionOk="0" h="1548322" w="1612496">
                    <a:moveTo>
                      <a:pt x="1497740" y="906090"/>
                    </a:moveTo>
                    <a:cubicBezTo>
                      <a:pt x="1521232" y="790080"/>
                      <a:pt x="1521071" y="665201"/>
                      <a:pt x="1481432" y="552738"/>
                    </a:cubicBezTo>
                    <a:cubicBezTo>
                      <a:pt x="1454952" y="496063"/>
                      <a:pt x="1426211" y="439710"/>
                      <a:pt x="1389317" y="388921"/>
                    </a:cubicBezTo>
                    <a:cubicBezTo>
                      <a:pt x="1355329" y="342887"/>
                      <a:pt x="1322148" y="294435"/>
                      <a:pt x="1274678" y="261059"/>
                    </a:cubicBezTo>
                    <a:cubicBezTo>
                      <a:pt x="1132268" y="145290"/>
                      <a:pt x="946342" y="106593"/>
                      <a:pt x="766957" y="96435"/>
                    </a:cubicBezTo>
                    <a:cubicBezTo>
                      <a:pt x="735956" y="96193"/>
                      <a:pt x="705843" y="104578"/>
                      <a:pt x="676295" y="112882"/>
                    </a:cubicBezTo>
                    <a:cubicBezTo>
                      <a:pt x="648201" y="116913"/>
                      <a:pt x="620348" y="122798"/>
                      <a:pt x="592819" y="129731"/>
                    </a:cubicBezTo>
                    <a:cubicBezTo>
                      <a:pt x="508212" y="151901"/>
                      <a:pt x="427965" y="192291"/>
                      <a:pt x="356114" y="241791"/>
                    </a:cubicBezTo>
                    <a:cubicBezTo>
                      <a:pt x="285150" y="301852"/>
                      <a:pt x="238649" y="385293"/>
                      <a:pt x="204419" y="470426"/>
                    </a:cubicBezTo>
                    <a:cubicBezTo>
                      <a:pt x="178908" y="540887"/>
                      <a:pt x="159209" y="613283"/>
                      <a:pt x="145727" y="686888"/>
                    </a:cubicBezTo>
                    <a:cubicBezTo>
                      <a:pt x="128693" y="773231"/>
                      <a:pt x="107944" y="862879"/>
                      <a:pt x="136201" y="948980"/>
                    </a:cubicBezTo>
                    <a:cubicBezTo>
                      <a:pt x="142417" y="993562"/>
                      <a:pt x="162761" y="1033146"/>
                      <a:pt x="183267" y="1072649"/>
                    </a:cubicBezTo>
                    <a:cubicBezTo>
                      <a:pt x="215802" y="1136822"/>
                      <a:pt x="264402" y="1192207"/>
                      <a:pt x="315909" y="1241949"/>
                    </a:cubicBezTo>
                    <a:cubicBezTo>
                      <a:pt x="376135" y="1305880"/>
                      <a:pt x="451619" y="1353122"/>
                      <a:pt x="532189" y="1387224"/>
                    </a:cubicBezTo>
                    <a:cubicBezTo>
                      <a:pt x="612033" y="1423502"/>
                      <a:pt x="696640" y="1448011"/>
                      <a:pt x="784637" y="1452122"/>
                    </a:cubicBezTo>
                    <a:cubicBezTo>
                      <a:pt x="848092" y="1454702"/>
                      <a:pt x="912435" y="1447769"/>
                      <a:pt x="973872" y="1431726"/>
                    </a:cubicBezTo>
                    <a:cubicBezTo>
                      <a:pt x="1040314" y="1406895"/>
                      <a:pt x="1098844" y="1372390"/>
                      <a:pt x="1163753" y="1342158"/>
                    </a:cubicBezTo>
                    <a:cubicBezTo>
                      <a:pt x="1280814" y="1286047"/>
                      <a:pt x="1365905" y="1179147"/>
                      <a:pt x="1427987" y="1067812"/>
                    </a:cubicBezTo>
                    <a:cubicBezTo>
                      <a:pt x="1457374" y="1016941"/>
                      <a:pt x="1486356" y="964297"/>
                      <a:pt x="1497740" y="906090"/>
                    </a:cubicBezTo>
                    <a:close/>
                    <a:moveTo>
                      <a:pt x="1566846" y="364009"/>
                    </a:moveTo>
                    <a:cubicBezTo>
                      <a:pt x="1613105" y="459946"/>
                      <a:pt x="1612701" y="569668"/>
                      <a:pt x="1612459" y="674634"/>
                    </a:cubicBezTo>
                    <a:cubicBezTo>
                      <a:pt x="1612863" y="746546"/>
                      <a:pt x="1606566" y="818377"/>
                      <a:pt x="1592276" y="888919"/>
                    </a:cubicBezTo>
                    <a:cubicBezTo>
                      <a:pt x="1574354" y="972279"/>
                      <a:pt x="1544806" y="1060798"/>
                      <a:pt x="1497901" y="1133597"/>
                    </a:cubicBezTo>
                    <a:cubicBezTo>
                      <a:pt x="1434042" y="1225503"/>
                      <a:pt x="1358962" y="1311684"/>
                      <a:pt x="1263941" y="1372471"/>
                    </a:cubicBezTo>
                    <a:cubicBezTo>
                      <a:pt x="1211788" y="1403670"/>
                      <a:pt x="1157940" y="1444383"/>
                      <a:pt x="1102639" y="1472841"/>
                    </a:cubicBezTo>
                    <a:cubicBezTo>
                      <a:pt x="1010282" y="1513151"/>
                      <a:pt x="910659" y="1549348"/>
                      <a:pt x="808776" y="1548300"/>
                    </a:cubicBezTo>
                    <a:cubicBezTo>
                      <a:pt x="737248" y="1542899"/>
                      <a:pt x="664912" y="1535966"/>
                      <a:pt x="595564" y="1517262"/>
                    </a:cubicBezTo>
                    <a:cubicBezTo>
                      <a:pt x="535984" y="1500010"/>
                      <a:pt x="479714" y="1473244"/>
                      <a:pt x="424978" y="1444544"/>
                    </a:cubicBezTo>
                    <a:cubicBezTo>
                      <a:pt x="319704" y="1386660"/>
                      <a:pt x="205791" y="1330629"/>
                      <a:pt x="130146" y="1234451"/>
                    </a:cubicBezTo>
                    <a:cubicBezTo>
                      <a:pt x="71777" y="1161652"/>
                      <a:pt x="50948" y="1068538"/>
                      <a:pt x="24872" y="980985"/>
                    </a:cubicBezTo>
                    <a:cubicBezTo>
                      <a:pt x="-5968" y="865056"/>
                      <a:pt x="-6049" y="740741"/>
                      <a:pt x="13246" y="622796"/>
                    </a:cubicBezTo>
                    <a:cubicBezTo>
                      <a:pt x="33994" y="502674"/>
                      <a:pt x="84290" y="390614"/>
                      <a:pt x="151943" y="289517"/>
                    </a:cubicBezTo>
                    <a:cubicBezTo>
                      <a:pt x="228880" y="172217"/>
                      <a:pt x="360877" y="108770"/>
                      <a:pt x="489482" y="63704"/>
                    </a:cubicBezTo>
                    <a:cubicBezTo>
                      <a:pt x="550192" y="42259"/>
                      <a:pt x="609207" y="16703"/>
                      <a:pt x="672985" y="3885"/>
                    </a:cubicBezTo>
                    <a:cubicBezTo>
                      <a:pt x="795374" y="-9901"/>
                      <a:pt x="919701" y="15575"/>
                      <a:pt x="1039426" y="40002"/>
                    </a:cubicBezTo>
                    <a:cubicBezTo>
                      <a:pt x="1100701" y="49838"/>
                      <a:pt x="1158586" y="73620"/>
                      <a:pt x="1215986" y="96355"/>
                    </a:cubicBezTo>
                    <a:cubicBezTo>
                      <a:pt x="1245938" y="107399"/>
                      <a:pt x="1275566" y="119895"/>
                      <a:pt x="1304468" y="133842"/>
                    </a:cubicBezTo>
                    <a:cubicBezTo>
                      <a:pt x="1305921" y="135455"/>
                      <a:pt x="1307697" y="136987"/>
                      <a:pt x="1309877" y="138438"/>
                    </a:cubicBezTo>
                    <a:cubicBezTo>
                      <a:pt x="1313510" y="140373"/>
                      <a:pt x="1316820" y="141340"/>
                      <a:pt x="1319888" y="141501"/>
                    </a:cubicBezTo>
                    <a:cubicBezTo>
                      <a:pt x="1386976" y="175442"/>
                      <a:pt x="1450027" y="217525"/>
                      <a:pt x="1505005" y="268557"/>
                    </a:cubicBezTo>
                    <a:cubicBezTo>
                      <a:pt x="1499112" y="276699"/>
                      <a:pt x="1499677" y="288631"/>
                      <a:pt x="1507185" y="295806"/>
                    </a:cubicBezTo>
                    <a:cubicBezTo>
                      <a:pt x="1528498" y="317009"/>
                      <a:pt x="1552799" y="336760"/>
                      <a:pt x="1566846" y="364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1756182" y="2686776"/>
                <a:ext cx="327608" cy="291258"/>
              </a:xfrm>
              <a:custGeom>
                <a:rect b="b" l="l" r="r" t="t"/>
                <a:pathLst>
                  <a:path extrusionOk="0" h="291258" w="327608">
                    <a:moveTo>
                      <a:pt x="296527" y="103256"/>
                    </a:moveTo>
                    <a:cubicBezTo>
                      <a:pt x="305408" y="137196"/>
                      <a:pt x="315741" y="167831"/>
                      <a:pt x="327609" y="195806"/>
                    </a:cubicBezTo>
                    <a:cubicBezTo>
                      <a:pt x="270532" y="208060"/>
                      <a:pt x="215150" y="233455"/>
                      <a:pt x="159849" y="252723"/>
                    </a:cubicBezTo>
                    <a:cubicBezTo>
                      <a:pt x="117061" y="265945"/>
                      <a:pt x="73789" y="277957"/>
                      <a:pt x="30920" y="291259"/>
                    </a:cubicBezTo>
                    <a:cubicBezTo>
                      <a:pt x="31082" y="251756"/>
                      <a:pt x="13724" y="194677"/>
                      <a:pt x="15016" y="174362"/>
                    </a:cubicBezTo>
                    <a:cubicBezTo>
                      <a:pt x="12513" y="133891"/>
                      <a:pt x="12836" y="93340"/>
                      <a:pt x="11948" y="52788"/>
                    </a:cubicBezTo>
                    <a:cubicBezTo>
                      <a:pt x="10495" y="36261"/>
                      <a:pt x="15420" y="10463"/>
                      <a:pt x="0" y="64"/>
                    </a:cubicBezTo>
                    <a:cubicBezTo>
                      <a:pt x="28902" y="305"/>
                      <a:pt x="56270" y="-904"/>
                      <a:pt x="71932" y="1837"/>
                    </a:cubicBezTo>
                    <a:cubicBezTo>
                      <a:pt x="133530" y="4014"/>
                      <a:pt x="193514" y="17316"/>
                      <a:pt x="254385" y="25781"/>
                    </a:cubicBezTo>
                    <a:cubicBezTo>
                      <a:pt x="262297" y="26668"/>
                      <a:pt x="268433" y="24088"/>
                      <a:pt x="272469" y="19735"/>
                    </a:cubicBezTo>
                    <a:cubicBezTo>
                      <a:pt x="279009" y="47951"/>
                      <a:pt x="287082" y="75845"/>
                      <a:pt x="296527" y="1032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2006288" y="3076712"/>
                <a:ext cx="336005" cy="322233"/>
              </a:xfrm>
              <a:custGeom>
                <a:rect b="b" l="l" r="r" t="t"/>
                <a:pathLst>
                  <a:path extrusionOk="0" h="322233" w="336005">
                    <a:moveTo>
                      <a:pt x="336005" y="71831"/>
                    </a:moveTo>
                    <a:cubicBezTo>
                      <a:pt x="323653" y="79732"/>
                      <a:pt x="304762" y="106739"/>
                      <a:pt x="300241" y="111496"/>
                    </a:cubicBezTo>
                    <a:cubicBezTo>
                      <a:pt x="268352" y="153498"/>
                      <a:pt x="234929" y="194372"/>
                      <a:pt x="206189" y="238551"/>
                    </a:cubicBezTo>
                    <a:cubicBezTo>
                      <a:pt x="189558" y="265800"/>
                      <a:pt x="174784" y="294098"/>
                      <a:pt x="159849" y="322234"/>
                    </a:cubicBezTo>
                    <a:cubicBezTo>
                      <a:pt x="147739" y="314655"/>
                      <a:pt x="136033" y="306594"/>
                      <a:pt x="124327" y="298451"/>
                    </a:cubicBezTo>
                    <a:cubicBezTo>
                      <a:pt x="89208" y="274991"/>
                      <a:pt x="57077" y="247500"/>
                      <a:pt x="25027" y="220090"/>
                    </a:cubicBezTo>
                    <a:cubicBezTo>
                      <a:pt x="20506" y="216220"/>
                      <a:pt x="14532" y="214769"/>
                      <a:pt x="9042" y="215897"/>
                    </a:cubicBezTo>
                    <a:cubicBezTo>
                      <a:pt x="6055" y="213559"/>
                      <a:pt x="3068" y="210818"/>
                      <a:pt x="0" y="207997"/>
                    </a:cubicBezTo>
                    <a:cubicBezTo>
                      <a:pt x="45452" y="173169"/>
                      <a:pt x="89854" y="137052"/>
                      <a:pt x="131027" y="97226"/>
                    </a:cubicBezTo>
                    <a:cubicBezTo>
                      <a:pt x="156296" y="73524"/>
                      <a:pt x="179951" y="48129"/>
                      <a:pt x="205946" y="25153"/>
                    </a:cubicBezTo>
                    <a:cubicBezTo>
                      <a:pt x="208449" y="22735"/>
                      <a:pt x="210225" y="20074"/>
                      <a:pt x="211194" y="17333"/>
                    </a:cubicBezTo>
                    <a:cubicBezTo>
                      <a:pt x="218863" y="15318"/>
                      <a:pt x="225161" y="8143"/>
                      <a:pt x="228390" y="0"/>
                    </a:cubicBezTo>
                    <a:cubicBezTo>
                      <a:pt x="260117" y="24831"/>
                      <a:pt x="295881" y="48210"/>
                      <a:pt x="336005" y="718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2494876" y="3274390"/>
                <a:ext cx="207803" cy="311994"/>
              </a:xfrm>
              <a:custGeom>
                <a:rect b="b" l="l" r="r" t="t"/>
                <a:pathLst>
                  <a:path extrusionOk="0" h="311994" w="207803">
                    <a:moveTo>
                      <a:pt x="207803" y="27330"/>
                    </a:moveTo>
                    <a:cubicBezTo>
                      <a:pt x="203444" y="61593"/>
                      <a:pt x="201668" y="96259"/>
                      <a:pt x="200134" y="130764"/>
                    </a:cubicBezTo>
                    <a:cubicBezTo>
                      <a:pt x="196743" y="184456"/>
                      <a:pt x="187620" y="237422"/>
                      <a:pt x="182857" y="291034"/>
                    </a:cubicBezTo>
                    <a:cubicBezTo>
                      <a:pt x="182292" y="298048"/>
                      <a:pt x="181727" y="305062"/>
                      <a:pt x="181323" y="311914"/>
                    </a:cubicBezTo>
                    <a:cubicBezTo>
                      <a:pt x="180919" y="311914"/>
                      <a:pt x="180597" y="311995"/>
                      <a:pt x="180193" y="311995"/>
                    </a:cubicBezTo>
                    <a:cubicBezTo>
                      <a:pt x="179224" y="304900"/>
                      <a:pt x="174622" y="298209"/>
                      <a:pt x="165338" y="295468"/>
                    </a:cubicBezTo>
                    <a:cubicBezTo>
                      <a:pt x="110037" y="281279"/>
                      <a:pt x="61194" y="252901"/>
                      <a:pt x="5328" y="238551"/>
                    </a:cubicBezTo>
                    <a:cubicBezTo>
                      <a:pt x="3875" y="238067"/>
                      <a:pt x="2018" y="237584"/>
                      <a:pt x="0" y="237181"/>
                    </a:cubicBezTo>
                    <a:cubicBezTo>
                      <a:pt x="28498" y="182198"/>
                      <a:pt x="52960" y="113995"/>
                      <a:pt x="65070" y="90132"/>
                    </a:cubicBezTo>
                    <a:cubicBezTo>
                      <a:pt x="76937" y="61351"/>
                      <a:pt x="86625" y="31764"/>
                      <a:pt x="99300" y="3386"/>
                    </a:cubicBezTo>
                    <a:cubicBezTo>
                      <a:pt x="99865" y="2257"/>
                      <a:pt x="100511" y="1129"/>
                      <a:pt x="100995" y="0"/>
                    </a:cubicBezTo>
                    <a:cubicBezTo>
                      <a:pt x="103902" y="1129"/>
                      <a:pt x="106808" y="2096"/>
                      <a:pt x="109714" y="3063"/>
                    </a:cubicBezTo>
                    <a:cubicBezTo>
                      <a:pt x="141845" y="13383"/>
                      <a:pt x="174622" y="21283"/>
                      <a:pt x="207803" y="27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3010913" y="3279550"/>
                <a:ext cx="149192" cy="265961"/>
              </a:xfrm>
              <a:custGeom>
                <a:rect b="b" l="l" r="r" t="t"/>
                <a:pathLst>
                  <a:path extrusionOk="0" h="265961" w="149192">
                    <a:moveTo>
                      <a:pt x="149192" y="214366"/>
                    </a:moveTo>
                    <a:cubicBezTo>
                      <a:pt x="134660" y="209045"/>
                      <a:pt x="112943" y="220251"/>
                      <a:pt x="99300" y="225733"/>
                    </a:cubicBezTo>
                    <a:cubicBezTo>
                      <a:pt x="66926" y="240486"/>
                      <a:pt x="33988" y="254191"/>
                      <a:pt x="404" y="265962"/>
                    </a:cubicBezTo>
                    <a:cubicBezTo>
                      <a:pt x="727" y="223475"/>
                      <a:pt x="-323" y="180828"/>
                      <a:pt x="2180" y="138665"/>
                    </a:cubicBezTo>
                    <a:cubicBezTo>
                      <a:pt x="2745" y="101822"/>
                      <a:pt x="2987" y="64979"/>
                      <a:pt x="3068" y="28136"/>
                    </a:cubicBezTo>
                    <a:cubicBezTo>
                      <a:pt x="3068" y="24186"/>
                      <a:pt x="1937" y="20397"/>
                      <a:pt x="0" y="17253"/>
                    </a:cubicBezTo>
                    <a:cubicBezTo>
                      <a:pt x="7266" y="15156"/>
                      <a:pt x="14532" y="12980"/>
                      <a:pt x="21717" y="10803"/>
                    </a:cubicBezTo>
                    <a:cubicBezTo>
                      <a:pt x="33988" y="7497"/>
                      <a:pt x="46098" y="3950"/>
                      <a:pt x="58046" y="0"/>
                    </a:cubicBezTo>
                    <a:cubicBezTo>
                      <a:pt x="68057" y="33779"/>
                      <a:pt x="94375" y="87875"/>
                      <a:pt x="96232" y="95372"/>
                    </a:cubicBezTo>
                    <a:cubicBezTo>
                      <a:pt x="113589" y="135198"/>
                      <a:pt x="132965" y="174137"/>
                      <a:pt x="149192" y="214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3312365" y="3121214"/>
                <a:ext cx="230488" cy="241453"/>
              </a:xfrm>
              <a:custGeom>
                <a:rect b="b" l="l" r="r" t="t"/>
                <a:pathLst>
                  <a:path extrusionOk="0" h="241453" w="230488">
                    <a:moveTo>
                      <a:pt x="230489" y="159303"/>
                    </a:moveTo>
                    <a:cubicBezTo>
                      <a:pt x="212970" y="173814"/>
                      <a:pt x="196097" y="188971"/>
                      <a:pt x="178982" y="204127"/>
                    </a:cubicBezTo>
                    <a:cubicBezTo>
                      <a:pt x="165661" y="216059"/>
                      <a:pt x="150887" y="227910"/>
                      <a:pt x="138293" y="241453"/>
                    </a:cubicBezTo>
                    <a:cubicBezTo>
                      <a:pt x="105516" y="177362"/>
                      <a:pt x="68622" y="115043"/>
                      <a:pt x="27691" y="55869"/>
                    </a:cubicBezTo>
                    <a:cubicBezTo>
                      <a:pt x="22605" y="49419"/>
                      <a:pt x="15904" y="47243"/>
                      <a:pt x="9607" y="47888"/>
                    </a:cubicBezTo>
                    <a:cubicBezTo>
                      <a:pt x="8315" y="41680"/>
                      <a:pt x="4763" y="35311"/>
                      <a:pt x="0" y="30232"/>
                    </a:cubicBezTo>
                    <a:cubicBezTo>
                      <a:pt x="15258" y="20477"/>
                      <a:pt x="30355" y="10400"/>
                      <a:pt x="45210" y="0"/>
                    </a:cubicBezTo>
                    <a:cubicBezTo>
                      <a:pt x="54575" y="9755"/>
                      <a:pt x="68703" y="18139"/>
                      <a:pt x="76291" y="26604"/>
                    </a:cubicBezTo>
                    <a:cubicBezTo>
                      <a:pt x="124811" y="71509"/>
                      <a:pt x="175107" y="120686"/>
                      <a:pt x="230489" y="1593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3605905" y="2737549"/>
                <a:ext cx="323410" cy="259270"/>
              </a:xfrm>
              <a:custGeom>
                <a:rect b="b" l="l" r="r" t="t"/>
                <a:pathLst>
                  <a:path extrusionOk="0" h="259270" w="323410">
                    <a:moveTo>
                      <a:pt x="308153" y="322"/>
                    </a:moveTo>
                    <a:cubicBezTo>
                      <a:pt x="313158" y="81"/>
                      <a:pt x="318244" y="0"/>
                      <a:pt x="323411" y="0"/>
                    </a:cubicBezTo>
                    <a:cubicBezTo>
                      <a:pt x="302178" y="40068"/>
                      <a:pt x="284256" y="80619"/>
                      <a:pt x="262701" y="121896"/>
                    </a:cubicBezTo>
                    <a:cubicBezTo>
                      <a:pt x="241468" y="161963"/>
                      <a:pt x="220075" y="205981"/>
                      <a:pt x="200537" y="247903"/>
                    </a:cubicBezTo>
                    <a:cubicBezTo>
                      <a:pt x="198196" y="251370"/>
                      <a:pt x="196097" y="255320"/>
                      <a:pt x="194644" y="259270"/>
                    </a:cubicBezTo>
                    <a:cubicBezTo>
                      <a:pt x="150645" y="224443"/>
                      <a:pt x="106081" y="190260"/>
                      <a:pt x="64182" y="153176"/>
                    </a:cubicBezTo>
                    <a:cubicBezTo>
                      <a:pt x="59015" y="148258"/>
                      <a:pt x="18407" y="111012"/>
                      <a:pt x="0" y="106739"/>
                    </a:cubicBezTo>
                    <a:cubicBezTo>
                      <a:pt x="18245" y="73605"/>
                      <a:pt x="33584" y="38858"/>
                      <a:pt x="45371" y="2419"/>
                    </a:cubicBezTo>
                    <a:cubicBezTo>
                      <a:pt x="48116" y="3789"/>
                      <a:pt x="51265" y="4515"/>
                      <a:pt x="54978" y="4595"/>
                    </a:cubicBezTo>
                    <a:cubicBezTo>
                      <a:pt x="139343" y="6611"/>
                      <a:pt x="223707" y="-645"/>
                      <a:pt x="308153" y="3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3690754" y="2061237"/>
                <a:ext cx="248330" cy="308125"/>
              </a:xfrm>
              <a:custGeom>
                <a:rect b="b" l="l" r="r" t="t"/>
                <a:pathLst>
                  <a:path extrusionOk="0" h="308125" w="248330">
                    <a:moveTo>
                      <a:pt x="245828" y="257174"/>
                    </a:moveTo>
                    <a:cubicBezTo>
                      <a:pt x="245828" y="261528"/>
                      <a:pt x="246635" y="266042"/>
                      <a:pt x="248330" y="269992"/>
                    </a:cubicBezTo>
                    <a:cubicBezTo>
                      <a:pt x="172039" y="278377"/>
                      <a:pt x="95990" y="288616"/>
                      <a:pt x="21152" y="306190"/>
                    </a:cubicBezTo>
                    <a:cubicBezTo>
                      <a:pt x="19053" y="306835"/>
                      <a:pt x="16469" y="307400"/>
                      <a:pt x="13805" y="308125"/>
                    </a:cubicBezTo>
                    <a:cubicBezTo>
                      <a:pt x="13644" y="289583"/>
                      <a:pt x="13321" y="271041"/>
                      <a:pt x="12755" y="252579"/>
                    </a:cubicBezTo>
                    <a:cubicBezTo>
                      <a:pt x="10414" y="211060"/>
                      <a:pt x="7427" y="168332"/>
                      <a:pt x="0" y="126572"/>
                    </a:cubicBezTo>
                    <a:cubicBezTo>
                      <a:pt x="10899" y="124637"/>
                      <a:pt x="22120" y="114962"/>
                      <a:pt x="31647" y="109561"/>
                    </a:cubicBezTo>
                    <a:cubicBezTo>
                      <a:pt x="85414" y="81748"/>
                      <a:pt x="137163" y="50629"/>
                      <a:pt x="187378" y="16849"/>
                    </a:cubicBezTo>
                    <a:cubicBezTo>
                      <a:pt x="193352" y="11690"/>
                      <a:pt x="201506" y="6046"/>
                      <a:pt x="210871" y="0"/>
                    </a:cubicBezTo>
                    <a:cubicBezTo>
                      <a:pt x="211759" y="77797"/>
                      <a:pt x="238239" y="154627"/>
                      <a:pt x="243809" y="232182"/>
                    </a:cubicBezTo>
                    <a:cubicBezTo>
                      <a:pt x="243890" y="232827"/>
                      <a:pt x="244052" y="233392"/>
                      <a:pt x="244132" y="233956"/>
                    </a:cubicBezTo>
                    <a:cubicBezTo>
                      <a:pt x="242033" y="241776"/>
                      <a:pt x="242598" y="250483"/>
                      <a:pt x="245828" y="2571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3398182" y="1590504"/>
                <a:ext cx="309928" cy="334729"/>
              </a:xfrm>
              <a:custGeom>
                <a:rect b="b" l="l" r="r" t="t"/>
                <a:pathLst>
                  <a:path extrusionOk="0" h="334729" w="309928">
                    <a:moveTo>
                      <a:pt x="309929" y="120928"/>
                    </a:moveTo>
                    <a:cubicBezTo>
                      <a:pt x="261409" y="174459"/>
                      <a:pt x="211113" y="227184"/>
                      <a:pt x="165177" y="282730"/>
                    </a:cubicBezTo>
                    <a:cubicBezTo>
                      <a:pt x="153148" y="299822"/>
                      <a:pt x="136114" y="315865"/>
                      <a:pt x="126183" y="334730"/>
                    </a:cubicBezTo>
                    <a:cubicBezTo>
                      <a:pt x="87190" y="302643"/>
                      <a:pt x="44645" y="275072"/>
                      <a:pt x="0" y="250967"/>
                    </a:cubicBezTo>
                    <a:cubicBezTo>
                      <a:pt x="1937" y="247419"/>
                      <a:pt x="3794" y="244033"/>
                      <a:pt x="5570" y="241050"/>
                    </a:cubicBezTo>
                    <a:cubicBezTo>
                      <a:pt x="21394" y="215011"/>
                      <a:pt x="36491" y="188487"/>
                      <a:pt x="51103" y="161802"/>
                    </a:cubicBezTo>
                    <a:cubicBezTo>
                      <a:pt x="79844" y="107546"/>
                      <a:pt x="110925" y="54660"/>
                      <a:pt x="140473" y="887"/>
                    </a:cubicBezTo>
                    <a:cubicBezTo>
                      <a:pt x="142976" y="1048"/>
                      <a:pt x="145640" y="726"/>
                      <a:pt x="148627" y="0"/>
                    </a:cubicBezTo>
                    <a:cubicBezTo>
                      <a:pt x="200618" y="42325"/>
                      <a:pt x="253901" y="83844"/>
                      <a:pt x="309929" y="1209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3036989" y="1381540"/>
                <a:ext cx="207883" cy="354884"/>
              </a:xfrm>
              <a:custGeom>
                <a:rect b="b" l="l" r="r" t="t"/>
                <a:pathLst>
                  <a:path extrusionOk="0" h="354884" w="207883">
                    <a:moveTo>
                      <a:pt x="207884" y="46598"/>
                    </a:moveTo>
                    <a:cubicBezTo>
                      <a:pt x="206915" y="49178"/>
                      <a:pt x="205946" y="51677"/>
                      <a:pt x="204978" y="54337"/>
                    </a:cubicBezTo>
                    <a:cubicBezTo>
                      <a:pt x="180597" y="126491"/>
                      <a:pt x="156942" y="198967"/>
                      <a:pt x="129090" y="269912"/>
                    </a:cubicBezTo>
                    <a:cubicBezTo>
                      <a:pt x="119241" y="297645"/>
                      <a:pt x="108180" y="325861"/>
                      <a:pt x="102368" y="354884"/>
                    </a:cubicBezTo>
                    <a:cubicBezTo>
                      <a:pt x="87029" y="350934"/>
                      <a:pt x="71528" y="347548"/>
                      <a:pt x="55866" y="344807"/>
                    </a:cubicBezTo>
                    <a:cubicBezTo>
                      <a:pt x="37379" y="340937"/>
                      <a:pt x="18730" y="337067"/>
                      <a:pt x="0" y="333359"/>
                    </a:cubicBezTo>
                    <a:cubicBezTo>
                      <a:pt x="565" y="330376"/>
                      <a:pt x="727" y="327313"/>
                      <a:pt x="565" y="324330"/>
                    </a:cubicBezTo>
                    <a:cubicBezTo>
                      <a:pt x="1938" y="304256"/>
                      <a:pt x="3633" y="283859"/>
                      <a:pt x="5409" y="263382"/>
                    </a:cubicBezTo>
                    <a:cubicBezTo>
                      <a:pt x="12836" y="175427"/>
                      <a:pt x="25996" y="88036"/>
                      <a:pt x="32939" y="0"/>
                    </a:cubicBezTo>
                    <a:cubicBezTo>
                      <a:pt x="90500" y="17252"/>
                      <a:pt x="149757" y="30877"/>
                      <a:pt x="207884" y="465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530156" y="1366061"/>
                <a:ext cx="170424" cy="357544"/>
              </a:xfrm>
              <a:custGeom>
                <a:rect b="b" l="l" r="r" t="t"/>
                <a:pathLst>
                  <a:path extrusionOk="0" h="357544" w="170424">
                    <a:moveTo>
                      <a:pt x="170182" y="0"/>
                    </a:moveTo>
                    <a:cubicBezTo>
                      <a:pt x="170182" y="5805"/>
                      <a:pt x="170263" y="11609"/>
                      <a:pt x="170344" y="17414"/>
                    </a:cubicBezTo>
                    <a:cubicBezTo>
                      <a:pt x="170344" y="103112"/>
                      <a:pt x="168971" y="188809"/>
                      <a:pt x="169536" y="274507"/>
                    </a:cubicBezTo>
                    <a:cubicBezTo>
                      <a:pt x="170505" y="291195"/>
                      <a:pt x="169133" y="309173"/>
                      <a:pt x="170424" y="326345"/>
                    </a:cubicBezTo>
                    <a:cubicBezTo>
                      <a:pt x="135468" y="334004"/>
                      <a:pt x="101560" y="345291"/>
                      <a:pt x="67976" y="357545"/>
                    </a:cubicBezTo>
                    <a:cubicBezTo>
                      <a:pt x="67653" y="355449"/>
                      <a:pt x="67169" y="353433"/>
                      <a:pt x="66684" y="351337"/>
                    </a:cubicBezTo>
                    <a:cubicBezTo>
                      <a:pt x="60387" y="319573"/>
                      <a:pt x="55301" y="287406"/>
                      <a:pt x="50134" y="255320"/>
                    </a:cubicBezTo>
                    <a:cubicBezTo>
                      <a:pt x="38348" y="182763"/>
                      <a:pt x="22040" y="111093"/>
                      <a:pt x="2503" y="40229"/>
                    </a:cubicBezTo>
                    <a:cubicBezTo>
                      <a:pt x="1695" y="37971"/>
                      <a:pt x="888" y="35553"/>
                      <a:pt x="0" y="32973"/>
                    </a:cubicBezTo>
                    <a:cubicBezTo>
                      <a:pt x="5490" y="33941"/>
                      <a:pt x="11383" y="33134"/>
                      <a:pt x="15985" y="29587"/>
                    </a:cubicBezTo>
                    <a:cubicBezTo>
                      <a:pt x="19295" y="27007"/>
                      <a:pt x="20748" y="23460"/>
                      <a:pt x="23089" y="20477"/>
                    </a:cubicBezTo>
                    <a:cubicBezTo>
                      <a:pt x="72255" y="18220"/>
                      <a:pt x="121178" y="7820"/>
                      <a:pt x="170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2028893" y="1518914"/>
                <a:ext cx="316306" cy="413413"/>
              </a:xfrm>
              <a:custGeom>
                <a:rect b="b" l="l" r="r" t="t"/>
                <a:pathLst>
                  <a:path extrusionOk="0" h="413413" w="316306">
                    <a:moveTo>
                      <a:pt x="208611" y="89648"/>
                    </a:moveTo>
                    <a:cubicBezTo>
                      <a:pt x="243002" y="164462"/>
                      <a:pt x="286194" y="233956"/>
                      <a:pt x="316307" y="311028"/>
                    </a:cubicBezTo>
                    <a:cubicBezTo>
                      <a:pt x="273277" y="335778"/>
                      <a:pt x="232991" y="364881"/>
                      <a:pt x="197308" y="399870"/>
                    </a:cubicBezTo>
                    <a:cubicBezTo>
                      <a:pt x="192787" y="404304"/>
                      <a:pt x="188347" y="408818"/>
                      <a:pt x="183987" y="413414"/>
                    </a:cubicBezTo>
                    <a:cubicBezTo>
                      <a:pt x="161060" y="379312"/>
                      <a:pt x="140392" y="343598"/>
                      <a:pt x="112621" y="312882"/>
                    </a:cubicBezTo>
                    <a:cubicBezTo>
                      <a:pt x="77583" y="269590"/>
                      <a:pt x="37702" y="230651"/>
                      <a:pt x="0" y="189777"/>
                    </a:cubicBezTo>
                    <a:cubicBezTo>
                      <a:pt x="81" y="189696"/>
                      <a:pt x="161" y="189696"/>
                      <a:pt x="161" y="189616"/>
                    </a:cubicBezTo>
                    <a:cubicBezTo>
                      <a:pt x="807" y="189212"/>
                      <a:pt x="1453" y="188729"/>
                      <a:pt x="2018" y="188245"/>
                    </a:cubicBezTo>
                    <a:cubicBezTo>
                      <a:pt x="2503" y="187842"/>
                      <a:pt x="2987" y="187439"/>
                      <a:pt x="3471" y="186955"/>
                    </a:cubicBezTo>
                    <a:cubicBezTo>
                      <a:pt x="4844" y="185665"/>
                      <a:pt x="6055" y="184214"/>
                      <a:pt x="7104" y="182682"/>
                    </a:cubicBezTo>
                    <a:cubicBezTo>
                      <a:pt x="7670" y="182440"/>
                      <a:pt x="8315" y="182199"/>
                      <a:pt x="8800" y="181876"/>
                    </a:cubicBezTo>
                    <a:cubicBezTo>
                      <a:pt x="9284" y="181634"/>
                      <a:pt x="9688" y="181392"/>
                      <a:pt x="10172" y="181151"/>
                    </a:cubicBezTo>
                    <a:cubicBezTo>
                      <a:pt x="10657" y="180909"/>
                      <a:pt x="11060" y="180586"/>
                      <a:pt x="11545" y="180183"/>
                    </a:cubicBezTo>
                    <a:cubicBezTo>
                      <a:pt x="11948" y="179941"/>
                      <a:pt x="12352" y="179619"/>
                      <a:pt x="12756" y="179296"/>
                    </a:cubicBezTo>
                    <a:cubicBezTo>
                      <a:pt x="13482" y="178651"/>
                      <a:pt x="14128" y="178006"/>
                      <a:pt x="14774" y="177281"/>
                    </a:cubicBezTo>
                    <a:cubicBezTo>
                      <a:pt x="15016" y="177039"/>
                      <a:pt x="15258" y="176797"/>
                      <a:pt x="15420" y="176475"/>
                    </a:cubicBezTo>
                    <a:cubicBezTo>
                      <a:pt x="15743" y="176072"/>
                      <a:pt x="16066" y="175669"/>
                      <a:pt x="16308" y="175265"/>
                    </a:cubicBezTo>
                    <a:lnTo>
                      <a:pt x="16389" y="175185"/>
                    </a:lnTo>
                    <a:cubicBezTo>
                      <a:pt x="17196" y="174620"/>
                      <a:pt x="18003" y="173976"/>
                      <a:pt x="18730" y="173250"/>
                    </a:cubicBezTo>
                    <a:cubicBezTo>
                      <a:pt x="50538" y="141164"/>
                      <a:pt x="83880" y="110287"/>
                      <a:pt x="113347" y="76104"/>
                    </a:cubicBezTo>
                    <a:cubicBezTo>
                      <a:pt x="135225" y="51274"/>
                      <a:pt x="156619" y="26121"/>
                      <a:pt x="176802" y="0"/>
                    </a:cubicBezTo>
                    <a:cubicBezTo>
                      <a:pt x="185118" y="30635"/>
                      <a:pt x="194483" y="60948"/>
                      <a:pt x="208611" y="896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>
                <a:off x="1782581" y="2057287"/>
                <a:ext cx="268836" cy="318605"/>
              </a:xfrm>
              <a:custGeom>
                <a:rect b="b" l="l" r="r" t="t"/>
                <a:pathLst>
                  <a:path extrusionOk="0" h="318605" w="268836">
                    <a:moveTo>
                      <a:pt x="259633" y="157368"/>
                    </a:moveTo>
                    <a:cubicBezTo>
                      <a:pt x="262701" y="159142"/>
                      <a:pt x="265849" y="160109"/>
                      <a:pt x="268836" y="160351"/>
                    </a:cubicBezTo>
                    <a:cubicBezTo>
                      <a:pt x="251883" y="211866"/>
                      <a:pt x="239612" y="264914"/>
                      <a:pt x="232023" y="318606"/>
                    </a:cubicBezTo>
                    <a:cubicBezTo>
                      <a:pt x="155166" y="301918"/>
                      <a:pt x="78390" y="282166"/>
                      <a:pt x="0" y="274265"/>
                    </a:cubicBezTo>
                    <a:cubicBezTo>
                      <a:pt x="3229" y="269993"/>
                      <a:pt x="3714" y="264107"/>
                      <a:pt x="2261" y="258464"/>
                    </a:cubicBezTo>
                    <a:cubicBezTo>
                      <a:pt x="3956" y="255562"/>
                      <a:pt x="5005" y="252095"/>
                      <a:pt x="4925" y="248306"/>
                    </a:cubicBezTo>
                    <a:cubicBezTo>
                      <a:pt x="6620" y="213882"/>
                      <a:pt x="9769" y="179458"/>
                      <a:pt x="13159" y="145114"/>
                    </a:cubicBezTo>
                    <a:cubicBezTo>
                      <a:pt x="17842" y="96501"/>
                      <a:pt x="26641" y="48129"/>
                      <a:pt x="42142" y="1693"/>
                    </a:cubicBezTo>
                    <a:cubicBezTo>
                      <a:pt x="42384" y="1129"/>
                      <a:pt x="42546" y="564"/>
                      <a:pt x="42788" y="0"/>
                    </a:cubicBezTo>
                    <a:cubicBezTo>
                      <a:pt x="113832" y="54257"/>
                      <a:pt x="186490" y="106417"/>
                      <a:pt x="259633" y="1573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22"/>
          <p:cNvGrpSpPr/>
          <p:nvPr/>
        </p:nvGrpSpPr>
        <p:grpSpPr>
          <a:xfrm>
            <a:off x="4486236" y="1890811"/>
            <a:ext cx="3971138" cy="1602690"/>
            <a:chOff x="0" y="0"/>
            <a:chExt cx="10589700" cy="4273841"/>
          </a:xfrm>
        </p:grpSpPr>
        <p:sp>
          <p:nvSpPr>
            <p:cNvPr id="877" name="Google Shape;877;p22"/>
            <p:cNvSpPr txBox="1"/>
            <p:nvPr/>
          </p:nvSpPr>
          <p:spPr>
            <a:xfrm>
              <a:off x="0" y="0"/>
              <a:ext cx="105897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Thank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22"/>
            <p:cNvSpPr txBox="1"/>
            <p:nvPr/>
          </p:nvSpPr>
          <p:spPr>
            <a:xfrm>
              <a:off x="0" y="2648441"/>
              <a:ext cx="105897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 closing statement or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call-to-action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22"/>
          <p:cNvGrpSpPr/>
          <p:nvPr/>
        </p:nvGrpSpPr>
        <p:grpSpPr>
          <a:xfrm>
            <a:off x="152564" y="2653973"/>
            <a:ext cx="1390544" cy="517058"/>
            <a:chOff x="152564" y="2653973"/>
            <a:chExt cx="1390544" cy="517058"/>
          </a:xfrm>
        </p:grpSpPr>
        <p:grpSp>
          <p:nvGrpSpPr>
            <p:cNvPr id="880" name="Google Shape;880;p22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881" name="Google Shape;881;p22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rect b="b" l="l" r="r" t="t"/>
                <a:pathLst>
                  <a:path extrusionOk="0" h="581361" w="533086">
                    <a:moveTo>
                      <a:pt x="514441" y="510752"/>
                    </a:moveTo>
                    <a:cubicBezTo>
                      <a:pt x="506765" y="501445"/>
                      <a:pt x="502816" y="489852"/>
                      <a:pt x="500035" y="478316"/>
                    </a:cubicBezTo>
                    <a:cubicBezTo>
                      <a:pt x="490190" y="414726"/>
                      <a:pt x="498644" y="349687"/>
                      <a:pt x="502927" y="285875"/>
                    </a:cubicBezTo>
                    <a:cubicBezTo>
                      <a:pt x="506710" y="228471"/>
                      <a:pt x="512161" y="171346"/>
                      <a:pt x="521227" y="114556"/>
                    </a:cubicBezTo>
                    <a:cubicBezTo>
                      <a:pt x="524231" y="94994"/>
                      <a:pt x="528180" y="75599"/>
                      <a:pt x="529571" y="55815"/>
                    </a:cubicBezTo>
                    <a:cubicBezTo>
                      <a:pt x="530294" y="47343"/>
                      <a:pt x="530794" y="38036"/>
                      <a:pt x="526067" y="30568"/>
                    </a:cubicBezTo>
                    <a:cubicBezTo>
                      <a:pt x="513551" y="13013"/>
                      <a:pt x="491469" y="5377"/>
                      <a:pt x="471167" y="1086"/>
                    </a:cubicBezTo>
                    <a:cubicBezTo>
                      <a:pt x="437626" y="-7106"/>
                      <a:pt x="426390" y="33912"/>
                      <a:pt x="418993" y="58713"/>
                    </a:cubicBezTo>
                    <a:cubicBezTo>
                      <a:pt x="405810" y="24772"/>
                      <a:pt x="371713" y="7495"/>
                      <a:pt x="337171" y="3538"/>
                    </a:cubicBezTo>
                    <a:cubicBezTo>
                      <a:pt x="304910" y="-1255"/>
                      <a:pt x="271648" y="-1756"/>
                      <a:pt x="239665" y="5656"/>
                    </a:cubicBezTo>
                    <a:cubicBezTo>
                      <a:pt x="191606" y="16301"/>
                      <a:pt x="149389" y="46786"/>
                      <a:pt x="114569" y="80727"/>
                    </a:cubicBezTo>
                    <a:cubicBezTo>
                      <a:pt x="86702" y="111379"/>
                      <a:pt x="64786" y="146769"/>
                      <a:pt x="42815" y="181879"/>
                    </a:cubicBezTo>
                    <a:cubicBezTo>
                      <a:pt x="10053" y="237555"/>
                      <a:pt x="-737" y="303597"/>
                      <a:pt x="153" y="367521"/>
                    </a:cubicBezTo>
                    <a:cubicBezTo>
                      <a:pt x="-1516" y="409041"/>
                      <a:pt x="10554" y="449893"/>
                      <a:pt x="33860" y="484223"/>
                    </a:cubicBezTo>
                    <a:cubicBezTo>
                      <a:pt x="69848" y="539063"/>
                      <a:pt x="104390" y="579803"/>
                      <a:pt x="174864" y="580583"/>
                    </a:cubicBezTo>
                    <a:cubicBezTo>
                      <a:pt x="239943" y="585711"/>
                      <a:pt x="290059" y="565369"/>
                      <a:pt x="338951" y="523570"/>
                    </a:cubicBezTo>
                    <a:cubicBezTo>
                      <a:pt x="362369" y="506293"/>
                      <a:pt x="381781" y="483165"/>
                      <a:pt x="395242" y="457305"/>
                    </a:cubicBezTo>
                    <a:cubicBezTo>
                      <a:pt x="392516" y="497209"/>
                      <a:pt x="396465" y="538562"/>
                      <a:pt x="430340" y="564979"/>
                    </a:cubicBezTo>
                    <a:cubicBezTo>
                      <a:pt x="464325" y="590504"/>
                      <a:pt x="479121" y="581642"/>
                      <a:pt x="510937" y="559907"/>
                    </a:cubicBezTo>
                    <a:cubicBezTo>
                      <a:pt x="520226" y="553442"/>
                      <a:pt x="536468" y="547423"/>
                      <a:pt x="532463" y="533267"/>
                    </a:cubicBezTo>
                    <a:cubicBezTo>
                      <a:pt x="529793" y="523570"/>
                      <a:pt x="520727" y="517997"/>
                      <a:pt x="514441" y="510752"/>
                    </a:cubicBezTo>
                    <a:close/>
                    <a:moveTo>
                      <a:pt x="369878" y="272388"/>
                    </a:moveTo>
                    <a:cubicBezTo>
                      <a:pt x="356695" y="326726"/>
                      <a:pt x="340286" y="383182"/>
                      <a:pt x="300961" y="424758"/>
                    </a:cubicBezTo>
                    <a:cubicBezTo>
                      <a:pt x="275263" y="457194"/>
                      <a:pt x="242112" y="477591"/>
                      <a:pt x="200117" y="480991"/>
                    </a:cubicBezTo>
                    <a:cubicBezTo>
                      <a:pt x="100385" y="485784"/>
                      <a:pt x="117461" y="351025"/>
                      <a:pt x="127918" y="284927"/>
                    </a:cubicBezTo>
                    <a:cubicBezTo>
                      <a:pt x="134426" y="249036"/>
                      <a:pt x="151614" y="216656"/>
                      <a:pt x="171972" y="186840"/>
                    </a:cubicBezTo>
                    <a:cubicBezTo>
                      <a:pt x="209350" y="126426"/>
                      <a:pt x="265418" y="81451"/>
                      <a:pt x="339619" y="105527"/>
                    </a:cubicBezTo>
                    <a:cubicBezTo>
                      <a:pt x="366373" y="122302"/>
                      <a:pt x="372103" y="133337"/>
                      <a:pt x="374439" y="164937"/>
                    </a:cubicBezTo>
                    <a:cubicBezTo>
                      <a:pt x="380057" y="200661"/>
                      <a:pt x="377109" y="237109"/>
                      <a:pt x="369878" y="272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rect b="b" l="l" r="r" t="t"/>
                <a:pathLst>
                  <a:path extrusionOk="0" h="273054" w="182196">
                    <a:moveTo>
                      <a:pt x="166199" y="238434"/>
                    </a:moveTo>
                    <a:cubicBezTo>
                      <a:pt x="173819" y="210066"/>
                      <a:pt x="135829" y="208506"/>
                      <a:pt x="117084" y="203991"/>
                    </a:cubicBezTo>
                    <a:cubicBezTo>
                      <a:pt x="131379" y="183036"/>
                      <a:pt x="149624" y="164868"/>
                      <a:pt x="161582" y="142241"/>
                    </a:cubicBezTo>
                    <a:cubicBezTo>
                      <a:pt x="175377" y="116103"/>
                      <a:pt x="183609" y="86286"/>
                      <a:pt x="181996" y="56581"/>
                    </a:cubicBezTo>
                    <a:cubicBezTo>
                      <a:pt x="180494" y="23644"/>
                      <a:pt x="144395" y="-7956"/>
                      <a:pt x="111578" y="1797"/>
                    </a:cubicBezTo>
                    <a:cubicBezTo>
                      <a:pt x="107295" y="2912"/>
                      <a:pt x="101565" y="1630"/>
                      <a:pt x="98506" y="5420"/>
                    </a:cubicBezTo>
                    <a:cubicBezTo>
                      <a:pt x="61739" y="7928"/>
                      <a:pt x="27698" y="31112"/>
                      <a:pt x="8508" y="62099"/>
                    </a:cubicBezTo>
                    <a:cubicBezTo>
                      <a:pt x="4114" y="71183"/>
                      <a:pt x="-2894" y="81493"/>
                      <a:pt x="1277" y="91859"/>
                    </a:cubicBezTo>
                    <a:cubicBezTo>
                      <a:pt x="9398" y="107687"/>
                      <a:pt x="28811" y="117552"/>
                      <a:pt x="46221" y="117385"/>
                    </a:cubicBezTo>
                    <a:cubicBezTo>
                      <a:pt x="65744" y="113372"/>
                      <a:pt x="72141" y="89965"/>
                      <a:pt x="88717" y="80880"/>
                    </a:cubicBezTo>
                    <a:cubicBezTo>
                      <a:pt x="96559" y="75530"/>
                      <a:pt x="107128" y="78985"/>
                      <a:pt x="109964" y="88125"/>
                    </a:cubicBezTo>
                    <a:cubicBezTo>
                      <a:pt x="112801" y="97711"/>
                      <a:pt x="108574" y="107687"/>
                      <a:pt x="104680" y="116381"/>
                    </a:cubicBezTo>
                    <a:cubicBezTo>
                      <a:pt x="89384" y="148650"/>
                      <a:pt x="49947" y="156285"/>
                      <a:pt x="27531" y="181643"/>
                    </a:cubicBezTo>
                    <a:cubicBezTo>
                      <a:pt x="19244" y="193180"/>
                      <a:pt x="20189" y="208450"/>
                      <a:pt x="18576" y="221993"/>
                    </a:cubicBezTo>
                    <a:cubicBezTo>
                      <a:pt x="17464" y="233919"/>
                      <a:pt x="15183" y="248577"/>
                      <a:pt x="27587" y="255376"/>
                    </a:cubicBezTo>
                    <a:cubicBezTo>
                      <a:pt x="42883" y="264126"/>
                      <a:pt x="61183" y="265631"/>
                      <a:pt x="78426" y="267247"/>
                    </a:cubicBezTo>
                    <a:cubicBezTo>
                      <a:pt x="98784" y="269922"/>
                      <a:pt x="118642" y="271371"/>
                      <a:pt x="139222" y="272987"/>
                    </a:cubicBezTo>
                    <a:cubicBezTo>
                      <a:pt x="157911" y="274436"/>
                      <a:pt x="161916" y="252255"/>
                      <a:pt x="166199" y="2384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rect b="b" l="l" r="r" t="t"/>
                <a:pathLst>
                  <a:path extrusionOk="0" h="426569" w="389935">
                    <a:moveTo>
                      <a:pt x="381126" y="182957"/>
                    </a:moveTo>
                    <a:cubicBezTo>
                      <a:pt x="375285" y="179334"/>
                      <a:pt x="368221" y="179055"/>
                      <a:pt x="361546" y="178164"/>
                    </a:cubicBezTo>
                    <a:cubicBezTo>
                      <a:pt x="337629" y="175266"/>
                      <a:pt x="313599" y="173092"/>
                      <a:pt x="290015" y="167798"/>
                    </a:cubicBezTo>
                    <a:cubicBezTo>
                      <a:pt x="284564" y="127392"/>
                      <a:pt x="292240" y="87488"/>
                      <a:pt x="294632" y="46526"/>
                    </a:cubicBezTo>
                    <a:cubicBezTo>
                      <a:pt x="294743" y="36828"/>
                      <a:pt x="298359" y="25961"/>
                      <a:pt x="293130" y="17099"/>
                    </a:cubicBezTo>
                    <a:cubicBezTo>
                      <a:pt x="280893" y="-3967"/>
                      <a:pt x="218373" y="-289"/>
                      <a:pt x="195735" y="1272"/>
                    </a:cubicBezTo>
                    <a:cubicBezTo>
                      <a:pt x="184666" y="3724"/>
                      <a:pt x="183664" y="20610"/>
                      <a:pt x="194122" y="24623"/>
                    </a:cubicBezTo>
                    <a:cubicBezTo>
                      <a:pt x="185055" y="70379"/>
                      <a:pt x="181829" y="116970"/>
                      <a:pt x="176044" y="163172"/>
                    </a:cubicBezTo>
                    <a:cubicBezTo>
                      <a:pt x="170704" y="169470"/>
                      <a:pt x="159747" y="167909"/>
                      <a:pt x="152126" y="169247"/>
                    </a:cubicBezTo>
                    <a:cubicBezTo>
                      <a:pt x="140112" y="169860"/>
                      <a:pt x="128097" y="170194"/>
                      <a:pt x="116083" y="169470"/>
                    </a:cubicBezTo>
                    <a:cubicBezTo>
                      <a:pt x="92165" y="167853"/>
                      <a:pt x="67858" y="167352"/>
                      <a:pt x="42939" y="164900"/>
                    </a:cubicBezTo>
                    <a:cubicBezTo>
                      <a:pt x="21301" y="161834"/>
                      <a:pt x="8508" y="166237"/>
                      <a:pt x="3947" y="189366"/>
                    </a:cubicBezTo>
                    <a:cubicBezTo>
                      <a:pt x="1277" y="202909"/>
                      <a:pt x="665" y="216730"/>
                      <a:pt x="220" y="230551"/>
                    </a:cubicBezTo>
                    <a:cubicBezTo>
                      <a:pt x="-558" y="239023"/>
                      <a:pt x="498" y="248330"/>
                      <a:pt x="7118" y="254405"/>
                    </a:cubicBezTo>
                    <a:cubicBezTo>
                      <a:pt x="37321" y="279651"/>
                      <a:pt x="117251" y="271403"/>
                      <a:pt x="157355" y="274134"/>
                    </a:cubicBezTo>
                    <a:cubicBezTo>
                      <a:pt x="161360" y="314037"/>
                      <a:pt x="152627" y="355112"/>
                      <a:pt x="154574" y="395851"/>
                    </a:cubicBezTo>
                    <a:cubicBezTo>
                      <a:pt x="151125" y="419036"/>
                      <a:pt x="173541" y="424274"/>
                      <a:pt x="191785" y="425501"/>
                    </a:cubicBezTo>
                    <a:cubicBezTo>
                      <a:pt x="212866" y="426114"/>
                      <a:pt x="235727" y="428789"/>
                      <a:pt x="255974" y="422324"/>
                    </a:cubicBezTo>
                    <a:cubicBezTo>
                      <a:pt x="275108" y="407555"/>
                      <a:pt x="270881" y="371720"/>
                      <a:pt x="273217" y="349650"/>
                    </a:cubicBezTo>
                    <a:cubicBezTo>
                      <a:pt x="274274" y="329865"/>
                      <a:pt x="275164" y="310136"/>
                      <a:pt x="277945" y="289961"/>
                    </a:cubicBezTo>
                    <a:cubicBezTo>
                      <a:pt x="307759" y="285614"/>
                      <a:pt x="338129" y="284332"/>
                      <a:pt x="368110" y="281490"/>
                    </a:cubicBezTo>
                    <a:cubicBezTo>
                      <a:pt x="387578" y="278815"/>
                      <a:pt x="387355" y="255185"/>
                      <a:pt x="388357" y="239914"/>
                    </a:cubicBezTo>
                    <a:cubicBezTo>
                      <a:pt x="389135" y="228991"/>
                      <a:pt x="389525" y="218068"/>
                      <a:pt x="389803" y="207144"/>
                    </a:cubicBezTo>
                    <a:cubicBezTo>
                      <a:pt x="390359" y="198283"/>
                      <a:pt x="389469" y="187972"/>
                      <a:pt x="381126" y="1829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rect b="b" l="l" r="r" t="t"/>
                <a:pathLst>
                  <a:path extrusionOk="0" h="1034117" w="441179">
                    <a:moveTo>
                      <a:pt x="215107" y="517819"/>
                    </a:moveTo>
                    <a:cubicBezTo>
                      <a:pt x="196974" y="512859"/>
                      <a:pt x="178841" y="507955"/>
                      <a:pt x="160708" y="503162"/>
                    </a:cubicBezTo>
                    <a:cubicBezTo>
                      <a:pt x="154590" y="498313"/>
                      <a:pt x="156258" y="487836"/>
                      <a:pt x="154868" y="480758"/>
                    </a:cubicBezTo>
                    <a:cubicBezTo>
                      <a:pt x="154756" y="420679"/>
                      <a:pt x="177673" y="363164"/>
                      <a:pt x="180510" y="303197"/>
                    </a:cubicBezTo>
                    <a:cubicBezTo>
                      <a:pt x="187351" y="231248"/>
                      <a:pt x="189354" y="160914"/>
                      <a:pt x="196418" y="88575"/>
                    </a:cubicBezTo>
                    <a:cubicBezTo>
                      <a:pt x="197864" y="64944"/>
                      <a:pt x="210657" y="33066"/>
                      <a:pt x="187518" y="16402"/>
                    </a:cubicBezTo>
                    <a:cubicBezTo>
                      <a:pt x="161097" y="-1766"/>
                      <a:pt x="108812" y="-9011"/>
                      <a:pt x="85228" y="16737"/>
                    </a:cubicBezTo>
                    <a:cubicBezTo>
                      <a:pt x="82002" y="23759"/>
                      <a:pt x="77051" y="36633"/>
                      <a:pt x="86173" y="41036"/>
                    </a:cubicBezTo>
                    <a:cubicBezTo>
                      <a:pt x="62089" y="181702"/>
                      <a:pt x="53356" y="324431"/>
                      <a:pt x="43956" y="466658"/>
                    </a:cubicBezTo>
                    <a:cubicBezTo>
                      <a:pt x="37281" y="531474"/>
                      <a:pt x="28548" y="596067"/>
                      <a:pt x="23375" y="661050"/>
                    </a:cubicBezTo>
                    <a:cubicBezTo>
                      <a:pt x="15922" y="747155"/>
                      <a:pt x="5910" y="833149"/>
                      <a:pt x="459" y="919422"/>
                    </a:cubicBezTo>
                    <a:cubicBezTo>
                      <a:pt x="-42" y="935472"/>
                      <a:pt x="-209" y="951523"/>
                      <a:pt x="347" y="967574"/>
                    </a:cubicBezTo>
                    <a:cubicBezTo>
                      <a:pt x="570" y="978497"/>
                      <a:pt x="848" y="990256"/>
                      <a:pt x="8580" y="998783"/>
                    </a:cubicBezTo>
                    <a:cubicBezTo>
                      <a:pt x="37170" y="1026148"/>
                      <a:pt x="79999" y="1031888"/>
                      <a:pt x="117990" y="1034117"/>
                    </a:cubicBezTo>
                    <a:cubicBezTo>
                      <a:pt x="212549" y="1033783"/>
                      <a:pt x="321959" y="998672"/>
                      <a:pt x="379417" y="919477"/>
                    </a:cubicBezTo>
                    <a:cubicBezTo>
                      <a:pt x="404002" y="884088"/>
                      <a:pt x="421857" y="844351"/>
                      <a:pt x="429978" y="801939"/>
                    </a:cubicBezTo>
                    <a:cubicBezTo>
                      <a:pt x="448779" y="735786"/>
                      <a:pt x="446776" y="657984"/>
                      <a:pt x="401722" y="602754"/>
                    </a:cubicBezTo>
                    <a:cubicBezTo>
                      <a:pt x="357836" y="544403"/>
                      <a:pt x="280742" y="536155"/>
                      <a:pt x="215107" y="517819"/>
                    </a:cubicBezTo>
                    <a:close/>
                    <a:moveTo>
                      <a:pt x="160541" y="636472"/>
                    </a:moveTo>
                    <a:cubicBezTo>
                      <a:pt x="165047" y="636751"/>
                      <a:pt x="169663" y="634521"/>
                      <a:pt x="171944" y="630453"/>
                    </a:cubicBezTo>
                    <a:cubicBezTo>
                      <a:pt x="172166" y="630007"/>
                      <a:pt x="172389" y="629617"/>
                      <a:pt x="172611" y="629227"/>
                    </a:cubicBezTo>
                    <a:cubicBezTo>
                      <a:pt x="225119" y="627499"/>
                      <a:pt x="277460" y="651631"/>
                      <a:pt x="310389" y="692817"/>
                    </a:cubicBezTo>
                    <a:cubicBezTo>
                      <a:pt x="330135" y="721407"/>
                      <a:pt x="343207" y="753063"/>
                      <a:pt x="334808" y="788508"/>
                    </a:cubicBezTo>
                    <a:cubicBezTo>
                      <a:pt x="329635" y="815148"/>
                      <a:pt x="312725" y="836604"/>
                      <a:pt x="292145" y="853324"/>
                    </a:cubicBezTo>
                    <a:cubicBezTo>
                      <a:pt x="267615" y="876620"/>
                      <a:pt x="237635" y="895680"/>
                      <a:pt x="203148" y="898132"/>
                    </a:cubicBezTo>
                    <a:cubicBezTo>
                      <a:pt x="184181" y="897185"/>
                      <a:pt x="162822" y="897240"/>
                      <a:pt x="146413" y="886763"/>
                    </a:cubicBezTo>
                    <a:cubicBezTo>
                      <a:pt x="139683" y="879350"/>
                      <a:pt x="143187" y="867368"/>
                      <a:pt x="142742" y="858172"/>
                    </a:cubicBezTo>
                    <a:cubicBezTo>
                      <a:pt x="144188" y="826573"/>
                      <a:pt x="147748" y="795251"/>
                      <a:pt x="149584" y="763262"/>
                    </a:cubicBezTo>
                    <a:cubicBezTo>
                      <a:pt x="149584" y="763373"/>
                      <a:pt x="149584" y="763429"/>
                      <a:pt x="149584" y="763540"/>
                    </a:cubicBezTo>
                    <a:cubicBezTo>
                      <a:pt x="149584" y="763819"/>
                      <a:pt x="149528" y="764042"/>
                      <a:pt x="149528" y="764320"/>
                    </a:cubicBezTo>
                    <a:cubicBezTo>
                      <a:pt x="153978" y="721797"/>
                      <a:pt x="159318" y="679330"/>
                      <a:pt x="160541" y="636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rect b="b" l="l" r="r" t="t"/>
                <a:pathLst>
                  <a:path extrusionOk="0" h="261912" w="177561">
                    <a:moveTo>
                      <a:pt x="107270" y="2429"/>
                    </a:moveTo>
                    <a:cubicBezTo>
                      <a:pt x="62494" y="-8383"/>
                      <a:pt x="22668" y="28567"/>
                      <a:pt x="10598" y="69530"/>
                    </a:cubicBezTo>
                    <a:cubicBezTo>
                      <a:pt x="6593" y="81457"/>
                      <a:pt x="-3085" y="93439"/>
                      <a:pt x="975" y="106536"/>
                    </a:cubicBezTo>
                    <a:cubicBezTo>
                      <a:pt x="8150" y="125819"/>
                      <a:pt x="38465" y="130277"/>
                      <a:pt x="54429" y="119967"/>
                    </a:cubicBezTo>
                    <a:cubicBezTo>
                      <a:pt x="72117" y="108876"/>
                      <a:pt x="78680" y="88869"/>
                      <a:pt x="92197" y="73654"/>
                    </a:cubicBezTo>
                    <a:cubicBezTo>
                      <a:pt x="101208" y="78614"/>
                      <a:pt x="98593" y="92380"/>
                      <a:pt x="95868" y="100628"/>
                    </a:cubicBezTo>
                    <a:cubicBezTo>
                      <a:pt x="82685" y="151288"/>
                      <a:pt x="17718" y="176423"/>
                      <a:pt x="16216" y="230650"/>
                    </a:cubicBezTo>
                    <a:cubicBezTo>
                      <a:pt x="20221" y="248763"/>
                      <a:pt x="42692" y="251159"/>
                      <a:pt x="58100" y="251995"/>
                    </a:cubicBezTo>
                    <a:cubicBezTo>
                      <a:pt x="86912" y="253723"/>
                      <a:pt x="115336" y="259017"/>
                      <a:pt x="143982" y="261860"/>
                    </a:cubicBezTo>
                    <a:cubicBezTo>
                      <a:pt x="167621" y="263364"/>
                      <a:pt x="173795" y="232322"/>
                      <a:pt x="173462" y="213875"/>
                    </a:cubicBezTo>
                    <a:cubicBezTo>
                      <a:pt x="168734" y="191526"/>
                      <a:pt x="139699" y="194480"/>
                      <a:pt x="122678" y="187960"/>
                    </a:cubicBezTo>
                    <a:cubicBezTo>
                      <a:pt x="125682" y="173469"/>
                      <a:pt x="134637" y="161208"/>
                      <a:pt x="141924" y="148613"/>
                    </a:cubicBezTo>
                    <a:cubicBezTo>
                      <a:pt x="157442" y="122308"/>
                      <a:pt x="173017" y="94609"/>
                      <a:pt x="176743" y="63845"/>
                    </a:cubicBezTo>
                    <a:cubicBezTo>
                      <a:pt x="183808" y="25725"/>
                      <a:pt x="143815" y="-9720"/>
                      <a:pt x="107270" y="24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rect b="b" l="l" r="r" t="t"/>
                <a:pathLst>
                  <a:path extrusionOk="0" h="119679" w="328050">
                    <a:moveTo>
                      <a:pt x="54308" y="116754"/>
                    </a:moveTo>
                    <a:cubicBezTo>
                      <a:pt x="99807" y="119317"/>
                      <a:pt x="145196" y="115082"/>
                      <a:pt x="190639" y="115249"/>
                    </a:cubicBezTo>
                    <a:cubicBezTo>
                      <a:pt x="225849" y="118871"/>
                      <a:pt x="261503" y="117590"/>
                      <a:pt x="296823" y="119652"/>
                    </a:cubicBezTo>
                    <a:cubicBezTo>
                      <a:pt x="324746" y="120878"/>
                      <a:pt x="322410" y="81921"/>
                      <a:pt x="325803" y="62527"/>
                    </a:cubicBezTo>
                    <a:cubicBezTo>
                      <a:pt x="325747" y="48092"/>
                      <a:pt x="334647" y="26468"/>
                      <a:pt x="317404" y="19000"/>
                    </a:cubicBezTo>
                    <a:cubicBezTo>
                      <a:pt x="297880" y="11421"/>
                      <a:pt x="275965" y="14765"/>
                      <a:pt x="255496" y="12424"/>
                    </a:cubicBezTo>
                    <a:cubicBezTo>
                      <a:pt x="219063" y="8802"/>
                      <a:pt x="183909" y="9637"/>
                      <a:pt x="147254" y="6684"/>
                    </a:cubicBezTo>
                    <a:cubicBezTo>
                      <a:pt x="112712" y="3563"/>
                      <a:pt x="78115" y="-506"/>
                      <a:pt x="43350" y="52"/>
                    </a:cubicBezTo>
                    <a:cubicBezTo>
                      <a:pt x="35007" y="107"/>
                      <a:pt x="26775" y="609"/>
                      <a:pt x="18654" y="2671"/>
                    </a:cubicBezTo>
                    <a:cubicBezTo>
                      <a:pt x="10032" y="4733"/>
                      <a:pt x="6750" y="16437"/>
                      <a:pt x="12869" y="22734"/>
                    </a:cubicBezTo>
                    <a:cubicBezTo>
                      <a:pt x="8085" y="26524"/>
                      <a:pt x="8864" y="34215"/>
                      <a:pt x="7696" y="39788"/>
                    </a:cubicBezTo>
                    <a:cubicBezTo>
                      <a:pt x="5749" y="55895"/>
                      <a:pt x="3413" y="72001"/>
                      <a:pt x="521" y="87996"/>
                    </a:cubicBezTo>
                    <a:cubicBezTo>
                      <a:pt x="-4986" y="117924"/>
                      <a:pt x="34562" y="115695"/>
                      <a:pt x="54308" y="1167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rect b="b" l="l" r="r" t="t"/>
                <a:pathLst>
                  <a:path extrusionOk="0" h="115412" w="369217">
                    <a:moveTo>
                      <a:pt x="300601" y="7009"/>
                    </a:moveTo>
                    <a:cubicBezTo>
                      <a:pt x="238470" y="5058"/>
                      <a:pt x="176284" y="7511"/>
                      <a:pt x="114153" y="5783"/>
                    </a:cubicBezTo>
                    <a:cubicBezTo>
                      <a:pt x="93350" y="3721"/>
                      <a:pt x="68598" y="2160"/>
                      <a:pt x="46850" y="1157"/>
                    </a:cubicBezTo>
                    <a:cubicBezTo>
                      <a:pt x="39786" y="990"/>
                      <a:pt x="31498" y="-1964"/>
                      <a:pt x="25212" y="2272"/>
                    </a:cubicBezTo>
                    <a:cubicBezTo>
                      <a:pt x="15478" y="-4082"/>
                      <a:pt x="3075" y="7399"/>
                      <a:pt x="8303" y="17654"/>
                    </a:cubicBezTo>
                    <a:cubicBezTo>
                      <a:pt x="5355" y="38776"/>
                      <a:pt x="2351" y="59954"/>
                      <a:pt x="683" y="81243"/>
                    </a:cubicBezTo>
                    <a:cubicBezTo>
                      <a:pt x="-2710" y="96012"/>
                      <a:pt x="6913" y="108050"/>
                      <a:pt x="21374" y="110670"/>
                    </a:cubicBezTo>
                    <a:cubicBezTo>
                      <a:pt x="84562" y="119085"/>
                      <a:pt x="149029" y="113345"/>
                      <a:pt x="212661" y="115184"/>
                    </a:cubicBezTo>
                    <a:cubicBezTo>
                      <a:pt x="253767" y="115073"/>
                      <a:pt x="294928" y="114515"/>
                      <a:pt x="336144" y="114850"/>
                    </a:cubicBezTo>
                    <a:cubicBezTo>
                      <a:pt x="357225" y="117748"/>
                      <a:pt x="365346" y="94508"/>
                      <a:pt x="367182" y="77509"/>
                    </a:cubicBezTo>
                    <a:cubicBezTo>
                      <a:pt x="374691" y="10855"/>
                      <a:pt x="363344" y="10297"/>
                      <a:pt x="300601" y="7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rect b="b" l="l" r="r" t="t"/>
                <a:pathLst>
                  <a:path extrusionOk="0" h="503619" w="366536">
                    <a:moveTo>
                      <a:pt x="305900" y="286569"/>
                    </a:moveTo>
                    <a:cubicBezTo>
                      <a:pt x="260011" y="278766"/>
                      <a:pt x="260845" y="341297"/>
                      <a:pt x="241655" y="367825"/>
                    </a:cubicBezTo>
                    <a:cubicBezTo>
                      <a:pt x="223578" y="383319"/>
                      <a:pt x="184253" y="384823"/>
                      <a:pt x="168122" y="365485"/>
                    </a:cubicBezTo>
                    <a:cubicBezTo>
                      <a:pt x="147486" y="338399"/>
                      <a:pt x="131745" y="305629"/>
                      <a:pt x="127963" y="271577"/>
                    </a:cubicBezTo>
                    <a:cubicBezTo>
                      <a:pt x="126461" y="228329"/>
                      <a:pt x="137307" y="183799"/>
                      <a:pt x="157887" y="145846"/>
                    </a:cubicBezTo>
                    <a:cubicBezTo>
                      <a:pt x="171905" y="120767"/>
                      <a:pt x="193820" y="114414"/>
                      <a:pt x="220463" y="123498"/>
                    </a:cubicBezTo>
                    <a:cubicBezTo>
                      <a:pt x="239764" y="129294"/>
                      <a:pt x="255172" y="146404"/>
                      <a:pt x="276531" y="144230"/>
                    </a:cubicBezTo>
                    <a:cubicBezTo>
                      <a:pt x="292717" y="143394"/>
                      <a:pt x="308069" y="137431"/>
                      <a:pt x="322809" y="131077"/>
                    </a:cubicBezTo>
                    <a:cubicBezTo>
                      <a:pt x="332098" y="127065"/>
                      <a:pt x="343000" y="123331"/>
                      <a:pt x="349286" y="114915"/>
                    </a:cubicBezTo>
                    <a:cubicBezTo>
                      <a:pt x="367474" y="84876"/>
                      <a:pt x="344113" y="42241"/>
                      <a:pt x="311017" y="35330"/>
                    </a:cubicBezTo>
                    <a:cubicBezTo>
                      <a:pt x="292439" y="18499"/>
                      <a:pt x="268188" y="9137"/>
                      <a:pt x="243992" y="3898"/>
                    </a:cubicBezTo>
                    <a:cubicBezTo>
                      <a:pt x="98816" y="-28817"/>
                      <a:pt x="809" y="151587"/>
                      <a:pt x="85" y="276091"/>
                    </a:cubicBezTo>
                    <a:cubicBezTo>
                      <a:pt x="-1305" y="326194"/>
                      <a:pt x="14269" y="375628"/>
                      <a:pt x="46975" y="413860"/>
                    </a:cubicBezTo>
                    <a:cubicBezTo>
                      <a:pt x="82296" y="470037"/>
                      <a:pt x="147097" y="501581"/>
                      <a:pt x="212398" y="503587"/>
                    </a:cubicBezTo>
                    <a:cubicBezTo>
                      <a:pt x="255561" y="504646"/>
                      <a:pt x="294775" y="479679"/>
                      <a:pt x="322420" y="448190"/>
                    </a:cubicBezTo>
                    <a:cubicBezTo>
                      <a:pt x="342222" y="424393"/>
                      <a:pt x="353179" y="394465"/>
                      <a:pt x="360410" y="364649"/>
                    </a:cubicBezTo>
                    <a:cubicBezTo>
                      <a:pt x="376763" y="305629"/>
                      <a:pt x="360967" y="297771"/>
                      <a:pt x="305900" y="286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rect b="b" l="l" r="r" t="t"/>
                <a:pathLst>
                  <a:path extrusionOk="0" h="258044" w="205490">
                    <a:moveTo>
                      <a:pt x="204916" y="206337"/>
                    </a:moveTo>
                    <a:cubicBezTo>
                      <a:pt x="196239" y="185661"/>
                      <a:pt x="166092" y="188391"/>
                      <a:pt x="148070" y="180923"/>
                    </a:cubicBezTo>
                    <a:cubicBezTo>
                      <a:pt x="161976" y="123854"/>
                      <a:pt x="226665" y="52908"/>
                      <a:pt x="147235" y="12670"/>
                    </a:cubicBezTo>
                    <a:cubicBezTo>
                      <a:pt x="119369" y="-2991"/>
                      <a:pt x="84938" y="-3102"/>
                      <a:pt x="55124" y="6706"/>
                    </a:cubicBezTo>
                    <a:cubicBezTo>
                      <a:pt x="25700" y="18912"/>
                      <a:pt x="10848" y="49898"/>
                      <a:pt x="2727" y="78990"/>
                    </a:cubicBezTo>
                    <a:cubicBezTo>
                      <a:pt x="-4837" y="94930"/>
                      <a:pt x="4285" y="109643"/>
                      <a:pt x="18413" y="117724"/>
                    </a:cubicBezTo>
                    <a:cubicBezTo>
                      <a:pt x="27424" y="123464"/>
                      <a:pt x="37380" y="129650"/>
                      <a:pt x="48505" y="128870"/>
                    </a:cubicBezTo>
                    <a:cubicBezTo>
                      <a:pt x="79320" y="125471"/>
                      <a:pt x="81378" y="84675"/>
                      <a:pt x="106742" y="72971"/>
                    </a:cubicBezTo>
                    <a:cubicBezTo>
                      <a:pt x="118312" y="106355"/>
                      <a:pt x="90055" y="138122"/>
                      <a:pt x="71700" y="163535"/>
                    </a:cubicBezTo>
                    <a:cubicBezTo>
                      <a:pt x="58517" y="183487"/>
                      <a:pt x="40384" y="203439"/>
                      <a:pt x="45001" y="229243"/>
                    </a:cubicBezTo>
                    <a:cubicBezTo>
                      <a:pt x="44611" y="252594"/>
                      <a:pt x="64079" y="256496"/>
                      <a:pt x="83269" y="256997"/>
                    </a:cubicBezTo>
                    <a:cubicBezTo>
                      <a:pt x="108967" y="258446"/>
                      <a:pt x="134720" y="257777"/>
                      <a:pt x="160418" y="257945"/>
                    </a:cubicBezTo>
                    <a:cubicBezTo>
                      <a:pt x="172155" y="258279"/>
                      <a:pt x="185838" y="258390"/>
                      <a:pt x="193236" y="247634"/>
                    </a:cubicBezTo>
                    <a:cubicBezTo>
                      <a:pt x="200800" y="235763"/>
                      <a:pt x="207531" y="220604"/>
                      <a:pt x="204916" y="206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0" name="Google Shape;890;p22"/>
            <p:cNvGrpSpPr/>
            <p:nvPr/>
          </p:nvGrpSpPr>
          <p:grpSpPr>
            <a:xfrm>
              <a:off x="152564" y="2653973"/>
              <a:ext cx="1390544" cy="517058"/>
              <a:chOff x="305128" y="5307947"/>
              <a:chExt cx="2781089" cy="1034117"/>
            </a:xfrm>
          </p:grpSpPr>
          <p:sp>
            <p:nvSpPr>
              <p:cNvPr id="891" name="Google Shape;891;p22"/>
              <p:cNvSpPr/>
              <p:nvPr/>
            </p:nvSpPr>
            <p:spPr>
              <a:xfrm>
                <a:off x="305128" y="5734897"/>
                <a:ext cx="533086" cy="581361"/>
              </a:xfrm>
              <a:custGeom>
                <a:rect b="b" l="l" r="r" t="t"/>
                <a:pathLst>
                  <a:path extrusionOk="0" h="581361" w="533086">
                    <a:moveTo>
                      <a:pt x="174864" y="580583"/>
                    </a:moveTo>
                    <a:cubicBezTo>
                      <a:pt x="104390" y="579803"/>
                      <a:pt x="69848" y="539063"/>
                      <a:pt x="33860" y="484223"/>
                    </a:cubicBezTo>
                    <a:cubicBezTo>
                      <a:pt x="10554" y="449893"/>
                      <a:pt x="-1516" y="409041"/>
                      <a:pt x="153" y="367521"/>
                    </a:cubicBezTo>
                    <a:cubicBezTo>
                      <a:pt x="-737" y="303597"/>
                      <a:pt x="10053" y="237555"/>
                      <a:pt x="42815" y="181879"/>
                    </a:cubicBezTo>
                    <a:cubicBezTo>
                      <a:pt x="64786" y="146769"/>
                      <a:pt x="86702" y="111379"/>
                      <a:pt x="114569" y="80727"/>
                    </a:cubicBezTo>
                    <a:cubicBezTo>
                      <a:pt x="149389" y="46786"/>
                      <a:pt x="191606" y="16301"/>
                      <a:pt x="239665" y="5656"/>
                    </a:cubicBezTo>
                    <a:cubicBezTo>
                      <a:pt x="271648" y="-1756"/>
                      <a:pt x="304910" y="-1255"/>
                      <a:pt x="337171" y="3538"/>
                    </a:cubicBezTo>
                    <a:cubicBezTo>
                      <a:pt x="371713" y="7495"/>
                      <a:pt x="405810" y="24772"/>
                      <a:pt x="418993" y="58713"/>
                    </a:cubicBezTo>
                    <a:cubicBezTo>
                      <a:pt x="426390" y="33912"/>
                      <a:pt x="437626" y="-7106"/>
                      <a:pt x="471167" y="1086"/>
                    </a:cubicBezTo>
                    <a:cubicBezTo>
                      <a:pt x="491469" y="5377"/>
                      <a:pt x="513551" y="13013"/>
                      <a:pt x="526067" y="30568"/>
                    </a:cubicBezTo>
                    <a:cubicBezTo>
                      <a:pt x="530794" y="38036"/>
                      <a:pt x="530294" y="47343"/>
                      <a:pt x="529571" y="55815"/>
                    </a:cubicBezTo>
                    <a:cubicBezTo>
                      <a:pt x="528180" y="75599"/>
                      <a:pt x="524231" y="94994"/>
                      <a:pt x="521227" y="114556"/>
                    </a:cubicBezTo>
                    <a:cubicBezTo>
                      <a:pt x="512161" y="171346"/>
                      <a:pt x="506710" y="228471"/>
                      <a:pt x="502927" y="285875"/>
                    </a:cubicBezTo>
                    <a:cubicBezTo>
                      <a:pt x="498644" y="349687"/>
                      <a:pt x="490190" y="414726"/>
                      <a:pt x="500035" y="478316"/>
                    </a:cubicBezTo>
                    <a:cubicBezTo>
                      <a:pt x="502816" y="489852"/>
                      <a:pt x="506765" y="501445"/>
                      <a:pt x="514441" y="510752"/>
                    </a:cubicBezTo>
                    <a:cubicBezTo>
                      <a:pt x="520727" y="517997"/>
                      <a:pt x="529793" y="523570"/>
                      <a:pt x="532463" y="533267"/>
                    </a:cubicBezTo>
                    <a:cubicBezTo>
                      <a:pt x="536468" y="547423"/>
                      <a:pt x="520226" y="553442"/>
                      <a:pt x="510937" y="559907"/>
                    </a:cubicBezTo>
                    <a:cubicBezTo>
                      <a:pt x="479121" y="581642"/>
                      <a:pt x="464325" y="590504"/>
                      <a:pt x="430340" y="564979"/>
                    </a:cubicBezTo>
                    <a:cubicBezTo>
                      <a:pt x="396465" y="538562"/>
                      <a:pt x="392516" y="497209"/>
                      <a:pt x="395242" y="457305"/>
                    </a:cubicBezTo>
                    <a:cubicBezTo>
                      <a:pt x="381781" y="483165"/>
                      <a:pt x="362369" y="506293"/>
                      <a:pt x="338951" y="523570"/>
                    </a:cubicBezTo>
                    <a:cubicBezTo>
                      <a:pt x="290059" y="565369"/>
                      <a:pt x="239943" y="585711"/>
                      <a:pt x="174864" y="580583"/>
                    </a:cubicBezTo>
                    <a:close/>
                    <a:moveTo>
                      <a:pt x="194054" y="556396"/>
                    </a:moveTo>
                    <a:cubicBezTo>
                      <a:pt x="227261" y="556340"/>
                      <a:pt x="261580" y="548315"/>
                      <a:pt x="289447" y="529645"/>
                    </a:cubicBezTo>
                    <a:cubicBezTo>
                      <a:pt x="309749" y="513984"/>
                      <a:pt x="332110" y="500386"/>
                      <a:pt x="349075" y="480935"/>
                    </a:cubicBezTo>
                    <a:cubicBezTo>
                      <a:pt x="373549" y="454686"/>
                      <a:pt x="385063" y="419630"/>
                      <a:pt x="400192" y="388254"/>
                    </a:cubicBezTo>
                    <a:cubicBezTo>
                      <a:pt x="406088" y="382123"/>
                      <a:pt x="417213" y="384241"/>
                      <a:pt x="420328" y="392211"/>
                    </a:cubicBezTo>
                    <a:cubicBezTo>
                      <a:pt x="422886" y="398397"/>
                      <a:pt x="421718" y="405252"/>
                      <a:pt x="421551" y="411772"/>
                    </a:cubicBezTo>
                    <a:cubicBezTo>
                      <a:pt x="420439" y="439025"/>
                      <a:pt x="419271" y="466334"/>
                      <a:pt x="419994" y="493642"/>
                    </a:cubicBezTo>
                    <a:cubicBezTo>
                      <a:pt x="420606" y="503005"/>
                      <a:pt x="422219" y="512368"/>
                      <a:pt x="426780" y="520672"/>
                    </a:cubicBezTo>
                    <a:cubicBezTo>
                      <a:pt x="434456" y="537614"/>
                      <a:pt x="448862" y="551101"/>
                      <a:pt x="466773" y="556340"/>
                    </a:cubicBezTo>
                    <a:cubicBezTo>
                      <a:pt x="480456" y="552383"/>
                      <a:pt x="491580" y="542184"/>
                      <a:pt x="503817" y="535162"/>
                    </a:cubicBezTo>
                    <a:cubicBezTo>
                      <a:pt x="458207" y="495147"/>
                      <a:pt x="472224" y="398620"/>
                      <a:pt x="473948" y="342609"/>
                    </a:cubicBezTo>
                    <a:cubicBezTo>
                      <a:pt x="478676" y="285317"/>
                      <a:pt x="481123" y="227802"/>
                      <a:pt x="488632" y="170845"/>
                    </a:cubicBezTo>
                    <a:cubicBezTo>
                      <a:pt x="492637" y="128990"/>
                      <a:pt x="502594" y="87749"/>
                      <a:pt x="505486" y="45783"/>
                    </a:cubicBezTo>
                    <a:cubicBezTo>
                      <a:pt x="499646" y="32965"/>
                      <a:pt x="481290" y="29621"/>
                      <a:pt x="468719" y="25831"/>
                    </a:cubicBezTo>
                    <a:cubicBezTo>
                      <a:pt x="456093" y="20425"/>
                      <a:pt x="452199" y="40210"/>
                      <a:pt x="448417" y="47845"/>
                    </a:cubicBezTo>
                    <a:cubicBezTo>
                      <a:pt x="442799" y="59047"/>
                      <a:pt x="442744" y="83903"/>
                      <a:pt x="428448" y="86523"/>
                    </a:cubicBezTo>
                    <a:cubicBezTo>
                      <a:pt x="426613" y="91260"/>
                      <a:pt x="422497" y="88529"/>
                      <a:pt x="421162" y="85018"/>
                    </a:cubicBezTo>
                    <a:cubicBezTo>
                      <a:pt x="417825" y="83067"/>
                      <a:pt x="415544" y="79445"/>
                      <a:pt x="415266" y="75544"/>
                    </a:cubicBezTo>
                    <a:cubicBezTo>
                      <a:pt x="406088" y="62056"/>
                      <a:pt x="397912" y="47901"/>
                      <a:pt x="384284" y="38593"/>
                    </a:cubicBezTo>
                    <a:cubicBezTo>
                      <a:pt x="339786" y="13570"/>
                      <a:pt x="269033" y="17248"/>
                      <a:pt x="221976" y="34079"/>
                    </a:cubicBezTo>
                    <a:cubicBezTo>
                      <a:pt x="189270" y="48179"/>
                      <a:pt x="158566" y="70360"/>
                      <a:pt x="133369" y="94994"/>
                    </a:cubicBezTo>
                    <a:cubicBezTo>
                      <a:pt x="105892" y="125423"/>
                      <a:pt x="84087" y="160813"/>
                      <a:pt x="62673" y="195701"/>
                    </a:cubicBezTo>
                    <a:cubicBezTo>
                      <a:pt x="23959" y="260684"/>
                      <a:pt x="5270" y="398174"/>
                      <a:pt x="49601" y="462878"/>
                    </a:cubicBezTo>
                    <a:cubicBezTo>
                      <a:pt x="89594" y="524629"/>
                      <a:pt x="114958" y="558848"/>
                      <a:pt x="194054" y="556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400098" y="5811559"/>
                <a:ext cx="307044" cy="429296"/>
              </a:xfrm>
              <a:custGeom>
                <a:rect b="b" l="l" r="r" t="t"/>
                <a:pathLst>
                  <a:path extrusionOk="0" h="429296" w="307044">
                    <a:moveTo>
                      <a:pt x="99528" y="429297"/>
                    </a:moveTo>
                    <a:cubicBezTo>
                      <a:pt x="-20673" y="428182"/>
                      <a:pt x="-6211" y="269793"/>
                      <a:pt x="12479" y="187422"/>
                    </a:cubicBezTo>
                    <a:cubicBezTo>
                      <a:pt x="22046" y="148131"/>
                      <a:pt x="44239" y="113633"/>
                      <a:pt x="67545" y="81142"/>
                    </a:cubicBezTo>
                    <a:cubicBezTo>
                      <a:pt x="105202" y="20729"/>
                      <a:pt x="180682" y="-20346"/>
                      <a:pt x="250099" y="10530"/>
                    </a:cubicBezTo>
                    <a:cubicBezTo>
                      <a:pt x="261836" y="7520"/>
                      <a:pt x="272849" y="17719"/>
                      <a:pt x="280915" y="25076"/>
                    </a:cubicBezTo>
                    <a:cubicBezTo>
                      <a:pt x="297546" y="41126"/>
                      <a:pt x="301940" y="63976"/>
                      <a:pt x="303664" y="86102"/>
                    </a:cubicBezTo>
                    <a:cubicBezTo>
                      <a:pt x="305611" y="101484"/>
                      <a:pt x="307502" y="116866"/>
                      <a:pt x="306946" y="132359"/>
                    </a:cubicBezTo>
                    <a:cubicBezTo>
                      <a:pt x="306334" y="187422"/>
                      <a:pt x="290704" y="241314"/>
                      <a:pt x="270902" y="292253"/>
                    </a:cubicBezTo>
                    <a:cubicBezTo>
                      <a:pt x="251601" y="336894"/>
                      <a:pt x="219785" y="376965"/>
                      <a:pt x="180404" y="405444"/>
                    </a:cubicBezTo>
                    <a:cubicBezTo>
                      <a:pt x="156153" y="419990"/>
                      <a:pt x="127785" y="428461"/>
                      <a:pt x="99528" y="429297"/>
                    </a:cubicBezTo>
                    <a:close/>
                    <a:moveTo>
                      <a:pt x="105146" y="404329"/>
                    </a:moveTo>
                    <a:cubicBezTo>
                      <a:pt x="147142" y="400930"/>
                      <a:pt x="180293" y="380532"/>
                      <a:pt x="205991" y="348096"/>
                    </a:cubicBezTo>
                    <a:cubicBezTo>
                      <a:pt x="245316" y="306520"/>
                      <a:pt x="261725" y="250064"/>
                      <a:pt x="274907" y="195726"/>
                    </a:cubicBezTo>
                    <a:cubicBezTo>
                      <a:pt x="282138" y="160448"/>
                      <a:pt x="285086" y="123999"/>
                      <a:pt x="279468" y="88275"/>
                    </a:cubicBezTo>
                    <a:cubicBezTo>
                      <a:pt x="277132" y="56675"/>
                      <a:pt x="271403" y="45641"/>
                      <a:pt x="244648" y="28865"/>
                    </a:cubicBezTo>
                    <a:cubicBezTo>
                      <a:pt x="170448" y="4789"/>
                      <a:pt x="114380" y="49765"/>
                      <a:pt x="77001" y="110178"/>
                    </a:cubicBezTo>
                    <a:cubicBezTo>
                      <a:pt x="56643" y="139994"/>
                      <a:pt x="39456" y="172374"/>
                      <a:pt x="32948" y="208265"/>
                    </a:cubicBezTo>
                    <a:cubicBezTo>
                      <a:pt x="22491" y="274363"/>
                      <a:pt x="5415" y="409122"/>
                      <a:pt x="105146" y="404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860287" y="5583098"/>
                <a:ext cx="182196" cy="273054"/>
              </a:xfrm>
              <a:custGeom>
                <a:rect b="b" l="l" r="r" t="t"/>
                <a:pathLst>
                  <a:path extrusionOk="0" h="273054" w="182196">
                    <a:moveTo>
                      <a:pt x="139222" y="272987"/>
                    </a:moveTo>
                    <a:cubicBezTo>
                      <a:pt x="118642" y="271371"/>
                      <a:pt x="98784" y="269922"/>
                      <a:pt x="78426" y="267247"/>
                    </a:cubicBezTo>
                    <a:cubicBezTo>
                      <a:pt x="61183" y="265631"/>
                      <a:pt x="42883" y="264126"/>
                      <a:pt x="27587" y="255376"/>
                    </a:cubicBezTo>
                    <a:cubicBezTo>
                      <a:pt x="15183" y="248577"/>
                      <a:pt x="17464" y="233919"/>
                      <a:pt x="18576" y="221993"/>
                    </a:cubicBezTo>
                    <a:cubicBezTo>
                      <a:pt x="20189" y="208450"/>
                      <a:pt x="19244" y="193180"/>
                      <a:pt x="27531" y="181643"/>
                    </a:cubicBezTo>
                    <a:cubicBezTo>
                      <a:pt x="49947" y="156285"/>
                      <a:pt x="89384" y="148650"/>
                      <a:pt x="104680" y="116381"/>
                    </a:cubicBezTo>
                    <a:cubicBezTo>
                      <a:pt x="108574" y="107687"/>
                      <a:pt x="112801" y="97711"/>
                      <a:pt x="109964" y="88125"/>
                    </a:cubicBezTo>
                    <a:cubicBezTo>
                      <a:pt x="107128" y="78985"/>
                      <a:pt x="96559" y="75530"/>
                      <a:pt x="88717" y="80880"/>
                    </a:cubicBezTo>
                    <a:cubicBezTo>
                      <a:pt x="72141" y="89965"/>
                      <a:pt x="65744" y="113372"/>
                      <a:pt x="46221" y="117385"/>
                    </a:cubicBezTo>
                    <a:cubicBezTo>
                      <a:pt x="28811" y="117552"/>
                      <a:pt x="9398" y="107687"/>
                      <a:pt x="1277" y="91859"/>
                    </a:cubicBezTo>
                    <a:cubicBezTo>
                      <a:pt x="-2894" y="81493"/>
                      <a:pt x="4114" y="71183"/>
                      <a:pt x="8508" y="62099"/>
                    </a:cubicBezTo>
                    <a:cubicBezTo>
                      <a:pt x="27698" y="31112"/>
                      <a:pt x="61739" y="7928"/>
                      <a:pt x="98506" y="5420"/>
                    </a:cubicBezTo>
                    <a:cubicBezTo>
                      <a:pt x="101565" y="1630"/>
                      <a:pt x="107295" y="2912"/>
                      <a:pt x="111578" y="1797"/>
                    </a:cubicBezTo>
                    <a:cubicBezTo>
                      <a:pt x="144395" y="-7956"/>
                      <a:pt x="180494" y="23644"/>
                      <a:pt x="181996" y="56581"/>
                    </a:cubicBezTo>
                    <a:cubicBezTo>
                      <a:pt x="183609" y="86286"/>
                      <a:pt x="175377" y="116103"/>
                      <a:pt x="161582" y="142241"/>
                    </a:cubicBezTo>
                    <a:cubicBezTo>
                      <a:pt x="149624" y="164868"/>
                      <a:pt x="131379" y="183036"/>
                      <a:pt x="117084" y="203991"/>
                    </a:cubicBezTo>
                    <a:cubicBezTo>
                      <a:pt x="135829" y="208506"/>
                      <a:pt x="173819" y="210066"/>
                      <a:pt x="166199" y="238434"/>
                    </a:cubicBezTo>
                    <a:cubicBezTo>
                      <a:pt x="161916" y="252255"/>
                      <a:pt x="157911" y="274436"/>
                      <a:pt x="139222" y="272987"/>
                    </a:cubicBezTo>
                    <a:close/>
                    <a:moveTo>
                      <a:pt x="139000" y="248800"/>
                    </a:moveTo>
                    <a:cubicBezTo>
                      <a:pt x="141169" y="244174"/>
                      <a:pt x="143004" y="239381"/>
                      <a:pt x="144729" y="234532"/>
                    </a:cubicBezTo>
                    <a:cubicBezTo>
                      <a:pt x="144784" y="234421"/>
                      <a:pt x="144784" y="234309"/>
                      <a:pt x="144840" y="234198"/>
                    </a:cubicBezTo>
                    <a:cubicBezTo>
                      <a:pt x="133326" y="230241"/>
                      <a:pt x="120811" y="230130"/>
                      <a:pt x="109019" y="227009"/>
                    </a:cubicBezTo>
                    <a:cubicBezTo>
                      <a:pt x="69193" y="219206"/>
                      <a:pt x="100119" y="184318"/>
                      <a:pt x="115304" y="167487"/>
                    </a:cubicBezTo>
                    <a:cubicBezTo>
                      <a:pt x="126095" y="155394"/>
                      <a:pt x="136107" y="142520"/>
                      <a:pt x="143616" y="128085"/>
                    </a:cubicBezTo>
                    <a:cubicBezTo>
                      <a:pt x="156243" y="98937"/>
                      <a:pt x="173764" y="47386"/>
                      <a:pt x="137220" y="29050"/>
                    </a:cubicBezTo>
                    <a:cubicBezTo>
                      <a:pt x="130211" y="25372"/>
                      <a:pt x="122480" y="23477"/>
                      <a:pt x="115471" y="19798"/>
                    </a:cubicBezTo>
                    <a:cubicBezTo>
                      <a:pt x="111299" y="17402"/>
                      <a:pt x="106850" y="18071"/>
                      <a:pt x="102344" y="19130"/>
                    </a:cubicBezTo>
                    <a:cubicBezTo>
                      <a:pt x="69026" y="27935"/>
                      <a:pt x="36431" y="50451"/>
                      <a:pt x="24528" y="83946"/>
                    </a:cubicBezTo>
                    <a:cubicBezTo>
                      <a:pt x="29923" y="89017"/>
                      <a:pt x="36765" y="92473"/>
                      <a:pt x="43773" y="94646"/>
                    </a:cubicBezTo>
                    <a:cubicBezTo>
                      <a:pt x="60627" y="75642"/>
                      <a:pt x="87270" y="47274"/>
                      <a:pt x="113580" y="67560"/>
                    </a:cubicBezTo>
                    <a:cubicBezTo>
                      <a:pt x="138555" y="89184"/>
                      <a:pt x="121256" y="128364"/>
                      <a:pt x="102511" y="148483"/>
                    </a:cubicBezTo>
                    <a:cubicBezTo>
                      <a:pt x="86047" y="166986"/>
                      <a:pt x="61406" y="176293"/>
                      <a:pt x="45776" y="195297"/>
                    </a:cubicBezTo>
                    <a:cubicBezTo>
                      <a:pt x="41938" y="209119"/>
                      <a:pt x="42550" y="221826"/>
                      <a:pt x="41604" y="235201"/>
                    </a:cubicBezTo>
                    <a:cubicBezTo>
                      <a:pt x="72864" y="245790"/>
                      <a:pt x="106850" y="243672"/>
                      <a:pt x="139000" y="248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983937" y="5797354"/>
                <a:ext cx="389935" cy="426569"/>
              </a:xfrm>
              <a:custGeom>
                <a:rect b="b" l="l" r="r" t="t"/>
                <a:pathLst>
                  <a:path extrusionOk="0" h="426569" w="389935">
                    <a:moveTo>
                      <a:pt x="191785" y="425501"/>
                    </a:moveTo>
                    <a:cubicBezTo>
                      <a:pt x="173541" y="424274"/>
                      <a:pt x="151125" y="419036"/>
                      <a:pt x="154574" y="395851"/>
                    </a:cubicBezTo>
                    <a:cubicBezTo>
                      <a:pt x="152627" y="355112"/>
                      <a:pt x="161360" y="314037"/>
                      <a:pt x="157355" y="274134"/>
                    </a:cubicBezTo>
                    <a:cubicBezTo>
                      <a:pt x="117251" y="271403"/>
                      <a:pt x="37321" y="279651"/>
                      <a:pt x="7118" y="254405"/>
                    </a:cubicBezTo>
                    <a:cubicBezTo>
                      <a:pt x="498" y="248330"/>
                      <a:pt x="-558" y="239023"/>
                      <a:pt x="220" y="230551"/>
                    </a:cubicBezTo>
                    <a:cubicBezTo>
                      <a:pt x="665" y="216730"/>
                      <a:pt x="1277" y="202909"/>
                      <a:pt x="3947" y="189366"/>
                    </a:cubicBezTo>
                    <a:cubicBezTo>
                      <a:pt x="8508" y="166237"/>
                      <a:pt x="21301" y="161834"/>
                      <a:pt x="42939" y="164900"/>
                    </a:cubicBezTo>
                    <a:cubicBezTo>
                      <a:pt x="67858" y="167352"/>
                      <a:pt x="92165" y="167853"/>
                      <a:pt x="116083" y="169470"/>
                    </a:cubicBezTo>
                    <a:cubicBezTo>
                      <a:pt x="128097" y="170194"/>
                      <a:pt x="140112" y="169860"/>
                      <a:pt x="152126" y="169247"/>
                    </a:cubicBezTo>
                    <a:cubicBezTo>
                      <a:pt x="159747" y="167909"/>
                      <a:pt x="170704" y="169470"/>
                      <a:pt x="176044" y="163172"/>
                    </a:cubicBezTo>
                    <a:cubicBezTo>
                      <a:pt x="181829" y="116970"/>
                      <a:pt x="185055" y="70379"/>
                      <a:pt x="194122" y="24623"/>
                    </a:cubicBezTo>
                    <a:cubicBezTo>
                      <a:pt x="183664" y="20610"/>
                      <a:pt x="184666" y="3724"/>
                      <a:pt x="195735" y="1272"/>
                    </a:cubicBezTo>
                    <a:cubicBezTo>
                      <a:pt x="218373" y="-289"/>
                      <a:pt x="280893" y="-3967"/>
                      <a:pt x="293130" y="17099"/>
                    </a:cubicBezTo>
                    <a:cubicBezTo>
                      <a:pt x="298359" y="25961"/>
                      <a:pt x="294743" y="36828"/>
                      <a:pt x="294632" y="46526"/>
                    </a:cubicBezTo>
                    <a:cubicBezTo>
                      <a:pt x="292240" y="87488"/>
                      <a:pt x="284564" y="127392"/>
                      <a:pt x="290015" y="167798"/>
                    </a:cubicBezTo>
                    <a:cubicBezTo>
                      <a:pt x="313599" y="173092"/>
                      <a:pt x="337629" y="175266"/>
                      <a:pt x="361546" y="178164"/>
                    </a:cubicBezTo>
                    <a:cubicBezTo>
                      <a:pt x="368221" y="179055"/>
                      <a:pt x="375285" y="179334"/>
                      <a:pt x="381126" y="182957"/>
                    </a:cubicBezTo>
                    <a:cubicBezTo>
                      <a:pt x="389469" y="187972"/>
                      <a:pt x="390359" y="198283"/>
                      <a:pt x="389803" y="207144"/>
                    </a:cubicBezTo>
                    <a:cubicBezTo>
                      <a:pt x="389525" y="218068"/>
                      <a:pt x="389135" y="228991"/>
                      <a:pt x="388357" y="239914"/>
                    </a:cubicBezTo>
                    <a:cubicBezTo>
                      <a:pt x="387355" y="255185"/>
                      <a:pt x="387578" y="278815"/>
                      <a:pt x="368110" y="281490"/>
                    </a:cubicBezTo>
                    <a:cubicBezTo>
                      <a:pt x="338129" y="284332"/>
                      <a:pt x="307759" y="285614"/>
                      <a:pt x="277945" y="289961"/>
                    </a:cubicBezTo>
                    <a:cubicBezTo>
                      <a:pt x="275164" y="310136"/>
                      <a:pt x="274274" y="329865"/>
                      <a:pt x="273217" y="349650"/>
                    </a:cubicBezTo>
                    <a:cubicBezTo>
                      <a:pt x="270881" y="371720"/>
                      <a:pt x="275108" y="407555"/>
                      <a:pt x="255974" y="422324"/>
                    </a:cubicBezTo>
                    <a:cubicBezTo>
                      <a:pt x="235727" y="428789"/>
                      <a:pt x="212866" y="426114"/>
                      <a:pt x="191785" y="425501"/>
                    </a:cubicBezTo>
                    <a:close/>
                    <a:moveTo>
                      <a:pt x="234337" y="401090"/>
                    </a:moveTo>
                    <a:cubicBezTo>
                      <a:pt x="237174" y="400867"/>
                      <a:pt x="240010" y="400700"/>
                      <a:pt x="242847" y="400366"/>
                    </a:cubicBezTo>
                    <a:cubicBezTo>
                      <a:pt x="250912" y="367930"/>
                      <a:pt x="247519" y="333822"/>
                      <a:pt x="251802" y="300773"/>
                    </a:cubicBezTo>
                    <a:cubicBezTo>
                      <a:pt x="252859" y="288902"/>
                      <a:pt x="253360" y="274914"/>
                      <a:pt x="265152" y="268505"/>
                    </a:cubicBezTo>
                    <a:cubicBezTo>
                      <a:pt x="273551" y="263990"/>
                      <a:pt x="283619" y="264046"/>
                      <a:pt x="292908" y="262987"/>
                    </a:cubicBezTo>
                    <a:cubicBezTo>
                      <a:pt x="315936" y="261371"/>
                      <a:pt x="338852" y="258752"/>
                      <a:pt x="361880" y="257024"/>
                    </a:cubicBezTo>
                    <a:cubicBezTo>
                      <a:pt x="364327" y="238131"/>
                      <a:pt x="364661" y="222024"/>
                      <a:pt x="365106" y="203577"/>
                    </a:cubicBezTo>
                    <a:cubicBezTo>
                      <a:pt x="344081" y="200846"/>
                      <a:pt x="323000" y="199063"/>
                      <a:pt x="302086" y="195385"/>
                    </a:cubicBezTo>
                    <a:cubicBezTo>
                      <a:pt x="290182" y="192487"/>
                      <a:pt x="273718" y="193378"/>
                      <a:pt x="268044" y="180226"/>
                    </a:cubicBezTo>
                    <a:cubicBezTo>
                      <a:pt x="255863" y="131628"/>
                      <a:pt x="269491" y="79296"/>
                      <a:pt x="271048" y="29806"/>
                    </a:cubicBezTo>
                    <a:cubicBezTo>
                      <a:pt x="249244" y="23564"/>
                      <a:pt x="225938" y="25403"/>
                      <a:pt x="203466" y="25013"/>
                    </a:cubicBezTo>
                    <a:cubicBezTo>
                      <a:pt x="205190" y="69320"/>
                      <a:pt x="198405" y="113571"/>
                      <a:pt x="197570" y="157877"/>
                    </a:cubicBezTo>
                    <a:cubicBezTo>
                      <a:pt x="201074" y="195663"/>
                      <a:pt x="154462" y="192765"/>
                      <a:pt x="128487" y="193936"/>
                    </a:cubicBezTo>
                    <a:cubicBezTo>
                      <a:pt x="95780" y="193155"/>
                      <a:pt x="62295" y="190870"/>
                      <a:pt x="29867" y="188920"/>
                    </a:cubicBezTo>
                    <a:cubicBezTo>
                      <a:pt x="24750" y="204413"/>
                      <a:pt x="25306" y="221077"/>
                      <a:pt x="24861" y="237128"/>
                    </a:cubicBezTo>
                    <a:cubicBezTo>
                      <a:pt x="53006" y="250782"/>
                      <a:pt x="86158" y="246546"/>
                      <a:pt x="116361" y="248664"/>
                    </a:cubicBezTo>
                    <a:cubicBezTo>
                      <a:pt x="131657" y="249166"/>
                      <a:pt x="146898" y="249166"/>
                      <a:pt x="162194" y="249389"/>
                    </a:cubicBezTo>
                    <a:cubicBezTo>
                      <a:pt x="170426" y="249389"/>
                      <a:pt x="177379" y="255463"/>
                      <a:pt x="179826" y="263099"/>
                    </a:cubicBezTo>
                    <a:cubicBezTo>
                      <a:pt x="186668" y="286227"/>
                      <a:pt x="182274" y="310861"/>
                      <a:pt x="180995" y="334491"/>
                    </a:cubicBezTo>
                    <a:cubicBezTo>
                      <a:pt x="179660" y="355725"/>
                      <a:pt x="179270" y="377014"/>
                      <a:pt x="179270" y="398359"/>
                    </a:cubicBezTo>
                    <a:cubicBezTo>
                      <a:pt x="197348" y="402706"/>
                      <a:pt x="216259" y="401815"/>
                      <a:pt x="234671" y="401090"/>
                    </a:cubicBezTo>
                    <a:cubicBezTo>
                      <a:pt x="234615" y="401034"/>
                      <a:pt x="234337" y="401090"/>
                      <a:pt x="234337" y="40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1474681" y="5307947"/>
                <a:ext cx="441179" cy="1034117"/>
              </a:xfrm>
              <a:custGeom>
                <a:rect b="b" l="l" r="r" t="t"/>
                <a:pathLst>
                  <a:path extrusionOk="0" h="1034117" w="441179">
                    <a:moveTo>
                      <a:pt x="117990" y="1034117"/>
                    </a:moveTo>
                    <a:cubicBezTo>
                      <a:pt x="79999" y="1031888"/>
                      <a:pt x="37170" y="1026148"/>
                      <a:pt x="8580" y="998783"/>
                    </a:cubicBezTo>
                    <a:cubicBezTo>
                      <a:pt x="848" y="990256"/>
                      <a:pt x="570" y="978497"/>
                      <a:pt x="347" y="967574"/>
                    </a:cubicBezTo>
                    <a:cubicBezTo>
                      <a:pt x="-209" y="951523"/>
                      <a:pt x="-42" y="935472"/>
                      <a:pt x="459" y="919422"/>
                    </a:cubicBezTo>
                    <a:cubicBezTo>
                      <a:pt x="5910" y="833149"/>
                      <a:pt x="15922" y="747155"/>
                      <a:pt x="23375" y="661050"/>
                    </a:cubicBezTo>
                    <a:cubicBezTo>
                      <a:pt x="28548" y="596067"/>
                      <a:pt x="37281" y="531474"/>
                      <a:pt x="43956" y="466658"/>
                    </a:cubicBezTo>
                    <a:cubicBezTo>
                      <a:pt x="53356" y="324431"/>
                      <a:pt x="62089" y="181702"/>
                      <a:pt x="86173" y="41036"/>
                    </a:cubicBezTo>
                    <a:cubicBezTo>
                      <a:pt x="77051" y="36633"/>
                      <a:pt x="82002" y="23759"/>
                      <a:pt x="85228" y="16737"/>
                    </a:cubicBezTo>
                    <a:cubicBezTo>
                      <a:pt x="108812" y="-9011"/>
                      <a:pt x="161097" y="-1766"/>
                      <a:pt x="187518" y="16402"/>
                    </a:cubicBezTo>
                    <a:cubicBezTo>
                      <a:pt x="210657" y="33066"/>
                      <a:pt x="197864" y="64944"/>
                      <a:pt x="196418" y="88575"/>
                    </a:cubicBezTo>
                    <a:cubicBezTo>
                      <a:pt x="189354" y="160914"/>
                      <a:pt x="187351" y="231248"/>
                      <a:pt x="180510" y="303197"/>
                    </a:cubicBezTo>
                    <a:cubicBezTo>
                      <a:pt x="177673" y="363164"/>
                      <a:pt x="154756" y="420679"/>
                      <a:pt x="154868" y="480758"/>
                    </a:cubicBezTo>
                    <a:cubicBezTo>
                      <a:pt x="156258" y="487836"/>
                      <a:pt x="154590" y="498313"/>
                      <a:pt x="160708" y="503162"/>
                    </a:cubicBezTo>
                    <a:cubicBezTo>
                      <a:pt x="178841" y="507955"/>
                      <a:pt x="196974" y="512859"/>
                      <a:pt x="215107" y="517819"/>
                    </a:cubicBezTo>
                    <a:cubicBezTo>
                      <a:pt x="280742" y="536155"/>
                      <a:pt x="357836" y="544403"/>
                      <a:pt x="401722" y="602754"/>
                    </a:cubicBezTo>
                    <a:cubicBezTo>
                      <a:pt x="446776" y="657984"/>
                      <a:pt x="448779" y="735786"/>
                      <a:pt x="429978" y="801939"/>
                    </a:cubicBezTo>
                    <a:cubicBezTo>
                      <a:pt x="421857" y="844351"/>
                      <a:pt x="404002" y="884088"/>
                      <a:pt x="379417" y="919477"/>
                    </a:cubicBezTo>
                    <a:cubicBezTo>
                      <a:pt x="321959" y="998672"/>
                      <a:pt x="212549" y="1033783"/>
                      <a:pt x="117990" y="1034117"/>
                    </a:cubicBezTo>
                    <a:close/>
                    <a:moveTo>
                      <a:pt x="124720" y="1009540"/>
                    </a:moveTo>
                    <a:cubicBezTo>
                      <a:pt x="211047" y="1006363"/>
                      <a:pt x="308109" y="976156"/>
                      <a:pt x="360394" y="903315"/>
                    </a:cubicBezTo>
                    <a:cubicBezTo>
                      <a:pt x="380029" y="873554"/>
                      <a:pt x="396549" y="841230"/>
                      <a:pt x="403391" y="806008"/>
                    </a:cubicBezTo>
                    <a:cubicBezTo>
                      <a:pt x="414738" y="763484"/>
                      <a:pt x="422803" y="717171"/>
                      <a:pt x="409732" y="674202"/>
                    </a:cubicBezTo>
                    <a:cubicBezTo>
                      <a:pt x="401944" y="638534"/>
                      <a:pt x="378527" y="608272"/>
                      <a:pt x="349325" y="587150"/>
                    </a:cubicBezTo>
                    <a:cubicBezTo>
                      <a:pt x="299320" y="559172"/>
                      <a:pt x="240972" y="551983"/>
                      <a:pt x="186628" y="535821"/>
                    </a:cubicBezTo>
                    <a:cubicBezTo>
                      <a:pt x="170887" y="529690"/>
                      <a:pt x="149917" y="531084"/>
                      <a:pt x="138960" y="516538"/>
                    </a:cubicBezTo>
                    <a:cubicBezTo>
                      <a:pt x="120660" y="482096"/>
                      <a:pt x="133453" y="440130"/>
                      <a:pt x="139293" y="403737"/>
                    </a:cubicBezTo>
                    <a:cubicBezTo>
                      <a:pt x="157426" y="326158"/>
                      <a:pt x="159763" y="246574"/>
                      <a:pt x="165659" y="167435"/>
                    </a:cubicBezTo>
                    <a:cubicBezTo>
                      <a:pt x="167105" y="125190"/>
                      <a:pt x="173390" y="83392"/>
                      <a:pt x="176060" y="41370"/>
                    </a:cubicBezTo>
                    <a:cubicBezTo>
                      <a:pt x="173223" y="31951"/>
                      <a:pt x="158038" y="29778"/>
                      <a:pt x="150529" y="27493"/>
                    </a:cubicBezTo>
                    <a:cubicBezTo>
                      <a:pt x="133008" y="22867"/>
                      <a:pt x="114930" y="25208"/>
                      <a:pt x="98800" y="33177"/>
                    </a:cubicBezTo>
                    <a:cubicBezTo>
                      <a:pt x="97966" y="34682"/>
                      <a:pt x="97521" y="36354"/>
                      <a:pt x="96631" y="37803"/>
                    </a:cubicBezTo>
                    <a:cubicBezTo>
                      <a:pt x="88120" y="160803"/>
                      <a:pt x="74938" y="283747"/>
                      <a:pt x="70154" y="407081"/>
                    </a:cubicBezTo>
                    <a:cubicBezTo>
                      <a:pt x="67762" y="494747"/>
                      <a:pt x="53300" y="581465"/>
                      <a:pt x="47015" y="668852"/>
                    </a:cubicBezTo>
                    <a:cubicBezTo>
                      <a:pt x="40118" y="747099"/>
                      <a:pt x="32164" y="825291"/>
                      <a:pt x="25934" y="903594"/>
                    </a:cubicBezTo>
                    <a:cubicBezTo>
                      <a:pt x="24543" y="927558"/>
                      <a:pt x="24154" y="951579"/>
                      <a:pt x="25433" y="975487"/>
                    </a:cubicBezTo>
                    <a:cubicBezTo>
                      <a:pt x="25044" y="980671"/>
                      <a:pt x="28214" y="984516"/>
                      <a:pt x="32553" y="987024"/>
                    </a:cubicBezTo>
                    <a:cubicBezTo>
                      <a:pt x="60198" y="1004747"/>
                      <a:pt x="93015" y="1008313"/>
                      <a:pt x="124720" y="10095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1593274" y="5912036"/>
                <a:ext cx="243423" cy="318686"/>
              </a:xfrm>
              <a:custGeom>
                <a:rect b="b" l="l" r="r" t="t"/>
                <a:pathLst>
                  <a:path extrusionOk="0" h="318686" w="243423">
                    <a:moveTo>
                      <a:pt x="78826" y="318677"/>
                    </a:moveTo>
                    <a:cubicBezTo>
                      <a:pt x="53685" y="316447"/>
                      <a:pt x="22146" y="316225"/>
                      <a:pt x="5738" y="293932"/>
                    </a:cubicBezTo>
                    <a:cubicBezTo>
                      <a:pt x="-4775" y="275262"/>
                      <a:pt x="2233" y="252468"/>
                      <a:pt x="2956" y="232181"/>
                    </a:cubicBezTo>
                    <a:cubicBezTo>
                      <a:pt x="9798" y="162684"/>
                      <a:pt x="20867" y="93800"/>
                      <a:pt x="31547" y="24804"/>
                    </a:cubicBezTo>
                    <a:cubicBezTo>
                      <a:pt x="25595" y="-14989"/>
                      <a:pt x="95124" y="3793"/>
                      <a:pt x="116371" y="8920"/>
                    </a:cubicBezTo>
                    <a:cubicBezTo>
                      <a:pt x="145240" y="17001"/>
                      <a:pt x="171160" y="33944"/>
                      <a:pt x="193075" y="53952"/>
                    </a:cubicBezTo>
                    <a:cubicBezTo>
                      <a:pt x="212988" y="70560"/>
                      <a:pt x="224725" y="94468"/>
                      <a:pt x="235571" y="117541"/>
                    </a:cubicBezTo>
                    <a:cubicBezTo>
                      <a:pt x="252481" y="161736"/>
                      <a:pt x="241467" y="216465"/>
                      <a:pt x="208427" y="250350"/>
                    </a:cubicBezTo>
                    <a:cubicBezTo>
                      <a:pt x="173719" y="285628"/>
                      <a:pt x="130667" y="319345"/>
                      <a:pt x="78826" y="318677"/>
                    </a:cubicBezTo>
                    <a:close/>
                    <a:moveTo>
                      <a:pt x="84555" y="294043"/>
                    </a:moveTo>
                    <a:cubicBezTo>
                      <a:pt x="119041" y="291591"/>
                      <a:pt x="149022" y="272531"/>
                      <a:pt x="173552" y="249235"/>
                    </a:cubicBezTo>
                    <a:cubicBezTo>
                      <a:pt x="194132" y="232516"/>
                      <a:pt x="211042" y="211059"/>
                      <a:pt x="216214" y="184419"/>
                    </a:cubicBezTo>
                    <a:cubicBezTo>
                      <a:pt x="224613" y="148974"/>
                      <a:pt x="211542" y="117318"/>
                      <a:pt x="191796" y="88728"/>
                    </a:cubicBezTo>
                    <a:cubicBezTo>
                      <a:pt x="158867" y="47542"/>
                      <a:pt x="106526" y="23411"/>
                      <a:pt x="54018" y="25138"/>
                    </a:cubicBezTo>
                    <a:cubicBezTo>
                      <a:pt x="53796" y="25528"/>
                      <a:pt x="53573" y="25919"/>
                      <a:pt x="53351" y="26364"/>
                    </a:cubicBezTo>
                    <a:cubicBezTo>
                      <a:pt x="51070" y="30433"/>
                      <a:pt x="46454" y="32662"/>
                      <a:pt x="41948" y="32383"/>
                    </a:cubicBezTo>
                    <a:cubicBezTo>
                      <a:pt x="40724" y="75241"/>
                      <a:pt x="35385" y="117708"/>
                      <a:pt x="30935" y="160232"/>
                    </a:cubicBezTo>
                    <a:cubicBezTo>
                      <a:pt x="30935" y="159953"/>
                      <a:pt x="30990" y="159730"/>
                      <a:pt x="30990" y="159451"/>
                    </a:cubicBezTo>
                    <a:cubicBezTo>
                      <a:pt x="30990" y="159340"/>
                      <a:pt x="30990" y="159284"/>
                      <a:pt x="30990" y="159173"/>
                    </a:cubicBezTo>
                    <a:cubicBezTo>
                      <a:pt x="29155" y="191163"/>
                      <a:pt x="25595" y="222484"/>
                      <a:pt x="24149" y="254084"/>
                    </a:cubicBezTo>
                    <a:cubicBezTo>
                      <a:pt x="24594" y="263279"/>
                      <a:pt x="21090" y="275262"/>
                      <a:pt x="27820" y="282674"/>
                    </a:cubicBezTo>
                    <a:cubicBezTo>
                      <a:pt x="44229" y="293152"/>
                      <a:pt x="65588" y="293096"/>
                      <a:pt x="84555" y="29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1836937" y="5569648"/>
                <a:ext cx="177561" cy="261912"/>
              </a:xfrm>
              <a:custGeom>
                <a:rect b="b" l="l" r="r" t="t"/>
                <a:pathLst>
                  <a:path extrusionOk="0" h="261912" w="177561">
                    <a:moveTo>
                      <a:pt x="143982" y="261860"/>
                    </a:moveTo>
                    <a:cubicBezTo>
                      <a:pt x="115336" y="259017"/>
                      <a:pt x="86912" y="253723"/>
                      <a:pt x="58100" y="251995"/>
                    </a:cubicBezTo>
                    <a:cubicBezTo>
                      <a:pt x="42692" y="251159"/>
                      <a:pt x="20221" y="248763"/>
                      <a:pt x="16216" y="230650"/>
                    </a:cubicBezTo>
                    <a:cubicBezTo>
                      <a:pt x="17718" y="176423"/>
                      <a:pt x="82685" y="151288"/>
                      <a:pt x="95868" y="100628"/>
                    </a:cubicBezTo>
                    <a:cubicBezTo>
                      <a:pt x="98593" y="92380"/>
                      <a:pt x="101208" y="78614"/>
                      <a:pt x="92197" y="73654"/>
                    </a:cubicBezTo>
                    <a:cubicBezTo>
                      <a:pt x="78680" y="88869"/>
                      <a:pt x="72117" y="108876"/>
                      <a:pt x="54429" y="119967"/>
                    </a:cubicBezTo>
                    <a:cubicBezTo>
                      <a:pt x="38465" y="130277"/>
                      <a:pt x="8150" y="125819"/>
                      <a:pt x="975" y="106536"/>
                    </a:cubicBezTo>
                    <a:cubicBezTo>
                      <a:pt x="-3085" y="93439"/>
                      <a:pt x="6593" y="81457"/>
                      <a:pt x="10598" y="69530"/>
                    </a:cubicBezTo>
                    <a:cubicBezTo>
                      <a:pt x="22668" y="28567"/>
                      <a:pt x="62494" y="-8383"/>
                      <a:pt x="107270" y="2429"/>
                    </a:cubicBezTo>
                    <a:cubicBezTo>
                      <a:pt x="143815" y="-9720"/>
                      <a:pt x="183808" y="25725"/>
                      <a:pt x="176743" y="63845"/>
                    </a:cubicBezTo>
                    <a:cubicBezTo>
                      <a:pt x="173017" y="94609"/>
                      <a:pt x="157442" y="122308"/>
                      <a:pt x="141924" y="148613"/>
                    </a:cubicBezTo>
                    <a:cubicBezTo>
                      <a:pt x="134637" y="161208"/>
                      <a:pt x="125682" y="173469"/>
                      <a:pt x="122678" y="187960"/>
                    </a:cubicBezTo>
                    <a:cubicBezTo>
                      <a:pt x="139699" y="194480"/>
                      <a:pt x="168734" y="191526"/>
                      <a:pt x="173462" y="213875"/>
                    </a:cubicBezTo>
                    <a:cubicBezTo>
                      <a:pt x="173795" y="232322"/>
                      <a:pt x="167621" y="263364"/>
                      <a:pt x="143982" y="261860"/>
                    </a:cubicBezTo>
                    <a:close/>
                    <a:moveTo>
                      <a:pt x="81406" y="229535"/>
                    </a:moveTo>
                    <a:cubicBezTo>
                      <a:pt x="88359" y="230204"/>
                      <a:pt x="95256" y="231040"/>
                      <a:pt x="102209" y="231932"/>
                    </a:cubicBezTo>
                    <a:cubicBezTo>
                      <a:pt x="116337" y="233715"/>
                      <a:pt x="130465" y="235666"/>
                      <a:pt x="144649" y="237338"/>
                    </a:cubicBezTo>
                    <a:cubicBezTo>
                      <a:pt x="147430" y="231709"/>
                      <a:pt x="149266" y="225578"/>
                      <a:pt x="150434" y="219392"/>
                    </a:cubicBezTo>
                    <a:cubicBezTo>
                      <a:pt x="135916" y="214321"/>
                      <a:pt x="119229" y="214989"/>
                      <a:pt x="105769" y="207187"/>
                    </a:cubicBezTo>
                    <a:cubicBezTo>
                      <a:pt x="85466" y="188127"/>
                      <a:pt x="109662" y="156304"/>
                      <a:pt x="120008" y="137522"/>
                    </a:cubicBezTo>
                    <a:cubicBezTo>
                      <a:pt x="130688" y="119911"/>
                      <a:pt x="140477" y="101687"/>
                      <a:pt x="147541" y="82292"/>
                    </a:cubicBezTo>
                    <a:cubicBezTo>
                      <a:pt x="158332" y="54594"/>
                      <a:pt x="152436" y="23997"/>
                      <a:pt x="117227" y="25056"/>
                    </a:cubicBezTo>
                    <a:cubicBezTo>
                      <a:pt x="111665" y="25000"/>
                      <a:pt x="105602" y="23774"/>
                      <a:pt x="102988" y="18313"/>
                    </a:cubicBezTo>
                    <a:cubicBezTo>
                      <a:pt x="52816" y="20653"/>
                      <a:pt x="39522" y="58105"/>
                      <a:pt x="24782" y="98845"/>
                    </a:cubicBezTo>
                    <a:cubicBezTo>
                      <a:pt x="60158" y="115676"/>
                      <a:pt x="62327" y="42890"/>
                      <a:pt x="98816" y="55987"/>
                    </a:cubicBezTo>
                    <a:cubicBezTo>
                      <a:pt x="128296" y="70756"/>
                      <a:pt x="115336" y="109991"/>
                      <a:pt x="103210" y="132730"/>
                    </a:cubicBezTo>
                    <a:cubicBezTo>
                      <a:pt x="86579" y="166336"/>
                      <a:pt x="49145" y="187068"/>
                      <a:pt x="40801" y="224854"/>
                    </a:cubicBezTo>
                    <a:cubicBezTo>
                      <a:pt x="54318" y="229535"/>
                      <a:pt x="67667" y="227418"/>
                      <a:pt x="81406" y="229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085747" y="5867347"/>
                <a:ext cx="328050" cy="119679"/>
              </a:xfrm>
              <a:custGeom>
                <a:rect b="b" l="l" r="r" t="t"/>
                <a:pathLst>
                  <a:path extrusionOk="0" h="119679" w="328050">
                    <a:moveTo>
                      <a:pt x="296823" y="119652"/>
                    </a:moveTo>
                    <a:cubicBezTo>
                      <a:pt x="261503" y="117590"/>
                      <a:pt x="225849" y="118871"/>
                      <a:pt x="190639" y="115249"/>
                    </a:cubicBezTo>
                    <a:cubicBezTo>
                      <a:pt x="145196" y="115082"/>
                      <a:pt x="99807" y="119317"/>
                      <a:pt x="54308" y="116754"/>
                    </a:cubicBezTo>
                    <a:cubicBezTo>
                      <a:pt x="34562" y="115695"/>
                      <a:pt x="-4986" y="117924"/>
                      <a:pt x="521" y="87996"/>
                    </a:cubicBezTo>
                    <a:cubicBezTo>
                      <a:pt x="3413" y="72001"/>
                      <a:pt x="5749" y="55895"/>
                      <a:pt x="7696" y="39788"/>
                    </a:cubicBezTo>
                    <a:cubicBezTo>
                      <a:pt x="8864" y="34215"/>
                      <a:pt x="8085" y="26524"/>
                      <a:pt x="12869" y="22734"/>
                    </a:cubicBezTo>
                    <a:cubicBezTo>
                      <a:pt x="6750" y="16437"/>
                      <a:pt x="10032" y="4733"/>
                      <a:pt x="18654" y="2671"/>
                    </a:cubicBezTo>
                    <a:cubicBezTo>
                      <a:pt x="26775" y="609"/>
                      <a:pt x="35007" y="107"/>
                      <a:pt x="43350" y="52"/>
                    </a:cubicBezTo>
                    <a:cubicBezTo>
                      <a:pt x="78115" y="-506"/>
                      <a:pt x="112712" y="3563"/>
                      <a:pt x="147254" y="6684"/>
                    </a:cubicBezTo>
                    <a:cubicBezTo>
                      <a:pt x="183909" y="9637"/>
                      <a:pt x="219063" y="8802"/>
                      <a:pt x="255496" y="12424"/>
                    </a:cubicBezTo>
                    <a:cubicBezTo>
                      <a:pt x="275965" y="14765"/>
                      <a:pt x="297880" y="11421"/>
                      <a:pt x="317404" y="19000"/>
                    </a:cubicBezTo>
                    <a:cubicBezTo>
                      <a:pt x="334647" y="26468"/>
                      <a:pt x="325747" y="48092"/>
                      <a:pt x="325803" y="62527"/>
                    </a:cubicBezTo>
                    <a:cubicBezTo>
                      <a:pt x="322410" y="81921"/>
                      <a:pt x="324746" y="120878"/>
                      <a:pt x="296823" y="119652"/>
                    </a:cubicBezTo>
                    <a:close/>
                    <a:moveTo>
                      <a:pt x="254383" y="93625"/>
                    </a:moveTo>
                    <a:cubicBezTo>
                      <a:pt x="268122" y="93681"/>
                      <a:pt x="281861" y="94182"/>
                      <a:pt x="295544" y="94795"/>
                    </a:cubicBezTo>
                    <a:cubicBezTo>
                      <a:pt x="300550" y="77073"/>
                      <a:pt x="301218" y="58458"/>
                      <a:pt x="302942" y="40178"/>
                    </a:cubicBezTo>
                    <a:cubicBezTo>
                      <a:pt x="254773" y="35999"/>
                      <a:pt x="204990" y="34550"/>
                      <a:pt x="157433" y="32097"/>
                    </a:cubicBezTo>
                    <a:cubicBezTo>
                      <a:pt x="110654" y="28475"/>
                      <a:pt x="64376" y="22344"/>
                      <a:pt x="18097" y="26078"/>
                    </a:cubicBezTo>
                    <a:cubicBezTo>
                      <a:pt x="22547" y="47089"/>
                      <a:pt x="19321" y="69382"/>
                      <a:pt x="19210" y="90783"/>
                    </a:cubicBezTo>
                    <a:cubicBezTo>
                      <a:pt x="37899" y="95910"/>
                      <a:pt x="58313" y="93123"/>
                      <a:pt x="77558" y="93959"/>
                    </a:cubicBezTo>
                    <a:cubicBezTo>
                      <a:pt x="109875" y="94461"/>
                      <a:pt x="142192" y="92399"/>
                      <a:pt x="174175" y="90894"/>
                    </a:cubicBezTo>
                    <a:cubicBezTo>
                      <a:pt x="200930" y="90616"/>
                      <a:pt x="227573" y="94294"/>
                      <a:pt x="254383" y="93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2069677" y="6047592"/>
                <a:ext cx="369217" cy="115412"/>
              </a:xfrm>
              <a:custGeom>
                <a:rect b="b" l="l" r="r" t="t"/>
                <a:pathLst>
                  <a:path extrusionOk="0" h="115412" w="369217">
                    <a:moveTo>
                      <a:pt x="212661" y="115184"/>
                    </a:moveTo>
                    <a:cubicBezTo>
                      <a:pt x="149029" y="113345"/>
                      <a:pt x="84562" y="119085"/>
                      <a:pt x="21374" y="110670"/>
                    </a:cubicBezTo>
                    <a:cubicBezTo>
                      <a:pt x="6913" y="108050"/>
                      <a:pt x="-2710" y="96012"/>
                      <a:pt x="683" y="81243"/>
                    </a:cubicBezTo>
                    <a:cubicBezTo>
                      <a:pt x="2351" y="59954"/>
                      <a:pt x="5355" y="38776"/>
                      <a:pt x="8303" y="17654"/>
                    </a:cubicBezTo>
                    <a:cubicBezTo>
                      <a:pt x="3075" y="7399"/>
                      <a:pt x="15478" y="-4082"/>
                      <a:pt x="25212" y="2272"/>
                    </a:cubicBezTo>
                    <a:cubicBezTo>
                      <a:pt x="31498" y="-1964"/>
                      <a:pt x="39786" y="990"/>
                      <a:pt x="46850" y="1157"/>
                    </a:cubicBezTo>
                    <a:cubicBezTo>
                      <a:pt x="68598" y="2160"/>
                      <a:pt x="93350" y="3721"/>
                      <a:pt x="114153" y="5783"/>
                    </a:cubicBezTo>
                    <a:cubicBezTo>
                      <a:pt x="176284" y="7511"/>
                      <a:pt x="238470" y="5058"/>
                      <a:pt x="300601" y="7009"/>
                    </a:cubicBezTo>
                    <a:cubicBezTo>
                      <a:pt x="363344" y="10297"/>
                      <a:pt x="374691" y="10855"/>
                      <a:pt x="367182" y="77509"/>
                    </a:cubicBezTo>
                    <a:cubicBezTo>
                      <a:pt x="365346" y="94508"/>
                      <a:pt x="357225" y="117748"/>
                      <a:pt x="336144" y="114850"/>
                    </a:cubicBezTo>
                    <a:cubicBezTo>
                      <a:pt x="294928" y="114515"/>
                      <a:pt x="253767" y="115073"/>
                      <a:pt x="212661" y="115184"/>
                    </a:cubicBezTo>
                    <a:close/>
                    <a:moveTo>
                      <a:pt x="101026" y="91052"/>
                    </a:moveTo>
                    <a:cubicBezTo>
                      <a:pt x="180122" y="91164"/>
                      <a:pt x="259107" y="90439"/>
                      <a:pt x="338202" y="90161"/>
                    </a:cubicBezTo>
                    <a:cubicBezTo>
                      <a:pt x="345656" y="73831"/>
                      <a:pt x="343486" y="54882"/>
                      <a:pt x="343931" y="37327"/>
                    </a:cubicBezTo>
                    <a:cubicBezTo>
                      <a:pt x="316843" y="28967"/>
                      <a:pt x="287252" y="32423"/>
                      <a:pt x="259162" y="31141"/>
                    </a:cubicBezTo>
                    <a:cubicBezTo>
                      <a:pt x="238192" y="31029"/>
                      <a:pt x="217223" y="31085"/>
                      <a:pt x="196308" y="31085"/>
                    </a:cubicBezTo>
                    <a:cubicBezTo>
                      <a:pt x="158763" y="30974"/>
                      <a:pt x="119048" y="32200"/>
                      <a:pt x="82059" y="27797"/>
                    </a:cubicBezTo>
                    <a:cubicBezTo>
                      <a:pt x="63481" y="25456"/>
                      <a:pt x="43290" y="28521"/>
                      <a:pt x="25491" y="22502"/>
                    </a:cubicBezTo>
                    <a:cubicBezTo>
                      <a:pt x="25324" y="22614"/>
                      <a:pt x="25212" y="22670"/>
                      <a:pt x="25045" y="22781"/>
                    </a:cubicBezTo>
                    <a:cubicBezTo>
                      <a:pt x="24211" y="23283"/>
                      <a:pt x="23377" y="23617"/>
                      <a:pt x="22487" y="23896"/>
                    </a:cubicBezTo>
                    <a:cubicBezTo>
                      <a:pt x="20318" y="44572"/>
                      <a:pt x="19428" y="65917"/>
                      <a:pt x="21319" y="86538"/>
                    </a:cubicBezTo>
                    <a:cubicBezTo>
                      <a:pt x="46961" y="93560"/>
                      <a:pt x="74605" y="90049"/>
                      <a:pt x="101026" y="9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2540677" y="5766862"/>
                <a:ext cx="366536" cy="503619"/>
              </a:xfrm>
              <a:custGeom>
                <a:rect b="b" l="l" r="r" t="t"/>
                <a:pathLst>
                  <a:path extrusionOk="0" h="503619" w="366536">
                    <a:moveTo>
                      <a:pt x="212398" y="503587"/>
                    </a:moveTo>
                    <a:cubicBezTo>
                      <a:pt x="147097" y="501581"/>
                      <a:pt x="82296" y="470037"/>
                      <a:pt x="46975" y="413860"/>
                    </a:cubicBezTo>
                    <a:cubicBezTo>
                      <a:pt x="14269" y="375628"/>
                      <a:pt x="-1305" y="326194"/>
                      <a:pt x="85" y="276091"/>
                    </a:cubicBezTo>
                    <a:cubicBezTo>
                      <a:pt x="809" y="151587"/>
                      <a:pt x="98816" y="-28817"/>
                      <a:pt x="243992" y="3898"/>
                    </a:cubicBezTo>
                    <a:cubicBezTo>
                      <a:pt x="268188" y="9137"/>
                      <a:pt x="292439" y="18499"/>
                      <a:pt x="311017" y="35330"/>
                    </a:cubicBezTo>
                    <a:cubicBezTo>
                      <a:pt x="344113" y="42241"/>
                      <a:pt x="367474" y="84876"/>
                      <a:pt x="349286" y="114915"/>
                    </a:cubicBezTo>
                    <a:cubicBezTo>
                      <a:pt x="343000" y="123331"/>
                      <a:pt x="332098" y="127065"/>
                      <a:pt x="322809" y="131077"/>
                    </a:cubicBezTo>
                    <a:cubicBezTo>
                      <a:pt x="308069" y="137431"/>
                      <a:pt x="292717" y="143394"/>
                      <a:pt x="276531" y="144230"/>
                    </a:cubicBezTo>
                    <a:cubicBezTo>
                      <a:pt x="255172" y="146404"/>
                      <a:pt x="239764" y="129294"/>
                      <a:pt x="220463" y="123498"/>
                    </a:cubicBezTo>
                    <a:cubicBezTo>
                      <a:pt x="193820" y="114414"/>
                      <a:pt x="171905" y="120767"/>
                      <a:pt x="157887" y="145846"/>
                    </a:cubicBezTo>
                    <a:cubicBezTo>
                      <a:pt x="137307" y="183799"/>
                      <a:pt x="126461" y="228329"/>
                      <a:pt x="127963" y="271577"/>
                    </a:cubicBezTo>
                    <a:cubicBezTo>
                      <a:pt x="131745" y="305629"/>
                      <a:pt x="147486" y="338399"/>
                      <a:pt x="168122" y="365485"/>
                    </a:cubicBezTo>
                    <a:cubicBezTo>
                      <a:pt x="184253" y="384823"/>
                      <a:pt x="223578" y="383319"/>
                      <a:pt x="241655" y="367825"/>
                    </a:cubicBezTo>
                    <a:cubicBezTo>
                      <a:pt x="260845" y="341297"/>
                      <a:pt x="260011" y="278766"/>
                      <a:pt x="305900" y="286569"/>
                    </a:cubicBezTo>
                    <a:cubicBezTo>
                      <a:pt x="360967" y="297771"/>
                      <a:pt x="376763" y="305629"/>
                      <a:pt x="360410" y="364649"/>
                    </a:cubicBezTo>
                    <a:cubicBezTo>
                      <a:pt x="353179" y="394465"/>
                      <a:pt x="342222" y="424393"/>
                      <a:pt x="322420" y="448190"/>
                    </a:cubicBezTo>
                    <a:cubicBezTo>
                      <a:pt x="294775" y="479679"/>
                      <a:pt x="255561" y="504646"/>
                      <a:pt x="212398" y="503587"/>
                    </a:cubicBezTo>
                    <a:close/>
                    <a:moveTo>
                      <a:pt x="217905" y="478731"/>
                    </a:moveTo>
                    <a:cubicBezTo>
                      <a:pt x="255172" y="476892"/>
                      <a:pt x="288768" y="452649"/>
                      <a:pt x="310350" y="423278"/>
                    </a:cubicBezTo>
                    <a:cubicBezTo>
                      <a:pt x="328594" y="393740"/>
                      <a:pt x="339997" y="358518"/>
                      <a:pt x="341665" y="323853"/>
                    </a:cubicBezTo>
                    <a:cubicBezTo>
                      <a:pt x="328538" y="315549"/>
                      <a:pt x="311685" y="312539"/>
                      <a:pt x="296667" y="310589"/>
                    </a:cubicBezTo>
                    <a:cubicBezTo>
                      <a:pt x="276142" y="329538"/>
                      <a:pt x="278978" y="363144"/>
                      <a:pt x="260512" y="383932"/>
                    </a:cubicBezTo>
                    <a:cubicBezTo>
                      <a:pt x="241155" y="404329"/>
                      <a:pt x="209172" y="406949"/>
                      <a:pt x="182918" y="402212"/>
                    </a:cubicBezTo>
                    <a:cubicBezTo>
                      <a:pt x="138030" y="390842"/>
                      <a:pt x="115503" y="327921"/>
                      <a:pt x="104990" y="287293"/>
                    </a:cubicBezTo>
                    <a:cubicBezTo>
                      <a:pt x="96424" y="234961"/>
                      <a:pt x="118840" y="125671"/>
                      <a:pt x="169958" y="100481"/>
                    </a:cubicBezTo>
                    <a:cubicBezTo>
                      <a:pt x="193319" y="90783"/>
                      <a:pt x="219963" y="94796"/>
                      <a:pt x="242212" y="105552"/>
                    </a:cubicBezTo>
                    <a:cubicBezTo>
                      <a:pt x="255672" y="112017"/>
                      <a:pt x="268076" y="123665"/>
                      <a:pt x="284040" y="118371"/>
                    </a:cubicBezTo>
                    <a:cubicBezTo>
                      <a:pt x="299225" y="114915"/>
                      <a:pt x="311184" y="109398"/>
                      <a:pt x="324923" y="103044"/>
                    </a:cubicBezTo>
                    <a:cubicBezTo>
                      <a:pt x="327315" y="101707"/>
                      <a:pt x="330207" y="100536"/>
                      <a:pt x="330430" y="97415"/>
                    </a:cubicBezTo>
                    <a:cubicBezTo>
                      <a:pt x="332265" y="81755"/>
                      <a:pt x="323532" y="65983"/>
                      <a:pt x="309070" y="59629"/>
                    </a:cubicBezTo>
                    <a:cubicBezTo>
                      <a:pt x="301728" y="55784"/>
                      <a:pt x="289658" y="53053"/>
                      <a:pt x="291660" y="42353"/>
                    </a:cubicBezTo>
                    <a:cubicBezTo>
                      <a:pt x="135082" y="-44087"/>
                      <a:pt x="18441" y="152813"/>
                      <a:pt x="24726" y="290748"/>
                    </a:cubicBezTo>
                    <a:cubicBezTo>
                      <a:pt x="26451" y="314880"/>
                      <a:pt x="31012" y="339123"/>
                      <a:pt x="41135" y="361249"/>
                    </a:cubicBezTo>
                    <a:cubicBezTo>
                      <a:pt x="48700" y="375293"/>
                      <a:pt x="58656" y="387833"/>
                      <a:pt x="67890" y="400818"/>
                    </a:cubicBezTo>
                    <a:cubicBezTo>
                      <a:pt x="99817" y="451144"/>
                      <a:pt x="159223" y="478787"/>
                      <a:pt x="217905" y="47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2880727" y="5554001"/>
                <a:ext cx="205490" cy="258044"/>
              </a:xfrm>
              <a:custGeom>
                <a:rect b="b" l="l" r="r" t="t"/>
                <a:pathLst>
                  <a:path extrusionOk="0" h="258044" w="205490">
                    <a:moveTo>
                      <a:pt x="160418" y="257945"/>
                    </a:moveTo>
                    <a:cubicBezTo>
                      <a:pt x="134720" y="257777"/>
                      <a:pt x="108967" y="258446"/>
                      <a:pt x="83269" y="256997"/>
                    </a:cubicBezTo>
                    <a:cubicBezTo>
                      <a:pt x="64079" y="256496"/>
                      <a:pt x="44611" y="252594"/>
                      <a:pt x="45001" y="229243"/>
                    </a:cubicBezTo>
                    <a:cubicBezTo>
                      <a:pt x="40384" y="203439"/>
                      <a:pt x="58517" y="183487"/>
                      <a:pt x="71700" y="163535"/>
                    </a:cubicBezTo>
                    <a:cubicBezTo>
                      <a:pt x="90055" y="138122"/>
                      <a:pt x="118312" y="106355"/>
                      <a:pt x="106742" y="72971"/>
                    </a:cubicBezTo>
                    <a:cubicBezTo>
                      <a:pt x="81378" y="84675"/>
                      <a:pt x="79320" y="125471"/>
                      <a:pt x="48505" y="128870"/>
                    </a:cubicBezTo>
                    <a:cubicBezTo>
                      <a:pt x="37380" y="129650"/>
                      <a:pt x="27424" y="123464"/>
                      <a:pt x="18413" y="117724"/>
                    </a:cubicBezTo>
                    <a:cubicBezTo>
                      <a:pt x="4285" y="109643"/>
                      <a:pt x="-4837" y="94930"/>
                      <a:pt x="2727" y="78990"/>
                    </a:cubicBezTo>
                    <a:cubicBezTo>
                      <a:pt x="10848" y="49898"/>
                      <a:pt x="25700" y="18912"/>
                      <a:pt x="55124" y="6706"/>
                    </a:cubicBezTo>
                    <a:cubicBezTo>
                      <a:pt x="84938" y="-3102"/>
                      <a:pt x="119369" y="-2991"/>
                      <a:pt x="147235" y="12670"/>
                    </a:cubicBezTo>
                    <a:cubicBezTo>
                      <a:pt x="226665" y="52908"/>
                      <a:pt x="161976" y="123854"/>
                      <a:pt x="148070" y="180923"/>
                    </a:cubicBezTo>
                    <a:lnTo>
                      <a:pt x="148070" y="180923"/>
                    </a:lnTo>
                    <a:cubicBezTo>
                      <a:pt x="166092" y="188391"/>
                      <a:pt x="196239" y="185661"/>
                      <a:pt x="204916" y="206337"/>
                    </a:cubicBezTo>
                    <a:cubicBezTo>
                      <a:pt x="207531" y="220604"/>
                      <a:pt x="200800" y="235763"/>
                      <a:pt x="193236" y="247634"/>
                    </a:cubicBezTo>
                    <a:cubicBezTo>
                      <a:pt x="185838" y="258390"/>
                      <a:pt x="172155" y="258279"/>
                      <a:pt x="160418" y="257945"/>
                    </a:cubicBezTo>
                    <a:close/>
                    <a:moveTo>
                      <a:pt x="89610" y="232642"/>
                    </a:moveTo>
                    <a:cubicBezTo>
                      <a:pt x="117533" y="233144"/>
                      <a:pt x="145567" y="233757"/>
                      <a:pt x="173434" y="232754"/>
                    </a:cubicBezTo>
                    <a:lnTo>
                      <a:pt x="173434" y="232754"/>
                    </a:lnTo>
                    <a:cubicBezTo>
                      <a:pt x="177216" y="227682"/>
                      <a:pt x="178718" y="221273"/>
                      <a:pt x="180442" y="215310"/>
                    </a:cubicBezTo>
                    <a:cubicBezTo>
                      <a:pt x="140895" y="203439"/>
                      <a:pt x="108355" y="206894"/>
                      <a:pt x="130104" y="153671"/>
                    </a:cubicBezTo>
                    <a:cubicBezTo>
                      <a:pt x="151963" y="101339"/>
                      <a:pt x="194515" y="45997"/>
                      <a:pt x="112527" y="25934"/>
                    </a:cubicBezTo>
                    <a:cubicBezTo>
                      <a:pt x="100012" y="23816"/>
                      <a:pt x="87274" y="23705"/>
                      <a:pt x="74592" y="24596"/>
                    </a:cubicBezTo>
                    <a:cubicBezTo>
                      <a:pt x="71811" y="24763"/>
                      <a:pt x="69252" y="23649"/>
                      <a:pt x="67250" y="21810"/>
                    </a:cubicBezTo>
                    <a:cubicBezTo>
                      <a:pt x="40161" y="33625"/>
                      <a:pt x="29649" y="63999"/>
                      <a:pt x="23586" y="90805"/>
                    </a:cubicBezTo>
                    <a:cubicBezTo>
                      <a:pt x="28926" y="96713"/>
                      <a:pt x="36379" y="100614"/>
                      <a:pt x="43610" y="103791"/>
                    </a:cubicBezTo>
                    <a:cubicBezTo>
                      <a:pt x="45335" y="104515"/>
                      <a:pt x="47170" y="104738"/>
                      <a:pt x="48672" y="103456"/>
                    </a:cubicBezTo>
                    <a:cubicBezTo>
                      <a:pt x="65192" y="87127"/>
                      <a:pt x="73035" y="60320"/>
                      <a:pt x="98121" y="54078"/>
                    </a:cubicBezTo>
                    <a:cubicBezTo>
                      <a:pt x="132551" y="46499"/>
                      <a:pt x="131216" y="94317"/>
                      <a:pt x="123763" y="116108"/>
                    </a:cubicBezTo>
                    <a:cubicBezTo>
                      <a:pt x="116087" y="145422"/>
                      <a:pt x="93949" y="167325"/>
                      <a:pt x="79598" y="193240"/>
                    </a:cubicBezTo>
                    <a:cubicBezTo>
                      <a:pt x="71422" y="204219"/>
                      <a:pt x="66471" y="216759"/>
                      <a:pt x="69920" y="230525"/>
                    </a:cubicBezTo>
                    <a:cubicBezTo>
                      <a:pt x="76372" y="232029"/>
                      <a:pt x="83047" y="232197"/>
                      <a:pt x="89610" y="232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329019" y="5755565"/>
                <a:ext cx="481594" cy="535851"/>
              </a:xfrm>
              <a:custGeom>
                <a:rect b="b" l="l" r="r" t="t"/>
                <a:pathLst>
                  <a:path extrusionOk="0" h="535851" w="481594">
                    <a:moveTo>
                      <a:pt x="378025" y="188353"/>
                    </a:moveTo>
                    <a:cubicBezTo>
                      <a:pt x="378637" y="172860"/>
                      <a:pt x="376746" y="157478"/>
                      <a:pt x="374743" y="142096"/>
                    </a:cubicBezTo>
                    <a:cubicBezTo>
                      <a:pt x="373075" y="119970"/>
                      <a:pt x="368625" y="97120"/>
                      <a:pt x="351993" y="81070"/>
                    </a:cubicBezTo>
                    <a:cubicBezTo>
                      <a:pt x="343873" y="73769"/>
                      <a:pt x="332859" y="63514"/>
                      <a:pt x="321178" y="66524"/>
                    </a:cubicBezTo>
                    <a:cubicBezTo>
                      <a:pt x="251761" y="35649"/>
                      <a:pt x="176281" y="76723"/>
                      <a:pt x="138624" y="137136"/>
                    </a:cubicBezTo>
                    <a:cubicBezTo>
                      <a:pt x="115374" y="169627"/>
                      <a:pt x="93125" y="204125"/>
                      <a:pt x="83558" y="243416"/>
                    </a:cubicBezTo>
                    <a:cubicBezTo>
                      <a:pt x="64868" y="325787"/>
                      <a:pt x="50406" y="484177"/>
                      <a:pt x="170607" y="485291"/>
                    </a:cubicBezTo>
                    <a:cubicBezTo>
                      <a:pt x="198864" y="484455"/>
                      <a:pt x="227176" y="475984"/>
                      <a:pt x="251427" y="461438"/>
                    </a:cubicBezTo>
                    <a:cubicBezTo>
                      <a:pt x="290808" y="432959"/>
                      <a:pt x="322625" y="392888"/>
                      <a:pt x="341926" y="348247"/>
                    </a:cubicBezTo>
                    <a:cubicBezTo>
                      <a:pt x="361727" y="297308"/>
                      <a:pt x="377413" y="243416"/>
                      <a:pt x="378025" y="188353"/>
                    </a:cubicBezTo>
                    <a:close/>
                    <a:moveTo>
                      <a:pt x="481595" y="25115"/>
                    </a:moveTo>
                    <a:cubicBezTo>
                      <a:pt x="478702" y="67081"/>
                      <a:pt x="468801" y="108267"/>
                      <a:pt x="464741" y="150177"/>
                    </a:cubicBezTo>
                    <a:cubicBezTo>
                      <a:pt x="457232" y="207135"/>
                      <a:pt x="454784" y="264650"/>
                      <a:pt x="450057" y="321942"/>
                    </a:cubicBezTo>
                    <a:cubicBezTo>
                      <a:pt x="448277" y="378008"/>
                      <a:pt x="434315" y="474479"/>
                      <a:pt x="479926" y="514495"/>
                    </a:cubicBezTo>
                    <a:cubicBezTo>
                      <a:pt x="467633" y="521517"/>
                      <a:pt x="456564" y="531716"/>
                      <a:pt x="442881" y="535673"/>
                    </a:cubicBezTo>
                    <a:cubicBezTo>
                      <a:pt x="424971" y="530434"/>
                      <a:pt x="410564" y="517002"/>
                      <a:pt x="402888" y="500004"/>
                    </a:cubicBezTo>
                    <a:cubicBezTo>
                      <a:pt x="398327" y="491700"/>
                      <a:pt x="396714" y="482337"/>
                      <a:pt x="396102" y="472974"/>
                    </a:cubicBezTo>
                    <a:cubicBezTo>
                      <a:pt x="395379" y="445722"/>
                      <a:pt x="396547" y="418358"/>
                      <a:pt x="397660" y="391105"/>
                    </a:cubicBezTo>
                    <a:cubicBezTo>
                      <a:pt x="397827" y="384584"/>
                      <a:pt x="398995" y="377785"/>
                      <a:pt x="396436" y="371543"/>
                    </a:cubicBezTo>
                    <a:cubicBezTo>
                      <a:pt x="393321" y="363573"/>
                      <a:pt x="382197" y="361456"/>
                      <a:pt x="376301" y="367586"/>
                    </a:cubicBezTo>
                    <a:cubicBezTo>
                      <a:pt x="361171" y="398963"/>
                      <a:pt x="349657" y="434018"/>
                      <a:pt x="325183" y="460268"/>
                    </a:cubicBezTo>
                    <a:cubicBezTo>
                      <a:pt x="308163" y="479718"/>
                      <a:pt x="285858" y="493317"/>
                      <a:pt x="265500" y="508977"/>
                    </a:cubicBezTo>
                    <a:cubicBezTo>
                      <a:pt x="237633" y="527647"/>
                      <a:pt x="203369" y="535673"/>
                      <a:pt x="170162" y="535728"/>
                    </a:cubicBezTo>
                    <a:cubicBezTo>
                      <a:pt x="91067" y="538181"/>
                      <a:pt x="65703" y="504017"/>
                      <a:pt x="25710" y="442266"/>
                    </a:cubicBezTo>
                    <a:cubicBezTo>
                      <a:pt x="-18622" y="377562"/>
                      <a:pt x="68" y="240128"/>
                      <a:pt x="38781" y="175089"/>
                    </a:cubicBezTo>
                    <a:cubicBezTo>
                      <a:pt x="60196" y="140257"/>
                      <a:pt x="82000" y="104867"/>
                      <a:pt x="109478" y="74382"/>
                    </a:cubicBezTo>
                    <a:cubicBezTo>
                      <a:pt x="134675" y="49749"/>
                      <a:pt x="165434" y="27567"/>
                      <a:pt x="198085" y="13467"/>
                    </a:cubicBezTo>
                    <a:cubicBezTo>
                      <a:pt x="245142" y="-3364"/>
                      <a:pt x="315894" y="-7098"/>
                      <a:pt x="360393" y="17926"/>
                    </a:cubicBezTo>
                    <a:cubicBezTo>
                      <a:pt x="374076" y="27233"/>
                      <a:pt x="382197" y="41389"/>
                      <a:pt x="391374" y="54876"/>
                    </a:cubicBezTo>
                    <a:cubicBezTo>
                      <a:pt x="391597" y="58777"/>
                      <a:pt x="393933" y="62400"/>
                      <a:pt x="397270" y="64406"/>
                    </a:cubicBezTo>
                    <a:cubicBezTo>
                      <a:pt x="398605" y="67861"/>
                      <a:pt x="402777" y="70648"/>
                      <a:pt x="404557" y="65911"/>
                    </a:cubicBezTo>
                    <a:cubicBezTo>
                      <a:pt x="418908" y="63347"/>
                      <a:pt x="418963" y="38435"/>
                      <a:pt x="424526" y="27233"/>
                    </a:cubicBezTo>
                    <a:cubicBezTo>
                      <a:pt x="428308" y="19542"/>
                      <a:pt x="432146" y="-187"/>
                      <a:pt x="444828" y="5219"/>
                    </a:cubicBezTo>
                    <a:cubicBezTo>
                      <a:pt x="457399" y="9009"/>
                      <a:pt x="475754" y="12353"/>
                      <a:pt x="481595" y="25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84982" y="5601412"/>
                <a:ext cx="134555" cy="230540"/>
              </a:xfrm>
              <a:custGeom>
                <a:rect b="b" l="l" r="r" t="t"/>
                <a:pathLst>
                  <a:path extrusionOk="0" h="230540" w="134555">
                    <a:moveTo>
                      <a:pt x="120145" y="215883"/>
                    </a:moveTo>
                    <a:cubicBezTo>
                      <a:pt x="120090" y="215995"/>
                      <a:pt x="120090" y="216106"/>
                      <a:pt x="120034" y="216274"/>
                    </a:cubicBezTo>
                    <a:cubicBezTo>
                      <a:pt x="118310" y="221067"/>
                      <a:pt x="116530" y="225915"/>
                      <a:pt x="114305" y="230541"/>
                    </a:cubicBezTo>
                    <a:cubicBezTo>
                      <a:pt x="82155" y="225414"/>
                      <a:pt x="48169" y="227531"/>
                      <a:pt x="17076" y="217054"/>
                    </a:cubicBezTo>
                    <a:cubicBezTo>
                      <a:pt x="18022" y="203678"/>
                      <a:pt x="17410" y="190971"/>
                      <a:pt x="21248" y="177150"/>
                    </a:cubicBezTo>
                    <a:cubicBezTo>
                      <a:pt x="36878" y="158146"/>
                      <a:pt x="61519" y="148838"/>
                      <a:pt x="77983" y="130335"/>
                    </a:cubicBezTo>
                    <a:cubicBezTo>
                      <a:pt x="96672" y="110216"/>
                      <a:pt x="114027" y="71037"/>
                      <a:pt x="89052" y="49413"/>
                    </a:cubicBezTo>
                    <a:cubicBezTo>
                      <a:pt x="62743" y="29127"/>
                      <a:pt x="36044" y="57494"/>
                      <a:pt x="19245" y="76499"/>
                    </a:cubicBezTo>
                    <a:cubicBezTo>
                      <a:pt x="12237" y="74269"/>
                      <a:pt x="5395" y="70814"/>
                      <a:pt x="0" y="65798"/>
                    </a:cubicBezTo>
                    <a:cubicBezTo>
                      <a:pt x="11903" y="32304"/>
                      <a:pt x="44498" y="9788"/>
                      <a:pt x="77816" y="982"/>
                    </a:cubicBezTo>
                    <a:cubicBezTo>
                      <a:pt x="82266" y="-77"/>
                      <a:pt x="86772" y="-801"/>
                      <a:pt x="90943" y="1651"/>
                    </a:cubicBezTo>
                    <a:cubicBezTo>
                      <a:pt x="97952" y="5274"/>
                      <a:pt x="105683" y="7224"/>
                      <a:pt x="112692" y="10903"/>
                    </a:cubicBezTo>
                    <a:cubicBezTo>
                      <a:pt x="149236" y="29238"/>
                      <a:pt x="131715" y="80790"/>
                      <a:pt x="119089" y="109938"/>
                    </a:cubicBezTo>
                    <a:cubicBezTo>
                      <a:pt x="111524" y="124372"/>
                      <a:pt x="101567" y="137246"/>
                      <a:pt x="90776" y="149340"/>
                    </a:cubicBezTo>
                    <a:cubicBezTo>
                      <a:pt x="75591" y="166171"/>
                      <a:pt x="44610" y="201059"/>
                      <a:pt x="84491" y="208861"/>
                    </a:cubicBezTo>
                    <a:cubicBezTo>
                      <a:pt x="96116" y="211815"/>
                      <a:pt x="108631" y="211927"/>
                      <a:pt x="120145" y="215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1008798" y="5822256"/>
                <a:ext cx="340300" cy="376732"/>
              </a:xfrm>
              <a:custGeom>
                <a:rect b="b" l="l" r="r" t="t"/>
                <a:pathLst>
                  <a:path extrusionOk="0" h="376732" w="340300">
                    <a:moveTo>
                      <a:pt x="340301" y="178676"/>
                    </a:moveTo>
                    <a:cubicBezTo>
                      <a:pt x="339800" y="197178"/>
                      <a:pt x="339466" y="213229"/>
                      <a:pt x="337019" y="232122"/>
                    </a:cubicBezTo>
                    <a:cubicBezTo>
                      <a:pt x="313991" y="233850"/>
                      <a:pt x="291074" y="236413"/>
                      <a:pt x="268046" y="238030"/>
                    </a:cubicBezTo>
                    <a:cubicBezTo>
                      <a:pt x="258757" y="239089"/>
                      <a:pt x="248690" y="239033"/>
                      <a:pt x="240291" y="243547"/>
                    </a:cubicBezTo>
                    <a:cubicBezTo>
                      <a:pt x="228499" y="249956"/>
                      <a:pt x="228054" y="263945"/>
                      <a:pt x="226997" y="275816"/>
                    </a:cubicBezTo>
                    <a:cubicBezTo>
                      <a:pt x="222714" y="308865"/>
                      <a:pt x="226107" y="342972"/>
                      <a:pt x="217986" y="375408"/>
                    </a:cubicBezTo>
                    <a:cubicBezTo>
                      <a:pt x="215260" y="375743"/>
                      <a:pt x="212535" y="375910"/>
                      <a:pt x="209809" y="376133"/>
                    </a:cubicBezTo>
                    <a:cubicBezTo>
                      <a:pt x="191398" y="376857"/>
                      <a:pt x="172486" y="377749"/>
                      <a:pt x="154409" y="373346"/>
                    </a:cubicBezTo>
                    <a:cubicBezTo>
                      <a:pt x="154409" y="352057"/>
                      <a:pt x="154798" y="330767"/>
                      <a:pt x="156133" y="309478"/>
                    </a:cubicBezTo>
                    <a:cubicBezTo>
                      <a:pt x="157413" y="285848"/>
                      <a:pt x="161862" y="261214"/>
                      <a:pt x="155021" y="238085"/>
                    </a:cubicBezTo>
                    <a:cubicBezTo>
                      <a:pt x="152573" y="230450"/>
                      <a:pt x="145565" y="224375"/>
                      <a:pt x="137333" y="224375"/>
                    </a:cubicBezTo>
                    <a:cubicBezTo>
                      <a:pt x="122036" y="224153"/>
                      <a:pt x="106796" y="224153"/>
                      <a:pt x="91500" y="223651"/>
                    </a:cubicBezTo>
                    <a:cubicBezTo>
                      <a:pt x="61296" y="221533"/>
                      <a:pt x="28145" y="225769"/>
                      <a:pt x="0" y="212115"/>
                    </a:cubicBezTo>
                    <a:cubicBezTo>
                      <a:pt x="445" y="196064"/>
                      <a:pt x="-111" y="179400"/>
                      <a:pt x="5006" y="163907"/>
                    </a:cubicBezTo>
                    <a:cubicBezTo>
                      <a:pt x="37434" y="165913"/>
                      <a:pt x="70919" y="168198"/>
                      <a:pt x="103625" y="168923"/>
                    </a:cubicBezTo>
                    <a:cubicBezTo>
                      <a:pt x="129601" y="167752"/>
                      <a:pt x="176213" y="170650"/>
                      <a:pt x="172709" y="132864"/>
                    </a:cubicBezTo>
                    <a:cubicBezTo>
                      <a:pt x="173599" y="88558"/>
                      <a:pt x="180329" y="44307"/>
                      <a:pt x="178605" y="0"/>
                    </a:cubicBezTo>
                    <a:cubicBezTo>
                      <a:pt x="201077" y="390"/>
                      <a:pt x="224383" y="-1505"/>
                      <a:pt x="246187" y="4793"/>
                    </a:cubicBezTo>
                    <a:cubicBezTo>
                      <a:pt x="244629" y="54227"/>
                      <a:pt x="231002" y="106615"/>
                      <a:pt x="243183" y="155213"/>
                    </a:cubicBezTo>
                    <a:cubicBezTo>
                      <a:pt x="248857" y="168365"/>
                      <a:pt x="265377" y="167474"/>
                      <a:pt x="277224" y="170372"/>
                    </a:cubicBezTo>
                    <a:cubicBezTo>
                      <a:pt x="298138" y="174106"/>
                      <a:pt x="319219" y="175945"/>
                      <a:pt x="340301" y="1786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1499336" y="5333029"/>
                <a:ext cx="391865" cy="984457"/>
              </a:xfrm>
              <a:custGeom>
                <a:rect b="b" l="l" r="r" t="t"/>
                <a:pathLst>
                  <a:path extrusionOk="0" h="984457" w="391865">
                    <a:moveTo>
                      <a:pt x="302365" y="829356"/>
                    </a:moveTo>
                    <a:cubicBezTo>
                      <a:pt x="335405" y="795472"/>
                      <a:pt x="346474" y="740743"/>
                      <a:pt x="329509" y="696548"/>
                    </a:cubicBezTo>
                    <a:cubicBezTo>
                      <a:pt x="318663" y="673475"/>
                      <a:pt x="306927" y="649566"/>
                      <a:pt x="287013" y="632958"/>
                    </a:cubicBezTo>
                    <a:cubicBezTo>
                      <a:pt x="265098" y="612951"/>
                      <a:pt x="239178" y="596008"/>
                      <a:pt x="210310" y="587927"/>
                    </a:cubicBezTo>
                    <a:cubicBezTo>
                      <a:pt x="189062" y="582800"/>
                      <a:pt x="119477" y="564074"/>
                      <a:pt x="125485" y="603866"/>
                    </a:cubicBezTo>
                    <a:cubicBezTo>
                      <a:pt x="114805" y="672806"/>
                      <a:pt x="103681" y="741746"/>
                      <a:pt x="96895" y="811188"/>
                    </a:cubicBezTo>
                    <a:cubicBezTo>
                      <a:pt x="96172" y="831474"/>
                      <a:pt x="89163" y="854269"/>
                      <a:pt x="99676" y="872939"/>
                    </a:cubicBezTo>
                    <a:cubicBezTo>
                      <a:pt x="116085" y="895231"/>
                      <a:pt x="147623" y="895510"/>
                      <a:pt x="172764" y="897683"/>
                    </a:cubicBezTo>
                    <a:cubicBezTo>
                      <a:pt x="224605" y="898352"/>
                      <a:pt x="267657" y="864635"/>
                      <a:pt x="302365" y="829356"/>
                    </a:cubicBezTo>
                    <a:close/>
                    <a:moveTo>
                      <a:pt x="385132" y="649120"/>
                    </a:moveTo>
                    <a:cubicBezTo>
                      <a:pt x="398204" y="692089"/>
                      <a:pt x="390138" y="738403"/>
                      <a:pt x="378791" y="780926"/>
                    </a:cubicBezTo>
                    <a:cubicBezTo>
                      <a:pt x="371894" y="816148"/>
                      <a:pt x="355374" y="848472"/>
                      <a:pt x="335739" y="878233"/>
                    </a:cubicBezTo>
                    <a:cubicBezTo>
                      <a:pt x="283454" y="951074"/>
                      <a:pt x="186336" y="981281"/>
                      <a:pt x="100065" y="984458"/>
                    </a:cubicBezTo>
                    <a:cubicBezTo>
                      <a:pt x="68304" y="983231"/>
                      <a:pt x="35543" y="979665"/>
                      <a:pt x="7898" y="961886"/>
                    </a:cubicBezTo>
                    <a:cubicBezTo>
                      <a:pt x="3559" y="959434"/>
                      <a:pt x="389" y="955533"/>
                      <a:pt x="778" y="950350"/>
                    </a:cubicBezTo>
                    <a:cubicBezTo>
                      <a:pt x="-501" y="926385"/>
                      <a:pt x="-112" y="902421"/>
                      <a:pt x="1279" y="878456"/>
                    </a:cubicBezTo>
                    <a:cubicBezTo>
                      <a:pt x="7509" y="800153"/>
                      <a:pt x="15407" y="721962"/>
                      <a:pt x="22360" y="643714"/>
                    </a:cubicBezTo>
                    <a:cubicBezTo>
                      <a:pt x="28590" y="556272"/>
                      <a:pt x="43107" y="469553"/>
                      <a:pt x="45499" y="381943"/>
                    </a:cubicBezTo>
                    <a:cubicBezTo>
                      <a:pt x="50283" y="258553"/>
                      <a:pt x="63465" y="135665"/>
                      <a:pt x="71976" y="12665"/>
                    </a:cubicBezTo>
                    <a:cubicBezTo>
                      <a:pt x="72866" y="11216"/>
                      <a:pt x="73311" y="9544"/>
                      <a:pt x="74145" y="8040"/>
                    </a:cubicBezTo>
                    <a:cubicBezTo>
                      <a:pt x="90275" y="70"/>
                      <a:pt x="108353" y="-2271"/>
                      <a:pt x="125874" y="2355"/>
                    </a:cubicBezTo>
                    <a:cubicBezTo>
                      <a:pt x="133383" y="4640"/>
                      <a:pt x="148568" y="6814"/>
                      <a:pt x="151405" y="16232"/>
                    </a:cubicBezTo>
                    <a:cubicBezTo>
                      <a:pt x="148679" y="58254"/>
                      <a:pt x="142450" y="100053"/>
                      <a:pt x="141004" y="142297"/>
                    </a:cubicBezTo>
                    <a:cubicBezTo>
                      <a:pt x="135108" y="221436"/>
                      <a:pt x="132827" y="301021"/>
                      <a:pt x="114638" y="378599"/>
                    </a:cubicBezTo>
                    <a:cubicBezTo>
                      <a:pt x="108798" y="414992"/>
                      <a:pt x="96005" y="456958"/>
                      <a:pt x="114305" y="491400"/>
                    </a:cubicBezTo>
                    <a:cubicBezTo>
                      <a:pt x="125262" y="505890"/>
                      <a:pt x="146232" y="504553"/>
                      <a:pt x="161973" y="510683"/>
                    </a:cubicBezTo>
                    <a:cubicBezTo>
                      <a:pt x="216261" y="526901"/>
                      <a:pt x="274610" y="534090"/>
                      <a:pt x="324670" y="562012"/>
                    </a:cubicBezTo>
                    <a:cubicBezTo>
                      <a:pt x="353928" y="583190"/>
                      <a:pt x="377345" y="613508"/>
                      <a:pt x="385132" y="649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1861607" y="5587904"/>
                <a:ext cx="127685" cy="219080"/>
              </a:xfrm>
              <a:custGeom>
                <a:rect b="b" l="l" r="r" t="t"/>
                <a:pathLst>
                  <a:path extrusionOk="0" h="219080" w="127685">
                    <a:moveTo>
                      <a:pt x="92501" y="6799"/>
                    </a:moveTo>
                    <a:cubicBezTo>
                      <a:pt x="127710" y="5685"/>
                      <a:pt x="133606" y="36337"/>
                      <a:pt x="122815" y="64036"/>
                    </a:cubicBezTo>
                    <a:cubicBezTo>
                      <a:pt x="115807" y="83430"/>
                      <a:pt x="106017" y="101654"/>
                      <a:pt x="95282" y="119266"/>
                    </a:cubicBezTo>
                    <a:cubicBezTo>
                      <a:pt x="84992" y="138047"/>
                      <a:pt x="60796" y="169870"/>
                      <a:pt x="81043" y="188930"/>
                    </a:cubicBezTo>
                    <a:cubicBezTo>
                      <a:pt x="94503" y="196733"/>
                      <a:pt x="111190" y="196064"/>
                      <a:pt x="125708" y="201135"/>
                    </a:cubicBezTo>
                    <a:cubicBezTo>
                      <a:pt x="124595" y="207322"/>
                      <a:pt x="122704" y="213396"/>
                      <a:pt x="119979" y="219081"/>
                    </a:cubicBezTo>
                    <a:cubicBezTo>
                      <a:pt x="105795" y="217409"/>
                      <a:pt x="91722" y="215458"/>
                      <a:pt x="77538" y="213675"/>
                    </a:cubicBezTo>
                    <a:cubicBezTo>
                      <a:pt x="70641" y="212783"/>
                      <a:pt x="63688" y="211947"/>
                      <a:pt x="56735" y="211279"/>
                    </a:cubicBezTo>
                    <a:cubicBezTo>
                      <a:pt x="42997" y="209216"/>
                      <a:pt x="29647" y="211279"/>
                      <a:pt x="16019" y="206541"/>
                    </a:cubicBezTo>
                    <a:cubicBezTo>
                      <a:pt x="24363" y="168811"/>
                      <a:pt x="61853" y="148023"/>
                      <a:pt x="78428" y="114417"/>
                    </a:cubicBezTo>
                    <a:cubicBezTo>
                      <a:pt x="90554" y="91679"/>
                      <a:pt x="103514" y="52443"/>
                      <a:pt x="74034" y="37675"/>
                    </a:cubicBezTo>
                    <a:cubicBezTo>
                      <a:pt x="37545" y="24633"/>
                      <a:pt x="35376" y="97363"/>
                      <a:pt x="0" y="80532"/>
                    </a:cubicBezTo>
                    <a:cubicBezTo>
                      <a:pt x="14740" y="39792"/>
                      <a:pt x="28034" y="2341"/>
                      <a:pt x="78206" y="0"/>
                    </a:cubicBezTo>
                    <a:cubicBezTo>
                      <a:pt x="80876" y="5517"/>
                      <a:pt x="86939" y="6744"/>
                      <a:pt x="92501" y="67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2103845" y="5892261"/>
                <a:ext cx="284844" cy="69937"/>
              </a:xfrm>
              <a:custGeom>
                <a:rect b="b" l="l" r="r" t="t"/>
                <a:pathLst>
                  <a:path extrusionOk="0" h="69937" w="284844">
                    <a:moveTo>
                      <a:pt x="284845" y="15320"/>
                    </a:moveTo>
                    <a:cubicBezTo>
                      <a:pt x="283120" y="33600"/>
                      <a:pt x="282453" y="52215"/>
                      <a:pt x="277447" y="69937"/>
                    </a:cubicBezTo>
                    <a:cubicBezTo>
                      <a:pt x="263763" y="69268"/>
                      <a:pt x="250025" y="68823"/>
                      <a:pt x="236286" y="68711"/>
                    </a:cubicBezTo>
                    <a:cubicBezTo>
                      <a:pt x="209476" y="69380"/>
                      <a:pt x="182832" y="65702"/>
                      <a:pt x="156078" y="65980"/>
                    </a:cubicBezTo>
                    <a:cubicBezTo>
                      <a:pt x="124095" y="67485"/>
                      <a:pt x="91778" y="69547"/>
                      <a:pt x="59461" y="69046"/>
                    </a:cubicBezTo>
                    <a:cubicBezTo>
                      <a:pt x="40160" y="68210"/>
                      <a:pt x="19746" y="71052"/>
                      <a:pt x="1112" y="65869"/>
                    </a:cubicBezTo>
                    <a:cubicBezTo>
                      <a:pt x="1224" y="44468"/>
                      <a:pt x="4450" y="22175"/>
                      <a:pt x="0" y="1164"/>
                    </a:cubicBezTo>
                    <a:cubicBezTo>
                      <a:pt x="46278" y="-2570"/>
                      <a:pt x="92556" y="3561"/>
                      <a:pt x="139335" y="7128"/>
                    </a:cubicBezTo>
                    <a:cubicBezTo>
                      <a:pt x="186837" y="9691"/>
                      <a:pt x="236620" y="11085"/>
                      <a:pt x="284845" y="15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2089907" y="6070094"/>
                <a:ext cx="323646" cy="68566"/>
              </a:xfrm>
              <a:custGeom>
                <a:rect b="b" l="l" r="r" t="t"/>
                <a:pathLst>
                  <a:path extrusionOk="0" h="68566" w="323646">
                    <a:moveTo>
                      <a:pt x="323646" y="14825"/>
                    </a:moveTo>
                    <a:cubicBezTo>
                      <a:pt x="323201" y="32380"/>
                      <a:pt x="325370" y="51273"/>
                      <a:pt x="317917" y="67602"/>
                    </a:cubicBezTo>
                    <a:cubicBezTo>
                      <a:pt x="238877" y="67881"/>
                      <a:pt x="159837" y="68606"/>
                      <a:pt x="80741" y="68550"/>
                    </a:cubicBezTo>
                    <a:cubicBezTo>
                      <a:pt x="54320" y="67547"/>
                      <a:pt x="26676" y="71058"/>
                      <a:pt x="1034" y="64036"/>
                    </a:cubicBezTo>
                    <a:cubicBezTo>
                      <a:pt x="-858" y="43415"/>
                      <a:pt x="32" y="22070"/>
                      <a:pt x="2202" y="1393"/>
                    </a:cubicBezTo>
                    <a:cubicBezTo>
                      <a:pt x="3092" y="1115"/>
                      <a:pt x="3926" y="780"/>
                      <a:pt x="4760" y="279"/>
                    </a:cubicBezTo>
                    <a:cubicBezTo>
                      <a:pt x="4927" y="223"/>
                      <a:pt x="5094" y="111"/>
                      <a:pt x="5205" y="0"/>
                    </a:cubicBezTo>
                    <a:cubicBezTo>
                      <a:pt x="22949" y="6019"/>
                      <a:pt x="43140" y="2954"/>
                      <a:pt x="61718" y="5294"/>
                    </a:cubicBezTo>
                    <a:cubicBezTo>
                      <a:pt x="98707" y="9642"/>
                      <a:pt x="138422" y="8471"/>
                      <a:pt x="175967" y="8583"/>
                    </a:cubicBezTo>
                    <a:cubicBezTo>
                      <a:pt x="196937" y="8583"/>
                      <a:pt x="217907" y="8583"/>
                      <a:pt x="238821" y="8638"/>
                    </a:cubicBezTo>
                    <a:cubicBezTo>
                      <a:pt x="266966" y="9920"/>
                      <a:pt x="296558" y="6409"/>
                      <a:pt x="323646" y="14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2565161" y="5787958"/>
                <a:ext cx="317181" cy="457634"/>
              </a:xfrm>
              <a:custGeom>
                <a:rect b="b" l="l" r="r" t="t"/>
                <a:pathLst>
                  <a:path extrusionOk="0" h="457634" w="317181">
                    <a:moveTo>
                      <a:pt x="284642" y="38533"/>
                    </a:moveTo>
                    <a:cubicBezTo>
                      <a:pt x="299104" y="44886"/>
                      <a:pt x="307837" y="60714"/>
                      <a:pt x="306001" y="76319"/>
                    </a:cubicBezTo>
                    <a:cubicBezTo>
                      <a:pt x="305779" y="79440"/>
                      <a:pt x="302886" y="80610"/>
                      <a:pt x="300439" y="81948"/>
                    </a:cubicBezTo>
                    <a:cubicBezTo>
                      <a:pt x="286756" y="88301"/>
                      <a:pt x="274797" y="93819"/>
                      <a:pt x="259556" y="97274"/>
                    </a:cubicBezTo>
                    <a:cubicBezTo>
                      <a:pt x="243592" y="102569"/>
                      <a:pt x="231189" y="90921"/>
                      <a:pt x="217728" y="84456"/>
                    </a:cubicBezTo>
                    <a:cubicBezTo>
                      <a:pt x="195479" y="73700"/>
                      <a:pt x="168780" y="69687"/>
                      <a:pt x="145474" y="79384"/>
                    </a:cubicBezTo>
                    <a:cubicBezTo>
                      <a:pt x="94412" y="104575"/>
                      <a:pt x="71940" y="213865"/>
                      <a:pt x="80506" y="266197"/>
                    </a:cubicBezTo>
                    <a:cubicBezTo>
                      <a:pt x="91019" y="306825"/>
                      <a:pt x="113546" y="369746"/>
                      <a:pt x="158434" y="381115"/>
                    </a:cubicBezTo>
                    <a:cubicBezTo>
                      <a:pt x="184688" y="385852"/>
                      <a:pt x="216727" y="383233"/>
                      <a:pt x="236028" y="362835"/>
                    </a:cubicBezTo>
                    <a:cubicBezTo>
                      <a:pt x="254495" y="342047"/>
                      <a:pt x="251658" y="308441"/>
                      <a:pt x="272183" y="289548"/>
                    </a:cubicBezTo>
                    <a:cubicBezTo>
                      <a:pt x="287201" y="291443"/>
                      <a:pt x="304055" y="294453"/>
                      <a:pt x="317181" y="302757"/>
                    </a:cubicBezTo>
                    <a:cubicBezTo>
                      <a:pt x="315513" y="337477"/>
                      <a:pt x="304110" y="372644"/>
                      <a:pt x="285866" y="402182"/>
                    </a:cubicBezTo>
                    <a:cubicBezTo>
                      <a:pt x="264284" y="431608"/>
                      <a:pt x="230688" y="455851"/>
                      <a:pt x="193421" y="457635"/>
                    </a:cubicBezTo>
                    <a:cubicBezTo>
                      <a:pt x="134739" y="457635"/>
                      <a:pt x="75389" y="430048"/>
                      <a:pt x="43461" y="379666"/>
                    </a:cubicBezTo>
                    <a:cubicBezTo>
                      <a:pt x="34172" y="366736"/>
                      <a:pt x="24272" y="354141"/>
                      <a:pt x="16651" y="340097"/>
                    </a:cubicBezTo>
                    <a:cubicBezTo>
                      <a:pt x="6528" y="318027"/>
                      <a:pt x="1967" y="293728"/>
                      <a:pt x="242" y="269596"/>
                    </a:cubicBezTo>
                    <a:cubicBezTo>
                      <a:pt x="-6043" y="131661"/>
                      <a:pt x="110598" y="-65239"/>
                      <a:pt x="267177" y="21200"/>
                    </a:cubicBezTo>
                    <a:cubicBezTo>
                      <a:pt x="265230" y="31957"/>
                      <a:pt x="277300" y="34688"/>
                      <a:pt x="284642" y="38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2904313" y="5575811"/>
                <a:ext cx="156911" cy="211402"/>
              </a:xfrm>
              <a:custGeom>
                <a:rect b="b" l="l" r="r" t="t"/>
                <a:pathLst>
                  <a:path extrusionOk="0" h="211402" w="156911">
                    <a:moveTo>
                      <a:pt x="156912" y="193444"/>
                    </a:moveTo>
                    <a:cubicBezTo>
                      <a:pt x="155188" y="199408"/>
                      <a:pt x="153686" y="205873"/>
                      <a:pt x="149903" y="210888"/>
                    </a:cubicBezTo>
                    <a:lnTo>
                      <a:pt x="149903" y="210888"/>
                    </a:lnTo>
                    <a:cubicBezTo>
                      <a:pt x="122037" y="211836"/>
                      <a:pt x="94003" y="211279"/>
                      <a:pt x="66024" y="210777"/>
                    </a:cubicBezTo>
                    <a:cubicBezTo>
                      <a:pt x="59461" y="210331"/>
                      <a:pt x="52786" y="210164"/>
                      <a:pt x="46334" y="208715"/>
                    </a:cubicBezTo>
                    <a:cubicBezTo>
                      <a:pt x="42885" y="194893"/>
                      <a:pt x="47836" y="182354"/>
                      <a:pt x="56012" y="171430"/>
                    </a:cubicBezTo>
                    <a:cubicBezTo>
                      <a:pt x="70363" y="145515"/>
                      <a:pt x="92556" y="123613"/>
                      <a:pt x="100177" y="94298"/>
                    </a:cubicBezTo>
                    <a:cubicBezTo>
                      <a:pt x="107630" y="72507"/>
                      <a:pt x="109021" y="24689"/>
                      <a:pt x="74535" y="32269"/>
                    </a:cubicBezTo>
                    <a:cubicBezTo>
                      <a:pt x="49449" y="38511"/>
                      <a:pt x="41606" y="65317"/>
                      <a:pt x="25086" y="81647"/>
                    </a:cubicBezTo>
                    <a:cubicBezTo>
                      <a:pt x="23584" y="82929"/>
                      <a:pt x="21749" y="82706"/>
                      <a:pt x="20024" y="81981"/>
                    </a:cubicBezTo>
                    <a:cubicBezTo>
                      <a:pt x="12793" y="78805"/>
                      <a:pt x="5340" y="74959"/>
                      <a:pt x="0" y="69051"/>
                    </a:cubicBezTo>
                    <a:cubicBezTo>
                      <a:pt x="6007" y="42189"/>
                      <a:pt x="16575" y="11871"/>
                      <a:pt x="43664" y="0"/>
                    </a:cubicBezTo>
                    <a:cubicBezTo>
                      <a:pt x="45666" y="1839"/>
                      <a:pt x="48281" y="2954"/>
                      <a:pt x="51006" y="2787"/>
                    </a:cubicBezTo>
                    <a:cubicBezTo>
                      <a:pt x="63688" y="1839"/>
                      <a:pt x="76426" y="2006"/>
                      <a:pt x="88941" y="4124"/>
                    </a:cubicBezTo>
                    <a:cubicBezTo>
                      <a:pt x="170985" y="24132"/>
                      <a:pt x="128377" y="79529"/>
                      <a:pt x="106518" y="131861"/>
                    </a:cubicBezTo>
                    <a:cubicBezTo>
                      <a:pt x="84769" y="185085"/>
                      <a:pt x="117364" y="181629"/>
                      <a:pt x="156912" y="1934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1" name="Google Shape;911;p22"/>
          <p:cNvGrpSpPr/>
          <p:nvPr/>
        </p:nvGrpSpPr>
        <p:grpSpPr>
          <a:xfrm>
            <a:off x="1446864" y="2653952"/>
            <a:ext cx="2333582" cy="2785543"/>
            <a:chOff x="1446864" y="2653952"/>
            <a:chExt cx="2333582" cy="2785543"/>
          </a:xfrm>
        </p:grpSpPr>
        <p:sp>
          <p:nvSpPr>
            <p:cNvPr id="912" name="Google Shape;912;p22"/>
            <p:cNvSpPr/>
            <p:nvPr/>
          </p:nvSpPr>
          <p:spPr>
            <a:xfrm rot="1171157">
              <a:off x="1789745" y="2863063"/>
              <a:ext cx="1647819" cy="2367320"/>
            </a:xfrm>
            <a:custGeom>
              <a:rect b="b" l="l" r="r" t="t"/>
              <a:pathLst>
                <a:path extrusionOk="0" h="4730089" w="3287021">
                  <a:moveTo>
                    <a:pt x="3274964" y="1789736"/>
                  </a:moveTo>
                  <a:cubicBezTo>
                    <a:pt x="3277805" y="1242002"/>
                    <a:pt x="3261331" y="694363"/>
                    <a:pt x="3220432" y="148049"/>
                  </a:cubicBezTo>
                  <a:cubicBezTo>
                    <a:pt x="3215414" y="105668"/>
                    <a:pt x="3226680" y="24407"/>
                    <a:pt x="3162113" y="31313"/>
                  </a:cubicBezTo>
                  <a:cubicBezTo>
                    <a:pt x="3042350" y="32542"/>
                    <a:pt x="2922776" y="28853"/>
                    <a:pt x="2803108" y="26299"/>
                  </a:cubicBezTo>
                  <a:cubicBezTo>
                    <a:pt x="2614043" y="25353"/>
                    <a:pt x="2425263" y="21474"/>
                    <a:pt x="2236482" y="12298"/>
                  </a:cubicBezTo>
                  <a:cubicBezTo>
                    <a:pt x="2074211" y="14568"/>
                    <a:pt x="1912128" y="23934"/>
                    <a:pt x="1750046" y="10879"/>
                  </a:cubicBezTo>
                  <a:cubicBezTo>
                    <a:pt x="1649786" y="6244"/>
                    <a:pt x="1549337" y="9649"/>
                    <a:pt x="1448982" y="8136"/>
                  </a:cubicBezTo>
                  <a:cubicBezTo>
                    <a:pt x="1358094" y="8419"/>
                    <a:pt x="1267397" y="-1041"/>
                    <a:pt x="1176509" y="95"/>
                  </a:cubicBezTo>
                  <a:cubicBezTo>
                    <a:pt x="1040936" y="1135"/>
                    <a:pt x="905930" y="15325"/>
                    <a:pt x="770357" y="15609"/>
                  </a:cubicBezTo>
                  <a:cubicBezTo>
                    <a:pt x="644061" y="14568"/>
                    <a:pt x="520227" y="38408"/>
                    <a:pt x="396109" y="58368"/>
                  </a:cubicBezTo>
                  <a:cubicBezTo>
                    <a:pt x="361174" y="63477"/>
                    <a:pt x="325766" y="64233"/>
                    <a:pt x="290642" y="67734"/>
                  </a:cubicBezTo>
                  <a:cubicBezTo>
                    <a:pt x="286192" y="68301"/>
                    <a:pt x="279660" y="68774"/>
                    <a:pt x="273222" y="69909"/>
                  </a:cubicBezTo>
                  <a:cubicBezTo>
                    <a:pt x="251920" y="67071"/>
                    <a:pt x="228252" y="67261"/>
                    <a:pt x="219258" y="66031"/>
                  </a:cubicBezTo>
                  <a:cubicBezTo>
                    <a:pt x="195116" y="64990"/>
                    <a:pt x="170974" y="65369"/>
                    <a:pt x="146832" y="65179"/>
                  </a:cubicBezTo>
                  <a:cubicBezTo>
                    <a:pt x="135376" y="65085"/>
                    <a:pt x="125814" y="74829"/>
                    <a:pt x="125814" y="86181"/>
                  </a:cubicBezTo>
                  <a:cubicBezTo>
                    <a:pt x="126098" y="93938"/>
                    <a:pt x="129033" y="98857"/>
                    <a:pt x="133293" y="102073"/>
                  </a:cubicBezTo>
                  <a:cubicBezTo>
                    <a:pt x="110572" y="174821"/>
                    <a:pt x="118430" y="253433"/>
                    <a:pt x="109246" y="328735"/>
                  </a:cubicBezTo>
                  <a:cubicBezTo>
                    <a:pt x="103755" y="392495"/>
                    <a:pt x="194453" y="377548"/>
                    <a:pt x="235542" y="378494"/>
                  </a:cubicBezTo>
                  <a:cubicBezTo>
                    <a:pt x="271139" y="371494"/>
                    <a:pt x="262997" y="326275"/>
                    <a:pt x="275305" y="300922"/>
                  </a:cubicBezTo>
                  <a:cubicBezTo>
                    <a:pt x="289127" y="272069"/>
                    <a:pt x="324157" y="262893"/>
                    <a:pt x="353885" y="262799"/>
                  </a:cubicBezTo>
                  <a:cubicBezTo>
                    <a:pt x="385979" y="269704"/>
                    <a:pt x="411068" y="299220"/>
                    <a:pt x="422997" y="328640"/>
                  </a:cubicBezTo>
                  <a:cubicBezTo>
                    <a:pt x="452535" y="401198"/>
                    <a:pt x="377174" y="485581"/>
                    <a:pt x="302192" y="472621"/>
                  </a:cubicBezTo>
                  <a:cubicBezTo>
                    <a:pt x="287518" y="470351"/>
                    <a:pt x="276914" y="460702"/>
                    <a:pt x="268962" y="448782"/>
                  </a:cubicBezTo>
                  <a:cubicBezTo>
                    <a:pt x="255329" y="434592"/>
                    <a:pt x="234027" y="435254"/>
                    <a:pt x="215755" y="434592"/>
                  </a:cubicBezTo>
                  <a:cubicBezTo>
                    <a:pt x="194453" y="437808"/>
                    <a:pt x="151660" y="425510"/>
                    <a:pt x="144654" y="451620"/>
                  </a:cubicBezTo>
                  <a:cubicBezTo>
                    <a:pt x="138122" y="455593"/>
                    <a:pt x="133293" y="462688"/>
                    <a:pt x="130548" y="469783"/>
                  </a:cubicBezTo>
                  <a:cubicBezTo>
                    <a:pt x="121933" y="490122"/>
                    <a:pt x="120702" y="512542"/>
                    <a:pt x="119755" y="534300"/>
                  </a:cubicBezTo>
                  <a:cubicBezTo>
                    <a:pt x="118808" y="585100"/>
                    <a:pt x="118903" y="635901"/>
                    <a:pt x="118524" y="686795"/>
                  </a:cubicBezTo>
                  <a:cubicBezTo>
                    <a:pt x="118430" y="711581"/>
                    <a:pt x="118335" y="736366"/>
                    <a:pt x="118240" y="761151"/>
                  </a:cubicBezTo>
                  <a:cubicBezTo>
                    <a:pt x="116915" y="780355"/>
                    <a:pt x="118051" y="803532"/>
                    <a:pt x="139163" y="811383"/>
                  </a:cubicBezTo>
                  <a:cubicBezTo>
                    <a:pt x="156015" y="817722"/>
                    <a:pt x="174855" y="814884"/>
                    <a:pt x="192560" y="814127"/>
                  </a:cubicBezTo>
                  <a:cubicBezTo>
                    <a:pt x="216891" y="810059"/>
                    <a:pt x="250784" y="821789"/>
                    <a:pt x="267636" y="798234"/>
                  </a:cubicBezTo>
                  <a:cubicBezTo>
                    <a:pt x="281743" y="765029"/>
                    <a:pt x="315163" y="751312"/>
                    <a:pt x="348772" y="745069"/>
                  </a:cubicBezTo>
                  <a:cubicBezTo>
                    <a:pt x="396299" y="732203"/>
                    <a:pt x="448180" y="753488"/>
                    <a:pt x="469576" y="798612"/>
                  </a:cubicBezTo>
                  <a:cubicBezTo>
                    <a:pt x="511328" y="886023"/>
                    <a:pt x="411162" y="973244"/>
                    <a:pt x="327092" y="938431"/>
                  </a:cubicBezTo>
                  <a:cubicBezTo>
                    <a:pt x="308820" y="929255"/>
                    <a:pt x="292157" y="916295"/>
                    <a:pt x="283542" y="897185"/>
                  </a:cubicBezTo>
                  <a:cubicBezTo>
                    <a:pt x="276820" y="885360"/>
                    <a:pt x="276157" y="869752"/>
                    <a:pt x="264796" y="861048"/>
                  </a:cubicBezTo>
                  <a:cubicBezTo>
                    <a:pt x="250690" y="850642"/>
                    <a:pt x="231944" y="852724"/>
                    <a:pt x="215376" y="852061"/>
                  </a:cubicBezTo>
                  <a:cubicBezTo>
                    <a:pt x="198524" y="852251"/>
                    <a:pt x="181577" y="851305"/>
                    <a:pt x="164725" y="852534"/>
                  </a:cubicBezTo>
                  <a:cubicBezTo>
                    <a:pt x="154311" y="853670"/>
                    <a:pt x="146359" y="863319"/>
                    <a:pt x="146359" y="873630"/>
                  </a:cubicBezTo>
                  <a:cubicBezTo>
                    <a:pt x="146359" y="877130"/>
                    <a:pt x="147211" y="879968"/>
                    <a:pt x="148347" y="882523"/>
                  </a:cubicBezTo>
                  <a:cubicBezTo>
                    <a:pt x="147305" y="882901"/>
                    <a:pt x="146359" y="883563"/>
                    <a:pt x="145412" y="884225"/>
                  </a:cubicBezTo>
                  <a:cubicBezTo>
                    <a:pt x="144086" y="884793"/>
                    <a:pt x="142761" y="885550"/>
                    <a:pt x="141151" y="887063"/>
                  </a:cubicBezTo>
                  <a:cubicBezTo>
                    <a:pt x="129128" y="921971"/>
                    <a:pt x="132536" y="960946"/>
                    <a:pt x="129601" y="997556"/>
                  </a:cubicBezTo>
                  <a:cubicBezTo>
                    <a:pt x="123826" y="1080899"/>
                    <a:pt x="130737" y="1162917"/>
                    <a:pt x="132347" y="1246732"/>
                  </a:cubicBezTo>
                  <a:cubicBezTo>
                    <a:pt x="134335" y="1255908"/>
                    <a:pt x="143802" y="1262341"/>
                    <a:pt x="152891" y="1262436"/>
                  </a:cubicBezTo>
                  <a:cubicBezTo>
                    <a:pt x="160181" y="1262530"/>
                    <a:pt x="165767" y="1259125"/>
                    <a:pt x="169554" y="1254016"/>
                  </a:cubicBezTo>
                  <a:cubicBezTo>
                    <a:pt x="179589" y="1254679"/>
                    <a:pt x="189719" y="1255057"/>
                    <a:pt x="199755" y="1256003"/>
                  </a:cubicBezTo>
                  <a:cubicBezTo>
                    <a:pt x="222477" y="1257233"/>
                    <a:pt x="244820" y="1258746"/>
                    <a:pt x="267636" y="1259976"/>
                  </a:cubicBezTo>
                  <a:cubicBezTo>
                    <a:pt x="286003" y="1262530"/>
                    <a:pt x="306642" y="1260544"/>
                    <a:pt x="316109" y="1242191"/>
                  </a:cubicBezTo>
                  <a:cubicBezTo>
                    <a:pt x="360606" y="1151375"/>
                    <a:pt x="475352" y="1220812"/>
                    <a:pt x="473647" y="1302830"/>
                  </a:cubicBezTo>
                  <a:cubicBezTo>
                    <a:pt x="481127" y="1374347"/>
                    <a:pt x="386547" y="1428553"/>
                    <a:pt x="339873" y="1363185"/>
                  </a:cubicBezTo>
                  <a:cubicBezTo>
                    <a:pt x="328796" y="1351360"/>
                    <a:pt x="329080" y="1333859"/>
                    <a:pt x="320086" y="1321088"/>
                  </a:cubicBezTo>
                  <a:cubicBezTo>
                    <a:pt x="294713" y="1292424"/>
                    <a:pt x="250500" y="1302451"/>
                    <a:pt x="216323" y="1301316"/>
                  </a:cubicBezTo>
                  <a:cubicBezTo>
                    <a:pt x="196631" y="1303114"/>
                    <a:pt x="162358" y="1294978"/>
                    <a:pt x="161033" y="1323642"/>
                  </a:cubicBezTo>
                  <a:cubicBezTo>
                    <a:pt x="161033" y="1326101"/>
                    <a:pt x="161506" y="1328372"/>
                    <a:pt x="162264" y="1330548"/>
                  </a:cubicBezTo>
                  <a:cubicBezTo>
                    <a:pt x="150335" y="1333953"/>
                    <a:pt x="147873" y="1352306"/>
                    <a:pt x="151850" y="1366306"/>
                  </a:cubicBezTo>
                  <a:cubicBezTo>
                    <a:pt x="142382" y="1423918"/>
                    <a:pt x="150051" y="1484367"/>
                    <a:pt x="145601" y="1542641"/>
                  </a:cubicBezTo>
                  <a:cubicBezTo>
                    <a:pt x="144465" y="1580102"/>
                    <a:pt x="143140" y="1617658"/>
                    <a:pt x="142572" y="1655120"/>
                  </a:cubicBezTo>
                  <a:cubicBezTo>
                    <a:pt x="143518" y="1669405"/>
                    <a:pt x="138501" y="1685297"/>
                    <a:pt x="146169" y="1698258"/>
                  </a:cubicBezTo>
                  <a:cubicBezTo>
                    <a:pt x="152228" y="1708853"/>
                    <a:pt x="166998" y="1710839"/>
                    <a:pt x="175897" y="1703177"/>
                  </a:cubicBezTo>
                  <a:cubicBezTo>
                    <a:pt x="191897" y="1713204"/>
                    <a:pt x="214429" y="1713204"/>
                    <a:pt x="232417" y="1716326"/>
                  </a:cubicBezTo>
                  <a:cubicBezTo>
                    <a:pt x="301719" y="1724556"/>
                    <a:pt x="315731" y="1720867"/>
                    <a:pt x="333435" y="1650674"/>
                  </a:cubicBezTo>
                  <a:cubicBezTo>
                    <a:pt x="346879" y="1618794"/>
                    <a:pt x="384180" y="1600441"/>
                    <a:pt x="417884" y="1605739"/>
                  </a:cubicBezTo>
                  <a:cubicBezTo>
                    <a:pt x="445056" y="1613118"/>
                    <a:pt x="462760" y="1638565"/>
                    <a:pt x="479044" y="1659850"/>
                  </a:cubicBezTo>
                  <a:cubicBezTo>
                    <a:pt x="508866" y="1699866"/>
                    <a:pt x="510002" y="1760126"/>
                    <a:pt x="469292" y="1793141"/>
                  </a:cubicBezTo>
                  <a:cubicBezTo>
                    <a:pt x="432654" y="1823035"/>
                    <a:pt x="366855" y="1836279"/>
                    <a:pt x="342902" y="1784627"/>
                  </a:cubicBezTo>
                  <a:cubicBezTo>
                    <a:pt x="340346" y="1780465"/>
                    <a:pt x="337790" y="1776681"/>
                    <a:pt x="334571" y="1772991"/>
                  </a:cubicBezTo>
                  <a:cubicBezTo>
                    <a:pt x="326240" y="1763910"/>
                    <a:pt x="313932" y="1765613"/>
                    <a:pt x="305979" y="1772329"/>
                  </a:cubicBezTo>
                  <a:cubicBezTo>
                    <a:pt x="300394" y="1765991"/>
                    <a:pt x="290169" y="1763058"/>
                    <a:pt x="282500" y="1760977"/>
                  </a:cubicBezTo>
                  <a:cubicBezTo>
                    <a:pt x="255234" y="1755207"/>
                    <a:pt x="227210" y="1755396"/>
                    <a:pt x="199376" y="1754734"/>
                  </a:cubicBezTo>
                  <a:cubicBezTo>
                    <a:pt x="186122" y="1754261"/>
                    <a:pt x="178074" y="1767221"/>
                    <a:pt x="179968" y="1778573"/>
                  </a:cubicBezTo>
                  <a:cubicBezTo>
                    <a:pt x="177506" y="1780843"/>
                    <a:pt x="176086" y="1784911"/>
                    <a:pt x="175708" y="1788317"/>
                  </a:cubicBezTo>
                  <a:cubicBezTo>
                    <a:pt x="166051" y="1876011"/>
                    <a:pt x="164915" y="1964556"/>
                    <a:pt x="161601" y="2052629"/>
                  </a:cubicBezTo>
                  <a:cubicBezTo>
                    <a:pt x="161412" y="2114970"/>
                    <a:pt x="145601" y="2149877"/>
                    <a:pt x="226358" y="2149405"/>
                  </a:cubicBezTo>
                  <a:cubicBezTo>
                    <a:pt x="253340" y="2147134"/>
                    <a:pt x="279849" y="2151770"/>
                    <a:pt x="306737" y="2151770"/>
                  </a:cubicBezTo>
                  <a:cubicBezTo>
                    <a:pt x="325293" y="2154229"/>
                    <a:pt x="337790" y="2137201"/>
                    <a:pt x="338074" y="2120079"/>
                  </a:cubicBezTo>
                  <a:cubicBezTo>
                    <a:pt x="334287" y="2014789"/>
                    <a:pt x="420630" y="2005140"/>
                    <a:pt x="475257" y="2083279"/>
                  </a:cubicBezTo>
                  <a:cubicBezTo>
                    <a:pt x="493340" y="2109105"/>
                    <a:pt x="493340" y="2143539"/>
                    <a:pt x="487091" y="2173338"/>
                  </a:cubicBezTo>
                  <a:cubicBezTo>
                    <a:pt x="473269" y="2203137"/>
                    <a:pt x="444867" y="2230287"/>
                    <a:pt x="410973" y="2233504"/>
                  </a:cubicBezTo>
                  <a:cubicBezTo>
                    <a:pt x="394500" y="2234071"/>
                    <a:pt x="380488" y="2221395"/>
                    <a:pt x="370453" y="2209570"/>
                  </a:cubicBezTo>
                  <a:cubicBezTo>
                    <a:pt x="365340" y="2200015"/>
                    <a:pt x="359565" y="2190082"/>
                    <a:pt x="348204" y="2187434"/>
                  </a:cubicBezTo>
                  <a:cubicBezTo>
                    <a:pt x="323967" y="2182420"/>
                    <a:pt x="298784" y="2188380"/>
                    <a:pt x="274169" y="2186961"/>
                  </a:cubicBezTo>
                  <a:cubicBezTo>
                    <a:pt x="256465" y="2186771"/>
                    <a:pt x="238950" y="2186488"/>
                    <a:pt x="221341" y="2186488"/>
                  </a:cubicBezTo>
                  <a:cubicBezTo>
                    <a:pt x="205151" y="2185163"/>
                    <a:pt x="182524" y="2187055"/>
                    <a:pt x="182429" y="2208056"/>
                  </a:cubicBezTo>
                  <a:cubicBezTo>
                    <a:pt x="182429" y="2211651"/>
                    <a:pt x="183471" y="2215151"/>
                    <a:pt x="185175" y="2218179"/>
                  </a:cubicBezTo>
                  <a:cubicBezTo>
                    <a:pt x="180157" y="2216003"/>
                    <a:pt x="174287" y="2221206"/>
                    <a:pt x="172678" y="2231990"/>
                  </a:cubicBezTo>
                  <a:cubicBezTo>
                    <a:pt x="162264" y="2308805"/>
                    <a:pt x="161033" y="2386661"/>
                    <a:pt x="156678" y="2463949"/>
                  </a:cubicBezTo>
                  <a:cubicBezTo>
                    <a:pt x="157719" y="2485140"/>
                    <a:pt x="149483" y="2512006"/>
                    <a:pt x="168986" y="2527142"/>
                  </a:cubicBezTo>
                  <a:cubicBezTo>
                    <a:pt x="204867" y="2550319"/>
                    <a:pt x="251068" y="2541994"/>
                    <a:pt x="291589" y="2546346"/>
                  </a:cubicBezTo>
                  <a:cubicBezTo>
                    <a:pt x="335802" y="2552022"/>
                    <a:pt x="338926" y="2494221"/>
                    <a:pt x="355683" y="2465936"/>
                  </a:cubicBezTo>
                  <a:cubicBezTo>
                    <a:pt x="395352" y="2385999"/>
                    <a:pt x="492014" y="2462909"/>
                    <a:pt x="492582" y="2527520"/>
                  </a:cubicBezTo>
                  <a:cubicBezTo>
                    <a:pt x="491730" y="2585983"/>
                    <a:pt x="441932" y="2648230"/>
                    <a:pt x="381056" y="2649649"/>
                  </a:cubicBezTo>
                  <a:cubicBezTo>
                    <a:pt x="362689" y="2651635"/>
                    <a:pt x="347920" y="2636594"/>
                    <a:pt x="345364" y="2619188"/>
                  </a:cubicBezTo>
                  <a:cubicBezTo>
                    <a:pt x="343660" y="2605944"/>
                    <a:pt x="330879" y="2595916"/>
                    <a:pt x="317908" y="2593362"/>
                  </a:cubicBezTo>
                  <a:cubicBezTo>
                    <a:pt x="280701" y="2587686"/>
                    <a:pt x="243305" y="2583240"/>
                    <a:pt x="206382" y="2575955"/>
                  </a:cubicBezTo>
                  <a:cubicBezTo>
                    <a:pt x="194737" y="2574063"/>
                    <a:pt x="183660" y="2582956"/>
                    <a:pt x="182051" y="2594402"/>
                  </a:cubicBezTo>
                  <a:cubicBezTo>
                    <a:pt x="181672" y="2596956"/>
                    <a:pt x="181861" y="2599416"/>
                    <a:pt x="182429" y="2601876"/>
                  </a:cubicBezTo>
                  <a:cubicBezTo>
                    <a:pt x="179873" y="2604525"/>
                    <a:pt x="177601" y="2609633"/>
                    <a:pt x="176560" y="2617674"/>
                  </a:cubicBezTo>
                  <a:cubicBezTo>
                    <a:pt x="166903" y="2683326"/>
                    <a:pt x="162074" y="2749641"/>
                    <a:pt x="156678" y="2815672"/>
                  </a:cubicBezTo>
                  <a:cubicBezTo>
                    <a:pt x="151376" y="2855498"/>
                    <a:pt x="150903" y="2891257"/>
                    <a:pt x="199471" y="2898352"/>
                  </a:cubicBezTo>
                  <a:cubicBezTo>
                    <a:pt x="230145" y="2901190"/>
                    <a:pt x="260252" y="2908285"/>
                    <a:pt x="290831" y="2911312"/>
                  </a:cubicBezTo>
                  <a:cubicBezTo>
                    <a:pt x="325672" y="2916893"/>
                    <a:pt x="337979" y="2874797"/>
                    <a:pt x="367328" y="2864201"/>
                  </a:cubicBezTo>
                  <a:cubicBezTo>
                    <a:pt x="449411" y="2822767"/>
                    <a:pt x="491257" y="2918880"/>
                    <a:pt x="457269" y="2983965"/>
                  </a:cubicBezTo>
                  <a:cubicBezTo>
                    <a:pt x="433316" y="3034860"/>
                    <a:pt x="339494" y="3057280"/>
                    <a:pt x="315541" y="2995317"/>
                  </a:cubicBezTo>
                  <a:cubicBezTo>
                    <a:pt x="310145" y="2965612"/>
                    <a:pt x="277482" y="2955207"/>
                    <a:pt x="251068" y="2952085"/>
                  </a:cubicBezTo>
                  <a:cubicBezTo>
                    <a:pt x="230808" y="2952463"/>
                    <a:pt x="192465" y="2936854"/>
                    <a:pt x="179779" y="2956625"/>
                  </a:cubicBezTo>
                  <a:cubicBezTo>
                    <a:pt x="174003" y="2957382"/>
                    <a:pt x="168607" y="2961734"/>
                    <a:pt x="168323" y="2969491"/>
                  </a:cubicBezTo>
                  <a:cubicBezTo>
                    <a:pt x="166051" y="3004966"/>
                    <a:pt x="161601" y="3041103"/>
                    <a:pt x="156678" y="3077997"/>
                  </a:cubicBezTo>
                  <a:cubicBezTo>
                    <a:pt x="149388" y="3131068"/>
                    <a:pt x="144370" y="3184422"/>
                    <a:pt x="134524" y="3237114"/>
                  </a:cubicBezTo>
                  <a:cubicBezTo>
                    <a:pt x="132820" y="3251588"/>
                    <a:pt x="126382" y="3267008"/>
                    <a:pt x="131779" y="3281198"/>
                  </a:cubicBezTo>
                  <a:cubicBezTo>
                    <a:pt x="154595" y="3321781"/>
                    <a:pt x="221719" y="3312321"/>
                    <a:pt x="262050" y="3317619"/>
                  </a:cubicBezTo>
                  <a:cubicBezTo>
                    <a:pt x="266406" y="3317903"/>
                    <a:pt x="273411" y="3318565"/>
                    <a:pt x="280039" y="3314686"/>
                  </a:cubicBezTo>
                  <a:cubicBezTo>
                    <a:pt x="314784" y="3282711"/>
                    <a:pt x="319044" y="3223303"/>
                    <a:pt x="381908" y="3233141"/>
                  </a:cubicBezTo>
                  <a:cubicBezTo>
                    <a:pt x="416275" y="3240614"/>
                    <a:pt x="438713" y="3272684"/>
                    <a:pt x="443730" y="3306172"/>
                  </a:cubicBezTo>
                  <a:cubicBezTo>
                    <a:pt x="454050" y="3339944"/>
                    <a:pt x="451494" y="3376081"/>
                    <a:pt x="430855" y="3405691"/>
                  </a:cubicBezTo>
                  <a:cubicBezTo>
                    <a:pt x="397529" y="3456113"/>
                    <a:pt x="299447" y="3476357"/>
                    <a:pt x="299352" y="3393582"/>
                  </a:cubicBezTo>
                  <a:cubicBezTo>
                    <a:pt x="300867" y="3336255"/>
                    <a:pt x="212441" y="3348742"/>
                    <a:pt x="173719" y="3337484"/>
                  </a:cubicBezTo>
                  <a:cubicBezTo>
                    <a:pt x="162074" y="3335782"/>
                    <a:pt x="150998" y="3344390"/>
                    <a:pt x="149388" y="3355932"/>
                  </a:cubicBezTo>
                  <a:cubicBezTo>
                    <a:pt x="148157" y="3364635"/>
                    <a:pt x="152512" y="3372865"/>
                    <a:pt x="159613" y="3377217"/>
                  </a:cubicBezTo>
                  <a:cubicBezTo>
                    <a:pt x="156867" y="3379014"/>
                    <a:pt x="154690" y="3381947"/>
                    <a:pt x="154027" y="3385352"/>
                  </a:cubicBezTo>
                  <a:cubicBezTo>
                    <a:pt x="141057" y="3463397"/>
                    <a:pt x="139447" y="3542861"/>
                    <a:pt x="130453" y="3621379"/>
                  </a:cubicBezTo>
                  <a:cubicBezTo>
                    <a:pt x="128276" y="3642096"/>
                    <a:pt x="124583" y="3662625"/>
                    <a:pt x="122027" y="3683247"/>
                  </a:cubicBezTo>
                  <a:cubicBezTo>
                    <a:pt x="119376" y="3697626"/>
                    <a:pt x="118808" y="3714938"/>
                    <a:pt x="131873" y="3724493"/>
                  </a:cubicBezTo>
                  <a:cubicBezTo>
                    <a:pt x="159140" y="3742845"/>
                    <a:pt x="195021" y="3737926"/>
                    <a:pt x="226358" y="3741237"/>
                  </a:cubicBezTo>
                  <a:cubicBezTo>
                    <a:pt x="241601" y="3741237"/>
                    <a:pt x="257979" y="3745872"/>
                    <a:pt x="272654" y="3740102"/>
                  </a:cubicBezTo>
                  <a:cubicBezTo>
                    <a:pt x="288749" y="3731872"/>
                    <a:pt x="291873" y="3711816"/>
                    <a:pt x="302192" y="3698289"/>
                  </a:cubicBezTo>
                  <a:cubicBezTo>
                    <a:pt x="318666" y="3674071"/>
                    <a:pt x="354263" y="3666409"/>
                    <a:pt x="381151" y="3675301"/>
                  </a:cubicBezTo>
                  <a:cubicBezTo>
                    <a:pt x="486144" y="3717020"/>
                    <a:pt x="442878" y="3887772"/>
                    <a:pt x="338263" y="3897705"/>
                  </a:cubicBezTo>
                  <a:cubicBezTo>
                    <a:pt x="297648" y="3904516"/>
                    <a:pt x="263471" y="3865636"/>
                    <a:pt x="263187" y="3826755"/>
                  </a:cubicBezTo>
                  <a:cubicBezTo>
                    <a:pt x="263092" y="3792889"/>
                    <a:pt x="222855" y="3792321"/>
                    <a:pt x="198051" y="3786645"/>
                  </a:cubicBezTo>
                  <a:cubicBezTo>
                    <a:pt x="187258" y="3784280"/>
                    <a:pt x="176465" y="3781536"/>
                    <a:pt x="165577" y="3779834"/>
                  </a:cubicBezTo>
                  <a:cubicBezTo>
                    <a:pt x="147021" y="3777185"/>
                    <a:pt x="137838" y="3796105"/>
                    <a:pt x="143045" y="3809633"/>
                  </a:cubicBezTo>
                  <a:cubicBezTo>
                    <a:pt x="141909" y="3812376"/>
                    <a:pt x="140867" y="3816066"/>
                    <a:pt x="140110" y="3821079"/>
                  </a:cubicBezTo>
                  <a:cubicBezTo>
                    <a:pt x="122785" y="3900260"/>
                    <a:pt x="109814" y="3980196"/>
                    <a:pt x="93625" y="4059660"/>
                  </a:cubicBezTo>
                  <a:cubicBezTo>
                    <a:pt x="91353" y="4083594"/>
                    <a:pt x="74027" y="4108663"/>
                    <a:pt x="82075" y="4132786"/>
                  </a:cubicBezTo>
                  <a:cubicBezTo>
                    <a:pt x="91258" y="4153125"/>
                    <a:pt x="115684" y="4158328"/>
                    <a:pt x="135755" y="4161733"/>
                  </a:cubicBezTo>
                  <a:cubicBezTo>
                    <a:pt x="155258" y="4162963"/>
                    <a:pt x="175992" y="4170815"/>
                    <a:pt x="195116" y="4164382"/>
                  </a:cubicBezTo>
                  <a:cubicBezTo>
                    <a:pt x="213388" y="4156720"/>
                    <a:pt x="222761" y="4138273"/>
                    <a:pt x="237056" y="4125691"/>
                  </a:cubicBezTo>
                  <a:cubicBezTo>
                    <a:pt x="262335" y="4105920"/>
                    <a:pt x="299068" y="4107812"/>
                    <a:pt x="328512" y="4115947"/>
                  </a:cubicBezTo>
                  <a:cubicBezTo>
                    <a:pt x="390902" y="4133921"/>
                    <a:pt x="379163" y="4242333"/>
                    <a:pt x="348488" y="4283862"/>
                  </a:cubicBezTo>
                  <a:cubicBezTo>
                    <a:pt x="325198" y="4312147"/>
                    <a:pt x="280512" y="4322175"/>
                    <a:pt x="248701" y="4302687"/>
                  </a:cubicBezTo>
                  <a:cubicBezTo>
                    <a:pt x="231944" y="4289349"/>
                    <a:pt x="219163" y="4269861"/>
                    <a:pt x="214713" y="4248766"/>
                  </a:cubicBezTo>
                  <a:cubicBezTo>
                    <a:pt x="212725" y="4236089"/>
                    <a:pt x="211873" y="4221521"/>
                    <a:pt x="200418" y="4213480"/>
                  </a:cubicBezTo>
                  <a:cubicBezTo>
                    <a:pt x="174193" y="4196925"/>
                    <a:pt x="140299" y="4201939"/>
                    <a:pt x="110666" y="4199574"/>
                  </a:cubicBezTo>
                  <a:cubicBezTo>
                    <a:pt x="88134" y="4197114"/>
                    <a:pt x="67779" y="4201371"/>
                    <a:pt x="58311" y="4224264"/>
                  </a:cubicBezTo>
                  <a:cubicBezTo>
                    <a:pt x="38998" y="4284713"/>
                    <a:pt x="34927" y="4349514"/>
                    <a:pt x="21957" y="4411667"/>
                  </a:cubicBezTo>
                  <a:cubicBezTo>
                    <a:pt x="19590" y="4430776"/>
                    <a:pt x="6998" y="4463223"/>
                    <a:pt x="21388" y="4477319"/>
                  </a:cubicBezTo>
                  <a:cubicBezTo>
                    <a:pt x="-4742" y="4478170"/>
                    <a:pt x="3779" y="4526605"/>
                    <a:pt x="87" y="4545525"/>
                  </a:cubicBezTo>
                  <a:cubicBezTo>
                    <a:pt x="-387" y="4597745"/>
                    <a:pt x="844" y="4651477"/>
                    <a:pt x="9649" y="4703034"/>
                  </a:cubicBezTo>
                  <a:cubicBezTo>
                    <a:pt x="8986" y="4705589"/>
                    <a:pt x="8702" y="4708332"/>
                    <a:pt x="8986" y="4711548"/>
                  </a:cubicBezTo>
                  <a:cubicBezTo>
                    <a:pt x="10501" y="4722522"/>
                    <a:pt x="20063" y="4730090"/>
                    <a:pt x="30761" y="4730090"/>
                  </a:cubicBezTo>
                  <a:cubicBezTo>
                    <a:pt x="46856" y="4728671"/>
                    <a:pt x="62856" y="4726684"/>
                    <a:pt x="78950" y="4725644"/>
                  </a:cubicBezTo>
                  <a:cubicBezTo>
                    <a:pt x="159708" y="4724509"/>
                    <a:pt x="240275" y="4720819"/>
                    <a:pt x="320843" y="4716751"/>
                  </a:cubicBezTo>
                  <a:cubicBezTo>
                    <a:pt x="498452" y="4713251"/>
                    <a:pt x="675493" y="4697926"/>
                    <a:pt x="852913" y="4690358"/>
                  </a:cubicBezTo>
                  <a:cubicBezTo>
                    <a:pt x="982143" y="4682128"/>
                    <a:pt x="1111752" y="4686385"/>
                    <a:pt x="1241077" y="4680519"/>
                  </a:cubicBezTo>
                  <a:cubicBezTo>
                    <a:pt x="1443680" y="4670587"/>
                    <a:pt x="1646662" y="4674844"/>
                    <a:pt x="1849454" y="4669546"/>
                  </a:cubicBezTo>
                  <a:cubicBezTo>
                    <a:pt x="2250210" y="4669830"/>
                    <a:pt x="2651061" y="4683263"/>
                    <a:pt x="3051723" y="4671249"/>
                  </a:cubicBezTo>
                  <a:cubicBezTo>
                    <a:pt x="3088835" y="4669830"/>
                    <a:pt x="3125758" y="4667370"/>
                    <a:pt x="3162870" y="4665762"/>
                  </a:cubicBezTo>
                  <a:cubicBezTo>
                    <a:pt x="3188053" y="4664438"/>
                    <a:pt x="3227533" y="4668032"/>
                    <a:pt x="3233024" y="4636058"/>
                  </a:cubicBezTo>
                  <a:cubicBezTo>
                    <a:pt x="3246278" y="4491982"/>
                    <a:pt x="3251012" y="4345068"/>
                    <a:pt x="3252621" y="4199763"/>
                  </a:cubicBezTo>
                  <a:cubicBezTo>
                    <a:pt x="3248077" y="3848797"/>
                    <a:pt x="3267580" y="3498399"/>
                    <a:pt x="3279888" y="3147717"/>
                  </a:cubicBezTo>
                  <a:cubicBezTo>
                    <a:pt x="3298728" y="2695151"/>
                    <a:pt x="3274207" y="2242396"/>
                    <a:pt x="3274964" y="1789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 rot="1162627">
              <a:off x="1815279" y="2881733"/>
              <a:ext cx="1595883" cy="2321075"/>
            </a:xfrm>
            <a:custGeom>
              <a:rect b="b" l="l" r="r" t="t"/>
              <a:pathLst>
                <a:path extrusionOk="0" h="4642238" w="3191614">
                  <a:moveTo>
                    <a:pt x="3186729" y="2336461"/>
                  </a:moveTo>
                  <a:cubicBezTo>
                    <a:pt x="3203581" y="2839732"/>
                    <a:pt x="3172623" y="3342341"/>
                    <a:pt x="3157569" y="3845235"/>
                  </a:cubicBezTo>
                  <a:cubicBezTo>
                    <a:pt x="3157096" y="4090154"/>
                    <a:pt x="3160220" y="4334789"/>
                    <a:pt x="3139013" y="4579141"/>
                  </a:cubicBezTo>
                  <a:cubicBezTo>
                    <a:pt x="2746967" y="4601845"/>
                    <a:pt x="2353406" y="4586425"/>
                    <a:pt x="1960887" y="4585574"/>
                  </a:cubicBezTo>
                  <a:cubicBezTo>
                    <a:pt x="1809124" y="4582073"/>
                    <a:pt x="1657266" y="4587560"/>
                    <a:pt x="1505409" y="4589074"/>
                  </a:cubicBezTo>
                  <a:cubicBezTo>
                    <a:pt x="1406569" y="4589168"/>
                    <a:pt x="1307824" y="4588885"/>
                    <a:pt x="1209078" y="4594560"/>
                  </a:cubicBezTo>
                  <a:cubicBezTo>
                    <a:pt x="1058167" y="4601750"/>
                    <a:pt x="906878" y="4597020"/>
                    <a:pt x="756062" y="4607805"/>
                  </a:cubicBezTo>
                  <a:cubicBezTo>
                    <a:pt x="574761" y="4616319"/>
                    <a:pt x="393743" y="4629657"/>
                    <a:pt x="212158" y="4634103"/>
                  </a:cubicBezTo>
                  <a:cubicBezTo>
                    <a:pt x="151472" y="4638739"/>
                    <a:pt x="90691" y="4638739"/>
                    <a:pt x="29816" y="4640441"/>
                  </a:cubicBezTo>
                  <a:cubicBezTo>
                    <a:pt x="22431" y="4641860"/>
                    <a:pt x="11449" y="4641766"/>
                    <a:pt x="182" y="4642239"/>
                  </a:cubicBezTo>
                  <a:cubicBezTo>
                    <a:pt x="1508" y="4604588"/>
                    <a:pt x="-1522" y="4566180"/>
                    <a:pt x="1129" y="4528530"/>
                  </a:cubicBezTo>
                  <a:cubicBezTo>
                    <a:pt x="1508" y="4495515"/>
                    <a:pt x="5484" y="4462783"/>
                    <a:pt x="7567" y="4429862"/>
                  </a:cubicBezTo>
                  <a:cubicBezTo>
                    <a:pt x="9839" y="4425038"/>
                    <a:pt x="10407" y="4419456"/>
                    <a:pt x="8419" y="4414348"/>
                  </a:cubicBezTo>
                  <a:cubicBezTo>
                    <a:pt x="8703" y="4408483"/>
                    <a:pt x="8798" y="4402617"/>
                    <a:pt x="8798" y="4396752"/>
                  </a:cubicBezTo>
                  <a:cubicBezTo>
                    <a:pt x="21768" y="4331573"/>
                    <a:pt x="28585" y="4264974"/>
                    <a:pt x="45153" y="4200836"/>
                  </a:cubicBezTo>
                  <a:cubicBezTo>
                    <a:pt x="69579" y="4201309"/>
                    <a:pt x="94194" y="4201025"/>
                    <a:pt x="118336" y="4205188"/>
                  </a:cubicBezTo>
                  <a:cubicBezTo>
                    <a:pt x="140111" y="4356074"/>
                    <a:pt x="336844" y="4345668"/>
                    <a:pt x="359661" y="4200363"/>
                  </a:cubicBezTo>
                  <a:cubicBezTo>
                    <a:pt x="371495" y="4138684"/>
                    <a:pt x="361554" y="4055057"/>
                    <a:pt x="291874" y="4033962"/>
                  </a:cubicBezTo>
                  <a:cubicBezTo>
                    <a:pt x="244537" y="4018731"/>
                    <a:pt x="184040" y="4020812"/>
                    <a:pt x="148253" y="4059125"/>
                  </a:cubicBezTo>
                  <a:cubicBezTo>
                    <a:pt x="140963" y="4066598"/>
                    <a:pt x="134904" y="4075302"/>
                    <a:pt x="127141" y="4082208"/>
                  </a:cubicBezTo>
                  <a:cubicBezTo>
                    <a:pt x="107732" y="4078991"/>
                    <a:pt x="87472" y="4079653"/>
                    <a:pt x="68821" y="4072842"/>
                  </a:cubicBezTo>
                  <a:cubicBezTo>
                    <a:pt x="87756" y="3977580"/>
                    <a:pt x="101768" y="3880426"/>
                    <a:pt x="105082" y="3783272"/>
                  </a:cubicBezTo>
                  <a:cubicBezTo>
                    <a:pt x="105082" y="3782137"/>
                    <a:pt x="104987" y="3781001"/>
                    <a:pt x="104892" y="3779961"/>
                  </a:cubicBezTo>
                  <a:cubicBezTo>
                    <a:pt x="126383" y="3785353"/>
                    <a:pt x="146454" y="3788286"/>
                    <a:pt x="168324" y="3793583"/>
                  </a:cubicBezTo>
                  <a:cubicBezTo>
                    <a:pt x="171259" y="3842964"/>
                    <a:pt x="206856" y="3885723"/>
                    <a:pt x="255046" y="3897454"/>
                  </a:cubicBezTo>
                  <a:cubicBezTo>
                    <a:pt x="375093" y="3919212"/>
                    <a:pt x="467305" y="3772487"/>
                    <a:pt x="420915" y="3667008"/>
                  </a:cubicBezTo>
                  <a:cubicBezTo>
                    <a:pt x="380300" y="3569476"/>
                    <a:pt x="242643" y="3554718"/>
                    <a:pt x="199472" y="3657832"/>
                  </a:cubicBezTo>
                  <a:cubicBezTo>
                    <a:pt x="169081" y="3655183"/>
                    <a:pt x="140584" y="3656981"/>
                    <a:pt x="110099" y="3650643"/>
                  </a:cubicBezTo>
                  <a:cubicBezTo>
                    <a:pt x="119756" y="3573165"/>
                    <a:pt x="121934" y="3495026"/>
                    <a:pt x="124490" y="3417076"/>
                  </a:cubicBezTo>
                  <a:cubicBezTo>
                    <a:pt x="124300" y="3391723"/>
                    <a:pt x="129792" y="3363626"/>
                    <a:pt x="120513" y="3339598"/>
                  </a:cubicBezTo>
                  <a:cubicBezTo>
                    <a:pt x="148158" y="3344328"/>
                    <a:pt x="176466" y="3345747"/>
                    <a:pt x="203637" y="3352842"/>
                  </a:cubicBezTo>
                  <a:cubicBezTo>
                    <a:pt x="203353" y="3405156"/>
                    <a:pt x="237720" y="3450658"/>
                    <a:pt x="292537" y="3451226"/>
                  </a:cubicBezTo>
                  <a:cubicBezTo>
                    <a:pt x="360607" y="3454064"/>
                    <a:pt x="421199" y="3402696"/>
                    <a:pt x="436631" y="3337611"/>
                  </a:cubicBezTo>
                  <a:cubicBezTo>
                    <a:pt x="443447" y="3315570"/>
                    <a:pt x="441649" y="3292771"/>
                    <a:pt x="436347" y="3270635"/>
                  </a:cubicBezTo>
                  <a:cubicBezTo>
                    <a:pt x="431613" y="3242822"/>
                    <a:pt x="424891" y="3214159"/>
                    <a:pt x="405862" y="3192306"/>
                  </a:cubicBezTo>
                  <a:cubicBezTo>
                    <a:pt x="376229" y="3151912"/>
                    <a:pt x="320844" y="3136492"/>
                    <a:pt x="274643" y="3155696"/>
                  </a:cubicBezTo>
                  <a:cubicBezTo>
                    <a:pt x="241697" y="3169602"/>
                    <a:pt x="223424" y="3203374"/>
                    <a:pt x="206099" y="3232700"/>
                  </a:cubicBezTo>
                  <a:cubicBezTo>
                    <a:pt x="177034" y="3230525"/>
                    <a:pt x="147969" y="3231565"/>
                    <a:pt x="118904" y="3221916"/>
                  </a:cubicBezTo>
                  <a:cubicBezTo>
                    <a:pt x="129602" y="3131005"/>
                    <a:pt x="139922" y="3039338"/>
                    <a:pt x="142005" y="2947765"/>
                  </a:cubicBezTo>
                  <a:cubicBezTo>
                    <a:pt x="142099" y="2947765"/>
                    <a:pt x="142289" y="2947765"/>
                    <a:pt x="142383" y="2947765"/>
                  </a:cubicBezTo>
                  <a:cubicBezTo>
                    <a:pt x="168135" y="2951644"/>
                    <a:pt x="196726" y="2948995"/>
                    <a:pt x="220300" y="2961293"/>
                  </a:cubicBezTo>
                  <a:cubicBezTo>
                    <a:pt x="230336" y="2999701"/>
                    <a:pt x="267069" y="3030351"/>
                    <a:pt x="306738" y="3033473"/>
                  </a:cubicBezTo>
                  <a:cubicBezTo>
                    <a:pt x="356347" y="3039338"/>
                    <a:pt x="410501" y="3014269"/>
                    <a:pt x="437672" y="2972361"/>
                  </a:cubicBezTo>
                  <a:cubicBezTo>
                    <a:pt x="471376" y="2917683"/>
                    <a:pt x="468063" y="2836800"/>
                    <a:pt x="418643" y="2792527"/>
                  </a:cubicBezTo>
                  <a:cubicBezTo>
                    <a:pt x="364300" y="2747213"/>
                    <a:pt x="282691" y="2774837"/>
                    <a:pt x="243117" y="2826583"/>
                  </a:cubicBezTo>
                  <a:cubicBezTo>
                    <a:pt x="220300" y="2824880"/>
                    <a:pt x="198052" y="2818826"/>
                    <a:pt x="175330" y="2816461"/>
                  </a:cubicBezTo>
                  <a:cubicBezTo>
                    <a:pt x="165105" y="2814474"/>
                    <a:pt x="151945" y="2816744"/>
                    <a:pt x="143614" y="2810217"/>
                  </a:cubicBezTo>
                  <a:cubicBezTo>
                    <a:pt x="143235" y="2733307"/>
                    <a:pt x="152703" y="2656208"/>
                    <a:pt x="146928" y="2579488"/>
                  </a:cubicBezTo>
                  <a:cubicBezTo>
                    <a:pt x="146833" y="2578542"/>
                    <a:pt x="146738" y="2577502"/>
                    <a:pt x="146644" y="2576650"/>
                  </a:cubicBezTo>
                  <a:cubicBezTo>
                    <a:pt x="147117" y="2576745"/>
                    <a:pt x="147590" y="2576839"/>
                    <a:pt x="148064" y="2576934"/>
                  </a:cubicBezTo>
                  <a:cubicBezTo>
                    <a:pt x="182620" y="2583177"/>
                    <a:pt x="217365" y="2588948"/>
                    <a:pt x="252205" y="2592827"/>
                  </a:cubicBezTo>
                  <a:cubicBezTo>
                    <a:pt x="258454" y="2616855"/>
                    <a:pt x="275590" y="2638235"/>
                    <a:pt x="299543" y="2646276"/>
                  </a:cubicBezTo>
                  <a:cubicBezTo>
                    <a:pt x="394690" y="2673615"/>
                    <a:pt x="488986" y="2570879"/>
                    <a:pt x="482927" y="2478928"/>
                  </a:cubicBezTo>
                  <a:cubicBezTo>
                    <a:pt x="477435" y="2411100"/>
                    <a:pt x="414477" y="2342137"/>
                    <a:pt x="343566" y="2346488"/>
                  </a:cubicBezTo>
                  <a:cubicBezTo>
                    <a:pt x="282785" y="2351313"/>
                    <a:pt x="258927" y="2412141"/>
                    <a:pt x="240466" y="2461522"/>
                  </a:cubicBezTo>
                  <a:cubicBezTo>
                    <a:pt x="208939" y="2458873"/>
                    <a:pt x="176277" y="2461995"/>
                    <a:pt x="145697" y="2453102"/>
                  </a:cubicBezTo>
                  <a:cubicBezTo>
                    <a:pt x="142951" y="2365314"/>
                    <a:pt x="148442" y="2276768"/>
                    <a:pt x="139638" y="2189358"/>
                  </a:cubicBezTo>
                  <a:cubicBezTo>
                    <a:pt x="139259" y="2186709"/>
                    <a:pt x="138596" y="2184533"/>
                    <a:pt x="137934" y="2182736"/>
                  </a:cubicBezTo>
                  <a:cubicBezTo>
                    <a:pt x="140868" y="2185101"/>
                    <a:pt x="144371" y="2186709"/>
                    <a:pt x="148253" y="2187182"/>
                  </a:cubicBezTo>
                  <a:cubicBezTo>
                    <a:pt x="191803" y="2188980"/>
                    <a:pt x="235543" y="2188601"/>
                    <a:pt x="279093" y="2186804"/>
                  </a:cubicBezTo>
                  <a:cubicBezTo>
                    <a:pt x="293578" y="2210170"/>
                    <a:pt x="318288" y="2228901"/>
                    <a:pt x="345554" y="2233820"/>
                  </a:cubicBezTo>
                  <a:cubicBezTo>
                    <a:pt x="394311" y="2239685"/>
                    <a:pt x="438619" y="2205535"/>
                    <a:pt x="463518" y="2166086"/>
                  </a:cubicBezTo>
                  <a:cubicBezTo>
                    <a:pt x="484725" y="2130422"/>
                    <a:pt x="481885" y="2082460"/>
                    <a:pt x="468157" y="2044431"/>
                  </a:cubicBezTo>
                  <a:cubicBezTo>
                    <a:pt x="410595" y="1927695"/>
                    <a:pt x="254762" y="1917005"/>
                    <a:pt x="246714" y="2068838"/>
                  </a:cubicBezTo>
                  <a:cubicBezTo>
                    <a:pt x="214998" y="2060229"/>
                    <a:pt x="182052" y="2067513"/>
                    <a:pt x="150052" y="2062594"/>
                  </a:cubicBezTo>
                  <a:cubicBezTo>
                    <a:pt x="149294" y="2008105"/>
                    <a:pt x="147496" y="1953615"/>
                    <a:pt x="147306" y="1899031"/>
                  </a:cubicBezTo>
                  <a:cubicBezTo>
                    <a:pt x="145129" y="1850312"/>
                    <a:pt x="148821" y="1798755"/>
                    <a:pt x="138880" y="1750982"/>
                  </a:cubicBezTo>
                  <a:cubicBezTo>
                    <a:pt x="142289" y="1752401"/>
                    <a:pt x="145981" y="1752779"/>
                    <a:pt x="149673" y="1752590"/>
                  </a:cubicBezTo>
                  <a:cubicBezTo>
                    <a:pt x="179685" y="1749752"/>
                    <a:pt x="209886" y="1748144"/>
                    <a:pt x="240087" y="1748806"/>
                  </a:cubicBezTo>
                  <a:cubicBezTo>
                    <a:pt x="241886" y="1748995"/>
                    <a:pt x="243874" y="1749090"/>
                    <a:pt x="245862" y="1748901"/>
                  </a:cubicBezTo>
                  <a:cubicBezTo>
                    <a:pt x="246052" y="1750793"/>
                    <a:pt x="246620" y="1752590"/>
                    <a:pt x="247566" y="1754482"/>
                  </a:cubicBezTo>
                  <a:cubicBezTo>
                    <a:pt x="264040" y="1790525"/>
                    <a:pt x="296892" y="1819283"/>
                    <a:pt x="337696" y="1821270"/>
                  </a:cubicBezTo>
                  <a:cubicBezTo>
                    <a:pt x="493530" y="1818526"/>
                    <a:pt x="541719" y="1659693"/>
                    <a:pt x="431234" y="1556106"/>
                  </a:cubicBezTo>
                  <a:cubicBezTo>
                    <a:pt x="388536" y="1505117"/>
                    <a:pt x="306643" y="1510698"/>
                    <a:pt x="263850" y="1558566"/>
                  </a:cubicBezTo>
                  <a:cubicBezTo>
                    <a:pt x="239898" y="1578810"/>
                    <a:pt x="238762" y="1610974"/>
                    <a:pt x="226170" y="1637367"/>
                  </a:cubicBezTo>
                  <a:cubicBezTo>
                    <a:pt x="194549" y="1640584"/>
                    <a:pt x="163590" y="1637746"/>
                    <a:pt x="132064" y="1637651"/>
                  </a:cubicBezTo>
                  <a:cubicBezTo>
                    <a:pt x="132064" y="1636138"/>
                    <a:pt x="131969" y="1634719"/>
                    <a:pt x="131874" y="1633300"/>
                  </a:cubicBezTo>
                  <a:cubicBezTo>
                    <a:pt x="131590" y="1617502"/>
                    <a:pt x="131401" y="1601609"/>
                    <a:pt x="131117" y="1585811"/>
                  </a:cubicBezTo>
                  <a:cubicBezTo>
                    <a:pt x="131306" y="1502752"/>
                    <a:pt x="128466" y="1419599"/>
                    <a:pt x="121460" y="1336729"/>
                  </a:cubicBezTo>
                  <a:cubicBezTo>
                    <a:pt x="124490" y="1333323"/>
                    <a:pt x="125815" y="1327742"/>
                    <a:pt x="125247" y="1322444"/>
                  </a:cubicBezTo>
                  <a:cubicBezTo>
                    <a:pt x="125815" y="1316390"/>
                    <a:pt x="128182" y="1309579"/>
                    <a:pt x="128371" y="1303524"/>
                  </a:cubicBezTo>
                  <a:cubicBezTo>
                    <a:pt x="128939" y="1303524"/>
                    <a:pt x="129508" y="1303619"/>
                    <a:pt x="130170" y="1303619"/>
                  </a:cubicBezTo>
                  <a:cubicBezTo>
                    <a:pt x="164253" y="1304471"/>
                    <a:pt x="199093" y="1298416"/>
                    <a:pt x="232702" y="1305700"/>
                  </a:cubicBezTo>
                  <a:cubicBezTo>
                    <a:pt x="244347" y="1350919"/>
                    <a:pt x="285247" y="1389516"/>
                    <a:pt x="332205" y="1395003"/>
                  </a:cubicBezTo>
                  <a:cubicBezTo>
                    <a:pt x="440418" y="1396895"/>
                    <a:pt x="495424" y="1284794"/>
                    <a:pt x="447518" y="1192937"/>
                  </a:cubicBezTo>
                  <a:cubicBezTo>
                    <a:pt x="400844" y="1105527"/>
                    <a:pt x="279566" y="1079323"/>
                    <a:pt x="227969" y="1176288"/>
                  </a:cubicBezTo>
                  <a:cubicBezTo>
                    <a:pt x="193413" y="1178085"/>
                    <a:pt x="156963" y="1177423"/>
                    <a:pt x="121839" y="1183193"/>
                  </a:cubicBezTo>
                  <a:cubicBezTo>
                    <a:pt x="121744" y="1165598"/>
                    <a:pt x="121555" y="1147908"/>
                    <a:pt x="120798" y="1130312"/>
                  </a:cubicBezTo>
                  <a:cubicBezTo>
                    <a:pt x="113129" y="1047064"/>
                    <a:pt x="114265" y="963438"/>
                    <a:pt x="107354" y="880190"/>
                  </a:cubicBezTo>
                  <a:cubicBezTo>
                    <a:pt x="107164" y="879244"/>
                    <a:pt x="107070" y="877920"/>
                    <a:pt x="106880" y="876311"/>
                  </a:cubicBezTo>
                  <a:lnTo>
                    <a:pt x="106880" y="876311"/>
                  </a:lnTo>
                  <a:cubicBezTo>
                    <a:pt x="108869" y="872717"/>
                    <a:pt x="109531" y="867608"/>
                    <a:pt x="109437" y="863351"/>
                  </a:cubicBezTo>
                  <a:cubicBezTo>
                    <a:pt x="109815" y="859946"/>
                    <a:pt x="110667" y="856162"/>
                    <a:pt x="110762" y="852567"/>
                  </a:cubicBezTo>
                  <a:cubicBezTo>
                    <a:pt x="117389" y="854270"/>
                    <a:pt x="125058" y="854270"/>
                    <a:pt x="131780" y="853702"/>
                  </a:cubicBezTo>
                  <a:cubicBezTo>
                    <a:pt x="149010" y="853891"/>
                    <a:pt x="166430" y="853134"/>
                    <a:pt x="183756" y="854459"/>
                  </a:cubicBezTo>
                  <a:cubicBezTo>
                    <a:pt x="194927" y="891258"/>
                    <a:pt x="222383" y="920679"/>
                    <a:pt x="257412" y="936193"/>
                  </a:cubicBezTo>
                  <a:cubicBezTo>
                    <a:pt x="366004" y="981979"/>
                    <a:pt x="497033" y="875176"/>
                    <a:pt x="456986" y="759007"/>
                  </a:cubicBezTo>
                  <a:cubicBezTo>
                    <a:pt x="439471" y="706221"/>
                    <a:pt x="385980" y="665826"/>
                    <a:pt x="330028" y="665164"/>
                  </a:cubicBezTo>
                  <a:cubicBezTo>
                    <a:pt x="275117" y="667340"/>
                    <a:pt x="209981" y="680490"/>
                    <a:pt x="183472" y="734411"/>
                  </a:cubicBezTo>
                  <a:cubicBezTo>
                    <a:pt x="158383" y="734128"/>
                    <a:pt x="133484" y="737722"/>
                    <a:pt x="108395" y="737155"/>
                  </a:cubicBezTo>
                  <a:cubicBezTo>
                    <a:pt x="108300" y="672449"/>
                    <a:pt x="107922" y="607742"/>
                    <a:pt x="107448" y="542941"/>
                  </a:cubicBezTo>
                  <a:cubicBezTo>
                    <a:pt x="108206" y="507561"/>
                    <a:pt x="103851" y="472086"/>
                    <a:pt x="111993" y="437273"/>
                  </a:cubicBezTo>
                  <a:cubicBezTo>
                    <a:pt x="112182" y="437273"/>
                    <a:pt x="112466" y="437273"/>
                    <a:pt x="112656" y="437273"/>
                  </a:cubicBezTo>
                  <a:cubicBezTo>
                    <a:pt x="137366" y="436989"/>
                    <a:pt x="162360" y="434246"/>
                    <a:pt x="186880" y="437841"/>
                  </a:cubicBezTo>
                  <a:cubicBezTo>
                    <a:pt x="187259" y="438314"/>
                    <a:pt x="187638" y="438881"/>
                    <a:pt x="188016" y="439449"/>
                  </a:cubicBezTo>
                  <a:cubicBezTo>
                    <a:pt x="190762" y="443611"/>
                    <a:pt x="193507" y="447679"/>
                    <a:pt x="197010" y="451179"/>
                  </a:cubicBezTo>
                  <a:cubicBezTo>
                    <a:pt x="293673" y="530832"/>
                    <a:pt x="448370" y="403123"/>
                    <a:pt x="412773" y="290738"/>
                  </a:cubicBezTo>
                  <a:cubicBezTo>
                    <a:pt x="398288" y="238992"/>
                    <a:pt x="352465" y="186583"/>
                    <a:pt x="296134" y="183651"/>
                  </a:cubicBezTo>
                  <a:cubicBezTo>
                    <a:pt x="223330" y="184786"/>
                    <a:pt x="176655" y="220829"/>
                    <a:pt x="169555" y="294900"/>
                  </a:cubicBezTo>
                  <a:cubicBezTo>
                    <a:pt x="145223" y="294995"/>
                    <a:pt x="119945" y="297454"/>
                    <a:pt x="96372" y="290549"/>
                  </a:cubicBezTo>
                  <a:cubicBezTo>
                    <a:pt x="95993" y="218747"/>
                    <a:pt x="93153" y="147041"/>
                    <a:pt x="94289" y="75145"/>
                  </a:cubicBezTo>
                  <a:cubicBezTo>
                    <a:pt x="94194" y="73158"/>
                    <a:pt x="94099" y="69469"/>
                    <a:pt x="93626" y="65496"/>
                  </a:cubicBezTo>
                  <a:cubicBezTo>
                    <a:pt x="99780" y="66347"/>
                    <a:pt x="106407" y="65969"/>
                    <a:pt x="112466" y="65590"/>
                  </a:cubicBezTo>
                  <a:cubicBezTo>
                    <a:pt x="136040" y="65306"/>
                    <a:pt x="159519" y="64455"/>
                    <a:pt x="183093" y="64266"/>
                  </a:cubicBezTo>
                  <a:cubicBezTo>
                    <a:pt x="201176" y="63982"/>
                    <a:pt x="219259" y="63887"/>
                    <a:pt x="237342" y="63698"/>
                  </a:cubicBezTo>
                  <a:cubicBezTo>
                    <a:pt x="244537" y="63509"/>
                    <a:pt x="252489" y="63131"/>
                    <a:pt x="257507" y="57265"/>
                  </a:cubicBezTo>
                  <a:cubicBezTo>
                    <a:pt x="356631" y="57644"/>
                    <a:pt x="453578" y="33615"/>
                    <a:pt x="551849" y="22736"/>
                  </a:cubicBezTo>
                  <a:cubicBezTo>
                    <a:pt x="660157" y="10533"/>
                    <a:pt x="769316" y="15168"/>
                    <a:pt x="878097" y="9776"/>
                  </a:cubicBezTo>
                  <a:cubicBezTo>
                    <a:pt x="929032" y="7222"/>
                    <a:pt x="979872" y="3816"/>
                    <a:pt x="1030807" y="1735"/>
                  </a:cubicBezTo>
                  <a:cubicBezTo>
                    <a:pt x="1181528" y="-5360"/>
                    <a:pt x="1331965" y="11763"/>
                    <a:pt x="1482687" y="9209"/>
                  </a:cubicBezTo>
                  <a:cubicBezTo>
                    <a:pt x="1633692" y="5519"/>
                    <a:pt x="1784035" y="19898"/>
                    <a:pt x="1934851" y="19615"/>
                  </a:cubicBezTo>
                  <a:cubicBezTo>
                    <a:pt x="2009265" y="19047"/>
                    <a:pt x="2083584" y="14128"/>
                    <a:pt x="2157999" y="13749"/>
                  </a:cubicBezTo>
                  <a:cubicBezTo>
                    <a:pt x="2234117" y="13749"/>
                    <a:pt x="2310140" y="19331"/>
                    <a:pt x="2386163" y="22642"/>
                  </a:cubicBezTo>
                  <a:cubicBezTo>
                    <a:pt x="2629666" y="26615"/>
                    <a:pt x="2873168" y="32007"/>
                    <a:pt x="3116765" y="33142"/>
                  </a:cubicBezTo>
                  <a:cubicBezTo>
                    <a:pt x="3150942" y="395460"/>
                    <a:pt x="3161830" y="763359"/>
                    <a:pt x="3175179" y="1128042"/>
                  </a:cubicBezTo>
                  <a:cubicBezTo>
                    <a:pt x="3180954" y="1530564"/>
                    <a:pt x="3176599" y="1933465"/>
                    <a:pt x="3186729" y="2336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 rot="1162627">
              <a:off x="2356140" y="3069085"/>
              <a:ext cx="1366845" cy="62645"/>
            </a:xfrm>
            <a:custGeom>
              <a:rect b="b" l="l" r="r" t="t"/>
              <a:pathLst>
                <a:path extrusionOk="0" h="125292" w="2733561">
                  <a:moveTo>
                    <a:pt x="3025" y="113709"/>
                  </a:moveTo>
                  <a:cubicBezTo>
                    <a:pt x="-8430" y="89397"/>
                    <a:pt x="14765" y="75491"/>
                    <a:pt x="37108" y="75018"/>
                  </a:cubicBezTo>
                  <a:cubicBezTo>
                    <a:pt x="80374" y="70099"/>
                    <a:pt x="123925" y="68869"/>
                    <a:pt x="167191" y="64706"/>
                  </a:cubicBezTo>
                  <a:cubicBezTo>
                    <a:pt x="364586" y="33678"/>
                    <a:pt x="564539" y="32353"/>
                    <a:pt x="763733" y="23839"/>
                  </a:cubicBezTo>
                  <a:cubicBezTo>
                    <a:pt x="909816" y="19771"/>
                    <a:pt x="1055519" y="10501"/>
                    <a:pt x="1201412" y="3406"/>
                  </a:cubicBezTo>
                  <a:cubicBezTo>
                    <a:pt x="1318808" y="757"/>
                    <a:pt x="1436110" y="1041"/>
                    <a:pt x="1553506" y="0"/>
                  </a:cubicBezTo>
                  <a:cubicBezTo>
                    <a:pt x="1752038" y="4257"/>
                    <a:pt x="1950570" y="10028"/>
                    <a:pt x="2149007" y="13717"/>
                  </a:cubicBezTo>
                  <a:cubicBezTo>
                    <a:pt x="2262143" y="8041"/>
                    <a:pt x="2375089" y="19866"/>
                    <a:pt x="2488130" y="20150"/>
                  </a:cubicBezTo>
                  <a:cubicBezTo>
                    <a:pt x="2546450" y="18825"/>
                    <a:pt x="2604958" y="18163"/>
                    <a:pt x="2662994" y="24312"/>
                  </a:cubicBezTo>
                  <a:cubicBezTo>
                    <a:pt x="2683728" y="28285"/>
                    <a:pt x="2708627" y="21853"/>
                    <a:pt x="2726520" y="33772"/>
                  </a:cubicBezTo>
                  <a:cubicBezTo>
                    <a:pt x="2735893" y="41056"/>
                    <a:pt x="2735798" y="56665"/>
                    <a:pt x="2726899" y="64233"/>
                  </a:cubicBezTo>
                  <a:cubicBezTo>
                    <a:pt x="2712319" y="76531"/>
                    <a:pt x="2691112" y="67923"/>
                    <a:pt x="2673787" y="68490"/>
                  </a:cubicBezTo>
                  <a:cubicBezTo>
                    <a:pt x="2625313" y="64139"/>
                    <a:pt x="2576651" y="61206"/>
                    <a:pt x="2527893" y="62436"/>
                  </a:cubicBezTo>
                  <a:cubicBezTo>
                    <a:pt x="2391657" y="65274"/>
                    <a:pt x="2255516" y="51084"/>
                    <a:pt x="2119279" y="57044"/>
                  </a:cubicBezTo>
                  <a:cubicBezTo>
                    <a:pt x="1948298" y="51179"/>
                    <a:pt x="1777221" y="50422"/>
                    <a:pt x="1606240" y="43989"/>
                  </a:cubicBezTo>
                  <a:cubicBezTo>
                    <a:pt x="1489033" y="42192"/>
                    <a:pt x="1370785" y="45313"/>
                    <a:pt x="1253767" y="45408"/>
                  </a:cubicBezTo>
                  <a:cubicBezTo>
                    <a:pt x="1137602" y="46922"/>
                    <a:pt x="1021910" y="58747"/>
                    <a:pt x="905839" y="61868"/>
                  </a:cubicBezTo>
                  <a:cubicBezTo>
                    <a:pt x="762408" y="68869"/>
                    <a:pt x="618503" y="69720"/>
                    <a:pt x="475261" y="79559"/>
                  </a:cubicBezTo>
                  <a:cubicBezTo>
                    <a:pt x="390054" y="83343"/>
                    <a:pt x="304847" y="87127"/>
                    <a:pt x="220682" y="101506"/>
                  </a:cubicBezTo>
                  <a:cubicBezTo>
                    <a:pt x="160185" y="111344"/>
                    <a:pt x="98741" y="111155"/>
                    <a:pt x="38055" y="118628"/>
                  </a:cubicBezTo>
                  <a:cubicBezTo>
                    <a:pt x="28493" y="129318"/>
                    <a:pt x="9558" y="126764"/>
                    <a:pt x="3025" y="1137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 rot="1162627">
              <a:off x="2297306" y="3323948"/>
              <a:ext cx="1352273" cy="45005"/>
            </a:xfrm>
            <a:custGeom>
              <a:rect b="b" l="l" r="r" t="t"/>
              <a:pathLst>
                <a:path extrusionOk="0" h="90012" w="2704417">
                  <a:moveTo>
                    <a:pt x="2699092" y="89161"/>
                  </a:moveTo>
                  <a:cubicBezTo>
                    <a:pt x="2487685" y="73741"/>
                    <a:pt x="2275709" y="71565"/>
                    <a:pt x="2064112" y="62105"/>
                  </a:cubicBezTo>
                  <a:cubicBezTo>
                    <a:pt x="1773367" y="43469"/>
                    <a:pt x="1482149" y="40253"/>
                    <a:pt x="1190837" y="43469"/>
                  </a:cubicBezTo>
                  <a:cubicBezTo>
                    <a:pt x="1072115" y="48105"/>
                    <a:pt x="953204" y="46591"/>
                    <a:pt x="834388" y="45172"/>
                  </a:cubicBezTo>
                  <a:cubicBezTo>
                    <a:pt x="770293" y="44415"/>
                    <a:pt x="706294" y="43564"/>
                    <a:pt x="642294" y="43753"/>
                  </a:cubicBezTo>
                  <a:cubicBezTo>
                    <a:pt x="526981" y="45740"/>
                    <a:pt x="411762" y="49240"/>
                    <a:pt x="296449" y="51699"/>
                  </a:cubicBezTo>
                  <a:cubicBezTo>
                    <a:pt x="243999" y="52929"/>
                    <a:pt x="191644" y="53875"/>
                    <a:pt x="139289" y="56051"/>
                  </a:cubicBezTo>
                  <a:cubicBezTo>
                    <a:pt x="132378" y="55956"/>
                    <a:pt x="117893" y="56997"/>
                    <a:pt x="100757" y="58038"/>
                  </a:cubicBezTo>
                  <a:cubicBezTo>
                    <a:pt x="54367" y="60876"/>
                    <a:pt x="-11527" y="63714"/>
                    <a:pt x="1728" y="44131"/>
                  </a:cubicBezTo>
                  <a:cubicBezTo>
                    <a:pt x="1728" y="44131"/>
                    <a:pt x="1728" y="44131"/>
                    <a:pt x="1633" y="44131"/>
                  </a:cubicBezTo>
                  <a:cubicBezTo>
                    <a:pt x="114579" y="21427"/>
                    <a:pt x="231407" y="20008"/>
                    <a:pt x="346626" y="15278"/>
                  </a:cubicBezTo>
                  <a:cubicBezTo>
                    <a:pt x="566081" y="2886"/>
                    <a:pt x="785631" y="4021"/>
                    <a:pt x="1005275" y="6102"/>
                  </a:cubicBezTo>
                  <a:cubicBezTo>
                    <a:pt x="1304540" y="-614"/>
                    <a:pt x="1603806" y="-5061"/>
                    <a:pt x="1902787" y="10927"/>
                  </a:cubicBezTo>
                  <a:cubicBezTo>
                    <a:pt x="2126692" y="25022"/>
                    <a:pt x="2351070" y="25968"/>
                    <a:pt x="2575069" y="38361"/>
                  </a:cubicBezTo>
                  <a:cubicBezTo>
                    <a:pt x="2618051" y="42145"/>
                    <a:pt x="2661412" y="43280"/>
                    <a:pt x="2704394" y="46402"/>
                  </a:cubicBezTo>
                  <a:cubicBezTo>
                    <a:pt x="2704394" y="59362"/>
                    <a:pt x="2704489" y="72322"/>
                    <a:pt x="2704299" y="85282"/>
                  </a:cubicBezTo>
                  <a:cubicBezTo>
                    <a:pt x="2704299" y="86891"/>
                    <a:pt x="2704299" y="88404"/>
                    <a:pt x="2704205" y="90012"/>
                  </a:cubicBezTo>
                  <a:cubicBezTo>
                    <a:pt x="2702595" y="89823"/>
                    <a:pt x="2700797" y="89539"/>
                    <a:pt x="2699092" y="89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2"/>
            <p:cNvSpPr/>
            <p:nvPr/>
          </p:nvSpPr>
          <p:spPr>
            <a:xfrm rot="1162627">
              <a:off x="2210230" y="3562451"/>
              <a:ext cx="1360220" cy="71742"/>
            </a:xfrm>
            <a:custGeom>
              <a:rect b="b" l="l" r="r" t="t"/>
              <a:pathLst>
                <a:path extrusionOk="0" h="143486" w="2720312">
                  <a:moveTo>
                    <a:pt x="2695092" y="143203"/>
                  </a:moveTo>
                  <a:cubicBezTo>
                    <a:pt x="2262620" y="91646"/>
                    <a:pt x="1826740" y="88240"/>
                    <a:pt x="1391996" y="69699"/>
                  </a:cubicBezTo>
                  <a:cubicBezTo>
                    <a:pt x="1180115" y="60050"/>
                    <a:pt x="968612" y="41603"/>
                    <a:pt x="756447" y="39805"/>
                  </a:cubicBezTo>
                  <a:cubicBezTo>
                    <a:pt x="510294" y="38481"/>
                    <a:pt x="264993" y="54468"/>
                    <a:pt x="19408" y="68469"/>
                  </a:cubicBezTo>
                  <a:cubicBezTo>
                    <a:pt x="20923" y="74334"/>
                    <a:pt x="12497" y="71402"/>
                    <a:pt x="9846" y="70645"/>
                  </a:cubicBezTo>
                  <a:cubicBezTo>
                    <a:pt x="6627" y="69888"/>
                    <a:pt x="3314" y="69226"/>
                    <a:pt x="0" y="69037"/>
                  </a:cubicBezTo>
                  <a:cubicBezTo>
                    <a:pt x="189" y="67334"/>
                    <a:pt x="284" y="65631"/>
                    <a:pt x="379" y="64023"/>
                  </a:cubicBezTo>
                  <a:cubicBezTo>
                    <a:pt x="568" y="60333"/>
                    <a:pt x="757" y="56549"/>
                    <a:pt x="947" y="52860"/>
                  </a:cubicBezTo>
                  <a:cubicBezTo>
                    <a:pt x="1041" y="50779"/>
                    <a:pt x="1231" y="48603"/>
                    <a:pt x="1325" y="46522"/>
                  </a:cubicBezTo>
                  <a:cubicBezTo>
                    <a:pt x="37491" y="32426"/>
                    <a:pt x="131787" y="31954"/>
                    <a:pt x="155171" y="27413"/>
                  </a:cubicBezTo>
                  <a:cubicBezTo>
                    <a:pt x="500543" y="-4562"/>
                    <a:pt x="848092" y="-9103"/>
                    <a:pt x="1194032" y="16628"/>
                  </a:cubicBezTo>
                  <a:cubicBezTo>
                    <a:pt x="1424280" y="31386"/>
                    <a:pt x="1654906" y="35454"/>
                    <a:pt x="1885343" y="44441"/>
                  </a:cubicBezTo>
                  <a:cubicBezTo>
                    <a:pt x="2128183" y="57117"/>
                    <a:pt x="2371875" y="60428"/>
                    <a:pt x="2613104" y="92214"/>
                  </a:cubicBezTo>
                  <a:cubicBezTo>
                    <a:pt x="2644820" y="97133"/>
                    <a:pt x="2678619" y="94295"/>
                    <a:pt x="2709104" y="104228"/>
                  </a:cubicBezTo>
                  <a:cubicBezTo>
                    <a:pt x="2728323" y="115296"/>
                    <a:pt x="2721696" y="143487"/>
                    <a:pt x="2697838" y="143487"/>
                  </a:cubicBezTo>
                  <a:cubicBezTo>
                    <a:pt x="2697081" y="143298"/>
                    <a:pt x="2696134" y="143298"/>
                    <a:pt x="2695092" y="143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2"/>
            <p:cNvSpPr/>
            <p:nvPr/>
          </p:nvSpPr>
          <p:spPr>
            <a:xfrm rot="1162627">
              <a:off x="2149397" y="3779403"/>
              <a:ext cx="1343757" cy="83207"/>
            </a:xfrm>
            <a:custGeom>
              <a:rect b="b" l="l" r="r" t="t"/>
              <a:pathLst>
                <a:path extrusionOk="0" h="166418" w="2687386">
                  <a:moveTo>
                    <a:pt x="2176429" y="119591"/>
                  </a:moveTo>
                  <a:cubicBezTo>
                    <a:pt x="2062347" y="105117"/>
                    <a:pt x="1947317" y="102374"/>
                    <a:pt x="1832762" y="94522"/>
                  </a:cubicBezTo>
                  <a:cubicBezTo>
                    <a:pt x="1600999" y="77305"/>
                    <a:pt x="1368479" y="76170"/>
                    <a:pt x="1136527" y="64156"/>
                  </a:cubicBezTo>
                  <a:cubicBezTo>
                    <a:pt x="962989" y="53844"/>
                    <a:pt x="789357" y="46749"/>
                    <a:pt x="615629" y="41452"/>
                  </a:cubicBezTo>
                  <a:cubicBezTo>
                    <a:pt x="492458" y="33221"/>
                    <a:pt x="369192" y="33694"/>
                    <a:pt x="246210" y="44195"/>
                  </a:cubicBezTo>
                  <a:cubicBezTo>
                    <a:pt x="176341" y="49493"/>
                    <a:pt x="106282" y="52425"/>
                    <a:pt x="36318" y="52425"/>
                  </a:cubicBezTo>
                  <a:cubicBezTo>
                    <a:pt x="23915" y="50817"/>
                    <a:pt x="7063" y="54317"/>
                    <a:pt x="152" y="42019"/>
                  </a:cubicBezTo>
                  <a:cubicBezTo>
                    <a:pt x="-1079" y="36438"/>
                    <a:pt x="5454" y="35208"/>
                    <a:pt x="9430" y="35397"/>
                  </a:cubicBezTo>
                  <a:cubicBezTo>
                    <a:pt x="64720" y="31708"/>
                    <a:pt x="119915" y="25653"/>
                    <a:pt x="175205" y="20545"/>
                  </a:cubicBezTo>
                  <a:cubicBezTo>
                    <a:pt x="290139" y="9288"/>
                    <a:pt x="405452" y="-2821"/>
                    <a:pt x="521144" y="584"/>
                  </a:cubicBezTo>
                  <a:cubicBezTo>
                    <a:pt x="578801" y="2098"/>
                    <a:pt x="636458" y="4936"/>
                    <a:pt x="694114" y="6071"/>
                  </a:cubicBezTo>
                  <a:cubicBezTo>
                    <a:pt x="811132" y="7396"/>
                    <a:pt x="928244" y="12504"/>
                    <a:pt x="1045072" y="18558"/>
                  </a:cubicBezTo>
                  <a:cubicBezTo>
                    <a:pt x="1277592" y="32370"/>
                    <a:pt x="1510585" y="32370"/>
                    <a:pt x="1743105" y="46276"/>
                  </a:cubicBezTo>
                  <a:cubicBezTo>
                    <a:pt x="1988122" y="58385"/>
                    <a:pt x="2232193" y="80332"/>
                    <a:pt x="2476641" y="100671"/>
                  </a:cubicBezTo>
                  <a:cubicBezTo>
                    <a:pt x="2547647" y="110415"/>
                    <a:pt x="2617896" y="112874"/>
                    <a:pt x="2687386" y="123470"/>
                  </a:cubicBezTo>
                  <a:cubicBezTo>
                    <a:pt x="2687292" y="128484"/>
                    <a:pt x="2687197" y="133592"/>
                    <a:pt x="2687008" y="138700"/>
                  </a:cubicBezTo>
                  <a:cubicBezTo>
                    <a:pt x="2686724" y="147971"/>
                    <a:pt x="2686534" y="157147"/>
                    <a:pt x="2686250" y="166418"/>
                  </a:cubicBezTo>
                  <a:cubicBezTo>
                    <a:pt x="2516689" y="146741"/>
                    <a:pt x="2346748" y="132741"/>
                    <a:pt x="2176429" y="119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2"/>
            <p:cNvSpPr/>
            <p:nvPr/>
          </p:nvSpPr>
          <p:spPr>
            <a:xfrm rot="1162627">
              <a:off x="2065991" y="3972291"/>
              <a:ext cx="1355412" cy="72925"/>
            </a:xfrm>
            <a:custGeom>
              <a:rect b="b" l="l" r="r" t="t"/>
              <a:pathLst>
                <a:path extrusionOk="0" h="145852" w="2710695">
                  <a:moveTo>
                    <a:pt x="2189117" y="112269"/>
                  </a:moveTo>
                  <a:cubicBezTo>
                    <a:pt x="1959721" y="90417"/>
                    <a:pt x="1729947" y="80578"/>
                    <a:pt x="1499699" y="74051"/>
                  </a:cubicBezTo>
                  <a:cubicBezTo>
                    <a:pt x="1048955" y="51347"/>
                    <a:pt x="597358" y="20886"/>
                    <a:pt x="146425" y="54753"/>
                  </a:cubicBezTo>
                  <a:cubicBezTo>
                    <a:pt x="113667" y="55888"/>
                    <a:pt x="81005" y="56266"/>
                    <a:pt x="48342" y="57874"/>
                  </a:cubicBezTo>
                  <a:cubicBezTo>
                    <a:pt x="43324" y="57591"/>
                    <a:pt x="38117" y="57969"/>
                    <a:pt x="32910" y="58348"/>
                  </a:cubicBezTo>
                  <a:cubicBezTo>
                    <a:pt x="22212" y="59104"/>
                    <a:pt x="11325" y="59956"/>
                    <a:pt x="2236" y="55131"/>
                  </a:cubicBezTo>
                  <a:cubicBezTo>
                    <a:pt x="532" y="53618"/>
                    <a:pt x="-226" y="51536"/>
                    <a:pt x="58" y="49455"/>
                  </a:cubicBezTo>
                  <a:cubicBezTo>
                    <a:pt x="532" y="48320"/>
                    <a:pt x="1005" y="47185"/>
                    <a:pt x="1478" y="46049"/>
                  </a:cubicBezTo>
                  <a:cubicBezTo>
                    <a:pt x="9147" y="36022"/>
                    <a:pt x="26188" y="37063"/>
                    <a:pt x="37644" y="33657"/>
                  </a:cubicBezTo>
                  <a:cubicBezTo>
                    <a:pt x="79206" y="26183"/>
                    <a:pt x="121525" y="25711"/>
                    <a:pt x="163466" y="21548"/>
                  </a:cubicBezTo>
                  <a:cubicBezTo>
                    <a:pt x="681618" y="-30293"/>
                    <a:pt x="1201286" y="26089"/>
                    <a:pt x="1719911" y="38576"/>
                  </a:cubicBezTo>
                  <a:cubicBezTo>
                    <a:pt x="1948739" y="44536"/>
                    <a:pt x="2176336" y="70078"/>
                    <a:pt x="2404595" y="86065"/>
                  </a:cubicBezTo>
                  <a:cubicBezTo>
                    <a:pt x="2498702" y="92687"/>
                    <a:pt x="2593376" y="92687"/>
                    <a:pt x="2687198" y="102904"/>
                  </a:cubicBezTo>
                  <a:cubicBezTo>
                    <a:pt x="2716452" y="107823"/>
                    <a:pt x="2721565" y="145190"/>
                    <a:pt x="2684263" y="145852"/>
                  </a:cubicBezTo>
                  <a:cubicBezTo>
                    <a:pt x="2519341" y="132892"/>
                    <a:pt x="2353755" y="128919"/>
                    <a:pt x="2189117" y="1122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 rot="1162627">
              <a:off x="1986029" y="4182007"/>
              <a:ext cx="1371043" cy="69918"/>
            </a:xfrm>
            <a:custGeom>
              <a:rect b="b" l="l" r="r" t="t"/>
              <a:pathLst>
                <a:path extrusionOk="0" h="139839" w="2741956">
                  <a:moveTo>
                    <a:pt x="2354170" y="113352"/>
                  </a:moveTo>
                  <a:cubicBezTo>
                    <a:pt x="2255236" y="109757"/>
                    <a:pt x="2156112" y="109852"/>
                    <a:pt x="2057177" y="109852"/>
                  </a:cubicBezTo>
                  <a:cubicBezTo>
                    <a:pt x="1947166" y="109852"/>
                    <a:pt x="1837154" y="109946"/>
                    <a:pt x="1727237" y="105027"/>
                  </a:cubicBezTo>
                  <a:cubicBezTo>
                    <a:pt x="1487901" y="94243"/>
                    <a:pt x="1248848" y="78350"/>
                    <a:pt x="1009890" y="62646"/>
                  </a:cubicBezTo>
                  <a:cubicBezTo>
                    <a:pt x="922790" y="53186"/>
                    <a:pt x="835406" y="46943"/>
                    <a:pt x="747737" y="47605"/>
                  </a:cubicBezTo>
                  <a:cubicBezTo>
                    <a:pt x="650980" y="47983"/>
                    <a:pt x="554413" y="39659"/>
                    <a:pt x="457655" y="37861"/>
                  </a:cubicBezTo>
                  <a:cubicBezTo>
                    <a:pt x="410981" y="37672"/>
                    <a:pt x="364307" y="38996"/>
                    <a:pt x="317632" y="40321"/>
                  </a:cubicBezTo>
                  <a:cubicBezTo>
                    <a:pt x="266697" y="41835"/>
                    <a:pt x="215763" y="43253"/>
                    <a:pt x="164923" y="42781"/>
                  </a:cubicBezTo>
                  <a:cubicBezTo>
                    <a:pt x="115881" y="43537"/>
                    <a:pt x="66935" y="48456"/>
                    <a:pt x="17893" y="47416"/>
                  </a:cubicBezTo>
                  <a:cubicBezTo>
                    <a:pt x="12213" y="46848"/>
                    <a:pt x="6059" y="46659"/>
                    <a:pt x="0" y="46091"/>
                  </a:cubicBezTo>
                  <a:cubicBezTo>
                    <a:pt x="2746" y="42213"/>
                    <a:pt x="4734" y="37861"/>
                    <a:pt x="6911" y="33510"/>
                  </a:cubicBezTo>
                  <a:cubicBezTo>
                    <a:pt x="8142" y="31050"/>
                    <a:pt x="9467" y="28685"/>
                    <a:pt x="10793" y="26226"/>
                  </a:cubicBezTo>
                  <a:cubicBezTo>
                    <a:pt x="11929" y="24050"/>
                    <a:pt x="13349" y="21874"/>
                    <a:pt x="14201" y="19604"/>
                  </a:cubicBezTo>
                  <a:cubicBezTo>
                    <a:pt x="67692" y="17333"/>
                    <a:pt x="120710" y="10333"/>
                    <a:pt x="174295" y="8725"/>
                  </a:cubicBezTo>
                  <a:cubicBezTo>
                    <a:pt x="264899" y="7306"/>
                    <a:pt x="355313" y="1062"/>
                    <a:pt x="445916" y="21"/>
                  </a:cubicBezTo>
                  <a:cubicBezTo>
                    <a:pt x="536803" y="-452"/>
                    <a:pt x="627406" y="7116"/>
                    <a:pt x="718294" y="7211"/>
                  </a:cubicBezTo>
                  <a:cubicBezTo>
                    <a:pt x="838057" y="4184"/>
                    <a:pt x="956968" y="16198"/>
                    <a:pt x="1076162" y="25280"/>
                  </a:cubicBezTo>
                  <a:cubicBezTo>
                    <a:pt x="1163641" y="29347"/>
                    <a:pt x="1250742" y="35212"/>
                    <a:pt x="1338032" y="41929"/>
                  </a:cubicBezTo>
                  <a:cubicBezTo>
                    <a:pt x="1578977" y="54700"/>
                    <a:pt x="1820018" y="71444"/>
                    <a:pt x="2061437" y="65768"/>
                  </a:cubicBezTo>
                  <a:cubicBezTo>
                    <a:pt x="2179780" y="68133"/>
                    <a:pt x="2298123" y="66525"/>
                    <a:pt x="2416277" y="73052"/>
                  </a:cubicBezTo>
                  <a:cubicBezTo>
                    <a:pt x="2514549" y="75417"/>
                    <a:pt x="2611968" y="88945"/>
                    <a:pt x="2709956" y="95000"/>
                  </a:cubicBezTo>
                  <a:cubicBezTo>
                    <a:pt x="2720370" y="96324"/>
                    <a:pt x="2731258" y="96040"/>
                    <a:pt x="2741956" y="96324"/>
                  </a:cubicBezTo>
                  <a:cubicBezTo>
                    <a:pt x="2741861" y="99162"/>
                    <a:pt x="2741672" y="102095"/>
                    <a:pt x="2741577" y="104933"/>
                  </a:cubicBezTo>
                  <a:cubicBezTo>
                    <a:pt x="2741009" y="116568"/>
                    <a:pt x="2740347" y="128204"/>
                    <a:pt x="2739684" y="139840"/>
                  </a:cubicBezTo>
                  <a:cubicBezTo>
                    <a:pt x="2611022" y="132367"/>
                    <a:pt x="2483117" y="116096"/>
                    <a:pt x="2354170" y="1133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 rot="1162627">
              <a:off x="1889824" y="4388180"/>
              <a:ext cx="1391446" cy="81684"/>
            </a:xfrm>
            <a:custGeom>
              <a:rect b="b" l="l" r="r" t="t"/>
              <a:pathLst>
                <a:path extrusionOk="0" h="163372" w="2782760">
                  <a:moveTo>
                    <a:pt x="2075544" y="154007"/>
                  </a:moveTo>
                  <a:cubicBezTo>
                    <a:pt x="1835261" y="147574"/>
                    <a:pt x="1595261" y="135371"/>
                    <a:pt x="1355073" y="125533"/>
                  </a:cubicBezTo>
                  <a:cubicBezTo>
                    <a:pt x="1171973" y="118154"/>
                    <a:pt x="990009" y="95450"/>
                    <a:pt x="807382" y="82111"/>
                  </a:cubicBezTo>
                  <a:cubicBezTo>
                    <a:pt x="686673" y="74165"/>
                    <a:pt x="565679" y="69624"/>
                    <a:pt x="445253" y="57894"/>
                  </a:cubicBezTo>
                  <a:cubicBezTo>
                    <a:pt x="333821" y="45123"/>
                    <a:pt x="221822" y="39068"/>
                    <a:pt x="109917" y="31406"/>
                  </a:cubicBezTo>
                  <a:cubicBezTo>
                    <a:pt x="92875" y="28662"/>
                    <a:pt x="36166" y="27811"/>
                    <a:pt x="0" y="22135"/>
                  </a:cubicBezTo>
                  <a:cubicBezTo>
                    <a:pt x="1231" y="20621"/>
                    <a:pt x="2556" y="19108"/>
                    <a:pt x="3787" y="17594"/>
                  </a:cubicBezTo>
                  <a:cubicBezTo>
                    <a:pt x="6911" y="13810"/>
                    <a:pt x="9941" y="10026"/>
                    <a:pt x="12781" y="6053"/>
                  </a:cubicBezTo>
                  <a:cubicBezTo>
                    <a:pt x="14106" y="4256"/>
                    <a:pt x="15527" y="2364"/>
                    <a:pt x="16852" y="472"/>
                  </a:cubicBezTo>
                  <a:cubicBezTo>
                    <a:pt x="56047" y="-853"/>
                    <a:pt x="95432" y="944"/>
                    <a:pt x="134721" y="1796"/>
                  </a:cubicBezTo>
                  <a:cubicBezTo>
                    <a:pt x="256662" y="3877"/>
                    <a:pt x="378034" y="13148"/>
                    <a:pt x="499501" y="23743"/>
                  </a:cubicBezTo>
                  <a:cubicBezTo>
                    <a:pt x="679477" y="35568"/>
                    <a:pt x="859737" y="40960"/>
                    <a:pt x="1039145" y="60069"/>
                  </a:cubicBezTo>
                  <a:cubicBezTo>
                    <a:pt x="1340209" y="87220"/>
                    <a:pt x="1642693" y="95071"/>
                    <a:pt x="1944704" y="106329"/>
                  </a:cubicBezTo>
                  <a:cubicBezTo>
                    <a:pt x="2124585" y="113329"/>
                    <a:pt x="2304750" y="115600"/>
                    <a:pt x="2484821" y="113897"/>
                  </a:cubicBezTo>
                  <a:cubicBezTo>
                    <a:pt x="2583377" y="113613"/>
                    <a:pt x="2681838" y="117019"/>
                    <a:pt x="2780299" y="120140"/>
                  </a:cubicBezTo>
                  <a:cubicBezTo>
                    <a:pt x="2781151" y="120235"/>
                    <a:pt x="2781909" y="120235"/>
                    <a:pt x="2782761" y="120424"/>
                  </a:cubicBezTo>
                  <a:cubicBezTo>
                    <a:pt x="2782666" y="127425"/>
                    <a:pt x="2782666" y="134425"/>
                    <a:pt x="2782572" y="141425"/>
                  </a:cubicBezTo>
                  <a:cubicBezTo>
                    <a:pt x="2782477" y="148615"/>
                    <a:pt x="2782288" y="155899"/>
                    <a:pt x="2781909" y="163089"/>
                  </a:cubicBezTo>
                  <a:cubicBezTo>
                    <a:pt x="2780773" y="163278"/>
                    <a:pt x="2779447" y="163373"/>
                    <a:pt x="2778217" y="163373"/>
                  </a:cubicBezTo>
                  <a:cubicBezTo>
                    <a:pt x="2543992" y="153534"/>
                    <a:pt x="2309768" y="160156"/>
                    <a:pt x="2075544" y="1540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2"/>
            <p:cNvSpPr/>
            <p:nvPr/>
          </p:nvSpPr>
          <p:spPr>
            <a:xfrm rot="1162627">
              <a:off x="1808682" y="4579388"/>
              <a:ext cx="1397221" cy="82294"/>
            </a:xfrm>
            <a:custGeom>
              <a:rect b="b" l="l" r="r" t="t"/>
              <a:pathLst>
                <a:path extrusionOk="0" h="164591" w="2794310">
                  <a:moveTo>
                    <a:pt x="2646525" y="147469"/>
                  </a:moveTo>
                  <a:cubicBezTo>
                    <a:pt x="2525626" y="134414"/>
                    <a:pt x="2403969" y="130346"/>
                    <a:pt x="2282597" y="123819"/>
                  </a:cubicBezTo>
                  <a:cubicBezTo>
                    <a:pt x="2039000" y="110102"/>
                    <a:pt x="1795403" y="97425"/>
                    <a:pt x="1551711" y="85033"/>
                  </a:cubicBezTo>
                  <a:cubicBezTo>
                    <a:pt x="1307357" y="74627"/>
                    <a:pt x="1063571" y="54099"/>
                    <a:pt x="819216" y="43976"/>
                  </a:cubicBezTo>
                  <a:cubicBezTo>
                    <a:pt x="605347" y="36976"/>
                    <a:pt x="391383" y="37544"/>
                    <a:pt x="177514" y="35557"/>
                  </a:cubicBezTo>
                  <a:cubicBezTo>
                    <a:pt x="118722" y="33287"/>
                    <a:pt x="58793" y="30449"/>
                    <a:pt x="0" y="24867"/>
                  </a:cubicBezTo>
                  <a:cubicBezTo>
                    <a:pt x="1041" y="23921"/>
                    <a:pt x="1988" y="22881"/>
                    <a:pt x="2935" y="21840"/>
                  </a:cubicBezTo>
                  <a:cubicBezTo>
                    <a:pt x="8047" y="16069"/>
                    <a:pt x="12308" y="10204"/>
                    <a:pt x="15905" y="3393"/>
                  </a:cubicBezTo>
                  <a:cubicBezTo>
                    <a:pt x="16473" y="2353"/>
                    <a:pt x="16947" y="1407"/>
                    <a:pt x="17325" y="271"/>
                  </a:cubicBezTo>
                  <a:cubicBezTo>
                    <a:pt x="48473" y="-107"/>
                    <a:pt x="79621" y="1123"/>
                    <a:pt x="110769" y="1501"/>
                  </a:cubicBezTo>
                  <a:cubicBezTo>
                    <a:pt x="185372" y="1501"/>
                    <a:pt x="259786" y="1123"/>
                    <a:pt x="334011" y="744"/>
                  </a:cubicBezTo>
                  <a:cubicBezTo>
                    <a:pt x="522223" y="-296"/>
                    <a:pt x="709773" y="-1337"/>
                    <a:pt x="898459" y="5758"/>
                  </a:cubicBezTo>
                  <a:cubicBezTo>
                    <a:pt x="1263523" y="27705"/>
                    <a:pt x="1628776" y="46152"/>
                    <a:pt x="1994029" y="64883"/>
                  </a:cubicBezTo>
                  <a:cubicBezTo>
                    <a:pt x="2176277" y="75289"/>
                    <a:pt x="2358620" y="83330"/>
                    <a:pt x="2540773" y="94777"/>
                  </a:cubicBezTo>
                  <a:cubicBezTo>
                    <a:pt x="2625886" y="98939"/>
                    <a:pt x="2709672" y="114832"/>
                    <a:pt x="2794311" y="121738"/>
                  </a:cubicBezTo>
                  <a:cubicBezTo>
                    <a:pt x="2794216" y="122400"/>
                    <a:pt x="2794122" y="123062"/>
                    <a:pt x="2794027" y="123724"/>
                  </a:cubicBezTo>
                  <a:cubicBezTo>
                    <a:pt x="2794027" y="123251"/>
                    <a:pt x="2794122" y="122778"/>
                    <a:pt x="2794216" y="122305"/>
                  </a:cubicBezTo>
                  <a:cubicBezTo>
                    <a:pt x="2792607" y="134887"/>
                    <a:pt x="2791660" y="147564"/>
                    <a:pt x="2790714" y="160240"/>
                  </a:cubicBezTo>
                  <a:cubicBezTo>
                    <a:pt x="2790619" y="161659"/>
                    <a:pt x="2790524" y="163172"/>
                    <a:pt x="2790430" y="164591"/>
                  </a:cubicBezTo>
                  <a:cubicBezTo>
                    <a:pt x="2742146" y="162605"/>
                    <a:pt x="2694619" y="153334"/>
                    <a:pt x="2646525" y="1474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2"/>
            <p:cNvSpPr/>
            <p:nvPr/>
          </p:nvSpPr>
          <p:spPr>
            <a:xfrm rot="1162627">
              <a:off x="1734326" y="4776663"/>
              <a:ext cx="1398452" cy="58792"/>
            </a:xfrm>
            <a:custGeom>
              <a:rect b="b" l="l" r="r" t="t"/>
              <a:pathLst>
                <a:path extrusionOk="0" h="117587" w="2796772">
                  <a:moveTo>
                    <a:pt x="2769980" y="117209"/>
                  </a:moveTo>
                  <a:cubicBezTo>
                    <a:pt x="2486998" y="112858"/>
                    <a:pt x="2204017" y="109357"/>
                    <a:pt x="1921320" y="95262"/>
                  </a:cubicBezTo>
                  <a:cubicBezTo>
                    <a:pt x="1680090" y="88356"/>
                    <a:pt x="1438670" y="91100"/>
                    <a:pt x="1197724" y="74355"/>
                  </a:cubicBezTo>
                  <a:cubicBezTo>
                    <a:pt x="970601" y="62058"/>
                    <a:pt x="743666" y="44746"/>
                    <a:pt x="516353" y="36989"/>
                  </a:cubicBezTo>
                  <a:cubicBezTo>
                    <a:pt x="380591" y="37934"/>
                    <a:pt x="245964" y="48719"/>
                    <a:pt x="110201" y="44178"/>
                  </a:cubicBezTo>
                  <a:cubicBezTo>
                    <a:pt x="104804" y="43989"/>
                    <a:pt x="95432" y="44178"/>
                    <a:pt x="84165" y="44178"/>
                  </a:cubicBezTo>
                  <a:cubicBezTo>
                    <a:pt x="57846" y="44462"/>
                    <a:pt x="21207" y="44746"/>
                    <a:pt x="0" y="41719"/>
                  </a:cubicBezTo>
                  <a:cubicBezTo>
                    <a:pt x="3314" y="38786"/>
                    <a:pt x="6438" y="35759"/>
                    <a:pt x="9467" y="32448"/>
                  </a:cubicBezTo>
                  <a:cubicBezTo>
                    <a:pt x="11645" y="30083"/>
                    <a:pt x="12970" y="27150"/>
                    <a:pt x="13538" y="24218"/>
                  </a:cubicBezTo>
                  <a:cubicBezTo>
                    <a:pt x="63716" y="15893"/>
                    <a:pt x="115313" y="14947"/>
                    <a:pt x="166059" y="13244"/>
                  </a:cubicBezTo>
                  <a:cubicBezTo>
                    <a:pt x="279005" y="14001"/>
                    <a:pt x="391289" y="2081"/>
                    <a:pt x="504046" y="0"/>
                  </a:cubicBezTo>
                  <a:cubicBezTo>
                    <a:pt x="774341" y="4635"/>
                    <a:pt x="1043973" y="26677"/>
                    <a:pt x="1314079" y="38408"/>
                  </a:cubicBezTo>
                  <a:cubicBezTo>
                    <a:pt x="1496611" y="49476"/>
                    <a:pt x="1679616" y="45786"/>
                    <a:pt x="1862338" y="50800"/>
                  </a:cubicBezTo>
                  <a:cubicBezTo>
                    <a:pt x="1980586" y="52881"/>
                    <a:pt x="2098550" y="61868"/>
                    <a:pt x="2216798" y="63571"/>
                  </a:cubicBezTo>
                  <a:cubicBezTo>
                    <a:pt x="2399235" y="69436"/>
                    <a:pt x="2581767" y="70571"/>
                    <a:pt x="2764205" y="73883"/>
                  </a:cubicBezTo>
                  <a:cubicBezTo>
                    <a:pt x="2774808" y="73409"/>
                    <a:pt x="2788157" y="73504"/>
                    <a:pt x="2796773" y="79085"/>
                  </a:cubicBezTo>
                  <a:cubicBezTo>
                    <a:pt x="2796299" y="88640"/>
                    <a:pt x="2795731" y="98100"/>
                    <a:pt x="2795258" y="107655"/>
                  </a:cubicBezTo>
                  <a:cubicBezTo>
                    <a:pt x="2795163" y="109925"/>
                    <a:pt x="2795068" y="112101"/>
                    <a:pt x="2794974" y="114371"/>
                  </a:cubicBezTo>
                  <a:cubicBezTo>
                    <a:pt x="2792228" y="116074"/>
                    <a:pt x="2789104" y="117115"/>
                    <a:pt x="2785790" y="117399"/>
                  </a:cubicBezTo>
                  <a:cubicBezTo>
                    <a:pt x="2783992" y="117493"/>
                    <a:pt x="2782193" y="117588"/>
                    <a:pt x="2780394" y="117588"/>
                  </a:cubicBezTo>
                  <a:cubicBezTo>
                    <a:pt x="2776986" y="117493"/>
                    <a:pt x="2773483" y="117304"/>
                    <a:pt x="2769980" y="117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2"/>
            <p:cNvSpPr/>
            <p:nvPr/>
          </p:nvSpPr>
          <p:spPr>
            <a:xfrm rot="1162627">
              <a:off x="1615031" y="4989991"/>
              <a:ext cx="1448301" cy="31626"/>
            </a:xfrm>
            <a:custGeom>
              <a:rect b="b" l="l" r="r" t="t"/>
              <a:pathLst>
                <a:path extrusionOk="0" h="63254" w="2896464">
                  <a:moveTo>
                    <a:pt x="1685202" y="62534"/>
                  </a:moveTo>
                  <a:cubicBezTo>
                    <a:pt x="1560327" y="58182"/>
                    <a:pt x="1433936" y="46925"/>
                    <a:pt x="1309534" y="46073"/>
                  </a:cubicBezTo>
                  <a:cubicBezTo>
                    <a:pt x="1182860" y="50898"/>
                    <a:pt x="1056186" y="53925"/>
                    <a:pt x="929417" y="53452"/>
                  </a:cubicBezTo>
                  <a:cubicBezTo>
                    <a:pt x="849607" y="54682"/>
                    <a:pt x="769891" y="52601"/>
                    <a:pt x="690175" y="50425"/>
                  </a:cubicBezTo>
                  <a:cubicBezTo>
                    <a:pt x="605726" y="48154"/>
                    <a:pt x="521277" y="45884"/>
                    <a:pt x="436827" y="47681"/>
                  </a:cubicBezTo>
                  <a:cubicBezTo>
                    <a:pt x="290934" y="50709"/>
                    <a:pt x="145325" y="36897"/>
                    <a:pt x="0" y="24315"/>
                  </a:cubicBezTo>
                  <a:cubicBezTo>
                    <a:pt x="3882" y="21856"/>
                    <a:pt x="7669" y="19207"/>
                    <a:pt x="11361" y="16463"/>
                  </a:cubicBezTo>
                  <a:cubicBezTo>
                    <a:pt x="17609" y="11733"/>
                    <a:pt x="23385" y="6152"/>
                    <a:pt x="28213" y="3"/>
                  </a:cubicBezTo>
                  <a:cubicBezTo>
                    <a:pt x="106509" y="-186"/>
                    <a:pt x="185183" y="8423"/>
                    <a:pt x="263289" y="11260"/>
                  </a:cubicBezTo>
                  <a:cubicBezTo>
                    <a:pt x="327762" y="14382"/>
                    <a:pt x="392235" y="13058"/>
                    <a:pt x="456803" y="11639"/>
                  </a:cubicBezTo>
                  <a:cubicBezTo>
                    <a:pt x="500543" y="10788"/>
                    <a:pt x="544377" y="9842"/>
                    <a:pt x="588211" y="10314"/>
                  </a:cubicBezTo>
                  <a:cubicBezTo>
                    <a:pt x="706649" y="11733"/>
                    <a:pt x="825086" y="15990"/>
                    <a:pt x="943524" y="13153"/>
                  </a:cubicBezTo>
                  <a:cubicBezTo>
                    <a:pt x="1058364" y="12585"/>
                    <a:pt x="1171026" y="10314"/>
                    <a:pt x="1285108" y="4638"/>
                  </a:cubicBezTo>
                  <a:cubicBezTo>
                    <a:pt x="1437818" y="1611"/>
                    <a:pt x="1590149" y="19774"/>
                    <a:pt x="1742953" y="20437"/>
                  </a:cubicBezTo>
                  <a:cubicBezTo>
                    <a:pt x="1854290" y="20531"/>
                    <a:pt x="1964964" y="15139"/>
                    <a:pt x="2076207" y="13436"/>
                  </a:cubicBezTo>
                  <a:cubicBezTo>
                    <a:pt x="2196159" y="17126"/>
                    <a:pt x="2316017" y="11544"/>
                    <a:pt x="2435969" y="9747"/>
                  </a:cubicBezTo>
                  <a:cubicBezTo>
                    <a:pt x="2499969" y="12301"/>
                    <a:pt x="2563969" y="9747"/>
                    <a:pt x="2627874" y="7193"/>
                  </a:cubicBezTo>
                  <a:cubicBezTo>
                    <a:pt x="2704939" y="4165"/>
                    <a:pt x="2781909" y="1138"/>
                    <a:pt x="2858974" y="7003"/>
                  </a:cubicBezTo>
                  <a:cubicBezTo>
                    <a:pt x="2863802" y="7571"/>
                    <a:pt x="2869293" y="7382"/>
                    <a:pt x="2874879" y="7287"/>
                  </a:cubicBezTo>
                  <a:cubicBezTo>
                    <a:pt x="2882358" y="7003"/>
                    <a:pt x="2889932" y="6909"/>
                    <a:pt x="2896465" y="8423"/>
                  </a:cubicBezTo>
                  <a:cubicBezTo>
                    <a:pt x="2895234" y="21193"/>
                    <a:pt x="2894098" y="33964"/>
                    <a:pt x="2892962" y="46735"/>
                  </a:cubicBezTo>
                  <a:cubicBezTo>
                    <a:pt x="2892867" y="47398"/>
                    <a:pt x="2892772" y="48060"/>
                    <a:pt x="2892678" y="48817"/>
                  </a:cubicBezTo>
                  <a:cubicBezTo>
                    <a:pt x="2865885" y="52128"/>
                    <a:pt x="2838524" y="50141"/>
                    <a:pt x="2811163" y="48249"/>
                  </a:cubicBezTo>
                  <a:cubicBezTo>
                    <a:pt x="2789199" y="46641"/>
                    <a:pt x="2767329" y="45127"/>
                    <a:pt x="2745838" y="46263"/>
                  </a:cubicBezTo>
                  <a:cubicBezTo>
                    <a:pt x="2655329" y="47398"/>
                    <a:pt x="2565199" y="57331"/>
                    <a:pt x="2474691" y="53074"/>
                  </a:cubicBezTo>
                  <a:cubicBezTo>
                    <a:pt x="2419969" y="52884"/>
                    <a:pt x="2365153" y="54209"/>
                    <a:pt x="2310431" y="55439"/>
                  </a:cubicBezTo>
                  <a:cubicBezTo>
                    <a:pt x="2230242" y="57331"/>
                    <a:pt x="2150053" y="59317"/>
                    <a:pt x="2070053" y="56479"/>
                  </a:cubicBezTo>
                  <a:cubicBezTo>
                    <a:pt x="1965343" y="58466"/>
                    <a:pt x="1860539" y="63196"/>
                    <a:pt x="1755734" y="63196"/>
                  </a:cubicBezTo>
                  <a:cubicBezTo>
                    <a:pt x="1732066" y="63385"/>
                    <a:pt x="1708681" y="63101"/>
                    <a:pt x="1685202" y="62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22"/>
          <p:cNvGrpSpPr/>
          <p:nvPr/>
        </p:nvGrpSpPr>
        <p:grpSpPr>
          <a:xfrm>
            <a:off x="2134567" y="619359"/>
            <a:ext cx="1792821" cy="1678512"/>
            <a:chOff x="2134567" y="619359"/>
            <a:chExt cx="1792821" cy="1678512"/>
          </a:xfrm>
        </p:grpSpPr>
        <p:sp>
          <p:nvSpPr>
            <p:cNvPr id="925" name="Google Shape;925;p22"/>
            <p:cNvSpPr/>
            <p:nvPr/>
          </p:nvSpPr>
          <p:spPr>
            <a:xfrm rot="-6855235">
              <a:off x="2434869" y="749269"/>
              <a:ext cx="1194365" cy="1423077"/>
            </a:xfrm>
            <a:custGeom>
              <a:rect b="b" l="l" r="r" t="t"/>
              <a:pathLst>
                <a:path extrusionOk="0" h="2851577" w="2393282">
                  <a:moveTo>
                    <a:pt x="2353227" y="2529656"/>
                  </a:moveTo>
                  <a:cubicBezTo>
                    <a:pt x="2331669" y="2490646"/>
                    <a:pt x="2306917" y="2457283"/>
                    <a:pt x="2273611" y="2427170"/>
                  </a:cubicBezTo>
                  <a:cubicBezTo>
                    <a:pt x="2267736" y="2421296"/>
                    <a:pt x="2261577" y="2415592"/>
                    <a:pt x="2255474" y="2409946"/>
                  </a:cubicBezTo>
                  <a:cubicBezTo>
                    <a:pt x="2254334" y="2408863"/>
                    <a:pt x="2253136" y="2408121"/>
                    <a:pt x="2251824" y="2407608"/>
                  </a:cubicBezTo>
                  <a:cubicBezTo>
                    <a:pt x="2251482" y="2406410"/>
                    <a:pt x="2251083" y="2405327"/>
                    <a:pt x="2250684" y="2404357"/>
                  </a:cubicBezTo>
                  <a:cubicBezTo>
                    <a:pt x="2237680" y="2371222"/>
                    <a:pt x="2212415" y="2344531"/>
                    <a:pt x="2191770" y="2316072"/>
                  </a:cubicBezTo>
                  <a:cubicBezTo>
                    <a:pt x="2157779" y="2273811"/>
                    <a:pt x="2123560" y="2231779"/>
                    <a:pt x="2088257" y="2190659"/>
                  </a:cubicBezTo>
                  <a:cubicBezTo>
                    <a:pt x="2070292" y="2169386"/>
                    <a:pt x="2032309" y="2101803"/>
                    <a:pt x="1999116" y="2103970"/>
                  </a:cubicBezTo>
                  <a:cubicBezTo>
                    <a:pt x="1992957" y="2094446"/>
                    <a:pt x="1986740" y="2085036"/>
                    <a:pt x="1980181" y="2075854"/>
                  </a:cubicBezTo>
                  <a:cubicBezTo>
                    <a:pt x="1954061" y="2034391"/>
                    <a:pt x="1930278" y="1991218"/>
                    <a:pt x="1898911" y="1953292"/>
                  </a:cubicBezTo>
                  <a:cubicBezTo>
                    <a:pt x="1781996" y="1797481"/>
                    <a:pt x="1662856" y="1643324"/>
                    <a:pt x="1545370" y="1487912"/>
                  </a:cubicBezTo>
                  <a:cubicBezTo>
                    <a:pt x="1507501" y="1442229"/>
                    <a:pt x="1472997" y="1393923"/>
                    <a:pt x="1439120" y="1345275"/>
                  </a:cubicBezTo>
                  <a:cubicBezTo>
                    <a:pt x="1392867" y="1284536"/>
                    <a:pt x="1347527" y="1223227"/>
                    <a:pt x="1303156" y="1161119"/>
                  </a:cubicBezTo>
                  <a:cubicBezTo>
                    <a:pt x="1265515" y="1114695"/>
                    <a:pt x="1230954" y="1066047"/>
                    <a:pt x="1195309" y="1018140"/>
                  </a:cubicBezTo>
                  <a:cubicBezTo>
                    <a:pt x="1159322" y="972743"/>
                    <a:pt x="1121452" y="928885"/>
                    <a:pt x="1089229" y="880579"/>
                  </a:cubicBezTo>
                  <a:cubicBezTo>
                    <a:pt x="1043262" y="816932"/>
                    <a:pt x="994899" y="755109"/>
                    <a:pt x="949558" y="690948"/>
                  </a:cubicBezTo>
                  <a:cubicBezTo>
                    <a:pt x="919160" y="651140"/>
                    <a:pt x="886538" y="613157"/>
                    <a:pt x="856311" y="573120"/>
                  </a:cubicBezTo>
                  <a:cubicBezTo>
                    <a:pt x="816503" y="520765"/>
                    <a:pt x="766315" y="477649"/>
                    <a:pt x="725822" y="425921"/>
                  </a:cubicBezTo>
                  <a:cubicBezTo>
                    <a:pt x="702667" y="397576"/>
                    <a:pt x="677402" y="371171"/>
                    <a:pt x="652023" y="344879"/>
                  </a:cubicBezTo>
                  <a:cubicBezTo>
                    <a:pt x="640902" y="334898"/>
                    <a:pt x="632290" y="320697"/>
                    <a:pt x="619800" y="312485"/>
                  </a:cubicBezTo>
                  <a:cubicBezTo>
                    <a:pt x="619458" y="308150"/>
                    <a:pt x="617176" y="303930"/>
                    <a:pt x="612443" y="301135"/>
                  </a:cubicBezTo>
                  <a:cubicBezTo>
                    <a:pt x="604344" y="296630"/>
                    <a:pt x="595675" y="292923"/>
                    <a:pt x="587178" y="289102"/>
                  </a:cubicBezTo>
                  <a:cubicBezTo>
                    <a:pt x="564023" y="278836"/>
                    <a:pt x="540297" y="269768"/>
                    <a:pt x="517428" y="258875"/>
                  </a:cubicBezTo>
                  <a:cubicBezTo>
                    <a:pt x="495128" y="247868"/>
                    <a:pt x="474939" y="233039"/>
                    <a:pt x="452354" y="222546"/>
                  </a:cubicBezTo>
                  <a:cubicBezTo>
                    <a:pt x="310573" y="152225"/>
                    <a:pt x="171757" y="76715"/>
                    <a:pt x="28550" y="9246"/>
                  </a:cubicBezTo>
                  <a:cubicBezTo>
                    <a:pt x="21764" y="5995"/>
                    <a:pt x="15262" y="749"/>
                    <a:pt x="7620" y="7"/>
                  </a:cubicBezTo>
                  <a:cubicBezTo>
                    <a:pt x="2430" y="-221"/>
                    <a:pt x="-878" y="5083"/>
                    <a:pt x="206" y="9760"/>
                  </a:cubicBezTo>
                  <a:cubicBezTo>
                    <a:pt x="320" y="10444"/>
                    <a:pt x="548" y="11128"/>
                    <a:pt x="833" y="11699"/>
                  </a:cubicBezTo>
                  <a:cubicBezTo>
                    <a:pt x="719" y="13239"/>
                    <a:pt x="833" y="14835"/>
                    <a:pt x="1061" y="16318"/>
                  </a:cubicBezTo>
                  <a:cubicBezTo>
                    <a:pt x="3856" y="35766"/>
                    <a:pt x="8931" y="54815"/>
                    <a:pt x="13665" y="73920"/>
                  </a:cubicBezTo>
                  <a:cubicBezTo>
                    <a:pt x="35223" y="155020"/>
                    <a:pt x="74404" y="230017"/>
                    <a:pt x="100582" y="309576"/>
                  </a:cubicBezTo>
                  <a:cubicBezTo>
                    <a:pt x="124706" y="380125"/>
                    <a:pt x="147861" y="451186"/>
                    <a:pt x="180597" y="518313"/>
                  </a:cubicBezTo>
                  <a:cubicBezTo>
                    <a:pt x="189152" y="536791"/>
                    <a:pt x="196338" y="555840"/>
                    <a:pt x="205121" y="574261"/>
                  </a:cubicBezTo>
                  <a:cubicBezTo>
                    <a:pt x="206889" y="577854"/>
                    <a:pt x="209455" y="580706"/>
                    <a:pt x="213163" y="582303"/>
                  </a:cubicBezTo>
                  <a:cubicBezTo>
                    <a:pt x="214075" y="582702"/>
                    <a:pt x="215045" y="582987"/>
                    <a:pt x="215957" y="583215"/>
                  </a:cubicBezTo>
                  <a:cubicBezTo>
                    <a:pt x="216584" y="585040"/>
                    <a:pt x="217953" y="586979"/>
                    <a:pt x="219322" y="588177"/>
                  </a:cubicBezTo>
                  <a:cubicBezTo>
                    <a:pt x="240994" y="614355"/>
                    <a:pt x="258446" y="643669"/>
                    <a:pt x="279434" y="670474"/>
                  </a:cubicBezTo>
                  <a:cubicBezTo>
                    <a:pt x="318843" y="717582"/>
                    <a:pt x="348214" y="772048"/>
                    <a:pt x="387509" y="819213"/>
                  </a:cubicBezTo>
                  <a:cubicBezTo>
                    <a:pt x="433192" y="871454"/>
                    <a:pt x="474483" y="927174"/>
                    <a:pt x="518226" y="980955"/>
                  </a:cubicBezTo>
                  <a:cubicBezTo>
                    <a:pt x="561627" y="1028748"/>
                    <a:pt x="601093" y="1079621"/>
                    <a:pt x="642156" y="1129409"/>
                  </a:cubicBezTo>
                  <a:cubicBezTo>
                    <a:pt x="680596" y="1171727"/>
                    <a:pt x="712135" y="1219463"/>
                    <a:pt x="747551" y="1264233"/>
                  </a:cubicBezTo>
                  <a:cubicBezTo>
                    <a:pt x="811028" y="1335409"/>
                    <a:pt x="865550" y="1413942"/>
                    <a:pt x="930624" y="1483691"/>
                  </a:cubicBezTo>
                  <a:cubicBezTo>
                    <a:pt x="995070" y="1559772"/>
                    <a:pt x="1057463" y="1638704"/>
                    <a:pt x="1119000" y="1717237"/>
                  </a:cubicBezTo>
                  <a:cubicBezTo>
                    <a:pt x="1156185" y="1759498"/>
                    <a:pt x="1190575" y="1804097"/>
                    <a:pt x="1224851" y="1848753"/>
                  </a:cubicBezTo>
                  <a:cubicBezTo>
                    <a:pt x="1261523" y="1892040"/>
                    <a:pt x="1297510" y="1935783"/>
                    <a:pt x="1330018" y="1982378"/>
                  </a:cubicBezTo>
                  <a:cubicBezTo>
                    <a:pt x="1388190" y="2054352"/>
                    <a:pt x="1445907" y="2126669"/>
                    <a:pt x="1503851" y="2198814"/>
                  </a:cubicBezTo>
                  <a:cubicBezTo>
                    <a:pt x="1551074" y="2253052"/>
                    <a:pt x="1591452" y="2312764"/>
                    <a:pt x="1636964" y="2368370"/>
                  </a:cubicBezTo>
                  <a:cubicBezTo>
                    <a:pt x="1638218" y="2369625"/>
                    <a:pt x="1639644" y="2370594"/>
                    <a:pt x="1641184" y="2371336"/>
                  </a:cubicBezTo>
                  <a:cubicBezTo>
                    <a:pt x="1641298" y="2372077"/>
                    <a:pt x="1641526" y="2372876"/>
                    <a:pt x="1642096" y="2373674"/>
                  </a:cubicBezTo>
                  <a:cubicBezTo>
                    <a:pt x="1643921" y="2375670"/>
                    <a:pt x="1646260" y="2376925"/>
                    <a:pt x="1648712" y="2377837"/>
                  </a:cubicBezTo>
                  <a:cubicBezTo>
                    <a:pt x="1648085" y="2406581"/>
                    <a:pt x="1691771" y="2434527"/>
                    <a:pt x="1706714" y="2456827"/>
                  </a:cubicBezTo>
                  <a:cubicBezTo>
                    <a:pt x="1748746" y="2521900"/>
                    <a:pt x="1796767" y="2582525"/>
                    <a:pt x="1850035" y="2638872"/>
                  </a:cubicBezTo>
                  <a:cubicBezTo>
                    <a:pt x="1861156" y="2651077"/>
                    <a:pt x="1871992" y="2663567"/>
                    <a:pt x="1883341" y="2675544"/>
                  </a:cubicBezTo>
                  <a:cubicBezTo>
                    <a:pt x="1885680" y="2677882"/>
                    <a:pt x="1888417" y="2679422"/>
                    <a:pt x="1891782" y="2679650"/>
                  </a:cubicBezTo>
                  <a:cubicBezTo>
                    <a:pt x="1892694" y="2679764"/>
                    <a:pt x="1893607" y="2679707"/>
                    <a:pt x="1894520" y="2679593"/>
                  </a:cubicBezTo>
                  <a:cubicBezTo>
                    <a:pt x="1899424" y="2682445"/>
                    <a:pt x="1905013" y="2684099"/>
                    <a:pt x="1910831" y="2685068"/>
                  </a:cubicBezTo>
                  <a:cubicBezTo>
                    <a:pt x="1915792" y="2695904"/>
                    <a:pt x="1935012" y="2714896"/>
                    <a:pt x="1938320" y="2719002"/>
                  </a:cubicBezTo>
                  <a:cubicBezTo>
                    <a:pt x="1987025" y="2772498"/>
                    <a:pt x="2038012" y="2840252"/>
                    <a:pt x="2114435" y="2850461"/>
                  </a:cubicBezTo>
                  <a:lnTo>
                    <a:pt x="2114492" y="2850461"/>
                  </a:lnTo>
                  <a:cubicBezTo>
                    <a:pt x="2231464" y="2862152"/>
                    <a:pt x="2361725" y="2780882"/>
                    <a:pt x="2389727" y="2664251"/>
                  </a:cubicBezTo>
                  <a:cubicBezTo>
                    <a:pt x="2402388" y="2616003"/>
                    <a:pt x="2379119" y="2569122"/>
                    <a:pt x="2353227" y="2529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6" name="Google Shape;926;p22"/>
            <p:cNvGrpSpPr/>
            <p:nvPr/>
          </p:nvGrpSpPr>
          <p:grpSpPr>
            <a:xfrm rot="-6863792">
              <a:off x="2432729" y="745676"/>
              <a:ext cx="1196498" cy="1425878"/>
              <a:chOff x="4863442" y="1489702"/>
              <a:chExt cx="2393282" cy="2851577"/>
            </a:xfrm>
          </p:grpSpPr>
          <p:sp>
            <p:nvSpPr>
              <p:cNvPr id="927" name="Google Shape;927;p22"/>
              <p:cNvSpPr/>
              <p:nvPr/>
            </p:nvSpPr>
            <p:spPr>
              <a:xfrm>
                <a:off x="5090635" y="1857622"/>
                <a:ext cx="1750821" cy="1993606"/>
              </a:xfrm>
              <a:custGeom>
                <a:rect b="b" l="l" r="r" t="t"/>
                <a:pathLst>
                  <a:path extrusionOk="0" h="1993606" w="1750821">
                    <a:moveTo>
                      <a:pt x="1748712" y="1756867"/>
                    </a:moveTo>
                    <a:cubicBezTo>
                      <a:pt x="1740955" y="1744719"/>
                      <a:pt x="1733712" y="1734054"/>
                      <a:pt x="1725728" y="1722534"/>
                    </a:cubicBezTo>
                    <a:cubicBezTo>
                      <a:pt x="1700292" y="1681984"/>
                      <a:pt x="1677536" y="1640864"/>
                      <a:pt x="1647366" y="1604193"/>
                    </a:cubicBezTo>
                    <a:cubicBezTo>
                      <a:pt x="1610809" y="1558738"/>
                      <a:pt x="1577673" y="1510717"/>
                      <a:pt x="1542541" y="1464123"/>
                    </a:cubicBezTo>
                    <a:cubicBezTo>
                      <a:pt x="1471080" y="1371275"/>
                      <a:pt x="1398650" y="1279054"/>
                      <a:pt x="1328957" y="1184837"/>
                    </a:cubicBezTo>
                    <a:cubicBezTo>
                      <a:pt x="1281563" y="1122102"/>
                      <a:pt x="1231375" y="1061534"/>
                      <a:pt x="1187746" y="996005"/>
                    </a:cubicBezTo>
                    <a:cubicBezTo>
                      <a:pt x="1141436" y="935266"/>
                      <a:pt x="1096210" y="873900"/>
                      <a:pt x="1051953" y="811678"/>
                    </a:cubicBezTo>
                    <a:cubicBezTo>
                      <a:pt x="1014369" y="765254"/>
                      <a:pt x="979865" y="716549"/>
                      <a:pt x="944334" y="668528"/>
                    </a:cubicBezTo>
                    <a:cubicBezTo>
                      <a:pt x="881941" y="594671"/>
                      <a:pt x="828274" y="514314"/>
                      <a:pt x="769702" y="437492"/>
                    </a:cubicBezTo>
                    <a:cubicBezTo>
                      <a:pt x="709933" y="352742"/>
                      <a:pt x="646685" y="270559"/>
                      <a:pt x="581839" y="189574"/>
                    </a:cubicBezTo>
                    <a:cubicBezTo>
                      <a:pt x="537297" y="140869"/>
                      <a:pt x="493554" y="91650"/>
                      <a:pt x="453118" y="39352"/>
                    </a:cubicBezTo>
                    <a:cubicBezTo>
                      <a:pt x="448499" y="32679"/>
                      <a:pt x="433670" y="16881"/>
                      <a:pt x="418842" y="0"/>
                    </a:cubicBezTo>
                    <a:cubicBezTo>
                      <a:pt x="418671" y="6901"/>
                      <a:pt x="415648" y="13460"/>
                      <a:pt x="408519" y="16482"/>
                    </a:cubicBezTo>
                    <a:cubicBezTo>
                      <a:pt x="395231" y="21501"/>
                      <a:pt x="383254" y="9981"/>
                      <a:pt x="371049" y="6331"/>
                    </a:cubicBezTo>
                    <a:cubicBezTo>
                      <a:pt x="374357" y="31025"/>
                      <a:pt x="384680" y="79103"/>
                      <a:pt x="347096" y="79902"/>
                    </a:cubicBezTo>
                    <a:cubicBezTo>
                      <a:pt x="317725" y="72716"/>
                      <a:pt x="288296" y="65416"/>
                      <a:pt x="258297" y="61195"/>
                    </a:cubicBezTo>
                    <a:cubicBezTo>
                      <a:pt x="258126" y="85263"/>
                      <a:pt x="275521" y="151762"/>
                      <a:pt x="236739" y="150849"/>
                    </a:cubicBezTo>
                    <a:cubicBezTo>
                      <a:pt x="204573" y="145602"/>
                      <a:pt x="172693" y="138245"/>
                      <a:pt x="140355" y="133911"/>
                    </a:cubicBezTo>
                    <a:cubicBezTo>
                      <a:pt x="143150" y="159347"/>
                      <a:pt x="168187" y="253849"/>
                      <a:pt x="119311" y="243241"/>
                    </a:cubicBezTo>
                    <a:cubicBezTo>
                      <a:pt x="81955" y="229724"/>
                      <a:pt x="42603" y="220770"/>
                      <a:pt x="5760" y="205771"/>
                    </a:cubicBezTo>
                    <a:cubicBezTo>
                      <a:pt x="4563" y="208680"/>
                      <a:pt x="2566" y="211303"/>
                      <a:pt x="0" y="213014"/>
                    </a:cubicBezTo>
                    <a:cubicBezTo>
                      <a:pt x="11635" y="221056"/>
                      <a:pt x="20931" y="232063"/>
                      <a:pt x="30113" y="242557"/>
                    </a:cubicBezTo>
                    <a:cubicBezTo>
                      <a:pt x="51443" y="268221"/>
                      <a:pt x="73343" y="293372"/>
                      <a:pt x="94673" y="318979"/>
                    </a:cubicBezTo>
                    <a:cubicBezTo>
                      <a:pt x="117828" y="347780"/>
                      <a:pt x="137447" y="379091"/>
                      <a:pt x="159803" y="408462"/>
                    </a:cubicBezTo>
                    <a:cubicBezTo>
                      <a:pt x="189973" y="446788"/>
                      <a:pt x="223679" y="482148"/>
                      <a:pt x="253963" y="520416"/>
                    </a:cubicBezTo>
                    <a:cubicBezTo>
                      <a:pt x="311679" y="595185"/>
                      <a:pt x="376182" y="664193"/>
                      <a:pt x="434640" y="738392"/>
                    </a:cubicBezTo>
                    <a:cubicBezTo>
                      <a:pt x="473707" y="780938"/>
                      <a:pt x="506215" y="828787"/>
                      <a:pt x="541632" y="874242"/>
                    </a:cubicBezTo>
                    <a:cubicBezTo>
                      <a:pt x="592561" y="931901"/>
                      <a:pt x="639841" y="994921"/>
                      <a:pt x="689002" y="1053550"/>
                    </a:cubicBezTo>
                    <a:cubicBezTo>
                      <a:pt x="765710" y="1138927"/>
                      <a:pt x="837114" y="1229094"/>
                      <a:pt x="907434" y="1319832"/>
                    </a:cubicBezTo>
                    <a:cubicBezTo>
                      <a:pt x="956938" y="1376179"/>
                      <a:pt x="1001081" y="1436804"/>
                      <a:pt x="1049044" y="1494463"/>
                    </a:cubicBezTo>
                    <a:cubicBezTo>
                      <a:pt x="1087313" y="1537180"/>
                      <a:pt x="1117939" y="1585829"/>
                      <a:pt x="1154325" y="1630085"/>
                    </a:cubicBezTo>
                    <a:cubicBezTo>
                      <a:pt x="1202517" y="1686262"/>
                      <a:pt x="1246774" y="1745689"/>
                      <a:pt x="1293597" y="1803006"/>
                    </a:cubicBezTo>
                    <a:cubicBezTo>
                      <a:pt x="1337398" y="1852681"/>
                      <a:pt x="1374811" y="1907374"/>
                      <a:pt x="1416444" y="1958760"/>
                    </a:cubicBezTo>
                    <a:cubicBezTo>
                      <a:pt x="1422090" y="1966573"/>
                      <a:pt x="1428592" y="1973816"/>
                      <a:pt x="1433667" y="1981915"/>
                    </a:cubicBezTo>
                    <a:cubicBezTo>
                      <a:pt x="1435721" y="1985565"/>
                      <a:pt x="1436177" y="1989785"/>
                      <a:pt x="1435150" y="1993606"/>
                    </a:cubicBezTo>
                    <a:cubicBezTo>
                      <a:pt x="1455226" y="1990869"/>
                      <a:pt x="1475586" y="1989956"/>
                      <a:pt x="1494749" y="1982599"/>
                    </a:cubicBezTo>
                    <a:cubicBezTo>
                      <a:pt x="1548587" y="1962809"/>
                      <a:pt x="1599231" y="1935947"/>
                      <a:pt x="1644514" y="1901101"/>
                    </a:cubicBezTo>
                    <a:cubicBezTo>
                      <a:pt x="1692763" y="1868935"/>
                      <a:pt x="1730347" y="1820515"/>
                      <a:pt x="1749168" y="1765593"/>
                    </a:cubicBezTo>
                    <a:cubicBezTo>
                      <a:pt x="1749681" y="1763711"/>
                      <a:pt x="1750194" y="1761658"/>
                      <a:pt x="1750822" y="1759491"/>
                    </a:cubicBezTo>
                    <a:cubicBezTo>
                      <a:pt x="1750080" y="1758749"/>
                      <a:pt x="1749339" y="1757837"/>
                      <a:pt x="1748712" y="17568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4963796" y="1628240"/>
                <a:ext cx="508154" cy="446331"/>
              </a:xfrm>
              <a:custGeom>
                <a:rect b="b" l="l" r="r" t="t"/>
                <a:pathLst>
                  <a:path extrusionOk="0" h="446331" w="508154">
                    <a:moveTo>
                      <a:pt x="507755" y="190829"/>
                    </a:moveTo>
                    <a:cubicBezTo>
                      <a:pt x="505531" y="195448"/>
                      <a:pt x="505302" y="201208"/>
                      <a:pt x="508154" y="206627"/>
                    </a:cubicBezTo>
                    <a:cubicBezTo>
                      <a:pt x="494580" y="200809"/>
                      <a:pt x="473593" y="198585"/>
                      <a:pt x="467091" y="215238"/>
                    </a:cubicBezTo>
                    <a:cubicBezTo>
                      <a:pt x="462529" y="235428"/>
                      <a:pt x="471939" y="256529"/>
                      <a:pt x="470855" y="277004"/>
                    </a:cubicBezTo>
                    <a:cubicBezTo>
                      <a:pt x="447244" y="269932"/>
                      <a:pt x="423005" y="265540"/>
                      <a:pt x="398767" y="261491"/>
                    </a:cubicBezTo>
                    <a:cubicBezTo>
                      <a:pt x="385935" y="259894"/>
                      <a:pt x="369909" y="254134"/>
                      <a:pt x="359301" y="264286"/>
                    </a:cubicBezTo>
                    <a:cubicBezTo>
                      <a:pt x="352229" y="271415"/>
                      <a:pt x="353541" y="282536"/>
                      <a:pt x="354225" y="291718"/>
                    </a:cubicBezTo>
                    <a:cubicBezTo>
                      <a:pt x="355081" y="311109"/>
                      <a:pt x="358502" y="328161"/>
                      <a:pt x="357419" y="348009"/>
                    </a:cubicBezTo>
                    <a:cubicBezTo>
                      <a:pt x="330899" y="343446"/>
                      <a:pt x="304493" y="337743"/>
                      <a:pt x="277859" y="333865"/>
                    </a:cubicBezTo>
                    <a:cubicBezTo>
                      <a:pt x="257385" y="329245"/>
                      <a:pt x="231778" y="332439"/>
                      <a:pt x="236340" y="359586"/>
                    </a:cubicBezTo>
                    <a:cubicBezTo>
                      <a:pt x="240960" y="388330"/>
                      <a:pt x="249001" y="417017"/>
                      <a:pt x="247290" y="446332"/>
                    </a:cubicBezTo>
                    <a:cubicBezTo>
                      <a:pt x="222253" y="439659"/>
                      <a:pt x="196874" y="434355"/>
                      <a:pt x="171780" y="427625"/>
                    </a:cubicBezTo>
                    <a:cubicBezTo>
                      <a:pt x="167217" y="426427"/>
                      <a:pt x="145374" y="419527"/>
                      <a:pt x="129633" y="417701"/>
                    </a:cubicBezTo>
                    <a:cubicBezTo>
                      <a:pt x="113037" y="380859"/>
                      <a:pt x="94730" y="344815"/>
                      <a:pt x="78818" y="307687"/>
                    </a:cubicBezTo>
                    <a:cubicBezTo>
                      <a:pt x="51101" y="239591"/>
                      <a:pt x="27204" y="169955"/>
                      <a:pt x="0" y="101574"/>
                    </a:cubicBezTo>
                    <a:cubicBezTo>
                      <a:pt x="4391" y="87601"/>
                      <a:pt x="4962" y="56576"/>
                      <a:pt x="7015" y="51044"/>
                    </a:cubicBezTo>
                    <a:cubicBezTo>
                      <a:pt x="26235" y="48135"/>
                      <a:pt x="45397" y="58515"/>
                      <a:pt x="64845" y="56633"/>
                    </a:cubicBezTo>
                    <a:cubicBezTo>
                      <a:pt x="91821" y="50986"/>
                      <a:pt x="76651" y="19163"/>
                      <a:pt x="71917" y="1768"/>
                    </a:cubicBezTo>
                    <a:cubicBezTo>
                      <a:pt x="86917" y="1084"/>
                      <a:pt x="101973" y="8954"/>
                      <a:pt x="116744" y="5019"/>
                    </a:cubicBezTo>
                    <a:cubicBezTo>
                      <a:pt x="119995" y="3821"/>
                      <a:pt x="122333" y="2110"/>
                      <a:pt x="123987" y="0"/>
                    </a:cubicBezTo>
                    <a:cubicBezTo>
                      <a:pt x="161115" y="19391"/>
                      <a:pt x="198357" y="38554"/>
                      <a:pt x="235257" y="58401"/>
                    </a:cubicBezTo>
                    <a:cubicBezTo>
                      <a:pt x="285673" y="87487"/>
                      <a:pt x="339967" y="109102"/>
                      <a:pt x="389186" y="140355"/>
                    </a:cubicBezTo>
                    <a:cubicBezTo>
                      <a:pt x="424260" y="159746"/>
                      <a:pt x="462586" y="172179"/>
                      <a:pt x="498459" y="189916"/>
                    </a:cubicBezTo>
                    <a:cubicBezTo>
                      <a:pt x="501767" y="191342"/>
                      <a:pt x="504903" y="191570"/>
                      <a:pt x="507755" y="190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6791953" y="3939742"/>
                <a:ext cx="433670" cy="372663"/>
              </a:xfrm>
              <a:custGeom>
                <a:rect b="b" l="l" r="r" t="t"/>
                <a:pathLst>
                  <a:path extrusionOk="0" h="372663" w="433670">
                    <a:moveTo>
                      <a:pt x="375213" y="58230"/>
                    </a:moveTo>
                    <a:cubicBezTo>
                      <a:pt x="398140" y="98209"/>
                      <a:pt x="431960" y="136591"/>
                      <a:pt x="433670" y="184612"/>
                    </a:cubicBezTo>
                    <a:cubicBezTo>
                      <a:pt x="430249" y="245123"/>
                      <a:pt x="388786" y="299988"/>
                      <a:pt x="337287" y="330272"/>
                    </a:cubicBezTo>
                    <a:cubicBezTo>
                      <a:pt x="290863" y="362780"/>
                      <a:pt x="232348" y="379091"/>
                      <a:pt x="176000" y="370308"/>
                    </a:cubicBezTo>
                    <a:cubicBezTo>
                      <a:pt x="126782" y="358217"/>
                      <a:pt x="89255" y="319949"/>
                      <a:pt x="53325" y="286300"/>
                    </a:cubicBezTo>
                    <a:cubicBezTo>
                      <a:pt x="36443" y="269875"/>
                      <a:pt x="19277" y="251340"/>
                      <a:pt x="0" y="236625"/>
                    </a:cubicBezTo>
                    <a:cubicBezTo>
                      <a:pt x="2738" y="236739"/>
                      <a:pt x="5418" y="236796"/>
                      <a:pt x="7984" y="236968"/>
                    </a:cubicBezTo>
                    <a:cubicBezTo>
                      <a:pt x="33079" y="238507"/>
                      <a:pt x="57260" y="231435"/>
                      <a:pt x="80928" y="223964"/>
                    </a:cubicBezTo>
                    <a:cubicBezTo>
                      <a:pt x="112581" y="215695"/>
                      <a:pt x="142808" y="202634"/>
                      <a:pt x="170183" y="184783"/>
                    </a:cubicBezTo>
                    <a:cubicBezTo>
                      <a:pt x="170240" y="184783"/>
                      <a:pt x="170240" y="184726"/>
                      <a:pt x="170297" y="184726"/>
                    </a:cubicBezTo>
                    <a:cubicBezTo>
                      <a:pt x="189403" y="175259"/>
                      <a:pt x="207767" y="164252"/>
                      <a:pt x="225162" y="151648"/>
                    </a:cubicBezTo>
                    <a:cubicBezTo>
                      <a:pt x="248602" y="136420"/>
                      <a:pt x="265826" y="113722"/>
                      <a:pt x="282194" y="91422"/>
                    </a:cubicBezTo>
                    <a:cubicBezTo>
                      <a:pt x="299703" y="68381"/>
                      <a:pt x="315672" y="41291"/>
                      <a:pt x="322800" y="12604"/>
                    </a:cubicBezTo>
                    <a:cubicBezTo>
                      <a:pt x="324854" y="9182"/>
                      <a:pt x="326165" y="4848"/>
                      <a:pt x="326964" y="0"/>
                    </a:cubicBezTo>
                    <a:cubicBezTo>
                      <a:pt x="343332" y="19277"/>
                      <a:pt x="361924" y="36557"/>
                      <a:pt x="375213" y="58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6628100" y="3737051"/>
                <a:ext cx="367171" cy="317781"/>
              </a:xfrm>
              <a:custGeom>
                <a:rect b="b" l="l" r="r" t="t"/>
                <a:pathLst>
                  <a:path extrusionOk="0" h="317781" w="367171">
                    <a:moveTo>
                      <a:pt x="367171" y="42831"/>
                    </a:moveTo>
                    <a:cubicBezTo>
                      <a:pt x="363578" y="45797"/>
                      <a:pt x="360898" y="50530"/>
                      <a:pt x="360441" y="56861"/>
                    </a:cubicBezTo>
                    <a:cubicBezTo>
                      <a:pt x="328561" y="158207"/>
                      <a:pt x="252081" y="245294"/>
                      <a:pt x="154157" y="287270"/>
                    </a:cubicBezTo>
                    <a:cubicBezTo>
                      <a:pt x="127922" y="296395"/>
                      <a:pt x="100889" y="302725"/>
                      <a:pt x="74369" y="310653"/>
                    </a:cubicBezTo>
                    <a:cubicBezTo>
                      <a:pt x="71233" y="311451"/>
                      <a:pt x="63533" y="314189"/>
                      <a:pt x="57089" y="317782"/>
                    </a:cubicBezTo>
                    <a:cubicBezTo>
                      <a:pt x="41063" y="298106"/>
                      <a:pt x="25550" y="278030"/>
                      <a:pt x="10323" y="257556"/>
                    </a:cubicBezTo>
                    <a:cubicBezTo>
                      <a:pt x="6787" y="252708"/>
                      <a:pt x="3422" y="247747"/>
                      <a:pt x="0" y="242728"/>
                    </a:cubicBezTo>
                    <a:cubicBezTo>
                      <a:pt x="76366" y="239363"/>
                      <a:pt x="147827" y="202235"/>
                      <a:pt x="207368" y="155982"/>
                    </a:cubicBezTo>
                    <a:cubicBezTo>
                      <a:pt x="259894" y="115433"/>
                      <a:pt x="315272" y="66328"/>
                      <a:pt x="332040" y="0"/>
                    </a:cubicBezTo>
                    <a:cubicBezTo>
                      <a:pt x="343731" y="14258"/>
                      <a:pt x="355537" y="28516"/>
                      <a:pt x="367171" y="428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529264" y="3616428"/>
                <a:ext cx="409032" cy="347666"/>
              </a:xfrm>
              <a:custGeom>
                <a:rect b="b" l="l" r="r" t="t"/>
                <a:pathLst>
                  <a:path extrusionOk="0" h="347666" w="409032">
                    <a:moveTo>
                      <a:pt x="399280" y="81099"/>
                    </a:moveTo>
                    <a:cubicBezTo>
                      <a:pt x="402531" y="85206"/>
                      <a:pt x="405782" y="89312"/>
                      <a:pt x="409033" y="93418"/>
                    </a:cubicBezTo>
                    <a:cubicBezTo>
                      <a:pt x="405440" y="95871"/>
                      <a:pt x="402930" y="99977"/>
                      <a:pt x="402759" y="105794"/>
                    </a:cubicBezTo>
                    <a:cubicBezTo>
                      <a:pt x="384110" y="196247"/>
                      <a:pt x="257043" y="284931"/>
                      <a:pt x="176228" y="320690"/>
                    </a:cubicBezTo>
                    <a:cubicBezTo>
                      <a:pt x="147770" y="332325"/>
                      <a:pt x="117543" y="338655"/>
                      <a:pt x="88228" y="347666"/>
                    </a:cubicBezTo>
                    <a:cubicBezTo>
                      <a:pt x="76252" y="330329"/>
                      <a:pt x="63648" y="313447"/>
                      <a:pt x="47622" y="299703"/>
                    </a:cubicBezTo>
                    <a:cubicBezTo>
                      <a:pt x="31310" y="284874"/>
                      <a:pt x="11806" y="273126"/>
                      <a:pt x="0" y="253564"/>
                    </a:cubicBezTo>
                    <a:cubicBezTo>
                      <a:pt x="285" y="253621"/>
                      <a:pt x="627" y="253678"/>
                      <a:pt x="855" y="253678"/>
                    </a:cubicBezTo>
                    <a:cubicBezTo>
                      <a:pt x="39979" y="257556"/>
                      <a:pt x="77449" y="243013"/>
                      <a:pt x="112809" y="228071"/>
                    </a:cubicBezTo>
                    <a:cubicBezTo>
                      <a:pt x="138816" y="217691"/>
                      <a:pt x="164366" y="205999"/>
                      <a:pt x="187749" y="190430"/>
                    </a:cubicBezTo>
                    <a:cubicBezTo>
                      <a:pt x="259894" y="146971"/>
                      <a:pt x="324626" y="84407"/>
                      <a:pt x="344530" y="0"/>
                    </a:cubicBezTo>
                    <a:cubicBezTo>
                      <a:pt x="365631" y="24866"/>
                      <a:pt x="380003" y="54808"/>
                      <a:pt x="399280" y="81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6696310" y="3806744"/>
                <a:ext cx="391310" cy="350860"/>
              </a:xfrm>
              <a:custGeom>
                <a:rect b="b" l="l" r="r" t="t"/>
                <a:pathLst>
                  <a:path extrusionOk="0" h="350860" w="391310">
                    <a:moveTo>
                      <a:pt x="390725" y="104311"/>
                    </a:moveTo>
                    <a:cubicBezTo>
                      <a:pt x="391638" y="112467"/>
                      <a:pt x="391467" y="120451"/>
                      <a:pt x="390326" y="128265"/>
                    </a:cubicBezTo>
                    <a:cubicBezTo>
                      <a:pt x="375840" y="127523"/>
                      <a:pt x="373673" y="146401"/>
                      <a:pt x="369110" y="157807"/>
                    </a:cubicBezTo>
                    <a:cubicBezTo>
                      <a:pt x="342533" y="215923"/>
                      <a:pt x="297592" y="262860"/>
                      <a:pt x="243811" y="296110"/>
                    </a:cubicBezTo>
                    <a:cubicBezTo>
                      <a:pt x="225675" y="305292"/>
                      <a:pt x="206798" y="313048"/>
                      <a:pt x="187065" y="318523"/>
                    </a:cubicBezTo>
                    <a:cubicBezTo>
                      <a:pt x="178453" y="323257"/>
                      <a:pt x="118227" y="336146"/>
                      <a:pt x="91536" y="349662"/>
                    </a:cubicBezTo>
                    <a:cubicBezTo>
                      <a:pt x="84806" y="350119"/>
                      <a:pt x="78191" y="350404"/>
                      <a:pt x="71917" y="350860"/>
                    </a:cubicBezTo>
                    <a:cubicBezTo>
                      <a:pt x="72145" y="347780"/>
                      <a:pt x="71233" y="344587"/>
                      <a:pt x="68838" y="342077"/>
                    </a:cubicBezTo>
                    <a:cubicBezTo>
                      <a:pt x="53040" y="323713"/>
                      <a:pt x="37299" y="305292"/>
                      <a:pt x="21387" y="287042"/>
                    </a:cubicBezTo>
                    <a:cubicBezTo>
                      <a:pt x="14144" y="278658"/>
                      <a:pt x="7015" y="270160"/>
                      <a:pt x="0" y="261605"/>
                    </a:cubicBezTo>
                    <a:cubicBezTo>
                      <a:pt x="47907" y="256187"/>
                      <a:pt x="97239" y="247861"/>
                      <a:pt x="138873" y="222710"/>
                    </a:cubicBezTo>
                    <a:cubicBezTo>
                      <a:pt x="196988" y="190316"/>
                      <a:pt x="247575" y="143207"/>
                      <a:pt x="280825" y="85149"/>
                    </a:cubicBezTo>
                    <a:cubicBezTo>
                      <a:pt x="296053" y="58002"/>
                      <a:pt x="312307" y="30227"/>
                      <a:pt x="320690" y="0"/>
                    </a:cubicBezTo>
                    <a:cubicBezTo>
                      <a:pt x="342248" y="27090"/>
                      <a:pt x="363179" y="54751"/>
                      <a:pt x="382342" y="83951"/>
                    </a:cubicBezTo>
                    <a:cubicBezTo>
                      <a:pt x="385935" y="90110"/>
                      <a:pt x="388900" y="96897"/>
                      <a:pt x="390668" y="103969"/>
                    </a:cubicBezTo>
                    <a:cubicBezTo>
                      <a:pt x="390725" y="104083"/>
                      <a:pt x="390725" y="104197"/>
                      <a:pt x="390725" y="104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4863442" y="1489702"/>
                <a:ext cx="2393282" cy="2851577"/>
              </a:xfrm>
              <a:custGeom>
                <a:rect b="b" l="l" r="r" t="t"/>
                <a:pathLst>
                  <a:path extrusionOk="0" h="2851577" w="2393282">
                    <a:moveTo>
                      <a:pt x="2353227" y="2529656"/>
                    </a:moveTo>
                    <a:cubicBezTo>
                      <a:pt x="2331669" y="2490646"/>
                      <a:pt x="2306917" y="2457283"/>
                      <a:pt x="2273611" y="2427170"/>
                    </a:cubicBezTo>
                    <a:cubicBezTo>
                      <a:pt x="2267736" y="2421296"/>
                      <a:pt x="2261577" y="2415592"/>
                      <a:pt x="2255474" y="2409946"/>
                    </a:cubicBezTo>
                    <a:cubicBezTo>
                      <a:pt x="2254334" y="2408863"/>
                      <a:pt x="2253136" y="2408121"/>
                      <a:pt x="2251824" y="2407608"/>
                    </a:cubicBezTo>
                    <a:cubicBezTo>
                      <a:pt x="2251482" y="2406410"/>
                      <a:pt x="2251083" y="2405327"/>
                      <a:pt x="2250684" y="2404357"/>
                    </a:cubicBezTo>
                    <a:cubicBezTo>
                      <a:pt x="2237680" y="2371222"/>
                      <a:pt x="2212415" y="2344531"/>
                      <a:pt x="2191770" y="2316072"/>
                    </a:cubicBezTo>
                    <a:cubicBezTo>
                      <a:pt x="2157779" y="2273811"/>
                      <a:pt x="2123560" y="2231779"/>
                      <a:pt x="2088257" y="2190659"/>
                    </a:cubicBezTo>
                    <a:cubicBezTo>
                      <a:pt x="2070292" y="2169386"/>
                      <a:pt x="2032309" y="2101803"/>
                      <a:pt x="1999116" y="2103970"/>
                    </a:cubicBezTo>
                    <a:cubicBezTo>
                      <a:pt x="1992957" y="2094446"/>
                      <a:pt x="1986740" y="2085036"/>
                      <a:pt x="1980181" y="2075854"/>
                    </a:cubicBezTo>
                    <a:cubicBezTo>
                      <a:pt x="1954061" y="2034391"/>
                      <a:pt x="1930278" y="1991218"/>
                      <a:pt x="1898911" y="1953292"/>
                    </a:cubicBezTo>
                    <a:cubicBezTo>
                      <a:pt x="1781996" y="1797481"/>
                      <a:pt x="1662856" y="1643324"/>
                      <a:pt x="1545370" y="1487912"/>
                    </a:cubicBezTo>
                    <a:cubicBezTo>
                      <a:pt x="1507501" y="1442229"/>
                      <a:pt x="1472997" y="1393923"/>
                      <a:pt x="1439120" y="1345275"/>
                    </a:cubicBezTo>
                    <a:cubicBezTo>
                      <a:pt x="1392867" y="1284536"/>
                      <a:pt x="1347527" y="1223227"/>
                      <a:pt x="1303156" y="1161119"/>
                    </a:cubicBezTo>
                    <a:cubicBezTo>
                      <a:pt x="1265515" y="1114695"/>
                      <a:pt x="1230954" y="1066047"/>
                      <a:pt x="1195309" y="1018140"/>
                    </a:cubicBezTo>
                    <a:cubicBezTo>
                      <a:pt x="1159322" y="972743"/>
                      <a:pt x="1121452" y="928885"/>
                      <a:pt x="1089229" y="880579"/>
                    </a:cubicBezTo>
                    <a:cubicBezTo>
                      <a:pt x="1043262" y="816932"/>
                      <a:pt x="994899" y="755109"/>
                      <a:pt x="949558" y="690948"/>
                    </a:cubicBezTo>
                    <a:cubicBezTo>
                      <a:pt x="919160" y="651140"/>
                      <a:pt x="886538" y="613157"/>
                      <a:pt x="856311" y="573120"/>
                    </a:cubicBezTo>
                    <a:cubicBezTo>
                      <a:pt x="816503" y="520765"/>
                      <a:pt x="766315" y="477649"/>
                      <a:pt x="725822" y="425921"/>
                    </a:cubicBezTo>
                    <a:cubicBezTo>
                      <a:pt x="702667" y="397576"/>
                      <a:pt x="677402" y="371171"/>
                      <a:pt x="652023" y="344879"/>
                    </a:cubicBezTo>
                    <a:cubicBezTo>
                      <a:pt x="640902" y="334898"/>
                      <a:pt x="632290" y="320697"/>
                      <a:pt x="619800" y="312485"/>
                    </a:cubicBezTo>
                    <a:cubicBezTo>
                      <a:pt x="619458" y="308150"/>
                      <a:pt x="617176" y="303930"/>
                      <a:pt x="612443" y="301135"/>
                    </a:cubicBezTo>
                    <a:cubicBezTo>
                      <a:pt x="604344" y="296630"/>
                      <a:pt x="595675" y="292923"/>
                      <a:pt x="587178" y="289102"/>
                    </a:cubicBezTo>
                    <a:cubicBezTo>
                      <a:pt x="564023" y="278836"/>
                      <a:pt x="540297" y="269768"/>
                      <a:pt x="517428" y="258875"/>
                    </a:cubicBezTo>
                    <a:cubicBezTo>
                      <a:pt x="495128" y="247868"/>
                      <a:pt x="474939" y="233039"/>
                      <a:pt x="452354" y="222546"/>
                    </a:cubicBezTo>
                    <a:cubicBezTo>
                      <a:pt x="310573" y="152225"/>
                      <a:pt x="171757" y="76715"/>
                      <a:pt x="28550" y="9246"/>
                    </a:cubicBezTo>
                    <a:cubicBezTo>
                      <a:pt x="21764" y="5995"/>
                      <a:pt x="15262" y="749"/>
                      <a:pt x="7620" y="7"/>
                    </a:cubicBezTo>
                    <a:cubicBezTo>
                      <a:pt x="2430" y="-221"/>
                      <a:pt x="-878" y="5083"/>
                      <a:pt x="206" y="9760"/>
                    </a:cubicBezTo>
                    <a:cubicBezTo>
                      <a:pt x="320" y="10444"/>
                      <a:pt x="548" y="11128"/>
                      <a:pt x="833" y="11699"/>
                    </a:cubicBezTo>
                    <a:cubicBezTo>
                      <a:pt x="719" y="13239"/>
                      <a:pt x="833" y="14835"/>
                      <a:pt x="1061" y="16318"/>
                    </a:cubicBezTo>
                    <a:cubicBezTo>
                      <a:pt x="3856" y="35766"/>
                      <a:pt x="8931" y="54815"/>
                      <a:pt x="13665" y="73920"/>
                    </a:cubicBezTo>
                    <a:cubicBezTo>
                      <a:pt x="35223" y="155020"/>
                      <a:pt x="74404" y="230017"/>
                      <a:pt x="100582" y="309576"/>
                    </a:cubicBezTo>
                    <a:cubicBezTo>
                      <a:pt x="124706" y="380125"/>
                      <a:pt x="147861" y="451186"/>
                      <a:pt x="180597" y="518313"/>
                    </a:cubicBezTo>
                    <a:cubicBezTo>
                      <a:pt x="189152" y="536791"/>
                      <a:pt x="196338" y="555840"/>
                      <a:pt x="205121" y="574261"/>
                    </a:cubicBezTo>
                    <a:cubicBezTo>
                      <a:pt x="206889" y="577854"/>
                      <a:pt x="209455" y="580706"/>
                      <a:pt x="213163" y="582303"/>
                    </a:cubicBezTo>
                    <a:cubicBezTo>
                      <a:pt x="214075" y="582702"/>
                      <a:pt x="215045" y="582987"/>
                      <a:pt x="215957" y="583215"/>
                    </a:cubicBezTo>
                    <a:cubicBezTo>
                      <a:pt x="216584" y="585040"/>
                      <a:pt x="217953" y="586979"/>
                      <a:pt x="219322" y="588177"/>
                    </a:cubicBezTo>
                    <a:cubicBezTo>
                      <a:pt x="240994" y="614355"/>
                      <a:pt x="258446" y="643669"/>
                      <a:pt x="279434" y="670474"/>
                    </a:cubicBezTo>
                    <a:cubicBezTo>
                      <a:pt x="318843" y="717582"/>
                      <a:pt x="348214" y="772048"/>
                      <a:pt x="387509" y="819213"/>
                    </a:cubicBezTo>
                    <a:cubicBezTo>
                      <a:pt x="433192" y="871454"/>
                      <a:pt x="474483" y="927174"/>
                      <a:pt x="518226" y="980955"/>
                    </a:cubicBezTo>
                    <a:cubicBezTo>
                      <a:pt x="561627" y="1028748"/>
                      <a:pt x="601093" y="1079621"/>
                      <a:pt x="642156" y="1129409"/>
                    </a:cubicBezTo>
                    <a:cubicBezTo>
                      <a:pt x="680596" y="1171727"/>
                      <a:pt x="712135" y="1219463"/>
                      <a:pt x="747551" y="1264233"/>
                    </a:cubicBezTo>
                    <a:cubicBezTo>
                      <a:pt x="811028" y="1335409"/>
                      <a:pt x="865550" y="1413942"/>
                      <a:pt x="930624" y="1483691"/>
                    </a:cubicBezTo>
                    <a:cubicBezTo>
                      <a:pt x="995070" y="1559772"/>
                      <a:pt x="1057463" y="1638704"/>
                      <a:pt x="1119000" y="1717237"/>
                    </a:cubicBezTo>
                    <a:cubicBezTo>
                      <a:pt x="1156185" y="1759498"/>
                      <a:pt x="1190575" y="1804097"/>
                      <a:pt x="1224851" y="1848753"/>
                    </a:cubicBezTo>
                    <a:cubicBezTo>
                      <a:pt x="1261523" y="1892040"/>
                      <a:pt x="1297510" y="1935783"/>
                      <a:pt x="1330018" y="1982378"/>
                    </a:cubicBezTo>
                    <a:cubicBezTo>
                      <a:pt x="1388190" y="2054352"/>
                      <a:pt x="1445907" y="2126669"/>
                      <a:pt x="1503851" y="2198814"/>
                    </a:cubicBezTo>
                    <a:cubicBezTo>
                      <a:pt x="1551074" y="2253052"/>
                      <a:pt x="1591452" y="2312764"/>
                      <a:pt x="1636964" y="2368370"/>
                    </a:cubicBezTo>
                    <a:cubicBezTo>
                      <a:pt x="1638218" y="2369625"/>
                      <a:pt x="1639644" y="2370594"/>
                      <a:pt x="1641184" y="2371336"/>
                    </a:cubicBezTo>
                    <a:cubicBezTo>
                      <a:pt x="1641298" y="2372077"/>
                      <a:pt x="1641526" y="2372876"/>
                      <a:pt x="1642096" y="2373674"/>
                    </a:cubicBezTo>
                    <a:cubicBezTo>
                      <a:pt x="1643921" y="2375670"/>
                      <a:pt x="1646260" y="2376925"/>
                      <a:pt x="1648712" y="2377837"/>
                    </a:cubicBezTo>
                    <a:cubicBezTo>
                      <a:pt x="1648085" y="2406581"/>
                      <a:pt x="1691771" y="2434527"/>
                      <a:pt x="1706714" y="2456827"/>
                    </a:cubicBezTo>
                    <a:cubicBezTo>
                      <a:pt x="1748746" y="2521900"/>
                      <a:pt x="1796767" y="2582525"/>
                      <a:pt x="1850035" y="2638872"/>
                    </a:cubicBezTo>
                    <a:cubicBezTo>
                      <a:pt x="1861156" y="2651077"/>
                      <a:pt x="1871992" y="2663567"/>
                      <a:pt x="1883341" y="2675544"/>
                    </a:cubicBezTo>
                    <a:cubicBezTo>
                      <a:pt x="1885680" y="2677882"/>
                      <a:pt x="1888417" y="2679422"/>
                      <a:pt x="1891782" y="2679650"/>
                    </a:cubicBezTo>
                    <a:cubicBezTo>
                      <a:pt x="1892694" y="2679764"/>
                      <a:pt x="1893607" y="2679707"/>
                      <a:pt x="1894520" y="2679593"/>
                    </a:cubicBezTo>
                    <a:cubicBezTo>
                      <a:pt x="1899424" y="2682445"/>
                      <a:pt x="1905013" y="2684099"/>
                      <a:pt x="1910831" y="2685068"/>
                    </a:cubicBezTo>
                    <a:cubicBezTo>
                      <a:pt x="1915792" y="2695904"/>
                      <a:pt x="1935012" y="2714896"/>
                      <a:pt x="1938320" y="2719002"/>
                    </a:cubicBezTo>
                    <a:cubicBezTo>
                      <a:pt x="1987025" y="2772498"/>
                      <a:pt x="2038012" y="2840252"/>
                      <a:pt x="2114435" y="2850461"/>
                    </a:cubicBezTo>
                    <a:lnTo>
                      <a:pt x="2114492" y="2850461"/>
                    </a:lnTo>
                    <a:cubicBezTo>
                      <a:pt x="2231464" y="2862152"/>
                      <a:pt x="2361725" y="2780882"/>
                      <a:pt x="2389727" y="2664251"/>
                    </a:cubicBezTo>
                    <a:cubicBezTo>
                      <a:pt x="2402388" y="2616003"/>
                      <a:pt x="2379119" y="2569122"/>
                      <a:pt x="2353227" y="2529656"/>
                    </a:cubicBezTo>
                    <a:close/>
                    <a:moveTo>
                      <a:pt x="635712" y="384516"/>
                    </a:moveTo>
                    <a:cubicBezTo>
                      <a:pt x="642841" y="381493"/>
                      <a:pt x="645863" y="374992"/>
                      <a:pt x="646035" y="368034"/>
                    </a:cubicBezTo>
                    <a:cubicBezTo>
                      <a:pt x="660863" y="384972"/>
                      <a:pt x="675691" y="400713"/>
                      <a:pt x="680311" y="407386"/>
                    </a:cubicBezTo>
                    <a:cubicBezTo>
                      <a:pt x="720689" y="459684"/>
                      <a:pt x="764433" y="508903"/>
                      <a:pt x="809032" y="557608"/>
                    </a:cubicBezTo>
                    <a:cubicBezTo>
                      <a:pt x="873820" y="638593"/>
                      <a:pt x="937068" y="720776"/>
                      <a:pt x="996895" y="805525"/>
                    </a:cubicBezTo>
                    <a:cubicBezTo>
                      <a:pt x="1055524" y="882347"/>
                      <a:pt x="1109191" y="962648"/>
                      <a:pt x="1171526" y="1036562"/>
                    </a:cubicBezTo>
                    <a:cubicBezTo>
                      <a:pt x="1207057" y="1084582"/>
                      <a:pt x="1241561" y="1133231"/>
                      <a:pt x="1279145" y="1179712"/>
                    </a:cubicBezTo>
                    <a:cubicBezTo>
                      <a:pt x="1323459" y="1241933"/>
                      <a:pt x="1368686" y="1303300"/>
                      <a:pt x="1414938" y="1364039"/>
                    </a:cubicBezTo>
                    <a:cubicBezTo>
                      <a:pt x="1458568" y="1429511"/>
                      <a:pt x="1508813" y="1490079"/>
                      <a:pt x="1556149" y="1552871"/>
                    </a:cubicBezTo>
                    <a:cubicBezTo>
                      <a:pt x="1625842" y="1647088"/>
                      <a:pt x="1698273" y="1739308"/>
                      <a:pt x="1769734" y="1832156"/>
                    </a:cubicBezTo>
                    <a:cubicBezTo>
                      <a:pt x="1804865" y="1878694"/>
                      <a:pt x="1837944" y="1926772"/>
                      <a:pt x="1874558" y="1972227"/>
                    </a:cubicBezTo>
                    <a:cubicBezTo>
                      <a:pt x="1904785" y="2008898"/>
                      <a:pt x="1927541" y="2050018"/>
                      <a:pt x="1952920" y="2090568"/>
                    </a:cubicBezTo>
                    <a:cubicBezTo>
                      <a:pt x="1960962" y="2102088"/>
                      <a:pt x="1968148" y="2112753"/>
                      <a:pt x="1975904" y="2124901"/>
                    </a:cubicBezTo>
                    <a:cubicBezTo>
                      <a:pt x="1976588" y="2125871"/>
                      <a:pt x="1977273" y="2126783"/>
                      <a:pt x="1978071" y="2127581"/>
                    </a:cubicBezTo>
                    <a:cubicBezTo>
                      <a:pt x="1977444" y="2129692"/>
                      <a:pt x="1976931" y="2131745"/>
                      <a:pt x="1976417" y="2133684"/>
                    </a:cubicBezTo>
                    <a:cubicBezTo>
                      <a:pt x="1972083" y="2146402"/>
                      <a:pt x="1966665" y="2158778"/>
                      <a:pt x="1960391" y="2170698"/>
                    </a:cubicBezTo>
                    <a:cubicBezTo>
                      <a:pt x="1959422" y="2165622"/>
                      <a:pt x="1955430" y="2161287"/>
                      <a:pt x="1950582" y="2159634"/>
                    </a:cubicBezTo>
                    <a:cubicBezTo>
                      <a:pt x="1950525" y="2159120"/>
                      <a:pt x="1950411" y="2158607"/>
                      <a:pt x="1950297" y="2158094"/>
                    </a:cubicBezTo>
                    <a:cubicBezTo>
                      <a:pt x="1948129" y="2146288"/>
                      <a:pt x="1939290" y="2137790"/>
                      <a:pt x="1932161" y="2128665"/>
                    </a:cubicBezTo>
                    <a:cubicBezTo>
                      <a:pt x="1916135" y="2109959"/>
                      <a:pt x="1898398" y="2092735"/>
                      <a:pt x="1884767" y="2071405"/>
                    </a:cubicBezTo>
                    <a:cubicBezTo>
                      <a:pt x="1842506" y="2006845"/>
                      <a:pt x="1791634" y="1947418"/>
                      <a:pt x="1748632" y="1883200"/>
                    </a:cubicBezTo>
                    <a:cubicBezTo>
                      <a:pt x="1732720" y="1858619"/>
                      <a:pt x="1717721" y="1833525"/>
                      <a:pt x="1701238" y="1809286"/>
                    </a:cubicBezTo>
                    <a:cubicBezTo>
                      <a:pt x="1680650" y="1778603"/>
                      <a:pt x="1657666" y="1749631"/>
                      <a:pt x="1635424" y="1720146"/>
                    </a:cubicBezTo>
                    <a:cubicBezTo>
                      <a:pt x="1607193" y="1683645"/>
                      <a:pt x="1585064" y="1645149"/>
                      <a:pt x="1556321" y="1607907"/>
                    </a:cubicBezTo>
                    <a:cubicBezTo>
                      <a:pt x="1521702" y="1564220"/>
                      <a:pt x="1486799" y="1520762"/>
                      <a:pt x="1454747" y="1475137"/>
                    </a:cubicBezTo>
                    <a:cubicBezTo>
                      <a:pt x="1398684" y="1402307"/>
                      <a:pt x="1339086" y="1332215"/>
                      <a:pt x="1281883" y="1260298"/>
                    </a:cubicBezTo>
                    <a:cubicBezTo>
                      <a:pt x="1231752" y="1204178"/>
                      <a:pt x="1186526" y="1143896"/>
                      <a:pt x="1136566" y="1087662"/>
                    </a:cubicBezTo>
                    <a:cubicBezTo>
                      <a:pt x="1105255" y="1053557"/>
                      <a:pt x="1075884" y="1013236"/>
                      <a:pt x="1048280" y="975480"/>
                    </a:cubicBezTo>
                    <a:cubicBezTo>
                      <a:pt x="1015886" y="932935"/>
                      <a:pt x="979272" y="893754"/>
                      <a:pt x="946650" y="851322"/>
                    </a:cubicBezTo>
                    <a:cubicBezTo>
                      <a:pt x="868630" y="748322"/>
                      <a:pt x="781371" y="652851"/>
                      <a:pt x="698960" y="553502"/>
                    </a:cubicBezTo>
                    <a:cubicBezTo>
                      <a:pt x="666680" y="514092"/>
                      <a:pt x="630636" y="477991"/>
                      <a:pt x="592539" y="444228"/>
                    </a:cubicBezTo>
                    <a:cubicBezTo>
                      <a:pt x="592139" y="443886"/>
                      <a:pt x="591626" y="443373"/>
                      <a:pt x="591056" y="442860"/>
                    </a:cubicBezTo>
                    <a:cubicBezTo>
                      <a:pt x="608222" y="429685"/>
                      <a:pt x="600979" y="394440"/>
                      <a:pt x="598356" y="374478"/>
                    </a:cubicBezTo>
                    <a:cubicBezTo>
                      <a:pt x="610447" y="378014"/>
                      <a:pt x="622366" y="389478"/>
                      <a:pt x="635712" y="384516"/>
                    </a:cubicBezTo>
                    <a:close/>
                    <a:moveTo>
                      <a:pt x="1786102" y="2322688"/>
                    </a:moveTo>
                    <a:cubicBezTo>
                      <a:pt x="1786102" y="2320805"/>
                      <a:pt x="1785874" y="2318866"/>
                      <a:pt x="1785075" y="2317041"/>
                    </a:cubicBezTo>
                    <a:cubicBezTo>
                      <a:pt x="1783079" y="2311452"/>
                      <a:pt x="1777547" y="2308601"/>
                      <a:pt x="1773384" y="2304837"/>
                    </a:cubicBezTo>
                    <a:cubicBezTo>
                      <a:pt x="1770475" y="2301415"/>
                      <a:pt x="1766312" y="2299305"/>
                      <a:pt x="1762091" y="2298791"/>
                    </a:cubicBezTo>
                    <a:cubicBezTo>
                      <a:pt x="1728614" y="2260979"/>
                      <a:pt x="1703634" y="2216494"/>
                      <a:pt x="1669586" y="2179024"/>
                    </a:cubicBezTo>
                    <a:cubicBezTo>
                      <a:pt x="1634397" y="2139843"/>
                      <a:pt x="1603315" y="2097355"/>
                      <a:pt x="1572403" y="2054752"/>
                    </a:cubicBezTo>
                    <a:cubicBezTo>
                      <a:pt x="1550560" y="2025323"/>
                      <a:pt x="1526436" y="1997720"/>
                      <a:pt x="1503395" y="1969261"/>
                    </a:cubicBezTo>
                    <a:cubicBezTo>
                      <a:pt x="1481209" y="1940574"/>
                      <a:pt x="1461933" y="1909663"/>
                      <a:pt x="1438264" y="1882116"/>
                    </a:cubicBezTo>
                    <a:cubicBezTo>
                      <a:pt x="1391783" y="1828620"/>
                      <a:pt x="1348838" y="1772444"/>
                      <a:pt x="1306521" y="1715697"/>
                    </a:cubicBezTo>
                    <a:cubicBezTo>
                      <a:pt x="1261979" y="1661631"/>
                      <a:pt x="1214871" y="1609789"/>
                      <a:pt x="1171241" y="1554981"/>
                    </a:cubicBezTo>
                    <a:cubicBezTo>
                      <a:pt x="1139931" y="1518880"/>
                      <a:pt x="1103259" y="1487684"/>
                      <a:pt x="1075770" y="1448389"/>
                    </a:cubicBezTo>
                    <a:cubicBezTo>
                      <a:pt x="1043090" y="1400938"/>
                      <a:pt x="1002826" y="1359533"/>
                      <a:pt x="966212" y="1315276"/>
                    </a:cubicBezTo>
                    <a:cubicBezTo>
                      <a:pt x="922012" y="1257332"/>
                      <a:pt x="873307" y="1202981"/>
                      <a:pt x="826426" y="1147203"/>
                    </a:cubicBezTo>
                    <a:cubicBezTo>
                      <a:pt x="793006" y="1104372"/>
                      <a:pt x="756448" y="1064336"/>
                      <a:pt x="719720" y="1024357"/>
                    </a:cubicBezTo>
                    <a:cubicBezTo>
                      <a:pt x="673296" y="967610"/>
                      <a:pt x="627613" y="910293"/>
                      <a:pt x="579136" y="855200"/>
                    </a:cubicBezTo>
                    <a:cubicBezTo>
                      <a:pt x="531914" y="800050"/>
                      <a:pt x="490623" y="740053"/>
                      <a:pt x="442716" y="685473"/>
                    </a:cubicBezTo>
                    <a:cubicBezTo>
                      <a:pt x="419504" y="656729"/>
                      <a:pt x="396007" y="628156"/>
                      <a:pt x="371654" y="600496"/>
                    </a:cubicBezTo>
                    <a:cubicBezTo>
                      <a:pt x="383574" y="576257"/>
                      <a:pt x="369601" y="520537"/>
                      <a:pt x="367548" y="501888"/>
                    </a:cubicBezTo>
                    <a:cubicBezTo>
                      <a:pt x="399885" y="506222"/>
                      <a:pt x="431766" y="513579"/>
                      <a:pt x="463932" y="518826"/>
                    </a:cubicBezTo>
                    <a:cubicBezTo>
                      <a:pt x="471973" y="518997"/>
                      <a:pt x="477562" y="516260"/>
                      <a:pt x="481441" y="511697"/>
                    </a:cubicBezTo>
                    <a:cubicBezTo>
                      <a:pt x="505508" y="544719"/>
                      <a:pt x="521249" y="583272"/>
                      <a:pt x="543263" y="617719"/>
                    </a:cubicBezTo>
                    <a:cubicBezTo>
                      <a:pt x="596930" y="695340"/>
                      <a:pt x="654247" y="770565"/>
                      <a:pt x="714359" y="843281"/>
                    </a:cubicBezTo>
                    <a:cubicBezTo>
                      <a:pt x="763406" y="897119"/>
                      <a:pt x="809659" y="954835"/>
                      <a:pt x="855912" y="1011696"/>
                    </a:cubicBezTo>
                    <a:cubicBezTo>
                      <a:pt x="891614" y="1053158"/>
                      <a:pt x="921670" y="1099126"/>
                      <a:pt x="957315" y="1140645"/>
                    </a:cubicBezTo>
                    <a:cubicBezTo>
                      <a:pt x="1018168" y="1211649"/>
                      <a:pt x="1073260" y="1287274"/>
                      <a:pt x="1135311" y="1357309"/>
                    </a:cubicBezTo>
                    <a:cubicBezTo>
                      <a:pt x="1161432" y="1389361"/>
                      <a:pt x="1181564" y="1424835"/>
                      <a:pt x="1206088" y="1458255"/>
                    </a:cubicBezTo>
                    <a:cubicBezTo>
                      <a:pt x="1229870" y="1491505"/>
                      <a:pt x="1259013" y="1520363"/>
                      <a:pt x="1283309" y="1553213"/>
                    </a:cubicBezTo>
                    <a:cubicBezTo>
                      <a:pt x="1315760" y="1599010"/>
                      <a:pt x="1351918" y="1641898"/>
                      <a:pt x="1390985" y="1682163"/>
                    </a:cubicBezTo>
                    <a:cubicBezTo>
                      <a:pt x="1438264" y="1737769"/>
                      <a:pt x="1483320" y="1795599"/>
                      <a:pt x="1532082" y="1850064"/>
                    </a:cubicBezTo>
                    <a:cubicBezTo>
                      <a:pt x="1555978" y="1878466"/>
                      <a:pt x="1578164" y="1908237"/>
                      <a:pt x="1600520" y="1937836"/>
                    </a:cubicBezTo>
                    <a:cubicBezTo>
                      <a:pt x="1634226" y="1980211"/>
                      <a:pt x="1671924" y="2019449"/>
                      <a:pt x="1702493" y="2064276"/>
                    </a:cubicBezTo>
                    <a:cubicBezTo>
                      <a:pt x="1732663" y="2110016"/>
                      <a:pt x="1767281" y="2152447"/>
                      <a:pt x="1797908" y="2197845"/>
                    </a:cubicBezTo>
                    <a:cubicBezTo>
                      <a:pt x="1812223" y="2219460"/>
                      <a:pt x="1826880" y="2244782"/>
                      <a:pt x="1839712" y="2268393"/>
                    </a:cubicBezTo>
                    <a:cubicBezTo>
                      <a:pt x="1843020" y="2273925"/>
                      <a:pt x="1845757" y="2280085"/>
                      <a:pt x="1849807" y="2285161"/>
                    </a:cubicBezTo>
                    <a:cubicBezTo>
                      <a:pt x="1829332" y="2299076"/>
                      <a:pt x="1808116" y="2311566"/>
                      <a:pt x="1786102" y="2322688"/>
                    </a:cubicBezTo>
                    <a:close/>
                    <a:moveTo>
                      <a:pt x="1874672" y="2267024"/>
                    </a:moveTo>
                    <a:cubicBezTo>
                      <a:pt x="1845928" y="2214783"/>
                      <a:pt x="1814732" y="2163854"/>
                      <a:pt x="1777775" y="2116917"/>
                    </a:cubicBezTo>
                    <a:cubicBezTo>
                      <a:pt x="1754734" y="2086975"/>
                      <a:pt x="1734659" y="2055037"/>
                      <a:pt x="1712018" y="2024810"/>
                    </a:cubicBezTo>
                    <a:cubicBezTo>
                      <a:pt x="1679966" y="1981238"/>
                      <a:pt x="1641697" y="1942798"/>
                      <a:pt x="1609930" y="1898998"/>
                    </a:cubicBezTo>
                    <a:cubicBezTo>
                      <a:pt x="1556834" y="1826624"/>
                      <a:pt x="1494156" y="1762064"/>
                      <a:pt x="1439348" y="1691002"/>
                    </a:cubicBezTo>
                    <a:cubicBezTo>
                      <a:pt x="1412714" y="1657639"/>
                      <a:pt x="1381347" y="1628438"/>
                      <a:pt x="1354371" y="1595417"/>
                    </a:cubicBezTo>
                    <a:cubicBezTo>
                      <a:pt x="1330873" y="1567129"/>
                      <a:pt x="1310684" y="1536275"/>
                      <a:pt x="1287187" y="1507987"/>
                    </a:cubicBezTo>
                    <a:cubicBezTo>
                      <a:pt x="1240649" y="1458940"/>
                      <a:pt x="1205802" y="1400995"/>
                      <a:pt x="1166336" y="1346530"/>
                    </a:cubicBezTo>
                    <a:cubicBezTo>
                      <a:pt x="1117289" y="1290011"/>
                      <a:pt x="1071264" y="1231040"/>
                      <a:pt x="1024156" y="1172868"/>
                    </a:cubicBezTo>
                    <a:cubicBezTo>
                      <a:pt x="975051" y="1116178"/>
                      <a:pt x="930909" y="1055724"/>
                      <a:pt x="883686" y="997609"/>
                    </a:cubicBezTo>
                    <a:cubicBezTo>
                      <a:pt x="835437" y="938980"/>
                      <a:pt x="787759" y="879781"/>
                      <a:pt x="735974" y="824232"/>
                    </a:cubicBezTo>
                    <a:cubicBezTo>
                      <a:pt x="680311" y="757733"/>
                      <a:pt x="624248" y="687755"/>
                      <a:pt x="571437" y="618461"/>
                    </a:cubicBezTo>
                    <a:cubicBezTo>
                      <a:pt x="549308" y="590173"/>
                      <a:pt x="533168" y="557950"/>
                      <a:pt x="512580" y="528636"/>
                    </a:cubicBezTo>
                    <a:cubicBezTo>
                      <a:pt x="504938" y="518598"/>
                      <a:pt x="497238" y="507990"/>
                      <a:pt x="486973" y="500633"/>
                    </a:cubicBezTo>
                    <a:cubicBezTo>
                      <a:pt x="492961" y="479360"/>
                      <a:pt x="485433" y="445027"/>
                      <a:pt x="485547" y="429115"/>
                    </a:cubicBezTo>
                    <a:cubicBezTo>
                      <a:pt x="515603" y="433392"/>
                      <a:pt x="545031" y="440635"/>
                      <a:pt x="574345" y="447821"/>
                    </a:cubicBezTo>
                    <a:cubicBezTo>
                      <a:pt x="576627" y="447764"/>
                      <a:pt x="578737" y="447536"/>
                      <a:pt x="580676" y="447137"/>
                    </a:cubicBezTo>
                    <a:cubicBezTo>
                      <a:pt x="586208" y="456091"/>
                      <a:pt x="594763" y="463277"/>
                      <a:pt x="601208" y="471547"/>
                    </a:cubicBezTo>
                    <a:cubicBezTo>
                      <a:pt x="618944" y="491451"/>
                      <a:pt x="636738" y="510842"/>
                      <a:pt x="653620" y="531715"/>
                    </a:cubicBezTo>
                    <a:cubicBezTo>
                      <a:pt x="724967" y="623537"/>
                      <a:pt x="799907" y="712449"/>
                      <a:pt x="873193" y="802617"/>
                    </a:cubicBezTo>
                    <a:cubicBezTo>
                      <a:pt x="917734" y="862215"/>
                      <a:pt x="964786" y="919760"/>
                      <a:pt x="1012236" y="977077"/>
                    </a:cubicBezTo>
                    <a:cubicBezTo>
                      <a:pt x="1045657" y="1020992"/>
                      <a:pt x="1076625" y="1066731"/>
                      <a:pt x="1114095" y="1107452"/>
                    </a:cubicBezTo>
                    <a:cubicBezTo>
                      <a:pt x="1151052" y="1148344"/>
                      <a:pt x="1183902" y="1192772"/>
                      <a:pt x="1219718" y="1234633"/>
                    </a:cubicBezTo>
                    <a:cubicBezTo>
                      <a:pt x="1257645" y="1277464"/>
                      <a:pt x="1293175" y="1322291"/>
                      <a:pt x="1328535" y="1367232"/>
                    </a:cubicBezTo>
                    <a:cubicBezTo>
                      <a:pt x="1375643" y="1424264"/>
                      <a:pt x="1422809" y="1481011"/>
                      <a:pt x="1465241" y="1541693"/>
                    </a:cubicBezTo>
                    <a:cubicBezTo>
                      <a:pt x="1509383" y="1598097"/>
                      <a:pt x="1552899" y="1652107"/>
                      <a:pt x="1591851" y="1712903"/>
                    </a:cubicBezTo>
                    <a:cubicBezTo>
                      <a:pt x="1627268" y="1761950"/>
                      <a:pt x="1666221" y="1808488"/>
                      <a:pt x="1697702" y="1860330"/>
                    </a:cubicBezTo>
                    <a:cubicBezTo>
                      <a:pt x="1733233" y="1919244"/>
                      <a:pt x="1775665" y="1973538"/>
                      <a:pt x="1816899" y="2028460"/>
                    </a:cubicBezTo>
                    <a:cubicBezTo>
                      <a:pt x="1845985" y="2066386"/>
                      <a:pt x="1869311" y="2108419"/>
                      <a:pt x="1903702" y="2142695"/>
                    </a:cubicBezTo>
                    <a:cubicBezTo>
                      <a:pt x="1912313" y="2152162"/>
                      <a:pt x="1919100" y="2164481"/>
                      <a:pt x="1930564" y="2171154"/>
                    </a:cubicBezTo>
                    <a:cubicBezTo>
                      <a:pt x="1931077" y="2171610"/>
                      <a:pt x="1931647" y="2171952"/>
                      <a:pt x="1932218" y="2172238"/>
                    </a:cubicBezTo>
                    <a:cubicBezTo>
                      <a:pt x="1933073" y="2179195"/>
                      <a:pt x="1939974" y="2185355"/>
                      <a:pt x="1944594" y="2190203"/>
                    </a:cubicBezTo>
                    <a:cubicBezTo>
                      <a:pt x="1944594" y="2190203"/>
                      <a:pt x="1944594" y="2190203"/>
                      <a:pt x="1944594" y="2190145"/>
                    </a:cubicBezTo>
                    <a:cubicBezTo>
                      <a:pt x="1945791" y="2190944"/>
                      <a:pt x="1946932" y="2191457"/>
                      <a:pt x="1948015" y="2191742"/>
                    </a:cubicBezTo>
                    <a:cubicBezTo>
                      <a:pt x="1928739" y="2221342"/>
                      <a:pt x="1903645" y="2247120"/>
                      <a:pt x="1874672" y="2267024"/>
                    </a:cubicBezTo>
                    <a:close/>
                    <a:moveTo>
                      <a:pt x="179172" y="446282"/>
                    </a:moveTo>
                    <a:cubicBezTo>
                      <a:pt x="151454" y="378129"/>
                      <a:pt x="127558" y="308493"/>
                      <a:pt x="100354" y="240111"/>
                    </a:cubicBezTo>
                    <a:cubicBezTo>
                      <a:pt x="104745" y="226139"/>
                      <a:pt x="105315" y="195113"/>
                      <a:pt x="107368" y="189581"/>
                    </a:cubicBezTo>
                    <a:cubicBezTo>
                      <a:pt x="126588" y="186672"/>
                      <a:pt x="145751" y="197052"/>
                      <a:pt x="165199" y="195170"/>
                    </a:cubicBezTo>
                    <a:cubicBezTo>
                      <a:pt x="192175" y="189524"/>
                      <a:pt x="177004" y="157700"/>
                      <a:pt x="172271" y="140306"/>
                    </a:cubicBezTo>
                    <a:cubicBezTo>
                      <a:pt x="187270" y="139621"/>
                      <a:pt x="202327" y="147492"/>
                      <a:pt x="217098" y="143556"/>
                    </a:cubicBezTo>
                    <a:cubicBezTo>
                      <a:pt x="220349" y="142359"/>
                      <a:pt x="222687" y="140648"/>
                      <a:pt x="224341" y="138538"/>
                    </a:cubicBezTo>
                    <a:cubicBezTo>
                      <a:pt x="261469" y="157871"/>
                      <a:pt x="298710" y="177091"/>
                      <a:pt x="335610" y="196938"/>
                    </a:cubicBezTo>
                    <a:cubicBezTo>
                      <a:pt x="386026" y="226024"/>
                      <a:pt x="440321" y="247640"/>
                      <a:pt x="489539" y="278893"/>
                    </a:cubicBezTo>
                    <a:cubicBezTo>
                      <a:pt x="524614" y="298284"/>
                      <a:pt x="562939" y="310717"/>
                      <a:pt x="598812" y="328454"/>
                    </a:cubicBezTo>
                    <a:cubicBezTo>
                      <a:pt x="602177" y="329880"/>
                      <a:pt x="605371" y="330108"/>
                      <a:pt x="608165" y="329366"/>
                    </a:cubicBezTo>
                    <a:cubicBezTo>
                      <a:pt x="605941" y="333986"/>
                      <a:pt x="605713" y="339746"/>
                      <a:pt x="608565" y="345164"/>
                    </a:cubicBezTo>
                    <a:cubicBezTo>
                      <a:pt x="594991" y="339347"/>
                      <a:pt x="574003" y="337123"/>
                      <a:pt x="567502" y="353776"/>
                    </a:cubicBezTo>
                    <a:cubicBezTo>
                      <a:pt x="562939" y="373965"/>
                      <a:pt x="572349" y="395067"/>
                      <a:pt x="571266" y="415541"/>
                    </a:cubicBezTo>
                    <a:cubicBezTo>
                      <a:pt x="547655" y="408469"/>
                      <a:pt x="523416" y="404078"/>
                      <a:pt x="499177" y="400029"/>
                    </a:cubicBezTo>
                    <a:cubicBezTo>
                      <a:pt x="486345" y="398432"/>
                      <a:pt x="470319" y="392672"/>
                      <a:pt x="459711" y="402823"/>
                    </a:cubicBezTo>
                    <a:cubicBezTo>
                      <a:pt x="452639" y="409952"/>
                      <a:pt x="453951" y="421074"/>
                      <a:pt x="454636" y="430256"/>
                    </a:cubicBezTo>
                    <a:cubicBezTo>
                      <a:pt x="455491" y="449589"/>
                      <a:pt x="458913" y="466699"/>
                      <a:pt x="457829" y="486546"/>
                    </a:cubicBezTo>
                    <a:cubicBezTo>
                      <a:pt x="431310" y="481984"/>
                      <a:pt x="404904" y="476280"/>
                      <a:pt x="378270" y="472402"/>
                    </a:cubicBezTo>
                    <a:cubicBezTo>
                      <a:pt x="357795" y="467783"/>
                      <a:pt x="332188" y="470976"/>
                      <a:pt x="336751" y="498124"/>
                    </a:cubicBezTo>
                    <a:cubicBezTo>
                      <a:pt x="341370" y="526868"/>
                      <a:pt x="349412" y="555555"/>
                      <a:pt x="347701" y="584869"/>
                    </a:cubicBezTo>
                    <a:cubicBezTo>
                      <a:pt x="322664" y="578196"/>
                      <a:pt x="297285" y="572892"/>
                      <a:pt x="272191" y="566163"/>
                    </a:cubicBezTo>
                    <a:cubicBezTo>
                      <a:pt x="267628" y="564965"/>
                      <a:pt x="245785" y="558064"/>
                      <a:pt x="230044" y="556239"/>
                    </a:cubicBezTo>
                    <a:cubicBezTo>
                      <a:pt x="213391" y="519453"/>
                      <a:pt x="195141" y="483409"/>
                      <a:pt x="179172" y="446282"/>
                    </a:cubicBezTo>
                    <a:close/>
                    <a:moveTo>
                      <a:pt x="1660917" y="2349835"/>
                    </a:moveTo>
                    <a:cubicBezTo>
                      <a:pt x="1655841" y="2341679"/>
                      <a:pt x="1649340" y="2334493"/>
                      <a:pt x="1643693" y="2326680"/>
                    </a:cubicBezTo>
                    <a:cubicBezTo>
                      <a:pt x="1602060" y="2275294"/>
                      <a:pt x="1564590" y="2220600"/>
                      <a:pt x="1520847" y="2170926"/>
                    </a:cubicBezTo>
                    <a:cubicBezTo>
                      <a:pt x="1474023" y="2113609"/>
                      <a:pt x="1429767" y="2054181"/>
                      <a:pt x="1381575" y="1998005"/>
                    </a:cubicBezTo>
                    <a:cubicBezTo>
                      <a:pt x="1345188" y="1953748"/>
                      <a:pt x="1314562" y="1905100"/>
                      <a:pt x="1276294" y="1862383"/>
                    </a:cubicBezTo>
                    <a:cubicBezTo>
                      <a:pt x="1228330" y="1804724"/>
                      <a:pt x="1184187" y="1744099"/>
                      <a:pt x="1134684" y="1687752"/>
                    </a:cubicBezTo>
                    <a:cubicBezTo>
                      <a:pt x="1064363" y="1597071"/>
                      <a:pt x="992960" y="1506846"/>
                      <a:pt x="916252" y="1421470"/>
                    </a:cubicBezTo>
                    <a:cubicBezTo>
                      <a:pt x="867090" y="1362841"/>
                      <a:pt x="819754" y="1299821"/>
                      <a:pt x="768881" y="1242162"/>
                    </a:cubicBezTo>
                    <a:cubicBezTo>
                      <a:pt x="733464" y="1196707"/>
                      <a:pt x="700956" y="1148914"/>
                      <a:pt x="661889" y="1106312"/>
                    </a:cubicBezTo>
                    <a:cubicBezTo>
                      <a:pt x="603375" y="1032170"/>
                      <a:pt x="538872" y="963104"/>
                      <a:pt x="481212" y="888336"/>
                    </a:cubicBezTo>
                    <a:cubicBezTo>
                      <a:pt x="450986" y="850010"/>
                      <a:pt x="417280" y="814650"/>
                      <a:pt x="387053" y="776382"/>
                    </a:cubicBezTo>
                    <a:cubicBezTo>
                      <a:pt x="364639" y="747011"/>
                      <a:pt x="345077" y="715700"/>
                      <a:pt x="321922" y="686899"/>
                    </a:cubicBezTo>
                    <a:cubicBezTo>
                      <a:pt x="310402" y="673040"/>
                      <a:pt x="298710" y="659296"/>
                      <a:pt x="287019" y="645608"/>
                    </a:cubicBezTo>
                    <a:cubicBezTo>
                      <a:pt x="282741" y="638935"/>
                      <a:pt x="277780" y="632719"/>
                      <a:pt x="273388" y="626103"/>
                    </a:cubicBezTo>
                    <a:cubicBezTo>
                      <a:pt x="260955" y="609108"/>
                      <a:pt x="249207" y="590629"/>
                      <a:pt x="235405" y="574603"/>
                    </a:cubicBezTo>
                    <a:cubicBezTo>
                      <a:pt x="271563" y="589032"/>
                      <a:pt x="310003" y="597872"/>
                      <a:pt x="346560" y="611104"/>
                    </a:cubicBezTo>
                    <a:cubicBezTo>
                      <a:pt x="353005" y="612530"/>
                      <a:pt x="358081" y="612073"/>
                      <a:pt x="362187" y="610191"/>
                    </a:cubicBezTo>
                    <a:cubicBezTo>
                      <a:pt x="364582" y="614469"/>
                      <a:pt x="367149" y="618575"/>
                      <a:pt x="370114" y="622510"/>
                    </a:cubicBezTo>
                    <a:cubicBezTo>
                      <a:pt x="390304" y="649429"/>
                      <a:pt x="407698" y="678287"/>
                      <a:pt x="428971" y="704465"/>
                    </a:cubicBezTo>
                    <a:cubicBezTo>
                      <a:pt x="465985" y="750433"/>
                      <a:pt x="499691" y="799024"/>
                      <a:pt x="535792" y="845790"/>
                    </a:cubicBezTo>
                    <a:cubicBezTo>
                      <a:pt x="581360" y="902137"/>
                      <a:pt x="629153" y="956717"/>
                      <a:pt x="673068" y="1014433"/>
                    </a:cubicBezTo>
                    <a:cubicBezTo>
                      <a:pt x="695481" y="1043234"/>
                      <a:pt x="720404" y="1069868"/>
                      <a:pt x="745042" y="1096730"/>
                    </a:cubicBezTo>
                    <a:cubicBezTo>
                      <a:pt x="784964" y="1143097"/>
                      <a:pt x="822320" y="1191574"/>
                      <a:pt x="862927" y="1237314"/>
                    </a:cubicBezTo>
                    <a:cubicBezTo>
                      <a:pt x="887165" y="1265088"/>
                      <a:pt x="910491" y="1293775"/>
                      <a:pt x="932905" y="1322976"/>
                    </a:cubicBezTo>
                    <a:cubicBezTo>
                      <a:pt x="979557" y="1379437"/>
                      <a:pt x="1026665" y="1430880"/>
                      <a:pt x="1069382" y="1490935"/>
                    </a:cubicBezTo>
                    <a:cubicBezTo>
                      <a:pt x="1109989" y="1536845"/>
                      <a:pt x="1154930" y="1578821"/>
                      <a:pt x="1191202" y="1628552"/>
                    </a:cubicBezTo>
                    <a:cubicBezTo>
                      <a:pt x="1216410" y="1659122"/>
                      <a:pt x="1243672" y="1687580"/>
                      <a:pt x="1268766" y="1718321"/>
                    </a:cubicBezTo>
                    <a:cubicBezTo>
                      <a:pt x="1299392" y="1753966"/>
                      <a:pt x="1324429" y="1793945"/>
                      <a:pt x="1354485" y="1829989"/>
                    </a:cubicBezTo>
                    <a:cubicBezTo>
                      <a:pt x="1388704" y="1872022"/>
                      <a:pt x="1425603" y="1912001"/>
                      <a:pt x="1456001" y="1956999"/>
                    </a:cubicBezTo>
                    <a:cubicBezTo>
                      <a:pt x="1476476" y="1987226"/>
                      <a:pt x="1500942" y="2014316"/>
                      <a:pt x="1523812" y="2042661"/>
                    </a:cubicBezTo>
                    <a:cubicBezTo>
                      <a:pt x="1557461" y="2083553"/>
                      <a:pt x="1585464" y="2128722"/>
                      <a:pt x="1620196" y="2168758"/>
                    </a:cubicBezTo>
                    <a:cubicBezTo>
                      <a:pt x="1643351" y="2195849"/>
                      <a:pt x="1667019" y="2222654"/>
                      <a:pt x="1687608" y="2251740"/>
                    </a:cubicBezTo>
                    <a:cubicBezTo>
                      <a:pt x="1705858" y="2277689"/>
                      <a:pt x="1723595" y="2304209"/>
                      <a:pt x="1745894" y="2326908"/>
                    </a:cubicBezTo>
                    <a:cubicBezTo>
                      <a:pt x="1747662" y="2328505"/>
                      <a:pt x="1749487" y="2329588"/>
                      <a:pt x="1751255" y="2330330"/>
                    </a:cubicBezTo>
                    <a:cubicBezTo>
                      <a:pt x="1753594" y="2332440"/>
                      <a:pt x="1756217" y="2334208"/>
                      <a:pt x="1758784" y="2335520"/>
                    </a:cubicBezTo>
                    <a:cubicBezTo>
                      <a:pt x="1746693" y="2340881"/>
                      <a:pt x="1734488" y="2345843"/>
                      <a:pt x="1722055" y="2350405"/>
                    </a:cubicBezTo>
                    <a:cubicBezTo>
                      <a:pt x="1702892" y="2357762"/>
                      <a:pt x="1682532" y="2358618"/>
                      <a:pt x="1662457" y="2361412"/>
                    </a:cubicBezTo>
                    <a:cubicBezTo>
                      <a:pt x="1663426" y="2357705"/>
                      <a:pt x="1662970" y="2353485"/>
                      <a:pt x="1660917" y="2349835"/>
                    </a:cubicBezTo>
                    <a:close/>
                    <a:moveTo>
                      <a:pt x="1713386" y="2426429"/>
                    </a:moveTo>
                    <a:cubicBezTo>
                      <a:pt x="1697075" y="2411600"/>
                      <a:pt x="1677570" y="2399852"/>
                      <a:pt x="1665765" y="2380290"/>
                    </a:cubicBezTo>
                    <a:cubicBezTo>
                      <a:pt x="1666050" y="2380347"/>
                      <a:pt x="1666392" y="2380404"/>
                      <a:pt x="1666620" y="2380404"/>
                    </a:cubicBezTo>
                    <a:cubicBezTo>
                      <a:pt x="1705744" y="2384282"/>
                      <a:pt x="1743214" y="2369739"/>
                      <a:pt x="1778574" y="2354797"/>
                    </a:cubicBezTo>
                    <a:cubicBezTo>
                      <a:pt x="1804580" y="2344417"/>
                      <a:pt x="1830130" y="2332725"/>
                      <a:pt x="1853514" y="2317156"/>
                    </a:cubicBezTo>
                    <a:cubicBezTo>
                      <a:pt x="1925659" y="2273697"/>
                      <a:pt x="1990390" y="2211133"/>
                      <a:pt x="2010294" y="2126726"/>
                    </a:cubicBezTo>
                    <a:cubicBezTo>
                      <a:pt x="2031396" y="2151592"/>
                      <a:pt x="2045768" y="2181534"/>
                      <a:pt x="2065045" y="2207825"/>
                    </a:cubicBezTo>
                    <a:cubicBezTo>
                      <a:pt x="2068296" y="2211932"/>
                      <a:pt x="2071547" y="2216038"/>
                      <a:pt x="2074797" y="2220144"/>
                    </a:cubicBezTo>
                    <a:cubicBezTo>
                      <a:pt x="2071204" y="2222597"/>
                      <a:pt x="2068695" y="2226703"/>
                      <a:pt x="2068524" y="2232520"/>
                    </a:cubicBezTo>
                    <a:cubicBezTo>
                      <a:pt x="2049874" y="2322973"/>
                      <a:pt x="1922807" y="2411657"/>
                      <a:pt x="1841993" y="2447416"/>
                    </a:cubicBezTo>
                    <a:cubicBezTo>
                      <a:pt x="1813534" y="2459051"/>
                      <a:pt x="1783307" y="2465381"/>
                      <a:pt x="1753993" y="2474392"/>
                    </a:cubicBezTo>
                    <a:cubicBezTo>
                      <a:pt x="1742073" y="2457112"/>
                      <a:pt x="1729469" y="2440230"/>
                      <a:pt x="1713386" y="2426429"/>
                    </a:cubicBezTo>
                    <a:close/>
                    <a:moveTo>
                      <a:pt x="1774981" y="2504847"/>
                    </a:moveTo>
                    <a:cubicBezTo>
                      <a:pt x="1771445" y="2500000"/>
                      <a:pt x="1768080" y="2495038"/>
                      <a:pt x="1764658" y="2490019"/>
                    </a:cubicBezTo>
                    <a:cubicBezTo>
                      <a:pt x="1841024" y="2486654"/>
                      <a:pt x="1912485" y="2449526"/>
                      <a:pt x="1972026" y="2403274"/>
                    </a:cubicBezTo>
                    <a:cubicBezTo>
                      <a:pt x="2024552" y="2362724"/>
                      <a:pt x="2079930" y="2313620"/>
                      <a:pt x="2096698" y="2247291"/>
                    </a:cubicBezTo>
                    <a:cubicBezTo>
                      <a:pt x="2108389" y="2261606"/>
                      <a:pt x="2120138" y="2275864"/>
                      <a:pt x="2131829" y="2290179"/>
                    </a:cubicBezTo>
                    <a:cubicBezTo>
                      <a:pt x="2128236" y="2293145"/>
                      <a:pt x="2125556" y="2297879"/>
                      <a:pt x="2125099" y="2304209"/>
                    </a:cubicBezTo>
                    <a:cubicBezTo>
                      <a:pt x="2093219" y="2405555"/>
                      <a:pt x="2016739" y="2492643"/>
                      <a:pt x="1918815" y="2534618"/>
                    </a:cubicBezTo>
                    <a:cubicBezTo>
                      <a:pt x="1892580" y="2543743"/>
                      <a:pt x="1865547" y="2550074"/>
                      <a:pt x="1839027" y="2558001"/>
                    </a:cubicBezTo>
                    <a:cubicBezTo>
                      <a:pt x="1835891" y="2558800"/>
                      <a:pt x="1828191" y="2561537"/>
                      <a:pt x="1821747" y="2565130"/>
                    </a:cubicBezTo>
                    <a:cubicBezTo>
                      <a:pt x="1805778" y="2545397"/>
                      <a:pt x="1790265" y="2525322"/>
                      <a:pt x="1774981" y="2504847"/>
                    </a:cubicBezTo>
                    <a:close/>
                    <a:moveTo>
                      <a:pt x="1904785" y="2667902"/>
                    </a:moveTo>
                    <a:cubicBezTo>
                      <a:pt x="1905013" y="2664822"/>
                      <a:pt x="1904101" y="2661628"/>
                      <a:pt x="1901706" y="2659119"/>
                    </a:cubicBezTo>
                    <a:cubicBezTo>
                      <a:pt x="1885908" y="2640754"/>
                      <a:pt x="1870167" y="2622333"/>
                      <a:pt x="1854255" y="2604083"/>
                    </a:cubicBezTo>
                    <a:cubicBezTo>
                      <a:pt x="1847012" y="2595699"/>
                      <a:pt x="1839883" y="2587202"/>
                      <a:pt x="1832868" y="2578647"/>
                    </a:cubicBezTo>
                    <a:cubicBezTo>
                      <a:pt x="1880775" y="2573229"/>
                      <a:pt x="1930107" y="2564902"/>
                      <a:pt x="1971741" y="2539751"/>
                    </a:cubicBezTo>
                    <a:cubicBezTo>
                      <a:pt x="2029856" y="2507357"/>
                      <a:pt x="2080443" y="2460249"/>
                      <a:pt x="2113693" y="2402190"/>
                    </a:cubicBezTo>
                    <a:cubicBezTo>
                      <a:pt x="2128921" y="2375043"/>
                      <a:pt x="2145175" y="2347268"/>
                      <a:pt x="2153558" y="2317041"/>
                    </a:cubicBezTo>
                    <a:cubicBezTo>
                      <a:pt x="2175117" y="2344132"/>
                      <a:pt x="2196047" y="2371792"/>
                      <a:pt x="2215210" y="2400992"/>
                    </a:cubicBezTo>
                    <a:cubicBezTo>
                      <a:pt x="2218803" y="2407152"/>
                      <a:pt x="2221769" y="2413939"/>
                      <a:pt x="2223537" y="2421011"/>
                    </a:cubicBezTo>
                    <a:cubicBezTo>
                      <a:pt x="2223537" y="2421125"/>
                      <a:pt x="2223537" y="2421239"/>
                      <a:pt x="2223594" y="2421296"/>
                    </a:cubicBezTo>
                    <a:cubicBezTo>
                      <a:pt x="2224506" y="2429451"/>
                      <a:pt x="2224335" y="2437436"/>
                      <a:pt x="2223194" y="2445249"/>
                    </a:cubicBezTo>
                    <a:cubicBezTo>
                      <a:pt x="2208708" y="2444508"/>
                      <a:pt x="2206541" y="2463385"/>
                      <a:pt x="2201978" y="2474792"/>
                    </a:cubicBezTo>
                    <a:cubicBezTo>
                      <a:pt x="2175402" y="2532850"/>
                      <a:pt x="2130460" y="2579844"/>
                      <a:pt x="2076679" y="2613094"/>
                    </a:cubicBezTo>
                    <a:cubicBezTo>
                      <a:pt x="2058543" y="2622276"/>
                      <a:pt x="2039666" y="2630032"/>
                      <a:pt x="2019933" y="2635507"/>
                    </a:cubicBezTo>
                    <a:cubicBezTo>
                      <a:pt x="2011321" y="2640241"/>
                      <a:pt x="1951095" y="2653130"/>
                      <a:pt x="1924404" y="2666647"/>
                    </a:cubicBezTo>
                    <a:cubicBezTo>
                      <a:pt x="1917674" y="2667217"/>
                      <a:pt x="1911002" y="2667445"/>
                      <a:pt x="1904785" y="2667902"/>
                    </a:cubicBezTo>
                    <a:close/>
                    <a:moveTo>
                      <a:pt x="2265854" y="2780311"/>
                    </a:moveTo>
                    <a:cubicBezTo>
                      <a:pt x="2219430" y="2812820"/>
                      <a:pt x="2160915" y="2829131"/>
                      <a:pt x="2104568" y="2820348"/>
                    </a:cubicBezTo>
                    <a:cubicBezTo>
                      <a:pt x="2055349" y="2808257"/>
                      <a:pt x="2017822" y="2769989"/>
                      <a:pt x="1981892" y="2736340"/>
                    </a:cubicBezTo>
                    <a:cubicBezTo>
                      <a:pt x="1965011" y="2719915"/>
                      <a:pt x="1947844" y="2701379"/>
                      <a:pt x="1928568" y="2686665"/>
                    </a:cubicBezTo>
                    <a:cubicBezTo>
                      <a:pt x="1931305" y="2686779"/>
                      <a:pt x="1933985" y="2686836"/>
                      <a:pt x="1936552" y="2687007"/>
                    </a:cubicBezTo>
                    <a:cubicBezTo>
                      <a:pt x="1961646" y="2688547"/>
                      <a:pt x="1985828" y="2681475"/>
                      <a:pt x="2009496" y="2674004"/>
                    </a:cubicBezTo>
                    <a:cubicBezTo>
                      <a:pt x="2041148" y="2665734"/>
                      <a:pt x="2071375" y="2652674"/>
                      <a:pt x="2098751" y="2634823"/>
                    </a:cubicBezTo>
                    <a:cubicBezTo>
                      <a:pt x="2098808" y="2634823"/>
                      <a:pt x="2098808" y="2634766"/>
                      <a:pt x="2098865" y="2634766"/>
                    </a:cubicBezTo>
                    <a:cubicBezTo>
                      <a:pt x="2117970" y="2625299"/>
                      <a:pt x="2136335" y="2614292"/>
                      <a:pt x="2153730" y="2601687"/>
                    </a:cubicBezTo>
                    <a:cubicBezTo>
                      <a:pt x="2177170" y="2586460"/>
                      <a:pt x="2194393" y="2563761"/>
                      <a:pt x="2210761" y="2541462"/>
                    </a:cubicBezTo>
                    <a:cubicBezTo>
                      <a:pt x="2228270" y="2518421"/>
                      <a:pt x="2244239" y="2491331"/>
                      <a:pt x="2251368" y="2462644"/>
                    </a:cubicBezTo>
                    <a:cubicBezTo>
                      <a:pt x="2253421" y="2459222"/>
                      <a:pt x="2254733" y="2454887"/>
                      <a:pt x="2255531" y="2450040"/>
                    </a:cubicBezTo>
                    <a:cubicBezTo>
                      <a:pt x="2271957" y="2469259"/>
                      <a:pt x="2290492" y="2486597"/>
                      <a:pt x="2303837" y="2508269"/>
                    </a:cubicBezTo>
                    <a:cubicBezTo>
                      <a:pt x="2326764" y="2548249"/>
                      <a:pt x="2360584" y="2586631"/>
                      <a:pt x="2362295" y="2634652"/>
                    </a:cubicBezTo>
                    <a:cubicBezTo>
                      <a:pt x="2358759" y="2695163"/>
                      <a:pt x="2317297" y="2750027"/>
                      <a:pt x="2265854" y="2780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4" name="Google Shape;934;p22"/>
          <p:cNvGrpSpPr/>
          <p:nvPr/>
        </p:nvGrpSpPr>
        <p:grpSpPr>
          <a:xfrm>
            <a:off x="344218" y="216000"/>
            <a:ext cx="1989599" cy="2228064"/>
            <a:chOff x="344218" y="216000"/>
            <a:chExt cx="1989599" cy="2228064"/>
          </a:xfrm>
        </p:grpSpPr>
        <p:sp>
          <p:nvSpPr>
            <p:cNvPr id="935" name="Google Shape;935;p22"/>
            <p:cNvSpPr/>
            <p:nvPr/>
          </p:nvSpPr>
          <p:spPr>
            <a:xfrm>
              <a:off x="344218" y="216000"/>
              <a:ext cx="1989599" cy="2228064"/>
            </a:xfrm>
            <a:custGeom>
              <a:rect b="b" l="l" r="r" t="t"/>
              <a:pathLst>
                <a:path extrusionOk="0" h="4456128" w="3979198">
                  <a:moveTo>
                    <a:pt x="3974524" y="3237016"/>
                  </a:moveTo>
                  <a:cubicBezTo>
                    <a:pt x="3974256" y="3234699"/>
                    <a:pt x="3973721" y="3232559"/>
                    <a:pt x="3972918" y="3230510"/>
                  </a:cubicBezTo>
                  <a:cubicBezTo>
                    <a:pt x="3973096" y="3221151"/>
                    <a:pt x="3971580" y="3211615"/>
                    <a:pt x="3969350" y="3202524"/>
                  </a:cubicBezTo>
                  <a:cubicBezTo>
                    <a:pt x="3957219" y="3155020"/>
                    <a:pt x="3934027" y="3111437"/>
                    <a:pt x="3911549" y="3068211"/>
                  </a:cubicBezTo>
                  <a:cubicBezTo>
                    <a:pt x="3884879" y="3015715"/>
                    <a:pt x="3861063" y="2961794"/>
                    <a:pt x="3835641" y="2908675"/>
                  </a:cubicBezTo>
                  <a:cubicBezTo>
                    <a:pt x="3753667" y="2735324"/>
                    <a:pt x="3665985" y="2565271"/>
                    <a:pt x="3571969" y="2398070"/>
                  </a:cubicBezTo>
                  <a:cubicBezTo>
                    <a:pt x="3488657" y="2238267"/>
                    <a:pt x="3408735" y="2075344"/>
                    <a:pt x="3326939" y="1914560"/>
                  </a:cubicBezTo>
                  <a:cubicBezTo>
                    <a:pt x="3153448" y="1588536"/>
                    <a:pt x="2996011" y="1252441"/>
                    <a:pt x="2813064" y="931141"/>
                  </a:cubicBezTo>
                  <a:cubicBezTo>
                    <a:pt x="2706918" y="725170"/>
                    <a:pt x="2607282" y="515990"/>
                    <a:pt x="2492305" y="314654"/>
                  </a:cubicBezTo>
                  <a:cubicBezTo>
                    <a:pt x="2440302" y="220448"/>
                    <a:pt x="2390886" y="125083"/>
                    <a:pt x="2347446" y="26509"/>
                  </a:cubicBezTo>
                  <a:cubicBezTo>
                    <a:pt x="2314799" y="-35434"/>
                    <a:pt x="2244867" y="27578"/>
                    <a:pt x="2204817" y="50216"/>
                  </a:cubicBezTo>
                  <a:cubicBezTo>
                    <a:pt x="2066112" y="133104"/>
                    <a:pt x="1917507" y="197899"/>
                    <a:pt x="1771756" y="267239"/>
                  </a:cubicBezTo>
                  <a:cubicBezTo>
                    <a:pt x="1462414" y="433192"/>
                    <a:pt x="1136124" y="564921"/>
                    <a:pt x="814740" y="705740"/>
                  </a:cubicBezTo>
                  <a:cubicBezTo>
                    <a:pt x="684599" y="756007"/>
                    <a:pt x="560969" y="819555"/>
                    <a:pt x="436358" y="881676"/>
                  </a:cubicBezTo>
                  <a:cubicBezTo>
                    <a:pt x="323789" y="923565"/>
                    <a:pt x="232182" y="1001461"/>
                    <a:pt x="134331" y="1068752"/>
                  </a:cubicBezTo>
                  <a:cubicBezTo>
                    <a:pt x="120148" y="1079714"/>
                    <a:pt x="96153" y="1094687"/>
                    <a:pt x="79741" y="1104759"/>
                  </a:cubicBezTo>
                  <a:cubicBezTo>
                    <a:pt x="66183" y="1112245"/>
                    <a:pt x="62793" y="1129268"/>
                    <a:pt x="68145" y="1142548"/>
                  </a:cubicBezTo>
                  <a:cubicBezTo>
                    <a:pt x="65558" y="1181853"/>
                    <a:pt x="60474" y="1219732"/>
                    <a:pt x="49413" y="1258591"/>
                  </a:cubicBezTo>
                  <a:cubicBezTo>
                    <a:pt x="43972" y="1276951"/>
                    <a:pt x="26846" y="1307788"/>
                    <a:pt x="34785" y="1326950"/>
                  </a:cubicBezTo>
                  <a:cubicBezTo>
                    <a:pt x="16053" y="1355204"/>
                    <a:pt x="3654" y="1387289"/>
                    <a:pt x="265" y="1419820"/>
                  </a:cubicBezTo>
                  <a:cubicBezTo>
                    <a:pt x="-4106" y="1508144"/>
                    <a:pt x="45756" y="1591745"/>
                    <a:pt x="144142" y="1573919"/>
                  </a:cubicBezTo>
                  <a:cubicBezTo>
                    <a:pt x="147978" y="1573563"/>
                    <a:pt x="151457" y="1572315"/>
                    <a:pt x="154490" y="1570622"/>
                  </a:cubicBezTo>
                  <a:cubicBezTo>
                    <a:pt x="160377" y="1582386"/>
                    <a:pt x="166264" y="1594062"/>
                    <a:pt x="171973" y="1605916"/>
                  </a:cubicBezTo>
                  <a:cubicBezTo>
                    <a:pt x="160377" y="1618304"/>
                    <a:pt x="150030" y="1632030"/>
                    <a:pt x="141467" y="1647003"/>
                  </a:cubicBezTo>
                  <a:cubicBezTo>
                    <a:pt x="106679" y="1704489"/>
                    <a:pt x="103825" y="1792101"/>
                    <a:pt x="160287" y="1837020"/>
                  </a:cubicBezTo>
                  <a:cubicBezTo>
                    <a:pt x="198911" y="1868838"/>
                    <a:pt x="253679" y="1887733"/>
                    <a:pt x="303273" y="1875434"/>
                  </a:cubicBezTo>
                  <a:cubicBezTo>
                    <a:pt x="304611" y="1878018"/>
                    <a:pt x="305949" y="1880692"/>
                    <a:pt x="307377" y="1883366"/>
                  </a:cubicBezTo>
                  <a:cubicBezTo>
                    <a:pt x="324770" y="1916164"/>
                    <a:pt x="341807" y="1949230"/>
                    <a:pt x="358577" y="1982296"/>
                  </a:cubicBezTo>
                  <a:cubicBezTo>
                    <a:pt x="304879" y="2080691"/>
                    <a:pt x="331193" y="2220263"/>
                    <a:pt x="482652" y="2234345"/>
                  </a:cubicBezTo>
                  <a:cubicBezTo>
                    <a:pt x="506647" y="2283989"/>
                    <a:pt x="530552" y="2333721"/>
                    <a:pt x="554725" y="2383275"/>
                  </a:cubicBezTo>
                  <a:cubicBezTo>
                    <a:pt x="469986" y="2504131"/>
                    <a:pt x="516370" y="2694682"/>
                    <a:pt x="703063" y="2697534"/>
                  </a:cubicBezTo>
                  <a:cubicBezTo>
                    <a:pt x="706185" y="2697624"/>
                    <a:pt x="709218" y="2696910"/>
                    <a:pt x="712072" y="2695930"/>
                  </a:cubicBezTo>
                  <a:cubicBezTo>
                    <a:pt x="738564" y="2747534"/>
                    <a:pt x="764789" y="2799317"/>
                    <a:pt x="789675" y="2851634"/>
                  </a:cubicBezTo>
                  <a:cubicBezTo>
                    <a:pt x="788427" y="2852793"/>
                    <a:pt x="787089" y="2853951"/>
                    <a:pt x="785840" y="2855199"/>
                  </a:cubicBezTo>
                  <a:cubicBezTo>
                    <a:pt x="724203" y="2924539"/>
                    <a:pt x="707523" y="3055020"/>
                    <a:pt x="792530" y="3113041"/>
                  </a:cubicBezTo>
                  <a:cubicBezTo>
                    <a:pt x="832580" y="3139690"/>
                    <a:pt x="882621" y="3154307"/>
                    <a:pt x="930074" y="3142453"/>
                  </a:cubicBezTo>
                  <a:cubicBezTo>
                    <a:pt x="942384" y="3167676"/>
                    <a:pt x="954693" y="3192898"/>
                    <a:pt x="967003" y="3218121"/>
                  </a:cubicBezTo>
                  <a:cubicBezTo>
                    <a:pt x="938905" y="3245750"/>
                    <a:pt x="918033" y="3280153"/>
                    <a:pt x="909648" y="3318566"/>
                  </a:cubicBezTo>
                  <a:cubicBezTo>
                    <a:pt x="886099" y="3430776"/>
                    <a:pt x="970838" y="3542362"/>
                    <a:pt x="1089741" y="3527389"/>
                  </a:cubicBezTo>
                  <a:cubicBezTo>
                    <a:pt x="1099909" y="3525874"/>
                    <a:pt x="1106778" y="3520526"/>
                    <a:pt x="1110792" y="3513575"/>
                  </a:cubicBezTo>
                  <a:cubicBezTo>
                    <a:pt x="1128185" y="3549582"/>
                    <a:pt x="1145490" y="3585589"/>
                    <a:pt x="1162705" y="3621685"/>
                  </a:cubicBezTo>
                  <a:cubicBezTo>
                    <a:pt x="1150217" y="3638797"/>
                    <a:pt x="1141298" y="3658672"/>
                    <a:pt x="1136392" y="3679617"/>
                  </a:cubicBezTo>
                  <a:cubicBezTo>
                    <a:pt x="1114003" y="3771239"/>
                    <a:pt x="1173855" y="3904661"/>
                    <a:pt x="1278575" y="3905552"/>
                  </a:cubicBezTo>
                  <a:cubicBezTo>
                    <a:pt x="1283391" y="3905017"/>
                    <a:pt x="1287495" y="3903235"/>
                    <a:pt x="1290973" y="3900739"/>
                  </a:cubicBezTo>
                  <a:cubicBezTo>
                    <a:pt x="1305245" y="3932023"/>
                    <a:pt x="1319517" y="3963217"/>
                    <a:pt x="1333789" y="3994500"/>
                  </a:cubicBezTo>
                  <a:cubicBezTo>
                    <a:pt x="1328169" y="4004839"/>
                    <a:pt x="1323620" y="4015801"/>
                    <a:pt x="1320320" y="4027477"/>
                  </a:cubicBezTo>
                  <a:cubicBezTo>
                    <a:pt x="1280626" y="4120792"/>
                    <a:pt x="1340211" y="4264107"/>
                    <a:pt x="1453672" y="4251095"/>
                  </a:cubicBezTo>
                  <a:cubicBezTo>
                    <a:pt x="1484803" y="4316157"/>
                    <a:pt x="1516558" y="4380863"/>
                    <a:pt x="1549204" y="4445212"/>
                  </a:cubicBezTo>
                  <a:cubicBezTo>
                    <a:pt x="1560979" y="4461255"/>
                    <a:pt x="1585508" y="4458492"/>
                    <a:pt x="1596658" y="4444231"/>
                  </a:cubicBezTo>
                  <a:cubicBezTo>
                    <a:pt x="1681219" y="4413839"/>
                    <a:pt x="1760249" y="4369633"/>
                    <a:pt x="1841242" y="4331219"/>
                  </a:cubicBezTo>
                  <a:cubicBezTo>
                    <a:pt x="1996805" y="4260453"/>
                    <a:pt x="2150138" y="4183894"/>
                    <a:pt x="2311499" y="4127120"/>
                  </a:cubicBezTo>
                  <a:cubicBezTo>
                    <a:pt x="2416397" y="4090667"/>
                    <a:pt x="2522276" y="4040935"/>
                    <a:pt x="2625300" y="3997619"/>
                  </a:cubicBezTo>
                  <a:cubicBezTo>
                    <a:pt x="2731358" y="3954928"/>
                    <a:pt x="2837148" y="3911702"/>
                    <a:pt x="2941600" y="3865356"/>
                  </a:cubicBezTo>
                  <a:cubicBezTo>
                    <a:pt x="3274044" y="3730508"/>
                    <a:pt x="3602207" y="3585143"/>
                    <a:pt x="3933581" y="3447799"/>
                  </a:cubicBezTo>
                  <a:cubicBezTo>
                    <a:pt x="3965069" y="3438976"/>
                    <a:pt x="3977735" y="3416427"/>
                    <a:pt x="3978716" y="3384965"/>
                  </a:cubicBezTo>
                  <a:cubicBezTo>
                    <a:pt x="3980768" y="3335589"/>
                    <a:pt x="3975683" y="3286303"/>
                    <a:pt x="3974524" y="3237016"/>
                  </a:cubicBezTo>
                  <a:close/>
                  <a:moveTo>
                    <a:pt x="98383" y="1512511"/>
                  </a:moveTo>
                  <a:cubicBezTo>
                    <a:pt x="76173" y="1504668"/>
                    <a:pt x="68502" y="1479356"/>
                    <a:pt x="63417" y="1458590"/>
                  </a:cubicBezTo>
                  <a:cubicBezTo>
                    <a:pt x="58779" y="1440586"/>
                    <a:pt x="59047" y="1422761"/>
                    <a:pt x="62971" y="1405560"/>
                  </a:cubicBezTo>
                  <a:cubicBezTo>
                    <a:pt x="63417" y="1406451"/>
                    <a:pt x="63953" y="1407342"/>
                    <a:pt x="64488" y="1408234"/>
                  </a:cubicBezTo>
                  <a:cubicBezTo>
                    <a:pt x="86252" y="1442904"/>
                    <a:pt x="106322" y="1478287"/>
                    <a:pt x="125500" y="1514294"/>
                  </a:cubicBezTo>
                  <a:cubicBezTo>
                    <a:pt x="116312" y="1515007"/>
                    <a:pt x="107036" y="1515720"/>
                    <a:pt x="98383" y="1512511"/>
                  </a:cubicBezTo>
                  <a:close/>
                  <a:moveTo>
                    <a:pt x="229149" y="1808856"/>
                  </a:moveTo>
                  <a:cubicBezTo>
                    <a:pt x="162428" y="1783901"/>
                    <a:pt x="168137" y="1715808"/>
                    <a:pt x="200605" y="1664828"/>
                  </a:cubicBezTo>
                  <a:cubicBezTo>
                    <a:pt x="224957" y="1715898"/>
                    <a:pt x="248951" y="1767145"/>
                    <a:pt x="274105" y="1817858"/>
                  </a:cubicBezTo>
                  <a:cubicBezTo>
                    <a:pt x="258674" y="1817591"/>
                    <a:pt x="243332" y="1816165"/>
                    <a:pt x="229149" y="1808856"/>
                  </a:cubicBezTo>
                  <a:close/>
                  <a:moveTo>
                    <a:pt x="425833" y="2154399"/>
                  </a:moveTo>
                  <a:cubicBezTo>
                    <a:pt x="397378" y="2129800"/>
                    <a:pt x="390064" y="2092011"/>
                    <a:pt x="395594" y="2055647"/>
                  </a:cubicBezTo>
                  <a:cubicBezTo>
                    <a:pt x="413791" y="2092278"/>
                    <a:pt x="431809" y="2128998"/>
                    <a:pt x="449649" y="2165807"/>
                  </a:cubicBezTo>
                  <a:cubicBezTo>
                    <a:pt x="441264" y="2162955"/>
                    <a:pt x="433147" y="2159390"/>
                    <a:pt x="425833" y="2154399"/>
                  </a:cubicBezTo>
                  <a:close/>
                  <a:moveTo>
                    <a:pt x="654093" y="2628729"/>
                  </a:moveTo>
                  <a:cubicBezTo>
                    <a:pt x="574706" y="2602080"/>
                    <a:pt x="558115" y="2516430"/>
                    <a:pt x="586480" y="2447446"/>
                  </a:cubicBezTo>
                  <a:cubicBezTo>
                    <a:pt x="590137" y="2454755"/>
                    <a:pt x="593705" y="2462063"/>
                    <a:pt x="597273" y="2469371"/>
                  </a:cubicBezTo>
                  <a:cubicBezTo>
                    <a:pt x="624211" y="2524808"/>
                    <a:pt x="652309" y="2579621"/>
                    <a:pt x="680585" y="2634344"/>
                  </a:cubicBezTo>
                  <a:cubicBezTo>
                    <a:pt x="670951" y="2633274"/>
                    <a:pt x="661586" y="2632027"/>
                    <a:pt x="654093" y="2628729"/>
                  </a:cubicBezTo>
                  <a:close/>
                  <a:moveTo>
                    <a:pt x="810013" y="3046910"/>
                  </a:moveTo>
                  <a:cubicBezTo>
                    <a:pt x="781915" y="3005733"/>
                    <a:pt x="794760" y="2951099"/>
                    <a:pt x="817951" y="2910190"/>
                  </a:cubicBezTo>
                  <a:cubicBezTo>
                    <a:pt x="845960" y="2968657"/>
                    <a:pt x="874147" y="3027034"/>
                    <a:pt x="902423" y="3085323"/>
                  </a:cubicBezTo>
                  <a:cubicBezTo>
                    <a:pt x="868349" y="3087284"/>
                    <a:pt x="831688" y="3072845"/>
                    <a:pt x="810013" y="3046910"/>
                  </a:cubicBezTo>
                  <a:close/>
                  <a:moveTo>
                    <a:pt x="1085191" y="3467407"/>
                  </a:moveTo>
                  <a:cubicBezTo>
                    <a:pt x="1053169" y="3469011"/>
                    <a:pt x="1018917" y="3461792"/>
                    <a:pt x="996171" y="3437550"/>
                  </a:cubicBezTo>
                  <a:cubicBezTo>
                    <a:pt x="951661" y="3381311"/>
                    <a:pt x="960402" y="3321418"/>
                    <a:pt x="995279" y="3275518"/>
                  </a:cubicBezTo>
                  <a:cubicBezTo>
                    <a:pt x="1026588" y="3339600"/>
                    <a:pt x="1057897" y="3403682"/>
                    <a:pt x="1089027" y="3467853"/>
                  </a:cubicBezTo>
                  <a:cubicBezTo>
                    <a:pt x="1087778" y="3467675"/>
                    <a:pt x="1086529" y="3467407"/>
                    <a:pt x="1085191" y="3467407"/>
                  </a:cubicBezTo>
                  <a:close/>
                  <a:moveTo>
                    <a:pt x="1220328" y="3808048"/>
                  </a:moveTo>
                  <a:cubicBezTo>
                    <a:pt x="1192855" y="3762505"/>
                    <a:pt x="1186432" y="3722219"/>
                    <a:pt x="1195263" y="3690134"/>
                  </a:cubicBezTo>
                  <a:cubicBezTo>
                    <a:pt x="1218544" y="3741114"/>
                    <a:pt x="1241825" y="3792094"/>
                    <a:pt x="1265017" y="3843164"/>
                  </a:cubicBezTo>
                  <a:cubicBezTo>
                    <a:pt x="1247444" y="3835231"/>
                    <a:pt x="1231032" y="3825695"/>
                    <a:pt x="1220328" y="3808048"/>
                  </a:cubicBezTo>
                  <a:close/>
                  <a:moveTo>
                    <a:pt x="1397209" y="4172218"/>
                  </a:moveTo>
                  <a:cubicBezTo>
                    <a:pt x="1372769" y="4140133"/>
                    <a:pt x="1364919" y="4104749"/>
                    <a:pt x="1369647" y="4071683"/>
                  </a:cubicBezTo>
                  <a:cubicBezTo>
                    <a:pt x="1387665" y="4110543"/>
                    <a:pt x="1405772" y="4149313"/>
                    <a:pt x="1424058" y="4188083"/>
                  </a:cubicBezTo>
                  <a:cubicBezTo>
                    <a:pt x="1413979" y="4185676"/>
                    <a:pt x="1404613" y="4181309"/>
                    <a:pt x="1397209" y="4172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22"/>
            <p:cNvGrpSpPr/>
            <p:nvPr/>
          </p:nvGrpSpPr>
          <p:grpSpPr>
            <a:xfrm>
              <a:off x="344218" y="216000"/>
              <a:ext cx="1989599" cy="2228064"/>
              <a:chOff x="688436" y="432000"/>
              <a:chExt cx="3979198" cy="4456128"/>
            </a:xfrm>
          </p:grpSpPr>
          <p:sp>
            <p:nvSpPr>
              <p:cNvPr id="937" name="Google Shape;937;p22"/>
              <p:cNvSpPr/>
              <p:nvPr/>
            </p:nvSpPr>
            <p:spPr>
              <a:xfrm>
                <a:off x="787355" y="496923"/>
                <a:ext cx="3813076" cy="4151056"/>
              </a:xfrm>
              <a:custGeom>
                <a:rect b="b" l="l" r="r" t="t"/>
                <a:pathLst>
                  <a:path extrusionOk="0" h="4151056" w="3813076">
                    <a:moveTo>
                      <a:pt x="3469839" y="3148921"/>
                    </a:moveTo>
                    <a:cubicBezTo>
                      <a:pt x="3495261" y="3117014"/>
                      <a:pt x="3467609" y="3076996"/>
                      <a:pt x="3452356" y="3046693"/>
                    </a:cubicBezTo>
                    <a:cubicBezTo>
                      <a:pt x="3433178" y="3015855"/>
                      <a:pt x="3413644" y="2983591"/>
                      <a:pt x="3389471" y="2955962"/>
                    </a:cubicBezTo>
                    <a:cubicBezTo>
                      <a:pt x="3372701" y="2920223"/>
                      <a:pt x="3353881" y="2885553"/>
                      <a:pt x="3337200" y="2849724"/>
                    </a:cubicBezTo>
                    <a:cubicBezTo>
                      <a:pt x="3265484" y="2692951"/>
                      <a:pt x="3192787" y="2536623"/>
                      <a:pt x="3123123" y="2378870"/>
                    </a:cubicBezTo>
                    <a:cubicBezTo>
                      <a:pt x="2969968" y="2030029"/>
                      <a:pt x="2819668" y="1680120"/>
                      <a:pt x="2651795" y="1337964"/>
                    </a:cubicBezTo>
                    <a:cubicBezTo>
                      <a:pt x="2520406" y="1048838"/>
                      <a:pt x="2377509" y="765238"/>
                      <a:pt x="2235593" y="481193"/>
                    </a:cubicBezTo>
                    <a:cubicBezTo>
                      <a:pt x="2208299" y="428519"/>
                      <a:pt x="2188050" y="370409"/>
                      <a:pt x="2152549" y="322815"/>
                    </a:cubicBezTo>
                    <a:cubicBezTo>
                      <a:pt x="2151657" y="306594"/>
                      <a:pt x="2137118" y="291265"/>
                      <a:pt x="2118921" y="294384"/>
                    </a:cubicBezTo>
                    <a:cubicBezTo>
                      <a:pt x="2058801" y="314972"/>
                      <a:pt x="1999930" y="341265"/>
                      <a:pt x="1941237" y="366042"/>
                    </a:cubicBezTo>
                    <a:cubicBezTo>
                      <a:pt x="1794504" y="428608"/>
                      <a:pt x="1650091" y="496433"/>
                      <a:pt x="1501308" y="554009"/>
                    </a:cubicBezTo>
                    <a:cubicBezTo>
                      <a:pt x="1388917" y="599285"/>
                      <a:pt x="1274385" y="639035"/>
                      <a:pt x="1164225" y="689748"/>
                    </a:cubicBezTo>
                    <a:cubicBezTo>
                      <a:pt x="985113" y="762832"/>
                      <a:pt x="828301" y="877983"/>
                      <a:pt x="652758" y="958286"/>
                    </a:cubicBezTo>
                    <a:cubicBezTo>
                      <a:pt x="599060" y="983598"/>
                      <a:pt x="546433" y="1011583"/>
                      <a:pt x="492913" y="1037341"/>
                    </a:cubicBezTo>
                    <a:cubicBezTo>
                      <a:pt x="476322" y="1046699"/>
                      <a:pt x="455004" y="1050888"/>
                      <a:pt x="442159" y="1065505"/>
                    </a:cubicBezTo>
                    <a:cubicBezTo>
                      <a:pt x="441981" y="1066396"/>
                      <a:pt x="441892" y="1067287"/>
                      <a:pt x="441892" y="1068179"/>
                    </a:cubicBezTo>
                    <a:cubicBezTo>
                      <a:pt x="441802" y="1068089"/>
                      <a:pt x="441802" y="1068089"/>
                      <a:pt x="441713" y="1068089"/>
                    </a:cubicBezTo>
                    <a:cubicBezTo>
                      <a:pt x="436272" y="1065950"/>
                      <a:pt x="429493" y="1068535"/>
                      <a:pt x="427263" y="1074417"/>
                    </a:cubicBezTo>
                    <a:cubicBezTo>
                      <a:pt x="423517" y="1095095"/>
                      <a:pt x="436807" y="1115059"/>
                      <a:pt x="442873" y="1134667"/>
                    </a:cubicBezTo>
                    <a:cubicBezTo>
                      <a:pt x="531537" y="1357037"/>
                      <a:pt x="663462" y="1558551"/>
                      <a:pt x="773176" y="1770672"/>
                    </a:cubicBezTo>
                    <a:cubicBezTo>
                      <a:pt x="944082" y="2081366"/>
                      <a:pt x="1113738" y="2392773"/>
                      <a:pt x="1280718" y="2705607"/>
                    </a:cubicBezTo>
                    <a:cubicBezTo>
                      <a:pt x="1414339" y="2959616"/>
                      <a:pt x="1536452" y="3222182"/>
                      <a:pt x="1656068" y="3483233"/>
                    </a:cubicBezTo>
                    <a:cubicBezTo>
                      <a:pt x="1694958" y="3562199"/>
                      <a:pt x="1733225" y="3641522"/>
                      <a:pt x="1775237" y="3718972"/>
                    </a:cubicBezTo>
                    <a:cubicBezTo>
                      <a:pt x="1784068" y="3736174"/>
                      <a:pt x="1794772" y="3756138"/>
                      <a:pt x="1804316" y="3774142"/>
                    </a:cubicBezTo>
                    <a:cubicBezTo>
                      <a:pt x="1810739" y="3786887"/>
                      <a:pt x="1817072" y="3801771"/>
                      <a:pt x="1832503" y="3805336"/>
                    </a:cubicBezTo>
                    <a:cubicBezTo>
                      <a:pt x="1846953" y="3809436"/>
                      <a:pt x="1860512" y="3801147"/>
                      <a:pt x="1866666" y="3789026"/>
                    </a:cubicBezTo>
                    <a:cubicBezTo>
                      <a:pt x="1871929" y="3789560"/>
                      <a:pt x="1877370" y="3789026"/>
                      <a:pt x="1882187" y="3788134"/>
                    </a:cubicBezTo>
                    <a:cubicBezTo>
                      <a:pt x="1965945" y="3769061"/>
                      <a:pt x="2045154" y="3734035"/>
                      <a:pt x="2124541" y="3701860"/>
                    </a:cubicBezTo>
                    <a:cubicBezTo>
                      <a:pt x="2236753" y="3662021"/>
                      <a:pt x="2347806" y="3618171"/>
                      <a:pt x="2458056" y="3573073"/>
                    </a:cubicBezTo>
                    <a:cubicBezTo>
                      <a:pt x="2741976" y="3480470"/>
                      <a:pt x="3011446" y="3344998"/>
                      <a:pt x="3288498" y="3234036"/>
                    </a:cubicBezTo>
                    <a:cubicBezTo>
                      <a:pt x="3350580" y="3210240"/>
                      <a:pt x="3416498" y="3188849"/>
                      <a:pt x="3469839" y="3148921"/>
                    </a:cubicBezTo>
                    <a:close/>
                    <a:moveTo>
                      <a:pt x="3709874" y="2929224"/>
                    </a:moveTo>
                    <a:cubicBezTo>
                      <a:pt x="3741807" y="3007299"/>
                      <a:pt x="3793364" y="3078333"/>
                      <a:pt x="3813077" y="3160953"/>
                    </a:cubicBezTo>
                    <a:cubicBezTo>
                      <a:pt x="3458868" y="3330917"/>
                      <a:pt x="3093330" y="3475925"/>
                      <a:pt x="2725206" y="3612645"/>
                    </a:cubicBezTo>
                    <a:cubicBezTo>
                      <a:pt x="2476609" y="3720666"/>
                      <a:pt x="2228904" y="3831361"/>
                      <a:pt x="1981376" y="3942056"/>
                    </a:cubicBezTo>
                    <a:cubicBezTo>
                      <a:pt x="1911266" y="3974854"/>
                      <a:pt x="1840442" y="4005959"/>
                      <a:pt x="1771491" y="4041164"/>
                    </a:cubicBezTo>
                    <a:cubicBezTo>
                      <a:pt x="1689071" y="4080379"/>
                      <a:pt x="1608435" y="4131627"/>
                      <a:pt x="1518612" y="4151057"/>
                    </a:cubicBezTo>
                    <a:cubicBezTo>
                      <a:pt x="1477759" y="4062109"/>
                      <a:pt x="1436460" y="3973428"/>
                      <a:pt x="1394715" y="3884836"/>
                    </a:cubicBezTo>
                    <a:cubicBezTo>
                      <a:pt x="1406846" y="3883054"/>
                      <a:pt x="1419601" y="3882608"/>
                      <a:pt x="1432714" y="3883945"/>
                    </a:cubicBezTo>
                    <a:cubicBezTo>
                      <a:pt x="1445023" y="3882965"/>
                      <a:pt x="1458046" y="3887599"/>
                      <a:pt x="1470623" y="3889917"/>
                    </a:cubicBezTo>
                    <a:cubicBezTo>
                      <a:pt x="1473745" y="3897849"/>
                      <a:pt x="1479275" y="3905424"/>
                      <a:pt x="1487838" y="3911842"/>
                    </a:cubicBezTo>
                    <a:cubicBezTo>
                      <a:pt x="1540555" y="3946690"/>
                      <a:pt x="1587206" y="3869863"/>
                      <a:pt x="1536630" y="3834837"/>
                    </a:cubicBezTo>
                    <a:cubicBezTo>
                      <a:pt x="1510138" y="3818259"/>
                      <a:pt x="1485252" y="3829667"/>
                      <a:pt x="1473834" y="3849453"/>
                    </a:cubicBezTo>
                    <a:cubicBezTo>
                      <a:pt x="1441901" y="3835817"/>
                      <a:pt x="1406400" y="3832341"/>
                      <a:pt x="1372237" y="3837510"/>
                    </a:cubicBezTo>
                    <a:cubicBezTo>
                      <a:pt x="1326032" y="3739917"/>
                      <a:pt x="1279291" y="3642502"/>
                      <a:pt x="1232284" y="3545265"/>
                    </a:cubicBezTo>
                    <a:cubicBezTo>
                      <a:pt x="1248161" y="3545711"/>
                      <a:pt x="1264752" y="3548028"/>
                      <a:pt x="1281967" y="3552039"/>
                    </a:cubicBezTo>
                    <a:cubicBezTo>
                      <a:pt x="1289638" y="3553910"/>
                      <a:pt x="1298558" y="3559080"/>
                      <a:pt x="1307389" y="3562021"/>
                    </a:cubicBezTo>
                    <a:cubicBezTo>
                      <a:pt x="1313276" y="3574855"/>
                      <a:pt x="1326210" y="3584035"/>
                      <a:pt x="1346101" y="3581272"/>
                    </a:cubicBezTo>
                    <a:cubicBezTo>
                      <a:pt x="1393644" y="3580203"/>
                      <a:pt x="1390968" y="3501415"/>
                      <a:pt x="1342712" y="3505158"/>
                    </a:cubicBezTo>
                    <a:cubicBezTo>
                      <a:pt x="1328529" y="3505158"/>
                      <a:pt x="1318271" y="3511130"/>
                      <a:pt x="1311849" y="3519597"/>
                    </a:cubicBezTo>
                    <a:cubicBezTo>
                      <a:pt x="1280897" y="3500078"/>
                      <a:pt x="1244236" y="3493305"/>
                      <a:pt x="1207665" y="3494463"/>
                    </a:cubicBezTo>
                    <a:cubicBezTo>
                      <a:pt x="1149418" y="3374232"/>
                      <a:pt x="1090636" y="3254268"/>
                      <a:pt x="1031853" y="3134304"/>
                    </a:cubicBezTo>
                    <a:cubicBezTo>
                      <a:pt x="1049069" y="3132254"/>
                      <a:pt x="1066552" y="3132789"/>
                      <a:pt x="1083500" y="3136176"/>
                    </a:cubicBezTo>
                    <a:cubicBezTo>
                      <a:pt x="1087692" y="3136710"/>
                      <a:pt x="1091974" y="3137958"/>
                      <a:pt x="1096344" y="3139028"/>
                    </a:cubicBezTo>
                    <a:cubicBezTo>
                      <a:pt x="1097771" y="3141434"/>
                      <a:pt x="1099377" y="3143662"/>
                      <a:pt x="1101161" y="3145801"/>
                    </a:cubicBezTo>
                    <a:cubicBezTo>
                      <a:pt x="1104907" y="3160418"/>
                      <a:pt x="1115611" y="3174233"/>
                      <a:pt x="1129972" y="3179937"/>
                    </a:cubicBezTo>
                    <a:cubicBezTo>
                      <a:pt x="1170201" y="3197495"/>
                      <a:pt x="1206594" y="3149099"/>
                      <a:pt x="1190449" y="3112379"/>
                    </a:cubicBezTo>
                    <a:cubicBezTo>
                      <a:pt x="1186703" y="3102753"/>
                      <a:pt x="1179924" y="3093662"/>
                      <a:pt x="1170379" y="3089117"/>
                    </a:cubicBezTo>
                    <a:cubicBezTo>
                      <a:pt x="1162352" y="3078867"/>
                      <a:pt x="1151380" y="3071292"/>
                      <a:pt x="1138268" y="3069687"/>
                    </a:cubicBezTo>
                    <a:cubicBezTo>
                      <a:pt x="1118376" y="3067014"/>
                      <a:pt x="1103034" y="3078600"/>
                      <a:pt x="1095631" y="3094375"/>
                    </a:cubicBezTo>
                    <a:cubicBezTo>
                      <a:pt x="1067533" y="3084393"/>
                      <a:pt x="1037562" y="3081809"/>
                      <a:pt x="1008037" y="3085374"/>
                    </a:cubicBezTo>
                    <a:cubicBezTo>
                      <a:pt x="956570" y="2980561"/>
                      <a:pt x="905013" y="2875749"/>
                      <a:pt x="853634" y="2770847"/>
                    </a:cubicBezTo>
                    <a:cubicBezTo>
                      <a:pt x="865141" y="2769421"/>
                      <a:pt x="876647" y="2768975"/>
                      <a:pt x="888065" y="2769332"/>
                    </a:cubicBezTo>
                    <a:cubicBezTo>
                      <a:pt x="896717" y="2769688"/>
                      <a:pt x="905280" y="2771025"/>
                      <a:pt x="913665" y="2773075"/>
                    </a:cubicBezTo>
                    <a:cubicBezTo>
                      <a:pt x="917144" y="2796426"/>
                      <a:pt x="934002" y="2816925"/>
                      <a:pt x="963438" y="2812915"/>
                    </a:cubicBezTo>
                    <a:cubicBezTo>
                      <a:pt x="1021328" y="2800348"/>
                      <a:pt x="1017849" y="2724145"/>
                      <a:pt x="958354" y="2714787"/>
                    </a:cubicBezTo>
                    <a:cubicBezTo>
                      <a:pt x="943279" y="2714341"/>
                      <a:pt x="932129" y="2720134"/>
                      <a:pt x="924636" y="2729225"/>
                    </a:cubicBezTo>
                    <a:cubicBezTo>
                      <a:pt x="894576" y="2717995"/>
                      <a:pt x="861394" y="2716391"/>
                      <a:pt x="829193" y="2720936"/>
                    </a:cubicBezTo>
                    <a:cubicBezTo>
                      <a:pt x="798509" y="2658191"/>
                      <a:pt x="767914" y="2595447"/>
                      <a:pt x="737319" y="2532612"/>
                    </a:cubicBezTo>
                    <a:cubicBezTo>
                      <a:pt x="695127" y="2447408"/>
                      <a:pt x="653026" y="2362114"/>
                      <a:pt x="611013" y="2276820"/>
                    </a:cubicBezTo>
                    <a:cubicBezTo>
                      <a:pt x="636345" y="2271205"/>
                      <a:pt x="662837" y="2272096"/>
                      <a:pt x="687456" y="2281544"/>
                    </a:cubicBezTo>
                    <a:cubicBezTo>
                      <a:pt x="689062" y="2282346"/>
                      <a:pt x="690667" y="2283059"/>
                      <a:pt x="692273" y="2283950"/>
                    </a:cubicBezTo>
                    <a:cubicBezTo>
                      <a:pt x="681480" y="2309797"/>
                      <a:pt x="690578" y="2344912"/>
                      <a:pt x="727328" y="2350617"/>
                    </a:cubicBezTo>
                    <a:cubicBezTo>
                      <a:pt x="779688" y="2357479"/>
                      <a:pt x="799579" y="2270670"/>
                      <a:pt x="746506" y="2257569"/>
                    </a:cubicBezTo>
                    <a:cubicBezTo>
                      <a:pt x="736159" y="2254806"/>
                      <a:pt x="726971" y="2255251"/>
                      <a:pt x="719033" y="2257925"/>
                    </a:cubicBezTo>
                    <a:cubicBezTo>
                      <a:pt x="685048" y="2228157"/>
                      <a:pt x="634561" y="2221918"/>
                      <a:pt x="588356" y="2230831"/>
                    </a:cubicBezTo>
                    <a:cubicBezTo>
                      <a:pt x="529217" y="2111134"/>
                      <a:pt x="470078" y="1991527"/>
                      <a:pt x="410404" y="1872098"/>
                    </a:cubicBezTo>
                    <a:cubicBezTo>
                      <a:pt x="424944" y="1869156"/>
                      <a:pt x="440018" y="1867909"/>
                      <a:pt x="454825" y="1868087"/>
                    </a:cubicBezTo>
                    <a:cubicBezTo>
                      <a:pt x="463389" y="1887160"/>
                      <a:pt x="481496" y="1901420"/>
                      <a:pt x="504331" y="1898568"/>
                    </a:cubicBezTo>
                    <a:cubicBezTo>
                      <a:pt x="537067" y="1894379"/>
                      <a:pt x="552052" y="1858907"/>
                      <a:pt x="548038" y="1829228"/>
                    </a:cubicBezTo>
                    <a:cubicBezTo>
                      <a:pt x="545898" y="1810690"/>
                      <a:pt x="529663" y="1799281"/>
                      <a:pt x="515124" y="1790012"/>
                    </a:cubicBezTo>
                    <a:cubicBezTo>
                      <a:pt x="491843" y="1777713"/>
                      <a:pt x="468205" y="1796162"/>
                      <a:pt x="457234" y="1816304"/>
                    </a:cubicBezTo>
                    <a:cubicBezTo>
                      <a:pt x="455807" y="1818622"/>
                      <a:pt x="454469" y="1821028"/>
                      <a:pt x="453487" y="1823524"/>
                    </a:cubicBezTo>
                    <a:cubicBezTo>
                      <a:pt x="429315" y="1819067"/>
                      <a:pt x="406658" y="1819157"/>
                      <a:pt x="385875" y="1822989"/>
                    </a:cubicBezTo>
                    <a:cubicBezTo>
                      <a:pt x="362505" y="1776287"/>
                      <a:pt x="339045" y="1729674"/>
                      <a:pt x="315497" y="1683150"/>
                    </a:cubicBezTo>
                    <a:cubicBezTo>
                      <a:pt x="287131" y="1628159"/>
                      <a:pt x="259301" y="1572990"/>
                      <a:pt x="231204" y="1517731"/>
                    </a:cubicBezTo>
                    <a:cubicBezTo>
                      <a:pt x="254663" y="1513543"/>
                      <a:pt x="278658" y="1513988"/>
                      <a:pt x="301671" y="1521118"/>
                    </a:cubicBezTo>
                    <a:cubicBezTo>
                      <a:pt x="308718" y="1540459"/>
                      <a:pt x="325130" y="1556145"/>
                      <a:pt x="347252" y="1554362"/>
                    </a:cubicBezTo>
                    <a:cubicBezTo>
                      <a:pt x="364289" y="1554273"/>
                      <a:pt x="377044" y="1542241"/>
                      <a:pt x="385250" y="1528427"/>
                    </a:cubicBezTo>
                    <a:cubicBezTo>
                      <a:pt x="414775" y="1484844"/>
                      <a:pt x="373298" y="1446609"/>
                      <a:pt x="327539" y="1457928"/>
                    </a:cubicBezTo>
                    <a:cubicBezTo>
                      <a:pt x="316835" y="1460869"/>
                      <a:pt x="309164" y="1466929"/>
                      <a:pt x="304347" y="1474683"/>
                    </a:cubicBezTo>
                    <a:cubicBezTo>
                      <a:pt x="279014" y="1465325"/>
                      <a:pt x="249400" y="1460869"/>
                      <a:pt x="237180" y="1463543"/>
                    </a:cubicBezTo>
                    <a:cubicBezTo>
                      <a:pt x="226655" y="1464434"/>
                      <a:pt x="216218" y="1465949"/>
                      <a:pt x="205960" y="1468088"/>
                    </a:cubicBezTo>
                    <a:cubicBezTo>
                      <a:pt x="163234" y="1384399"/>
                      <a:pt x="119794" y="1301155"/>
                      <a:pt x="73500" y="1219515"/>
                    </a:cubicBezTo>
                    <a:cubicBezTo>
                      <a:pt x="83847" y="1216128"/>
                      <a:pt x="94640" y="1214346"/>
                      <a:pt x="105790" y="1215059"/>
                    </a:cubicBezTo>
                    <a:cubicBezTo>
                      <a:pt x="108198" y="1215148"/>
                      <a:pt x="110874" y="1215504"/>
                      <a:pt x="113729" y="1216128"/>
                    </a:cubicBezTo>
                    <a:cubicBezTo>
                      <a:pt x="117118" y="1227002"/>
                      <a:pt x="125235" y="1236716"/>
                      <a:pt x="139418" y="1241975"/>
                    </a:cubicBezTo>
                    <a:cubicBezTo>
                      <a:pt x="185088" y="1260067"/>
                      <a:pt x="220143" y="1186360"/>
                      <a:pt x="168318" y="1171476"/>
                    </a:cubicBezTo>
                    <a:cubicBezTo>
                      <a:pt x="148516" y="1159087"/>
                      <a:pt x="131747" y="1163989"/>
                      <a:pt x="121757" y="1175843"/>
                    </a:cubicBezTo>
                    <a:cubicBezTo>
                      <a:pt x="109804" y="1170406"/>
                      <a:pt x="95354" y="1168267"/>
                      <a:pt x="84382" y="1168802"/>
                    </a:cubicBezTo>
                    <a:cubicBezTo>
                      <a:pt x="71984" y="1169693"/>
                      <a:pt x="59853" y="1172011"/>
                      <a:pt x="48078" y="1175576"/>
                    </a:cubicBezTo>
                    <a:cubicBezTo>
                      <a:pt x="32468" y="1148838"/>
                      <a:pt x="16502" y="1122278"/>
                      <a:pt x="0" y="1095986"/>
                    </a:cubicBezTo>
                    <a:cubicBezTo>
                      <a:pt x="35769" y="1084934"/>
                      <a:pt x="63153" y="1056503"/>
                      <a:pt x="94818" y="1036360"/>
                    </a:cubicBezTo>
                    <a:cubicBezTo>
                      <a:pt x="153779" y="997947"/>
                      <a:pt x="213721" y="947412"/>
                      <a:pt x="276071" y="911940"/>
                    </a:cubicBezTo>
                    <a:cubicBezTo>
                      <a:pt x="382842" y="866575"/>
                      <a:pt x="478552" y="811584"/>
                      <a:pt x="584788" y="762743"/>
                    </a:cubicBezTo>
                    <a:cubicBezTo>
                      <a:pt x="741243" y="696611"/>
                      <a:pt x="896717" y="628251"/>
                      <a:pt x="1053172" y="562030"/>
                    </a:cubicBezTo>
                    <a:cubicBezTo>
                      <a:pt x="1284465" y="462120"/>
                      <a:pt x="1511119" y="357396"/>
                      <a:pt x="1734384" y="240106"/>
                    </a:cubicBezTo>
                    <a:cubicBezTo>
                      <a:pt x="1893783" y="168627"/>
                      <a:pt x="2051308" y="92067"/>
                      <a:pt x="2199914" y="0"/>
                    </a:cubicBezTo>
                    <a:cubicBezTo>
                      <a:pt x="2278855" y="177985"/>
                      <a:pt x="2378579" y="345810"/>
                      <a:pt x="2471168" y="516754"/>
                    </a:cubicBezTo>
                    <a:cubicBezTo>
                      <a:pt x="2525936" y="627360"/>
                      <a:pt x="2579545" y="738679"/>
                      <a:pt x="2636810" y="848037"/>
                    </a:cubicBezTo>
                    <a:cubicBezTo>
                      <a:pt x="2750004" y="1060425"/>
                      <a:pt x="2866141" y="1264256"/>
                      <a:pt x="2970771" y="1482705"/>
                    </a:cubicBezTo>
                    <a:cubicBezTo>
                      <a:pt x="3065144" y="1670227"/>
                      <a:pt x="3163084" y="1852312"/>
                      <a:pt x="3256564" y="2040903"/>
                    </a:cubicBezTo>
                    <a:cubicBezTo>
                      <a:pt x="3402316" y="2339654"/>
                      <a:pt x="3571794" y="2626284"/>
                      <a:pt x="3709874" y="2929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1395335" y="1046564"/>
                <a:ext cx="2574370" cy="3027797"/>
              </a:xfrm>
              <a:custGeom>
                <a:rect b="b" l="l" r="r" t="t"/>
                <a:pathLst>
                  <a:path extrusionOk="0" h="3027797" w="2574370">
                    <a:moveTo>
                      <a:pt x="2099922" y="1927801"/>
                    </a:moveTo>
                    <a:cubicBezTo>
                      <a:pt x="2114996" y="1921028"/>
                      <a:pt x="2122132" y="1903114"/>
                      <a:pt x="2115442" y="1887873"/>
                    </a:cubicBezTo>
                    <a:cubicBezTo>
                      <a:pt x="2108396" y="1871652"/>
                      <a:pt x="2088058" y="1865146"/>
                      <a:pt x="2072627" y="1873613"/>
                    </a:cubicBezTo>
                    <a:cubicBezTo>
                      <a:pt x="2040783" y="1887962"/>
                      <a:pt x="2009742" y="1904005"/>
                      <a:pt x="1977630" y="1917819"/>
                    </a:cubicBezTo>
                    <a:cubicBezTo>
                      <a:pt x="1752581" y="2011491"/>
                      <a:pt x="1516114" y="2084218"/>
                      <a:pt x="1304624" y="2208549"/>
                    </a:cubicBezTo>
                    <a:cubicBezTo>
                      <a:pt x="1287141" y="2217194"/>
                      <a:pt x="1272155" y="2243130"/>
                      <a:pt x="1301323" y="2245626"/>
                    </a:cubicBezTo>
                    <a:cubicBezTo>
                      <a:pt x="1345923" y="2240278"/>
                      <a:pt x="1385706" y="2214521"/>
                      <a:pt x="1426916" y="2197854"/>
                    </a:cubicBezTo>
                    <a:cubicBezTo>
                      <a:pt x="1614322" y="2110332"/>
                      <a:pt x="1812434" y="2052667"/>
                      <a:pt x="2002962" y="1972365"/>
                    </a:cubicBezTo>
                    <a:cubicBezTo>
                      <a:pt x="2035609" y="1958372"/>
                      <a:pt x="2067364" y="1942151"/>
                      <a:pt x="2099922" y="1927801"/>
                    </a:cubicBezTo>
                    <a:close/>
                    <a:moveTo>
                      <a:pt x="2196613" y="2175573"/>
                    </a:moveTo>
                    <a:cubicBezTo>
                      <a:pt x="2211777" y="2169066"/>
                      <a:pt x="2218645" y="2150706"/>
                      <a:pt x="2212045" y="2135733"/>
                    </a:cubicBezTo>
                    <a:cubicBezTo>
                      <a:pt x="2189656" y="2095092"/>
                      <a:pt x="2143986" y="2137427"/>
                      <a:pt x="2112766" y="2144467"/>
                    </a:cubicBezTo>
                    <a:cubicBezTo>
                      <a:pt x="2046670" y="2171740"/>
                      <a:pt x="1980038" y="2197854"/>
                      <a:pt x="1913585" y="2224414"/>
                    </a:cubicBezTo>
                    <a:cubicBezTo>
                      <a:pt x="1748656" y="2299726"/>
                      <a:pt x="1591042" y="2390545"/>
                      <a:pt x="1428699" y="2471115"/>
                    </a:cubicBezTo>
                    <a:cubicBezTo>
                      <a:pt x="1419155" y="2475928"/>
                      <a:pt x="1408897" y="2480830"/>
                      <a:pt x="1401583" y="2488851"/>
                    </a:cubicBezTo>
                    <a:cubicBezTo>
                      <a:pt x="1391682" y="2503646"/>
                      <a:pt x="1409879" y="2509261"/>
                      <a:pt x="1421385" y="2505429"/>
                    </a:cubicBezTo>
                    <a:cubicBezTo>
                      <a:pt x="1484271" y="2490367"/>
                      <a:pt x="1542607" y="2460598"/>
                      <a:pt x="1601032" y="2433682"/>
                    </a:cubicBezTo>
                    <a:cubicBezTo>
                      <a:pt x="1700578" y="2386445"/>
                      <a:pt x="1800748" y="2340278"/>
                      <a:pt x="1899759" y="2291972"/>
                    </a:cubicBezTo>
                    <a:cubicBezTo>
                      <a:pt x="1998057" y="2251597"/>
                      <a:pt x="2098494" y="2216660"/>
                      <a:pt x="2196613" y="2175573"/>
                    </a:cubicBezTo>
                    <a:close/>
                    <a:moveTo>
                      <a:pt x="2555639" y="2396338"/>
                    </a:moveTo>
                    <a:cubicBezTo>
                      <a:pt x="2560545" y="2408281"/>
                      <a:pt x="2564470" y="2427711"/>
                      <a:pt x="2574371" y="2440189"/>
                    </a:cubicBezTo>
                    <a:cubicBezTo>
                      <a:pt x="2439770" y="2496249"/>
                      <a:pt x="2308023" y="2559707"/>
                      <a:pt x="2174225" y="2617728"/>
                    </a:cubicBezTo>
                    <a:cubicBezTo>
                      <a:pt x="1969780" y="2708102"/>
                      <a:pt x="1762571" y="2793040"/>
                      <a:pt x="1563568" y="2894911"/>
                    </a:cubicBezTo>
                    <a:cubicBezTo>
                      <a:pt x="1483378" y="2939474"/>
                      <a:pt x="1399710" y="2979135"/>
                      <a:pt x="1321928" y="3027798"/>
                    </a:cubicBezTo>
                    <a:cubicBezTo>
                      <a:pt x="1319252" y="3019420"/>
                      <a:pt x="1314525" y="3011399"/>
                      <a:pt x="1311046" y="3003288"/>
                    </a:cubicBezTo>
                    <a:cubicBezTo>
                      <a:pt x="1295169" y="2970223"/>
                      <a:pt x="1278667" y="2937602"/>
                      <a:pt x="1263503" y="2904180"/>
                    </a:cubicBezTo>
                    <a:cubicBezTo>
                      <a:pt x="1205881" y="2775571"/>
                      <a:pt x="1150310" y="2645892"/>
                      <a:pt x="1090279" y="2518352"/>
                    </a:cubicBezTo>
                    <a:cubicBezTo>
                      <a:pt x="1019633" y="2354717"/>
                      <a:pt x="932307" y="2199369"/>
                      <a:pt x="848817" y="2042061"/>
                    </a:cubicBezTo>
                    <a:cubicBezTo>
                      <a:pt x="739102" y="1821028"/>
                      <a:pt x="615562" y="1607838"/>
                      <a:pt x="484350" y="1398926"/>
                    </a:cubicBezTo>
                    <a:cubicBezTo>
                      <a:pt x="327538" y="1156681"/>
                      <a:pt x="193027" y="901156"/>
                      <a:pt x="30149" y="662832"/>
                    </a:cubicBezTo>
                    <a:cubicBezTo>
                      <a:pt x="18286" y="644116"/>
                      <a:pt x="8206" y="629855"/>
                      <a:pt x="0" y="619517"/>
                    </a:cubicBezTo>
                    <a:cubicBezTo>
                      <a:pt x="27027" y="613456"/>
                      <a:pt x="53698" y="603474"/>
                      <a:pt x="80457" y="596611"/>
                    </a:cubicBezTo>
                    <a:cubicBezTo>
                      <a:pt x="185801" y="563011"/>
                      <a:pt x="286150" y="516041"/>
                      <a:pt x="385696" y="468537"/>
                    </a:cubicBezTo>
                    <a:cubicBezTo>
                      <a:pt x="486134" y="420587"/>
                      <a:pt x="588535" y="377004"/>
                      <a:pt x="689508" y="330124"/>
                    </a:cubicBezTo>
                    <a:cubicBezTo>
                      <a:pt x="772284" y="291086"/>
                      <a:pt x="852385" y="246167"/>
                      <a:pt x="936767" y="210695"/>
                    </a:cubicBezTo>
                    <a:cubicBezTo>
                      <a:pt x="1116414" y="143048"/>
                      <a:pt x="1297131" y="76114"/>
                      <a:pt x="1474637" y="2228"/>
                    </a:cubicBezTo>
                    <a:cubicBezTo>
                      <a:pt x="1476153" y="1515"/>
                      <a:pt x="1477491" y="802"/>
                      <a:pt x="1478740" y="0"/>
                    </a:cubicBezTo>
                    <a:cubicBezTo>
                      <a:pt x="1515758" y="148128"/>
                      <a:pt x="1579981" y="289304"/>
                      <a:pt x="1647683" y="425756"/>
                    </a:cubicBezTo>
                    <a:cubicBezTo>
                      <a:pt x="1718775" y="585025"/>
                      <a:pt x="1800927" y="739302"/>
                      <a:pt x="1870413" y="899373"/>
                    </a:cubicBezTo>
                    <a:cubicBezTo>
                      <a:pt x="2005460" y="1212920"/>
                      <a:pt x="2157901" y="1518534"/>
                      <a:pt x="2296249" y="1830565"/>
                    </a:cubicBezTo>
                    <a:cubicBezTo>
                      <a:pt x="2353871" y="1959085"/>
                      <a:pt x="2410958" y="2087872"/>
                      <a:pt x="2470543" y="2215412"/>
                    </a:cubicBezTo>
                    <a:cubicBezTo>
                      <a:pt x="2502922" y="2273612"/>
                      <a:pt x="2534410" y="2331989"/>
                      <a:pt x="2555639" y="2396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1243340" y="848348"/>
                <a:ext cx="2961048" cy="3402039"/>
              </a:xfrm>
              <a:custGeom>
                <a:rect b="b" l="l" r="r" t="t"/>
                <a:pathLst>
                  <a:path extrusionOk="0" h="3402039" w="2961048">
                    <a:moveTo>
                      <a:pt x="2786575" y="2678869"/>
                    </a:moveTo>
                    <a:cubicBezTo>
                      <a:pt x="2821898" y="2667639"/>
                      <a:pt x="2810124" y="2619689"/>
                      <a:pt x="2778904" y="2619422"/>
                    </a:cubicBezTo>
                    <a:cubicBezTo>
                      <a:pt x="2778993" y="2616302"/>
                      <a:pt x="2778547" y="2613272"/>
                      <a:pt x="2777655" y="2610242"/>
                    </a:cubicBezTo>
                    <a:cubicBezTo>
                      <a:pt x="2753215" y="2535108"/>
                      <a:pt x="2720925" y="2461668"/>
                      <a:pt x="2680339" y="2393308"/>
                    </a:cubicBezTo>
                    <a:cubicBezTo>
                      <a:pt x="2631637" y="2291348"/>
                      <a:pt x="2587305" y="2187337"/>
                      <a:pt x="2539583" y="2084931"/>
                    </a:cubicBezTo>
                    <a:cubicBezTo>
                      <a:pt x="2426657" y="1825574"/>
                      <a:pt x="2302938" y="1571118"/>
                      <a:pt x="2184036" y="1314613"/>
                    </a:cubicBezTo>
                    <a:cubicBezTo>
                      <a:pt x="2112588" y="1156859"/>
                      <a:pt x="2046046" y="996610"/>
                      <a:pt x="1966212" y="842867"/>
                    </a:cubicBezTo>
                    <a:cubicBezTo>
                      <a:pt x="1882811" y="670497"/>
                      <a:pt x="1792096" y="501692"/>
                      <a:pt x="1714761" y="326470"/>
                    </a:cubicBezTo>
                    <a:cubicBezTo>
                      <a:pt x="1709676" y="318894"/>
                      <a:pt x="1667664" y="209090"/>
                      <a:pt x="1643937" y="180124"/>
                    </a:cubicBezTo>
                    <a:cubicBezTo>
                      <a:pt x="1648575" y="159090"/>
                      <a:pt x="1628327" y="134224"/>
                      <a:pt x="1602102" y="145008"/>
                    </a:cubicBezTo>
                    <a:cubicBezTo>
                      <a:pt x="1494439" y="190730"/>
                      <a:pt x="1384814" y="231728"/>
                      <a:pt x="1276348" y="275311"/>
                    </a:cubicBezTo>
                    <a:cubicBezTo>
                      <a:pt x="1209627" y="302138"/>
                      <a:pt x="1141479" y="324509"/>
                      <a:pt x="1074669" y="351336"/>
                    </a:cubicBezTo>
                    <a:cubicBezTo>
                      <a:pt x="989127" y="386808"/>
                      <a:pt x="908402" y="432708"/>
                      <a:pt x="825090" y="472904"/>
                    </a:cubicBezTo>
                    <a:cubicBezTo>
                      <a:pt x="690400" y="536273"/>
                      <a:pt x="554104" y="596344"/>
                      <a:pt x="422357" y="665862"/>
                    </a:cubicBezTo>
                    <a:cubicBezTo>
                      <a:pt x="332534" y="714615"/>
                      <a:pt x="232988" y="743848"/>
                      <a:pt x="143075" y="791174"/>
                    </a:cubicBezTo>
                    <a:cubicBezTo>
                      <a:pt x="140667" y="792778"/>
                      <a:pt x="137366" y="795452"/>
                      <a:pt x="134334" y="798572"/>
                    </a:cubicBezTo>
                    <a:cubicBezTo>
                      <a:pt x="111231" y="780122"/>
                      <a:pt x="121667" y="827538"/>
                      <a:pt x="155385" y="886717"/>
                    </a:cubicBezTo>
                    <a:cubicBezTo>
                      <a:pt x="260639" y="1076022"/>
                      <a:pt x="366340" y="1265058"/>
                      <a:pt x="475966" y="1451867"/>
                    </a:cubicBezTo>
                    <a:cubicBezTo>
                      <a:pt x="595671" y="1650351"/>
                      <a:pt x="722958" y="1844468"/>
                      <a:pt x="833297" y="2048389"/>
                    </a:cubicBezTo>
                    <a:cubicBezTo>
                      <a:pt x="933110" y="2248478"/>
                      <a:pt x="1043806" y="2438673"/>
                      <a:pt x="1140944" y="2640812"/>
                    </a:cubicBezTo>
                    <a:cubicBezTo>
                      <a:pt x="1189557" y="2747853"/>
                      <a:pt x="1239865" y="2854180"/>
                      <a:pt x="1286873" y="2961934"/>
                    </a:cubicBezTo>
                    <a:cubicBezTo>
                      <a:pt x="1324604" y="3047852"/>
                      <a:pt x="1361711" y="3134126"/>
                      <a:pt x="1403813" y="3217994"/>
                    </a:cubicBezTo>
                    <a:cubicBezTo>
                      <a:pt x="1412287" y="3233145"/>
                      <a:pt x="1415676" y="3252485"/>
                      <a:pt x="1430573" y="3262913"/>
                    </a:cubicBezTo>
                    <a:cubicBezTo>
                      <a:pt x="1439493" y="3269687"/>
                      <a:pt x="1450999" y="3269598"/>
                      <a:pt x="1460098" y="3264963"/>
                    </a:cubicBezTo>
                    <a:cubicBezTo>
                      <a:pt x="1467323" y="3267459"/>
                      <a:pt x="1477402" y="3266657"/>
                      <a:pt x="1486947" y="3261487"/>
                    </a:cubicBezTo>
                    <a:lnTo>
                      <a:pt x="1484449" y="3262378"/>
                    </a:lnTo>
                    <a:cubicBezTo>
                      <a:pt x="1593182" y="3218528"/>
                      <a:pt x="1694066" y="3157655"/>
                      <a:pt x="1800392" y="3108547"/>
                    </a:cubicBezTo>
                    <a:cubicBezTo>
                      <a:pt x="2127306" y="2961577"/>
                      <a:pt x="2458323" y="2823431"/>
                      <a:pt x="2786575" y="2678869"/>
                    </a:cubicBezTo>
                    <a:close/>
                    <a:moveTo>
                      <a:pt x="2911632" y="2659083"/>
                    </a:moveTo>
                    <a:cubicBezTo>
                      <a:pt x="2927064" y="2693396"/>
                      <a:pt x="2943744" y="2727086"/>
                      <a:pt x="2961048" y="2760419"/>
                    </a:cubicBezTo>
                    <a:cubicBezTo>
                      <a:pt x="2891562" y="2800972"/>
                      <a:pt x="2819579" y="2820223"/>
                      <a:pt x="2744473" y="2852130"/>
                    </a:cubicBezTo>
                    <a:cubicBezTo>
                      <a:pt x="2562062" y="2932522"/>
                      <a:pt x="2379204" y="3011577"/>
                      <a:pt x="2195275" y="3088315"/>
                    </a:cubicBezTo>
                    <a:cubicBezTo>
                      <a:pt x="2118029" y="3123252"/>
                      <a:pt x="2036680" y="3147138"/>
                      <a:pt x="1957560" y="3177352"/>
                    </a:cubicBezTo>
                    <a:cubicBezTo>
                      <a:pt x="1865328" y="3215854"/>
                      <a:pt x="1773721" y="3255516"/>
                      <a:pt x="1679438" y="3289027"/>
                    </a:cubicBezTo>
                    <a:cubicBezTo>
                      <a:pt x="1588544" y="3327619"/>
                      <a:pt x="1498364" y="3367280"/>
                      <a:pt x="1405865" y="3402039"/>
                    </a:cubicBezTo>
                    <a:cubicBezTo>
                      <a:pt x="1385884" y="3363180"/>
                      <a:pt x="1365012" y="3324678"/>
                      <a:pt x="1344585" y="3286086"/>
                    </a:cubicBezTo>
                    <a:cubicBezTo>
                      <a:pt x="1277953" y="3155516"/>
                      <a:pt x="1212838" y="3019509"/>
                      <a:pt x="1153075" y="2885107"/>
                    </a:cubicBezTo>
                    <a:cubicBezTo>
                      <a:pt x="911167" y="2357034"/>
                      <a:pt x="621895" y="1852222"/>
                      <a:pt x="341900" y="1343757"/>
                    </a:cubicBezTo>
                    <a:cubicBezTo>
                      <a:pt x="241016" y="1151601"/>
                      <a:pt x="117653" y="972100"/>
                      <a:pt x="23281" y="776468"/>
                    </a:cubicBezTo>
                    <a:cubicBezTo>
                      <a:pt x="14985" y="762654"/>
                      <a:pt x="9455" y="745096"/>
                      <a:pt x="0" y="731370"/>
                    </a:cubicBezTo>
                    <a:cubicBezTo>
                      <a:pt x="43529" y="736005"/>
                      <a:pt x="172868" y="668893"/>
                      <a:pt x="196595" y="660604"/>
                    </a:cubicBezTo>
                    <a:cubicBezTo>
                      <a:pt x="370711" y="590996"/>
                      <a:pt x="522884" y="478608"/>
                      <a:pt x="695663" y="406327"/>
                    </a:cubicBezTo>
                    <a:cubicBezTo>
                      <a:pt x="879323" y="322637"/>
                      <a:pt x="1072082" y="261497"/>
                      <a:pt x="1256724" y="179857"/>
                    </a:cubicBezTo>
                    <a:cubicBezTo>
                      <a:pt x="1366260" y="132620"/>
                      <a:pt x="1475172" y="83600"/>
                      <a:pt x="1585333" y="37968"/>
                    </a:cubicBezTo>
                    <a:cubicBezTo>
                      <a:pt x="1614858" y="23529"/>
                      <a:pt x="1649199" y="16934"/>
                      <a:pt x="1677297" y="0"/>
                    </a:cubicBezTo>
                    <a:cubicBezTo>
                      <a:pt x="1681579" y="15864"/>
                      <a:pt x="1689071" y="33868"/>
                      <a:pt x="1693264" y="45098"/>
                    </a:cubicBezTo>
                    <a:cubicBezTo>
                      <a:pt x="1718953" y="111051"/>
                      <a:pt x="1747051" y="175935"/>
                      <a:pt x="1777378" y="239928"/>
                    </a:cubicBezTo>
                    <a:cubicBezTo>
                      <a:pt x="1917867" y="525310"/>
                      <a:pt x="2052646" y="813456"/>
                      <a:pt x="2185196" y="1102581"/>
                    </a:cubicBezTo>
                    <a:cubicBezTo>
                      <a:pt x="2381166" y="1500441"/>
                      <a:pt x="2543776" y="1913363"/>
                      <a:pt x="2730648" y="2315412"/>
                    </a:cubicBezTo>
                    <a:cubicBezTo>
                      <a:pt x="2770073" y="2399458"/>
                      <a:pt x="2806645" y="2485108"/>
                      <a:pt x="2847855" y="2568352"/>
                    </a:cubicBezTo>
                    <a:cubicBezTo>
                      <a:pt x="2859807" y="2592594"/>
                      <a:pt x="2871582" y="2616748"/>
                      <a:pt x="2883445" y="2640990"/>
                    </a:cubicBezTo>
                    <a:cubicBezTo>
                      <a:pt x="2887102" y="2648298"/>
                      <a:pt x="2892633" y="2654003"/>
                      <a:pt x="2900304" y="2657033"/>
                    </a:cubicBezTo>
                    <a:cubicBezTo>
                      <a:pt x="2904050" y="2658459"/>
                      <a:pt x="2907886" y="2659172"/>
                      <a:pt x="2911632" y="2659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13020" y="2385152"/>
                <a:ext cx="212204" cy="384045"/>
              </a:xfrm>
              <a:custGeom>
                <a:rect b="b" l="l" r="r" t="t"/>
                <a:pathLst>
                  <a:path extrusionOk="0" h="384045" w="212204">
                    <a:moveTo>
                      <a:pt x="212204" y="359446"/>
                    </a:moveTo>
                    <a:cubicBezTo>
                      <a:pt x="198111" y="366487"/>
                      <a:pt x="185177" y="374865"/>
                      <a:pt x="173492" y="384045"/>
                    </a:cubicBezTo>
                    <a:cubicBezTo>
                      <a:pt x="163858" y="364259"/>
                      <a:pt x="154225" y="344473"/>
                      <a:pt x="144770" y="324598"/>
                    </a:cubicBezTo>
                    <a:cubicBezTo>
                      <a:pt x="133888" y="301247"/>
                      <a:pt x="122827" y="278074"/>
                      <a:pt x="111766" y="254990"/>
                    </a:cubicBezTo>
                    <a:cubicBezTo>
                      <a:pt x="112837" y="243760"/>
                      <a:pt x="108288" y="231996"/>
                      <a:pt x="97762" y="226024"/>
                    </a:cubicBezTo>
                    <a:cubicBezTo>
                      <a:pt x="65918" y="160695"/>
                      <a:pt x="33271" y="96167"/>
                      <a:pt x="0" y="31818"/>
                    </a:cubicBezTo>
                    <a:cubicBezTo>
                      <a:pt x="10882" y="18449"/>
                      <a:pt x="23995" y="7932"/>
                      <a:pt x="38712" y="0"/>
                    </a:cubicBezTo>
                    <a:cubicBezTo>
                      <a:pt x="96602" y="119786"/>
                      <a:pt x="154403" y="239571"/>
                      <a:pt x="212204" y="359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925435" y="2026597"/>
                <a:ext cx="201946" cy="337699"/>
              </a:xfrm>
              <a:custGeom>
                <a:rect b="b" l="l" r="r" t="t"/>
                <a:pathLst>
                  <a:path extrusionOk="0" h="337699" w="201946">
                    <a:moveTo>
                      <a:pt x="201946" y="308377"/>
                    </a:moveTo>
                    <a:cubicBezTo>
                      <a:pt x="186515" y="316131"/>
                      <a:pt x="172422" y="326113"/>
                      <a:pt x="160112" y="337700"/>
                    </a:cubicBezTo>
                    <a:cubicBezTo>
                      <a:pt x="130052" y="280213"/>
                      <a:pt x="99546" y="222638"/>
                      <a:pt x="68683" y="164616"/>
                    </a:cubicBezTo>
                    <a:cubicBezTo>
                      <a:pt x="45581" y="120410"/>
                      <a:pt x="23192" y="74866"/>
                      <a:pt x="0" y="29679"/>
                    </a:cubicBezTo>
                    <a:cubicBezTo>
                      <a:pt x="3479" y="27005"/>
                      <a:pt x="7047" y="24510"/>
                      <a:pt x="10615" y="22282"/>
                    </a:cubicBezTo>
                    <a:cubicBezTo>
                      <a:pt x="23727" y="13636"/>
                      <a:pt x="37820" y="6061"/>
                      <a:pt x="52538" y="0"/>
                    </a:cubicBezTo>
                    <a:cubicBezTo>
                      <a:pt x="102311" y="102763"/>
                      <a:pt x="152173" y="205525"/>
                      <a:pt x="201946" y="30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64163" y="1729272"/>
                <a:ext cx="189280" cy="275845"/>
              </a:xfrm>
              <a:custGeom>
                <a:rect b="b" l="l" r="r" t="t"/>
                <a:pathLst>
                  <a:path extrusionOk="0" h="275845" w="189280">
                    <a:moveTo>
                      <a:pt x="189280" y="247058"/>
                    </a:moveTo>
                    <a:cubicBezTo>
                      <a:pt x="169835" y="254366"/>
                      <a:pt x="151281" y="264081"/>
                      <a:pt x="134334" y="275846"/>
                    </a:cubicBezTo>
                    <a:cubicBezTo>
                      <a:pt x="105879" y="223440"/>
                      <a:pt x="75106" y="172370"/>
                      <a:pt x="38980" y="125401"/>
                    </a:cubicBezTo>
                    <a:cubicBezTo>
                      <a:pt x="25689" y="109090"/>
                      <a:pt x="14093" y="90196"/>
                      <a:pt x="0" y="74064"/>
                    </a:cubicBezTo>
                    <a:cubicBezTo>
                      <a:pt x="13647" y="47861"/>
                      <a:pt x="34698" y="24688"/>
                      <a:pt x="57623" y="7397"/>
                    </a:cubicBezTo>
                    <a:cubicBezTo>
                      <a:pt x="61280" y="4813"/>
                      <a:pt x="65026" y="2317"/>
                      <a:pt x="68951" y="0"/>
                    </a:cubicBezTo>
                    <a:cubicBezTo>
                      <a:pt x="109090" y="82264"/>
                      <a:pt x="149230" y="164616"/>
                      <a:pt x="189280" y="247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770764" y="1611803"/>
                <a:ext cx="38979" cy="94919"/>
              </a:xfrm>
              <a:custGeom>
                <a:rect b="b" l="l" r="r" t="t"/>
                <a:pathLst>
                  <a:path extrusionOk="0" h="94919" w="38979">
                    <a:moveTo>
                      <a:pt x="6779" y="0"/>
                    </a:moveTo>
                    <a:cubicBezTo>
                      <a:pt x="16680" y="23797"/>
                      <a:pt x="27562" y="47504"/>
                      <a:pt x="38980" y="70321"/>
                    </a:cubicBezTo>
                    <a:cubicBezTo>
                      <a:pt x="25154" y="76916"/>
                      <a:pt x="12131" y="85205"/>
                      <a:pt x="0" y="94919"/>
                    </a:cubicBezTo>
                    <a:cubicBezTo>
                      <a:pt x="535" y="88502"/>
                      <a:pt x="714" y="82709"/>
                      <a:pt x="714" y="78253"/>
                    </a:cubicBezTo>
                    <a:cubicBezTo>
                      <a:pt x="1249" y="52941"/>
                      <a:pt x="5709" y="26203"/>
                      <a:pt x="6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2091354" y="3722314"/>
                <a:ext cx="2515817" cy="1110424"/>
              </a:xfrm>
              <a:custGeom>
                <a:rect b="b" l="l" r="r" t="t"/>
                <a:pathLst>
                  <a:path extrusionOk="0" h="1110424" w="2515817">
                    <a:moveTo>
                      <a:pt x="2512913" y="0"/>
                    </a:moveTo>
                    <a:cubicBezTo>
                      <a:pt x="2514786" y="32798"/>
                      <a:pt x="2517373" y="65686"/>
                      <a:pt x="2514608" y="98395"/>
                    </a:cubicBezTo>
                    <a:cubicBezTo>
                      <a:pt x="2303652" y="182442"/>
                      <a:pt x="2098049" y="279144"/>
                      <a:pt x="1887628" y="364526"/>
                    </a:cubicBezTo>
                    <a:cubicBezTo>
                      <a:pt x="1568207" y="497325"/>
                      <a:pt x="1250213" y="633421"/>
                      <a:pt x="931059" y="767021"/>
                    </a:cubicBezTo>
                    <a:cubicBezTo>
                      <a:pt x="689062" y="853295"/>
                      <a:pt x="460177" y="971387"/>
                      <a:pt x="232631" y="1089658"/>
                    </a:cubicBezTo>
                    <a:cubicBezTo>
                      <a:pt x="218805" y="1096699"/>
                      <a:pt x="204801" y="1103383"/>
                      <a:pt x="190975" y="1110424"/>
                    </a:cubicBezTo>
                    <a:cubicBezTo>
                      <a:pt x="178309" y="1085291"/>
                      <a:pt x="166713" y="1059622"/>
                      <a:pt x="154493" y="1034221"/>
                    </a:cubicBezTo>
                    <a:cubicBezTo>
                      <a:pt x="106593" y="937163"/>
                      <a:pt x="61993" y="838500"/>
                      <a:pt x="14807" y="741174"/>
                    </a:cubicBezTo>
                    <a:cubicBezTo>
                      <a:pt x="9812" y="730568"/>
                      <a:pt x="4906" y="719962"/>
                      <a:pt x="0" y="709356"/>
                    </a:cubicBezTo>
                    <a:cubicBezTo>
                      <a:pt x="9990" y="697681"/>
                      <a:pt x="22032" y="687431"/>
                      <a:pt x="35680" y="679231"/>
                    </a:cubicBezTo>
                    <a:cubicBezTo>
                      <a:pt x="78852" y="775221"/>
                      <a:pt x="118902" y="872814"/>
                      <a:pt x="168319" y="965416"/>
                    </a:cubicBezTo>
                    <a:cubicBezTo>
                      <a:pt x="217378" y="1017733"/>
                      <a:pt x="305596" y="956681"/>
                      <a:pt x="359472" y="936806"/>
                    </a:cubicBezTo>
                    <a:cubicBezTo>
                      <a:pt x="602450" y="814258"/>
                      <a:pt x="851136" y="703919"/>
                      <a:pt x="1100537" y="595096"/>
                    </a:cubicBezTo>
                    <a:cubicBezTo>
                      <a:pt x="1314436" y="496612"/>
                      <a:pt x="1531189" y="405257"/>
                      <a:pt x="1753473" y="327094"/>
                    </a:cubicBezTo>
                    <a:cubicBezTo>
                      <a:pt x="1961842" y="247058"/>
                      <a:pt x="2165929" y="156328"/>
                      <a:pt x="2370819" y="67914"/>
                    </a:cubicBezTo>
                    <a:cubicBezTo>
                      <a:pt x="2418273" y="48128"/>
                      <a:pt x="2463854" y="24332"/>
                      <a:pt x="2509880" y="1515"/>
                    </a:cubicBezTo>
                    <a:cubicBezTo>
                      <a:pt x="2510861" y="980"/>
                      <a:pt x="2511932" y="535"/>
                      <a:pt x="2512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1924374" y="4050298"/>
                <a:ext cx="179735" cy="325132"/>
              </a:xfrm>
              <a:custGeom>
                <a:rect b="b" l="l" r="r" t="t"/>
                <a:pathLst>
                  <a:path extrusionOk="0" h="325132" w="179735">
                    <a:moveTo>
                      <a:pt x="158150" y="256060"/>
                    </a:moveTo>
                    <a:cubicBezTo>
                      <a:pt x="165464" y="270944"/>
                      <a:pt x="172689" y="285917"/>
                      <a:pt x="179736" y="300980"/>
                    </a:cubicBezTo>
                    <a:cubicBezTo>
                      <a:pt x="165910" y="307486"/>
                      <a:pt x="152887" y="315596"/>
                      <a:pt x="141113" y="325133"/>
                    </a:cubicBezTo>
                    <a:cubicBezTo>
                      <a:pt x="93927" y="222192"/>
                      <a:pt x="47721" y="118805"/>
                      <a:pt x="0" y="16043"/>
                    </a:cubicBezTo>
                    <a:cubicBezTo>
                      <a:pt x="9723" y="9358"/>
                      <a:pt x="20783" y="4011"/>
                      <a:pt x="33004" y="0"/>
                    </a:cubicBezTo>
                    <a:cubicBezTo>
                      <a:pt x="74481" y="85472"/>
                      <a:pt x="116226" y="170855"/>
                      <a:pt x="158150" y="25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1730723" y="3647269"/>
                <a:ext cx="202124" cy="365061"/>
              </a:xfrm>
              <a:custGeom>
                <a:rect b="b" l="l" r="r" t="t"/>
                <a:pathLst>
                  <a:path extrusionOk="0" h="365061" w="202124">
                    <a:moveTo>
                      <a:pt x="202125" y="352940"/>
                    </a:moveTo>
                    <a:cubicBezTo>
                      <a:pt x="198646" y="353742"/>
                      <a:pt x="195256" y="354723"/>
                      <a:pt x="191867" y="355703"/>
                    </a:cubicBezTo>
                    <a:cubicBezTo>
                      <a:pt x="183571" y="358110"/>
                      <a:pt x="175722" y="361229"/>
                      <a:pt x="168318" y="365061"/>
                    </a:cubicBezTo>
                    <a:cubicBezTo>
                      <a:pt x="143967" y="313457"/>
                      <a:pt x="119170" y="262210"/>
                      <a:pt x="93391" y="211319"/>
                    </a:cubicBezTo>
                    <a:cubicBezTo>
                      <a:pt x="63153" y="145989"/>
                      <a:pt x="31755" y="81283"/>
                      <a:pt x="0" y="16756"/>
                    </a:cubicBezTo>
                    <a:cubicBezTo>
                      <a:pt x="9634" y="10339"/>
                      <a:pt x="19802" y="4724"/>
                      <a:pt x="30506" y="0"/>
                    </a:cubicBezTo>
                    <a:cubicBezTo>
                      <a:pt x="87593" y="117647"/>
                      <a:pt x="144770" y="235383"/>
                      <a:pt x="202125" y="3529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1552057" y="3281941"/>
                <a:ext cx="184998" cy="330480"/>
              </a:xfrm>
              <a:custGeom>
                <a:rect b="b" l="l" r="r" t="t"/>
                <a:pathLst>
                  <a:path extrusionOk="0" h="330480" w="184998">
                    <a:moveTo>
                      <a:pt x="184999" y="315240"/>
                    </a:moveTo>
                    <a:cubicBezTo>
                      <a:pt x="174116" y="319518"/>
                      <a:pt x="163502" y="324687"/>
                      <a:pt x="153244" y="330480"/>
                    </a:cubicBezTo>
                    <a:cubicBezTo>
                      <a:pt x="101598" y="226203"/>
                      <a:pt x="49505" y="122014"/>
                      <a:pt x="0" y="16667"/>
                    </a:cubicBezTo>
                    <a:cubicBezTo>
                      <a:pt x="10258" y="10071"/>
                      <a:pt x="21140" y="4546"/>
                      <a:pt x="32468" y="0"/>
                    </a:cubicBezTo>
                    <a:cubicBezTo>
                      <a:pt x="83223" y="105080"/>
                      <a:pt x="134066" y="210160"/>
                      <a:pt x="184999" y="3152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1312647" y="2793350"/>
                <a:ext cx="247616" cy="453741"/>
              </a:xfrm>
              <a:custGeom>
                <a:rect b="b" l="l" r="r" t="t"/>
                <a:pathLst>
                  <a:path extrusionOk="0" h="453741" w="247616">
                    <a:moveTo>
                      <a:pt x="36126" y="0"/>
                    </a:moveTo>
                    <a:cubicBezTo>
                      <a:pt x="106593" y="146167"/>
                      <a:pt x="177060" y="292245"/>
                      <a:pt x="247616" y="438323"/>
                    </a:cubicBezTo>
                    <a:cubicBezTo>
                      <a:pt x="236288" y="442512"/>
                      <a:pt x="225406" y="447681"/>
                      <a:pt x="214880" y="453742"/>
                    </a:cubicBezTo>
                    <a:cubicBezTo>
                      <a:pt x="145305" y="311496"/>
                      <a:pt x="70913" y="171390"/>
                      <a:pt x="0" y="28966"/>
                    </a:cubicBezTo>
                    <a:cubicBezTo>
                      <a:pt x="10525" y="17825"/>
                      <a:pt x="22746" y="8021"/>
                      <a:pt x="36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9" name="Google Shape;949;p22"/>
              <p:cNvGrpSpPr/>
              <p:nvPr/>
            </p:nvGrpSpPr>
            <p:grpSpPr>
              <a:xfrm>
                <a:off x="688436" y="432000"/>
                <a:ext cx="3979198" cy="4456128"/>
                <a:chOff x="688436" y="432000"/>
                <a:chExt cx="3979198" cy="4456128"/>
              </a:xfrm>
            </p:grpSpPr>
            <p:sp>
              <p:nvSpPr>
                <p:cNvPr id="950" name="Google Shape;950;p22"/>
                <p:cNvSpPr/>
                <p:nvPr/>
              </p:nvSpPr>
              <p:spPr>
                <a:xfrm>
                  <a:off x="688436" y="432000"/>
                  <a:ext cx="3979198" cy="4456128"/>
                </a:xfrm>
                <a:custGeom>
                  <a:rect b="b" l="l" r="r" t="t"/>
                  <a:pathLst>
                    <a:path extrusionOk="0" h="4456128" w="3979198">
                      <a:moveTo>
                        <a:pt x="3974524" y="3237016"/>
                      </a:moveTo>
                      <a:cubicBezTo>
                        <a:pt x="3974256" y="3234699"/>
                        <a:pt x="3973721" y="3232559"/>
                        <a:pt x="3972918" y="3230510"/>
                      </a:cubicBezTo>
                      <a:cubicBezTo>
                        <a:pt x="3973096" y="3221151"/>
                        <a:pt x="3971580" y="3211615"/>
                        <a:pt x="3969350" y="3202524"/>
                      </a:cubicBezTo>
                      <a:cubicBezTo>
                        <a:pt x="3957219" y="3155020"/>
                        <a:pt x="3934027" y="3111437"/>
                        <a:pt x="3911549" y="3068211"/>
                      </a:cubicBezTo>
                      <a:cubicBezTo>
                        <a:pt x="3884879" y="3015715"/>
                        <a:pt x="3861063" y="2961794"/>
                        <a:pt x="3835641" y="2908675"/>
                      </a:cubicBezTo>
                      <a:cubicBezTo>
                        <a:pt x="3753667" y="2735324"/>
                        <a:pt x="3665985" y="2565271"/>
                        <a:pt x="3571969" y="2398070"/>
                      </a:cubicBezTo>
                      <a:cubicBezTo>
                        <a:pt x="3488657" y="2238267"/>
                        <a:pt x="3408735" y="2075344"/>
                        <a:pt x="3326939" y="1914560"/>
                      </a:cubicBezTo>
                      <a:cubicBezTo>
                        <a:pt x="3153448" y="1588536"/>
                        <a:pt x="2996011" y="1252441"/>
                        <a:pt x="2813064" y="931141"/>
                      </a:cubicBezTo>
                      <a:cubicBezTo>
                        <a:pt x="2706918" y="725170"/>
                        <a:pt x="2607282" y="515990"/>
                        <a:pt x="2492305" y="314654"/>
                      </a:cubicBezTo>
                      <a:cubicBezTo>
                        <a:pt x="2440302" y="220448"/>
                        <a:pt x="2390886" y="125083"/>
                        <a:pt x="2347446" y="26509"/>
                      </a:cubicBezTo>
                      <a:cubicBezTo>
                        <a:pt x="2314799" y="-35434"/>
                        <a:pt x="2244867" y="27578"/>
                        <a:pt x="2204817" y="50216"/>
                      </a:cubicBezTo>
                      <a:cubicBezTo>
                        <a:pt x="2066112" y="133104"/>
                        <a:pt x="1917507" y="197899"/>
                        <a:pt x="1771756" y="267239"/>
                      </a:cubicBezTo>
                      <a:cubicBezTo>
                        <a:pt x="1462414" y="433192"/>
                        <a:pt x="1136124" y="564921"/>
                        <a:pt x="814740" y="705740"/>
                      </a:cubicBezTo>
                      <a:cubicBezTo>
                        <a:pt x="684599" y="756007"/>
                        <a:pt x="560969" y="819555"/>
                        <a:pt x="436358" y="881676"/>
                      </a:cubicBezTo>
                      <a:cubicBezTo>
                        <a:pt x="323789" y="923565"/>
                        <a:pt x="232182" y="1001461"/>
                        <a:pt x="134331" y="1068752"/>
                      </a:cubicBezTo>
                      <a:cubicBezTo>
                        <a:pt x="120148" y="1079714"/>
                        <a:pt x="96153" y="1094687"/>
                        <a:pt x="79741" y="1104759"/>
                      </a:cubicBezTo>
                      <a:cubicBezTo>
                        <a:pt x="66183" y="1112245"/>
                        <a:pt x="62793" y="1129268"/>
                        <a:pt x="68145" y="1142548"/>
                      </a:cubicBezTo>
                      <a:cubicBezTo>
                        <a:pt x="65558" y="1181853"/>
                        <a:pt x="60474" y="1219732"/>
                        <a:pt x="49413" y="1258591"/>
                      </a:cubicBezTo>
                      <a:cubicBezTo>
                        <a:pt x="43972" y="1276951"/>
                        <a:pt x="26846" y="1307788"/>
                        <a:pt x="34785" y="1326950"/>
                      </a:cubicBezTo>
                      <a:cubicBezTo>
                        <a:pt x="16053" y="1355204"/>
                        <a:pt x="3654" y="1387289"/>
                        <a:pt x="265" y="1419820"/>
                      </a:cubicBezTo>
                      <a:cubicBezTo>
                        <a:pt x="-4106" y="1508144"/>
                        <a:pt x="45756" y="1591745"/>
                        <a:pt x="144142" y="1573919"/>
                      </a:cubicBezTo>
                      <a:cubicBezTo>
                        <a:pt x="147978" y="1573563"/>
                        <a:pt x="151457" y="1572315"/>
                        <a:pt x="154490" y="1570622"/>
                      </a:cubicBezTo>
                      <a:cubicBezTo>
                        <a:pt x="160377" y="1582386"/>
                        <a:pt x="166264" y="1594062"/>
                        <a:pt x="171973" y="1605916"/>
                      </a:cubicBezTo>
                      <a:cubicBezTo>
                        <a:pt x="160377" y="1618304"/>
                        <a:pt x="150030" y="1632030"/>
                        <a:pt x="141467" y="1647003"/>
                      </a:cubicBezTo>
                      <a:cubicBezTo>
                        <a:pt x="106679" y="1704489"/>
                        <a:pt x="103825" y="1792101"/>
                        <a:pt x="160287" y="1837020"/>
                      </a:cubicBezTo>
                      <a:cubicBezTo>
                        <a:pt x="198911" y="1868838"/>
                        <a:pt x="253679" y="1887733"/>
                        <a:pt x="303273" y="1875434"/>
                      </a:cubicBezTo>
                      <a:cubicBezTo>
                        <a:pt x="304611" y="1878018"/>
                        <a:pt x="305949" y="1880692"/>
                        <a:pt x="307377" y="1883366"/>
                      </a:cubicBezTo>
                      <a:cubicBezTo>
                        <a:pt x="324770" y="1916164"/>
                        <a:pt x="341807" y="1949230"/>
                        <a:pt x="358577" y="1982296"/>
                      </a:cubicBezTo>
                      <a:cubicBezTo>
                        <a:pt x="304879" y="2080691"/>
                        <a:pt x="331193" y="2220263"/>
                        <a:pt x="482652" y="2234345"/>
                      </a:cubicBezTo>
                      <a:cubicBezTo>
                        <a:pt x="506647" y="2283989"/>
                        <a:pt x="530552" y="2333721"/>
                        <a:pt x="554725" y="2383275"/>
                      </a:cubicBezTo>
                      <a:cubicBezTo>
                        <a:pt x="469986" y="2504131"/>
                        <a:pt x="516370" y="2694682"/>
                        <a:pt x="703063" y="2697534"/>
                      </a:cubicBezTo>
                      <a:cubicBezTo>
                        <a:pt x="706185" y="2697624"/>
                        <a:pt x="709218" y="2696910"/>
                        <a:pt x="712072" y="2695930"/>
                      </a:cubicBezTo>
                      <a:cubicBezTo>
                        <a:pt x="738564" y="2747534"/>
                        <a:pt x="764789" y="2799317"/>
                        <a:pt x="789675" y="2851634"/>
                      </a:cubicBezTo>
                      <a:cubicBezTo>
                        <a:pt x="788427" y="2852793"/>
                        <a:pt x="787089" y="2853951"/>
                        <a:pt x="785840" y="2855199"/>
                      </a:cubicBezTo>
                      <a:cubicBezTo>
                        <a:pt x="724203" y="2924539"/>
                        <a:pt x="707523" y="3055020"/>
                        <a:pt x="792530" y="3113041"/>
                      </a:cubicBezTo>
                      <a:cubicBezTo>
                        <a:pt x="832580" y="3139690"/>
                        <a:pt x="882621" y="3154307"/>
                        <a:pt x="930074" y="3142453"/>
                      </a:cubicBezTo>
                      <a:cubicBezTo>
                        <a:pt x="942384" y="3167676"/>
                        <a:pt x="954693" y="3192898"/>
                        <a:pt x="967003" y="3218121"/>
                      </a:cubicBezTo>
                      <a:cubicBezTo>
                        <a:pt x="938905" y="3245750"/>
                        <a:pt x="918033" y="3280153"/>
                        <a:pt x="909648" y="3318566"/>
                      </a:cubicBezTo>
                      <a:cubicBezTo>
                        <a:pt x="886099" y="3430776"/>
                        <a:pt x="970838" y="3542362"/>
                        <a:pt x="1089741" y="3527389"/>
                      </a:cubicBezTo>
                      <a:cubicBezTo>
                        <a:pt x="1099909" y="3525874"/>
                        <a:pt x="1106778" y="3520526"/>
                        <a:pt x="1110792" y="3513575"/>
                      </a:cubicBezTo>
                      <a:cubicBezTo>
                        <a:pt x="1128185" y="3549582"/>
                        <a:pt x="1145490" y="3585589"/>
                        <a:pt x="1162705" y="3621685"/>
                      </a:cubicBezTo>
                      <a:cubicBezTo>
                        <a:pt x="1150217" y="3638797"/>
                        <a:pt x="1141298" y="3658672"/>
                        <a:pt x="1136392" y="3679617"/>
                      </a:cubicBezTo>
                      <a:cubicBezTo>
                        <a:pt x="1114003" y="3771239"/>
                        <a:pt x="1173855" y="3904661"/>
                        <a:pt x="1278575" y="3905552"/>
                      </a:cubicBezTo>
                      <a:cubicBezTo>
                        <a:pt x="1283391" y="3905017"/>
                        <a:pt x="1287495" y="3903235"/>
                        <a:pt x="1290973" y="3900739"/>
                      </a:cubicBezTo>
                      <a:cubicBezTo>
                        <a:pt x="1305245" y="3932023"/>
                        <a:pt x="1319517" y="3963217"/>
                        <a:pt x="1333789" y="3994500"/>
                      </a:cubicBezTo>
                      <a:cubicBezTo>
                        <a:pt x="1328169" y="4004839"/>
                        <a:pt x="1323620" y="4015801"/>
                        <a:pt x="1320320" y="4027477"/>
                      </a:cubicBezTo>
                      <a:cubicBezTo>
                        <a:pt x="1280626" y="4120792"/>
                        <a:pt x="1340211" y="4264107"/>
                        <a:pt x="1453672" y="4251095"/>
                      </a:cubicBezTo>
                      <a:cubicBezTo>
                        <a:pt x="1484803" y="4316157"/>
                        <a:pt x="1516558" y="4380863"/>
                        <a:pt x="1549204" y="4445212"/>
                      </a:cubicBezTo>
                      <a:cubicBezTo>
                        <a:pt x="1560979" y="4461255"/>
                        <a:pt x="1585508" y="4458492"/>
                        <a:pt x="1596658" y="4444231"/>
                      </a:cubicBezTo>
                      <a:cubicBezTo>
                        <a:pt x="1681219" y="4413839"/>
                        <a:pt x="1760249" y="4369633"/>
                        <a:pt x="1841242" y="4331219"/>
                      </a:cubicBezTo>
                      <a:cubicBezTo>
                        <a:pt x="1996805" y="4260453"/>
                        <a:pt x="2150138" y="4183894"/>
                        <a:pt x="2311499" y="4127120"/>
                      </a:cubicBezTo>
                      <a:cubicBezTo>
                        <a:pt x="2416397" y="4090667"/>
                        <a:pt x="2522276" y="4040935"/>
                        <a:pt x="2625300" y="3997619"/>
                      </a:cubicBezTo>
                      <a:cubicBezTo>
                        <a:pt x="2731358" y="3954928"/>
                        <a:pt x="2837148" y="3911702"/>
                        <a:pt x="2941600" y="3865356"/>
                      </a:cubicBezTo>
                      <a:cubicBezTo>
                        <a:pt x="3274044" y="3730508"/>
                        <a:pt x="3602207" y="3585143"/>
                        <a:pt x="3933581" y="3447799"/>
                      </a:cubicBezTo>
                      <a:cubicBezTo>
                        <a:pt x="3965069" y="3438976"/>
                        <a:pt x="3977735" y="3416427"/>
                        <a:pt x="3978716" y="3384965"/>
                      </a:cubicBezTo>
                      <a:cubicBezTo>
                        <a:pt x="3980768" y="3335589"/>
                        <a:pt x="3975683" y="3286303"/>
                        <a:pt x="3974524" y="3237016"/>
                      </a:cubicBezTo>
                      <a:close/>
                      <a:moveTo>
                        <a:pt x="193291" y="1101104"/>
                      </a:moveTo>
                      <a:cubicBezTo>
                        <a:pt x="252252" y="1062691"/>
                        <a:pt x="312193" y="1012156"/>
                        <a:pt x="374543" y="976684"/>
                      </a:cubicBezTo>
                      <a:cubicBezTo>
                        <a:pt x="481314" y="931319"/>
                        <a:pt x="577025" y="876328"/>
                        <a:pt x="683261" y="827487"/>
                      </a:cubicBezTo>
                      <a:cubicBezTo>
                        <a:pt x="839716" y="761355"/>
                        <a:pt x="995279" y="692995"/>
                        <a:pt x="1151645" y="626774"/>
                      </a:cubicBezTo>
                      <a:cubicBezTo>
                        <a:pt x="1382938" y="526864"/>
                        <a:pt x="1609592" y="422140"/>
                        <a:pt x="1832857" y="304850"/>
                      </a:cubicBezTo>
                      <a:cubicBezTo>
                        <a:pt x="1992345" y="233371"/>
                        <a:pt x="2149781" y="156812"/>
                        <a:pt x="2298476" y="64833"/>
                      </a:cubicBezTo>
                      <a:cubicBezTo>
                        <a:pt x="2377417" y="242818"/>
                        <a:pt x="2477141" y="410554"/>
                        <a:pt x="2569730" y="581587"/>
                      </a:cubicBezTo>
                      <a:cubicBezTo>
                        <a:pt x="2624498" y="692193"/>
                        <a:pt x="2678106" y="803512"/>
                        <a:pt x="2735372" y="912870"/>
                      </a:cubicBezTo>
                      <a:cubicBezTo>
                        <a:pt x="2848565" y="1125258"/>
                        <a:pt x="2964703" y="1329090"/>
                        <a:pt x="3069244" y="1547449"/>
                      </a:cubicBezTo>
                      <a:cubicBezTo>
                        <a:pt x="3163616" y="1734971"/>
                        <a:pt x="3261557" y="1917145"/>
                        <a:pt x="3355126" y="2105736"/>
                      </a:cubicBezTo>
                      <a:cubicBezTo>
                        <a:pt x="3501234" y="2404576"/>
                        <a:pt x="3670801" y="2691296"/>
                        <a:pt x="3808792" y="2994236"/>
                      </a:cubicBezTo>
                      <a:cubicBezTo>
                        <a:pt x="3840636" y="3072400"/>
                        <a:pt x="3892282" y="3143344"/>
                        <a:pt x="3911995" y="3225964"/>
                      </a:cubicBezTo>
                      <a:cubicBezTo>
                        <a:pt x="3557786" y="3395928"/>
                        <a:pt x="3192249" y="3540936"/>
                        <a:pt x="2824125" y="3677567"/>
                      </a:cubicBezTo>
                      <a:cubicBezTo>
                        <a:pt x="2575438" y="3785588"/>
                        <a:pt x="2327822" y="3896372"/>
                        <a:pt x="2080295" y="4006978"/>
                      </a:cubicBezTo>
                      <a:cubicBezTo>
                        <a:pt x="2010184" y="4039776"/>
                        <a:pt x="1939360" y="4070881"/>
                        <a:pt x="1870410" y="4106086"/>
                      </a:cubicBezTo>
                      <a:cubicBezTo>
                        <a:pt x="1787990" y="4145302"/>
                        <a:pt x="1707354" y="4196549"/>
                        <a:pt x="1617531" y="4215979"/>
                      </a:cubicBezTo>
                      <a:cubicBezTo>
                        <a:pt x="1576767" y="4127031"/>
                        <a:pt x="1535289" y="4038350"/>
                        <a:pt x="1493455" y="3949848"/>
                      </a:cubicBezTo>
                      <a:cubicBezTo>
                        <a:pt x="1505675" y="3947976"/>
                        <a:pt x="1518431" y="3947530"/>
                        <a:pt x="1531543" y="3948778"/>
                      </a:cubicBezTo>
                      <a:cubicBezTo>
                        <a:pt x="1543852" y="3947798"/>
                        <a:pt x="1556875" y="3952433"/>
                        <a:pt x="1569452" y="3954750"/>
                      </a:cubicBezTo>
                      <a:cubicBezTo>
                        <a:pt x="1572574" y="3962682"/>
                        <a:pt x="1578194" y="3970258"/>
                        <a:pt x="1586757" y="3976586"/>
                      </a:cubicBezTo>
                      <a:cubicBezTo>
                        <a:pt x="1639474" y="4011434"/>
                        <a:pt x="1686125" y="3934607"/>
                        <a:pt x="1635549" y="3899581"/>
                      </a:cubicBezTo>
                      <a:cubicBezTo>
                        <a:pt x="1609057" y="3883003"/>
                        <a:pt x="1584170" y="3894411"/>
                        <a:pt x="1572842" y="3914197"/>
                      </a:cubicBezTo>
                      <a:cubicBezTo>
                        <a:pt x="1540820" y="3900561"/>
                        <a:pt x="1505318" y="3896996"/>
                        <a:pt x="1471066" y="3902343"/>
                      </a:cubicBezTo>
                      <a:cubicBezTo>
                        <a:pt x="1424861" y="3804750"/>
                        <a:pt x="1378299" y="3707246"/>
                        <a:pt x="1331202" y="3610009"/>
                      </a:cubicBezTo>
                      <a:cubicBezTo>
                        <a:pt x="1347080" y="3610455"/>
                        <a:pt x="1363671" y="3612683"/>
                        <a:pt x="1380886" y="3616783"/>
                      </a:cubicBezTo>
                      <a:cubicBezTo>
                        <a:pt x="1388557" y="3618655"/>
                        <a:pt x="1397566" y="3623913"/>
                        <a:pt x="1406397" y="3626765"/>
                      </a:cubicBezTo>
                      <a:cubicBezTo>
                        <a:pt x="1412284" y="3639599"/>
                        <a:pt x="1425129" y="3648779"/>
                        <a:pt x="1445020" y="3646016"/>
                      </a:cubicBezTo>
                      <a:cubicBezTo>
                        <a:pt x="1492563" y="3644947"/>
                        <a:pt x="1489887" y="3566159"/>
                        <a:pt x="1441630" y="3569902"/>
                      </a:cubicBezTo>
                      <a:cubicBezTo>
                        <a:pt x="1427448" y="3569902"/>
                        <a:pt x="1417190" y="3575874"/>
                        <a:pt x="1410768" y="3584430"/>
                      </a:cubicBezTo>
                      <a:cubicBezTo>
                        <a:pt x="1379816" y="3564911"/>
                        <a:pt x="1343155" y="3558049"/>
                        <a:pt x="1306494" y="3559207"/>
                      </a:cubicBezTo>
                      <a:cubicBezTo>
                        <a:pt x="1248158" y="3439065"/>
                        <a:pt x="1189554" y="3319012"/>
                        <a:pt x="1130683" y="3199048"/>
                      </a:cubicBezTo>
                      <a:cubicBezTo>
                        <a:pt x="1147898" y="3197087"/>
                        <a:pt x="1165381" y="3197533"/>
                        <a:pt x="1182329" y="3200920"/>
                      </a:cubicBezTo>
                      <a:cubicBezTo>
                        <a:pt x="1186521" y="3201544"/>
                        <a:pt x="1190892" y="3202702"/>
                        <a:pt x="1195263" y="3203861"/>
                      </a:cubicBezTo>
                      <a:cubicBezTo>
                        <a:pt x="1196601" y="3206267"/>
                        <a:pt x="1198117" y="3208496"/>
                        <a:pt x="1199990" y="3210724"/>
                      </a:cubicBezTo>
                      <a:cubicBezTo>
                        <a:pt x="1203737" y="3225340"/>
                        <a:pt x="1214441" y="3239155"/>
                        <a:pt x="1228712" y="3244859"/>
                      </a:cubicBezTo>
                      <a:cubicBezTo>
                        <a:pt x="1268941" y="3262417"/>
                        <a:pt x="1305334" y="3214021"/>
                        <a:pt x="1289189" y="3177301"/>
                      </a:cubicBezTo>
                      <a:cubicBezTo>
                        <a:pt x="1285354" y="3167676"/>
                        <a:pt x="1278664" y="3158585"/>
                        <a:pt x="1269030" y="3154128"/>
                      </a:cubicBezTo>
                      <a:cubicBezTo>
                        <a:pt x="1261003" y="3143879"/>
                        <a:pt x="1250031" y="3136214"/>
                        <a:pt x="1236919" y="3134699"/>
                      </a:cubicBezTo>
                      <a:cubicBezTo>
                        <a:pt x="1217027" y="3132025"/>
                        <a:pt x="1201685" y="3143612"/>
                        <a:pt x="1194193" y="3159476"/>
                      </a:cubicBezTo>
                      <a:cubicBezTo>
                        <a:pt x="1166095" y="3149494"/>
                        <a:pt x="1136213" y="3146909"/>
                        <a:pt x="1106599" y="3150385"/>
                      </a:cubicBezTo>
                      <a:cubicBezTo>
                        <a:pt x="1055131" y="3045483"/>
                        <a:pt x="1003574" y="2940671"/>
                        <a:pt x="952196" y="2835769"/>
                      </a:cubicBezTo>
                      <a:cubicBezTo>
                        <a:pt x="963702" y="2834433"/>
                        <a:pt x="975209" y="2833898"/>
                        <a:pt x="986627" y="2834254"/>
                      </a:cubicBezTo>
                      <a:cubicBezTo>
                        <a:pt x="995368" y="2834611"/>
                        <a:pt x="1003931" y="2836037"/>
                        <a:pt x="1012316" y="2838087"/>
                      </a:cubicBezTo>
                      <a:cubicBezTo>
                        <a:pt x="1015884" y="2861349"/>
                        <a:pt x="1032564" y="2881847"/>
                        <a:pt x="1062000" y="2877748"/>
                      </a:cubicBezTo>
                      <a:cubicBezTo>
                        <a:pt x="1119890" y="2865181"/>
                        <a:pt x="1116411" y="2788978"/>
                        <a:pt x="1056915" y="2779620"/>
                      </a:cubicBezTo>
                      <a:cubicBezTo>
                        <a:pt x="1041841" y="2779174"/>
                        <a:pt x="1030691" y="2785056"/>
                        <a:pt x="1023109" y="2794058"/>
                      </a:cubicBezTo>
                      <a:cubicBezTo>
                        <a:pt x="993049" y="2782828"/>
                        <a:pt x="959956" y="2781224"/>
                        <a:pt x="927755" y="2785680"/>
                      </a:cubicBezTo>
                      <a:cubicBezTo>
                        <a:pt x="897071" y="2722935"/>
                        <a:pt x="866386" y="2660190"/>
                        <a:pt x="835880" y="2597357"/>
                      </a:cubicBezTo>
                      <a:cubicBezTo>
                        <a:pt x="793689" y="2512241"/>
                        <a:pt x="751677" y="2426947"/>
                        <a:pt x="709575" y="2341742"/>
                      </a:cubicBezTo>
                      <a:cubicBezTo>
                        <a:pt x="734907" y="2336127"/>
                        <a:pt x="761399" y="2336930"/>
                        <a:pt x="785929" y="2346288"/>
                      </a:cubicBezTo>
                      <a:cubicBezTo>
                        <a:pt x="787624" y="2347090"/>
                        <a:pt x="789140" y="2347981"/>
                        <a:pt x="790746" y="2348872"/>
                      </a:cubicBezTo>
                      <a:cubicBezTo>
                        <a:pt x="780042" y="2374719"/>
                        <a:pt x="789229" y="2409657"/>
                        <a:pt x="825890" y="2415361"/>
                      </a:cubicBezTo>
                      <a:cubicBezTo>
                        <a:pt x="878339" y="2422223"/>
                        <a:pt x="898141" y="2335414"/>
                        <a:pt x="845068" y="2322313"/>
                      </a:cubicBezTo>
                      <a:cubicBezTo>
                        <a:pt x="834632" y="2319550"/>
                        <a:pt x="825355" y="2320085"/>
                        <a:pt x="817416" y="2322759"/>
                      </a:cubicBezTo>
                      <a:cubicBezTo>
                        <a:pt x="783431" y="2293079"/>
                        <a:pt x="733034" y="2286751"/>
                        <a:pt x="686918" y="2295664"/>
                      </a:cubicBezTo>
                      <a:cubicBezTo>
                        <a:pt x="627779" y="2175968"/>
                        <a:pt x="568640" y="2056360"/>
                        <a:pt x="508966" y="1936931"/>
                      </a:cubicBezTo>
                      <a:cubicBezTo>
                        <a:pt x="523595" y="1933990"/>
                        <a:pt x="538580" y="1932653"/>
                        <a:pt x="553476" y="1932920"/>
                      </a:cubicBezTo>
                      <a:cubicBezTo>
                        <a:pt x="562040" y="1951993"/>
                        <a:pt x="580058" y="1966253"/>
                        <a:pt x="602803" y="1963312"/>
                      </a:cubicBezTo>
                      <a:cubicBezTo>
                        <a:pt x="635540" y="1959123"/>
                        <a:pt x="650525" y="1923651"/>
                        <a:pt x="646511" y="1894061"/>
                      </a:cubicBezTo>
                      <a:cubicBezTo>
                        <a:pt x="644370" y="1875434"/>
                        <a:pt x="628136" y="1864025"/>
                        <a:pt x="613507" y="1854845"/>
                      </a:cubicBezTo>
                      <a:cubicBezTo>
                        <a:pt x="590226" y="1842546"/>
                        <a:pt x="566500" y="1860995"/>
                        <a:pt x="555617" y="1881138"/>
                      </a:cubicBezTo>
                      <a:cubicBezTo>
                        <a:pt x="554101" y="1883455"/>
                        <a:pt x="552941" y="1885861"/>
                        <a:pt x="551871" y="1888357"/>
                      </a:cubicBezTo>
                      <a:cubicBezTo>
                        <a:pt x="527698" y="1883901"/>
                        <a:pt x="504952" y="1883990"/>
                        <a:pt x="484080" y="1887822"/>
                      </a:cubicBezTo>
                      <a:cubicBezTo>
                        <a:pt x="460710" y="1841120"/>
                        <a:pt x="437339" y="1794507"/>
                        <a:pt x="413791" y="1747894"/>
                      </a:cubicBezTo>
                      <a:cubicBezTo>
                        <a:pt x="385426" y="1692903"/>
                        <a:pt x="357596" y="1637734"/>
                        <a:pt x="329587" y="1582565"/>
                      </a:cubicBezTo>
                      <a:cubicBezTo>
                        <a:pt x="353046" y="1578376"/>
                        <a:pt x="376952" y="1579000"/>
                        <a:pt x="399965" y="1586041"/>
                      </a:cubicBezTo>
                      <a:cubicBezTo>
                        <a:pt x="407101" y="1605292"/>
                        <a:pt x="423514" y="1620978"/>
                        <a:pt x="445546" y="1619196"/>
                      </a:cubicBezTo>
                      <a:cubicBezTo>
                        <a:pt x="462583" y="1619106"/>
                        <a:pt x="475338" y="1607163"/>
                        <a:pt x="483544" y="1593260"/>
                      </a:cubicBezTo>
                      <a:cubicBezTo>
                        <a:pt x="513069" y="1549677"/>
                        <a:pt x="471592" y="1511442"/>
                        <a:pt x="425833" y="1522761"/>
                      </a:cubicBezTo>
                      <a:cubicBezTo>
                        <a:pt x="415040" y="1525702"/>
                        <a:pt x="407547" y="1531763"/>
                        <a:pt x="402641" y="1539517"/>
                      </a:cubicBezTo>
                      <a:cubicBezTo>
                        <a:pt x="377219" y="1530158"/>
                        <a:pt x="347605" y="1525702"/>
                        <a:pt x="335385" y="1528287"/>
                      </a:cubicBezTo>
                      <a:cubicBezTo>
                        <a:pt x="324860" y="1529178"/>
                        <a:pt x="314423" y="1530693"/>
                        <a:pt x="304165" y="1532832"/>
                      </a:cubicBezTo>
                      <a:cubicBezTo>
                        <a:pt x="261439" y="1449232"/>
                        <a:pt x="217999" y="1365988"/>
                        <a:pt x="171705" y="1284348"/>
                      </a:cubicBezTo>
                      <a:cubicBezTo>
                        <a:pt x="182052" y="1280961"/>
                        <a:pt x="192845" y="1279001"/>
                        <a:pt x="203995" y="1279714"/>
                      </a:cubicBezTo>
                      <a:cubicBezTo>
                        <a:pt x="206403" y="1279803"/>
                        <a:pt x="209169" y="1280159"/>
                        <a:pt x="211934" y="1280694"/>
                      </a:cubicBezTo>
                      <a:cubicBezTo>
                        <a:pt x="215323" y="1291567"/>
                        <a:pt x="223440" y="1301282"/>
                        <a:pt x="237534" y="1306541"/>
                      </a:cubicBezTo>
                      <a:cubicBezTo>
                        <a:pt x="283204" y="1324633"/>
                        <a:pt x="318259" y="1250926"/>
                        <a:pt x="266523" y="1236131"/>
                      </a:cubicBezTo>
                      <a:cubicBezTo>
                        <a:pt x="246632" y="1223742"/>
                        <a:pt x="229952" y="1228733"/>
                        <a:pt x="219962" y="1240498"/>
                      </a:cubicBezTo>
                      <a:cubicBezTo>
                        <a:pt x="208009" y="1235061"/>
                        <a:pt x="193559" y="1232922"/>
                        <a:pt x="182587" y="1233368"/>
                      </a:cubicBezTo>
                      <a:cubicBezTo>
                        <a:pt x="170189" y="1234259"/>
                        <a:pt x="158147" y="1236666"/>
                        <a:pt x="146372" y="1240231"/>
                      </a:cubicBezTo>
                      <a:cubicBezTo>
                        <a:pt x="130673" y="1213493"/>
                        <a:pt x="114707" y="1186844"/>
                        <a:pt x="98294" y="1160552"/>
                      </a:cubicBezTo>
                      <a:cubicBezTo>
                        <a:pt x="134331" y="1149678"/>
                        <a:pt x="161625" y="1121158"/>
                        <a:pt x="193291" y="1101104"/>
                      </a:cubicBezTo>
                      <a:close/>
                      <a:moveTo>
                        <a:pt x="1235848" y="3634430"/>
                      </a:moveTo>
                      <a:cubicBezTo>
                        <a:pt x="1245571" y="3627745"/>
                        <a:pt x="1256721" y="3622398"/>
                        <a:pt x="1268941" y="3618387"/>
                      </a:cubicBezTo>
                      <a:cubicBezTo>
                        <a:pt x="1310597" y="3703770"/>
                        <a:pt x="1352253" y="3789064"/>
                        <a:pt x="1394087" y="3874358"/>
                      </a:cubicBezTo>
                      <a:cubicBezTo>
                        <a:pt x="1401402" y="3889242"/>
                        <a:pt x="1408627" y="3904304"/>
                        <a:pt x="1415584" y="3919367"/>
                      </a:cubicBezTo>
                      <a:cubicBezTo>
                        <a:pt x="1401759" y="3925873"/>
                        <a:pt x="1388735" y="3933894"/>
                        <a:pt x="1376961" y="3943431"/>
                      </a:cubicBezTo>
                      <a:cubicBezTo>
                        <a:pt x="1329775" y="3840490"/>
                        <a:pt x="1283570" y="3737103"/>
                        <a:pt x="1235848" y="3634430"/>
                      </a:cubicBezTo>
                      <a:close/>
                      <a:moveTo>
                        <a:pt x="522168" y="2179087"/>
                      </a:moveTo>
                      <a:cubicBezTo>
                        <a:pt x="490413" y="2113846"/>
                        <a:pt x="457766" y="2049408"/>
                        <a:pt x="424495" y="1985148"/>
                      </a:cubicBezTo>
                      <a:cubicBezTo>
                        <a:pt x="435377" y="1971779"/>
                        <a:pt x="448578" y="1961262"/>
                        <a:pt x="463207" y="1953330"/>
                      </a:cubicBezTo>
                      <a:cubicBezTo>
                        <a:pt x="521097" y="2073116"/>
                        <a:pt x="578987" y="2192901"/>
                        <a:pt x="636788" y="2312687"/>
                      </a:cubicBezTo>
                      <a:cubicBezTo>
                        <a:pt x="622695" y="2319728"/>
                        <a:pt x="609850" y="2328106"/>
                        <a:pt x="598165" y="2337375"/>
                      </a:cubicBezTo>
                      <a:cubicBezTo>
                        <a:pt x="588442" y="2317589"/>
                        <a:pt x="578809" y="2297714"/>
                        <a:pt x="569354" y="2277750"/>
                      </a:cubicBezTo>
                      <a:cubicBezTo>
                        <a:pt x="558472" y="2254399"/>
                        <a:pt x="547411" y="2231137"/>
                        <a:pt x="536261" y="2208053"/>
                      </a:cubicBezTo>
                      <a:cubicBezTo>
                        <a:pt x="537331" y="2196734"/>
                        <a:pt x="532782" y="2185058"/>
                        <a:pt x="522168" y="2179087"/>
                      </a:cubicBezTo>
                      <a:close/>
                      <a:moveTo>
                        <a:pt x="305682" y="1759213"/>
                      </a:moveTo>
                      <a:cubicBezTo>
                        <a:pt x="282490" y="1715006"/>
                        <a:pt x="260190" y="1669463"/>
                        <a:pt x="236999" y="1624276"/>
                      </a:cubicBezTo>
                      <a:cubicBezTo>
                        <a:pt x="240477" y="1621602"/>
                        <a:pt x="243956" y="1619106"/>
                        <a:pt x="247613" y="1616789"/>
                      </a:cubicBezTo>
                      <a:cubicBezTo>
                        <a:pt x="260636" y="1608144"/>
                        <a:pt x="274819" y="1600568"/>
                        <a:pt x="289537" y="1594508"/>
                      </a:cubicBezTo>
                      <a:cubicBezTo>
                        <a:pt x="339488" y="1697270"/>
                        <a:pt x="389261" y="1800122"/>
                        <a:pt x="439034" y="1902974"/>
                      </a:cubicBezTo>
                      <a:cubicBezTo>
                        <a:pt x="423603" y="1910728"/>
                        <a:pt x="409509" y="1920621"/>
                        <a:pt x="397111" y="1932207"/>
                      </a:cubicBezTo>
                      <a:cubicBezTo>
                        <a:pt x="366961" y="1874810"/>
                        <a:pt x="336455" y="1817234"/>
                        <a:pt x="305682" y="1759213"/>
                      </a:cubicBezTo>
                      <a:close/>
                      <a:moveTo>
                        <a:pt x="114618" y="1422672"/>
                      </a:moveTo>
                      <a:cubicBezTo>
                        <a:pt x="101327" y="1406362"/>
                        <a:pt x="89731" y="1387467"/>
                        <a:pt x="75638" y="1371335"/>
                      </a:cubicBezTo>
                      <a:cubicBezTo>
                        <a:pt x="89285" y="1345132"/>
                        <a:pt x="110336" y="1321959"/>
                        <a:pt x="133171" y="1304669"/>
                      </a:cubicBezTo>
                      <a:cubicBezTo>
                        <a:pt x="136828" y="1302084"/>
                        <a:pt x="140664" y="1299678"/>
                        <a:pt x="144499" y="1297361"/>
                      </a:cubicBezTo>
                      <a:cubicBezTo>
                        <a:pt x="184728" y="1379713"/>
                        <a:pt x="224778" y="1462066"/>
                        <a:pt x="264829" y="1544419"/>
                      </a:cubicBezTo>
                      <a:cubicBezTo>
                        <a:pt x="245383" y="1551727"/>
                        <a:pt x="226830" y="1561442"/>
                        <a:pt x="209882" y="1573295"/>
                      </a:cubicBezTo>
                      <a:cubicBezTo>
                        <a:pt x="181517" y="1520711"/>
                        <a:pt x="150743" y="1469642"/>
                        <a:pt x="114618" y="1422672"/>
                      </a:cubicBezTo>
                      <a:close/>
                      <a:moveTo>
                        <a:pt x="83041" y="1258056"/>
                      </a:moveTo>
                      <a:cubicBezTo>
                        <a:pt x="83576" y="1232655"/>
                        <a:pt x="88036" y="1205917"/>
                        <a:pt x="89107" y="1179625"/>
                      </a:cubicBezTo>
                      <a:cubicBezTo>
                        <a:pt x="99008" y="1203511"/>
                        <a:pt x="109979" y="1227218"/>
                        <a:pt x="121486" y="1250213"/>
                      </a:cubicBezTo>
                      <a:cubicBezTo>
                        <a:pt x="107660" y="1256808"/>
                        <a:pt x="94459" y="1265097"/>
                        <a:pt x="82328" y="1274901"/>
                      </a:cubicBezTo>
                      <a:cubicBezTo>
                        <a:pt x="82774" y="1268484"/>
                        <a:pt x="82952" y="1262601"/>
                        <a:pt x="83041" y="1258056"/>
                      </a:cubicBezTo>
                      <a:close/>
                      <a:moveTo>
                        <a:pt x="98383" y="1512511"/>
                      </a:moveTo>
                      <a:cubicBezTo>
                        <a:pt x="76173" y="1504668"/>
                        <a:pt x="68502" y="1479356"/>
                        <a:pt x="63417" y="1458590"/>
                      </a:cubicBezTo>
                      <a:cubicBezTo>
                        <a:pt x="58779" y="1440586"/>
                        <a:pt x="59047" y="1422761"/>
                        <a:pt x="62971" y="1405560"/>
                      </a:cubicBezTo>
                      <a:cubicBezTo>
                        <a:pt x="63417" y="1406451"/>
                        <a:pt x="63953" y="1407342"/>
                        <a:pt x="64488" y="1408234"/>
                      </a:cubicBezTo>
                      <a:cubicBezTo>
                        <a:pt x="86252" y="1442904"/>
                        <a:pt x="106322" y="1478287"/>
                        <a:pt x="125500" y="1514294"/>
                      </a:cubicBezTo>
                      <a:cubicBezTo>
                        <a:pt x="116312" y="1515007"/>
                        <a:pt x="107036" y="1515720"/>
                        <a:pt x="98383" y="1512511"/>
                      </a:cubicBezTo>
                      <a:close/>
                      <a:moveTo>
                        <a:pt x="229149" y="1808856"/>
                      </a:moveTo>
                      <a:cubicBezTo>
                        <a:pt x="162428" y="1783901"/>
                        <a:pt x="168137" y="1715808"/>
                        <a:pt x="200605" y="1664828"/>
                      </a:cubicBezTo>
                      <a:cubicBezTo>
                        <a:pt x="224957" y="1715898"/>
                        <a:pt x="248951" y="1767145"/>
                        <a:pt x="274105" y="1817858"/>
                      </a:cubicBezTo>
                      <a:cubicBezTo>
                        <a:pt x="258674" y="1817591"/>
                        <a:pt x="243332" y="1816165"/>
                        <a:pt x="229149" y="1808856"/>
                      </a:cubicBezTo>
                      <a:close/>
                      <a:moveTo>
                        <a:pt x="425833" y="2154399"/>
                      </a:moveTo>
                      <a:cubicBezTo>
                        <a:pt x="397378" y="2129800"/>
                        <a:pt x="390064" y="2092011"/>
                        <a:pt x="395594" y="2055647"/>
                      </a:cubicBezTo>
                      <a:cubicBezTo>
                        <a:pt x="413791" y="2092278"/>
                        <a:pt x="431809" y="2128998"/>
                        <a:pt x="449649" y="2165807"/>
                      </a:cubicBezTo>
                      <a:cubicBezTo>
                        <a:pt x="441264" y="2162955"/>
                        <a:pt x="433147" y="2159390"/>
                        <a:pt x="425833" y="2154399"/>
                      </a:cubicBezTo>
                      <a:close/>
                      <a:moveTo>
                        <a:pt x="654093" y="2628729"/>
                      </a:moveTo>
                      <a:cubicBezTo>
                        <a:pt x="574706" y="2602080"/>
                        <a:pt x="558115" y="2516430"/>
                        <a:pt x="586480" y="2447446"/>
                      </a:cubicBezTo>
                      <a:cubicBezTo>
                        <a:pt x="590137" y="2454755"/>
                        <a:pt x="593705" y="2462063"/>
                        <a:pt x="597273" y="2469371"/>
                      </a:cubicBezTo>
                      <a:cubicBezTo>
                        <a:pt x="624211" y="2524808"/>
                        <a:pt x="652309" y="2579621"/>
                        <a:pt x="680585" y="2634344"/>
                      </a:cubicBezTo>
                      <a:cubicBezTo>
                        <a:pt x="670951" y="2633274"/>
                        <a:pt x="661586" y="2632027"/>
                        <a:pt x="654093" y="2628729"/>
                      </a:cubicBezTo>
                      <a:close/>
                      <a:moveTo>
                        <a:pt x="624390" y="2390227"/>
                      </a:moveTo>
                      <a:cubicBezTo>
                        <a:pt x="634826" y="2379086"/>
                        <a:pt x="647046" y="2369371"/>
                        <a:pt x="660426" y="2361350"/>
                      </a:cubicBezTo>
                      <a:cubicBezTo>
                        <a:pt x="730893" y="2507428"/>
                        <a:pt x="801450" y="2653595"/>
                        <a:pt x="872006" y="2799673"/>
                      </a:cubicBezTo>
                      <a:cubicBezTo>
                        <a:pt x="860678" y="2803951"/>
                        <a:pt x="849795" y="2809121"/>
                        <a:pt x="839270" y="2815092"/>
                      </a:cubicBezTo>
                      <a:cubicBezTo>
                        <a:pt x="769516" y="2672936"/>
                        <a:pt x="695303" y="2532740"/>
                        <a:pt x="624390" y="2390227"/>
                      </a:cubicBezTo>
                      <a:close/>
                      <a:moveTo>
                        <a:pt x="810013" y="3046910"/>
                      </a:moveTo>
                      <a:cubicBezTo>
                        <a:pt x="781915" y="3005733"/>
                        <a:pt x="794760" y="2951099"/>
                        <a:pt x="817951" y="2910190"/>
                      </a:cubicBezTo>
                      <a:cubicBezTo>
                        <a:pt x="845960" y="2968657"/>
                        <a:pt x="874147" y="3027034"/>
                        <a:pt x="902423" y="3085323"/>
                      </a:cubicBezTo>
                      <a:cubicBezTo>
                        <a:pt x="868349" y="3087284"/>
                        <a:pt x="831688" y="3072845"/>
                        <a:pt x="810013" y="3046910"/>
                      </a:cubicBezTo>
                      <a:close/>
                      <a:moveTo>
                        <a:pt x="863710" y="2866518"/>
                      </a:moveTo>
                      <a:cubicBezTo>
                        <a:pt x="873968" y="2860012"/>
                        <a:pt x="884851" y="2854486"/>
                        <a:pt x="896179" y="2849940"/>
                      </a:cubicBezTo>
                      <a:cubicBezTo>
                        <a:pt x="946933" y="2955020"/>
                        <a:pt x="997776" y="3060100"/>
                        <a:pt x="1048620" y="3165180"/>
                      </a:cubicBezTo>
                      <a:cubicBezTo>
                        <a:pt x="1037738" y="3169547"/>
                        <a:pt x="1027123" y="3174627"/>
                        <a:pt x="1016865" y="3180510"/>
                      </a:cubicBezTo>
                      <a:cubicBezTo>
                        <a:pt x="965219" y="3076143"/>
                        <a:pt x="913216" y="2971954"/>
                        <a:pt x="863710" y="2866518"/>
                      </a:cubicBezTo>
                      <a:close/>
                      <a:moveTo>
                        <a:pt x="1085191" y="3467407"/>
                      </a:moveTo>
                      <a:cubicBezTo>
                        <a:pt x="1053169" y="3469011"/>
                        <a:pt x="1018917" y="3461792"/>
                        <a:pt x="996171" y="3437550"/>
                      </a:cubicBezTo>
                      <a:cubicBezTo>
                        <a:pt x="951661" y="3381311"/>
                        <a:pt x="960402" y="3321418"/>
                        <a:pt x="995279" y="3275518"/>
                      </a:cubicBezTo>
                      <a:cubicBezTo>
                        <a:pt x="1026588" y="3339600"/>
                        <a:pt x="1057897" y="3403682"/>
                        <a:pt x="1089027" y="3467853"/>
                      </a:cubicBezTo>
                      <a:cubicBezTo>
                        <a:pt x="1087778" y="3467675"/>
                        <a:pt x="1086529" y="3467407"/>
                        <a:pt x="1085191" y="3467407"/>
                      </a:cubicBezTo>
                      <a:close/>
                      <a:moveTo>
                        <a:pt x="1042197" y="3231936"/>
                      </a:moveTo>
                      <a:cubicBezTo>
                        <a:pt x="1051831" y="3225519"/>
                        <a:pt x="1062089" y="3219904"/>
                        <a:pt x="1072793" y="3215180"/>
                      </a:cubicBezTo>
                      <a:cubicBezTo>
                        <a:pt x="1129880" y="3332916"/>
                        <a:pt x="1187057" y="3450563"/>
                        <a:pt x="1244322" y="3568209"/>
                      </a:cubicBezTo>
                      <a:cubicBezTo>
                        <a:pt x="1240844" y="3569100"/>
                        <a:pt x="1237454" y="3569992"/>
                        <a:pt x="1234064" y="3570972"/>
                      </a:cubicBezTo>
                      <a:cubicBezTo>
                        <a:pt x="1225769" y="3573289"/>
                        <a:pt x="1217919" y="3576587"/>
                        <a:pt x="1210516" y="3580419"/>
                      </a:cubicBezTo>
                      <a:cubicBezTo>
                        <a:pt x="1186165" y="3528904"/>
                        <a:pt x="1161278" y="3477568"/>
                        <a:pt x="1135589" y="3426588"/>
                      </a:cubicBezTo>
                      <a:cubicBezTo>
                        <a:pt x="1105440" y="3361258"/>
                        <a:pt x="1073952" y="3296463"/>
                        <a:pt x="1042197" y="3231936"/>
                      </a:cubicBezTo>
                      <a:close/>
                      <a:moveTo>
                        <a:pt x="1220328" y="3808048"/>
                      </a:moveTo>
                      <a:cubicBezTo>
                        <a:pt x="1192855" y="3762505"/>
                        <a:pt x="1186432" y="3722219"/>
                        <a:pt x="1195263" y="3690134"/>
                      </a:cubicBezTo>
                      <a:cubicBezTo>
                        <a:pt x="1218544" y="3741114"/>
                        <a:pt x="1241825" y="3792094"/>
                        <a:pt x="1265017" y="3843164"/>
                      </a:cubicBezTo>
                      <a:cubicBezTo>
                        <a:pt x="1247444" y="3835231"/>
                        <a:pt x="1231032" y="3825695"/>
                        <a:pt x="1220328" y="3808048"/>
                      </a:cubicBezTo>
                      <a:close/>
                      <a:moveTo>
                        <a:pt x="1397209" y="4172218"/>
                      </a:moveTo>
                      <a:cubicBezTo>
                        <a:pt x="1372769" y="4140133"/>
                        <a:pt x="1364919" y="4104749"/>
                        <a:pt x="1369647" y="4071683"/>
                      </a:cubicBezTo>
                      <a:cubicBezTo>
                        <a:pt x="1387665" y="4110543"/>
                        <a:pt x="1405772" y="4149313"/>
                        <a:pt x="1424058" y="4188083"/>
                      </a:cubicBezTo>
                      <a:cubicBezTo>
                        <a:pt x="1413979" y="4185676"/>
                        <a:pt x="1404613" y="4181309"/>
                        <a:pt x="1397209" y="4172218"/>
                      </a:cubicBezTo>
                      <a:close/>
                      <a:moveTo>
                        <a:pt x="3917526" y="3388798"/>
                      </a:moveTo>
                      <a:cubicBezTo>
                        <a:pt x="3706570" y="3472844"/>
                        <a:pt x="3501056" y="3569546"/>
                        <a:pt x="3290546" y="3654929"/>
                      </a:cubicBezTo>
                      <a:cubicBezTo>
                        <a:pt x="2971125" y="3787727"/>
                        <a:pt x="2653131" y="3923823"/>
                        <a:pt x="2334066" y="4057423"/>
                      </a:cubicBezTo>
                      <a:cubicBezTo>
                        <a:pt x="2092069" y="4143698"/>
                        <a:pt x="1863185" y="4261879"/>
                        <a:pt x="1635638" y="4380060"/>
                      </a:cubicBezTo>
                      <a:cubicBezTo>
                        <a:pt x="1621901" y="4387191"/>
                        <a:pt x="1607808" y="4393875"/>
                        <a:pt x="1593982" y="4400827"/>
                      </a:cubicBezTo>
                      <a:cubicBezTo>
                        <a:pt x="1581227" y="4375693"/>
                        <a:pt x="1569720" y="4350025"/>
                        <a:pt x="1557500" y="4324624"/>
                      </a:cubicBezTo>
                      <a:cubicBezTo>
                        <a:pt x="1509600" y="4227566"/>
                        <a:pt x="1465001" y="4128992"/>
                        <a:pt x="1417814" y="4031577"/>
                      </a:cubicBezTo>
                      <a:cubicBezTo>
                        <a:pt x="1412819" y="4020971"/>
                        <a:pt x="1407913" y="4010275"/>
                        <a:pt x="1403007" y="3999669"/>
                      </a:cubicBezTo>
                      <a:cubicBezTo>
                        <a:pt x="1413087" y="3987994"/>
                        <a:pt x="1425039" y="3977744"/>
                        <a:pt x="1438598" y="3969545"/>
                      </a:cubicBezTo>
                      <a:cubicBezTo>
                        <a:pt x="1481681" y="4065534"/>
                        <a:pt x="1521820" y="4163127"/>
                        <a:pt x="1571147" y="4255729"/>
                      </a:cubicBezTo>
                      <a:cubicBezTo>
                        <a:pt x="1620207" y="4308047"/>
                        <a:pt x="1708424" y="4246995"/>
                        <a:pt x="1762301" y="4227120"/>
                      </a:cubicBezTo>
                      <a:cubicBezTo>
                        <a:pt x="2005278" y="4104571"/>
                        <a:pt x="2253965" y="3994233"/>
                        <a:pt x="2503455" y="3885409"/>
                      </a:cubicBezTo>
                      <a:cubicBezTo>
                        <a:pt x="2717354" y="3786925"/>
                        <a:pt x="2934107" y="3695571"/>
                        <a:pt x="3156391" y="3617407"/>
                      </a:cubicBezTo>
                      <a:cubicBezTo>
                        <a:pt x="3364849" y="3537371"/>
                        <a:pt x="3568847" y="3446641"/>
                        <a:pt x="3773826" y="3358228"/>
                      </a:cubicBezTo>
                      <a:cubicBezTo>
                        <a:pt x="3821280" y="3338352"/>
                        <a:pt x="3866861" y="3314645"/>
                        <a:pt x="3912887" y="3291828"/>
                      </a:cubicBezTo>
                      <a:cubicBezTo>
                        <a:pt x="3913869" y="3291294"/>
                        <a:pt x="3914939" y="3290848"/>
                        <a:pt x="3915920" y="3290403"/>
                      </a:cubicBezTo>
                      <a:cubicBezTo>
                        <a:pt x="3917793" y="3323290"/>
                        <a:pt x="3920291" y="3356089"/>
                        <a:pt x="3917526" y="3388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>
                  <a:off x="1213963" y="790813"/>
                  <a:ext cx="3053554" cy="3512263"/>
                </a:xfrm>
                <a:custGeom>
                  <a:rect b="b" l="l" r="r" t="t"/>
                  <a:pathLst>
                    <a:path extrusionOk="0" h="3512263" w="3053554">
                      <a:moveTo>
                        <a:pt x="346479" y="1476604"/>
                      </a:moveTo>
                      <a:cubicBezTo>
                        <a:pt x="517384" y="1787298"/>
                        <a:pt x="686951" y="2098705"/>
                        <a:pt x="854021" y="2411449"/>
                      </a:cubicBezTo>
                      <a:cubicBezTo>
                        <a:pt x="987641" y="2665459"/>
                        <a:pt x="1109665" y="2928025"/>
                        <a:pt x="1229370" y="3189076"/>
                      </a:cubicBezTo>
                      <a:cubicBezTo>
                        <a:pt x="1268172" y="3268042"/>
                        <a:pt x="1306527" y="3347364"/>
                        <a:pt x="1348540" y="3424815"/>
                      </a:cubicBezTo>
                      <a:cubicBezTo>
                        <a:pt x="1357371" y="3442016"/>
                        <a:pt x="1368164" y="3461981"/>
                        <a:pt x="1377619" y="3479984"/>
                      </a:cubicBezTo>
                      <a:cubicBezTo>
                        <a:pt x="1384041" y="3492729"/>
                        <a:pt x="1390374" y="3507613"/>
                        <a:pt x="1405717" y="3511178"/>
                      </a:cubicBezTo>
                      <a:cubicBezTo>
                        <a:pt x="1420167" y="3515367"/>
                        <a:pt x="1433814" y="3506900"/>
                        <a:pt x="1439880" y="3494779"/>
                      </a:cubicBezTo>
                      <a:cubicBezTo>
                        <a:pt x="1445142" y="3495314"/>
                        <a:pt x="1450673" y="3494868"/>
                        <a:pt x="1455490" y="3493888"/>
                      </a:cubicBezTo>
                      <a:cubicBezTo>
                        <a:pt x="1539247" y="3474815"/>
                        <a:pt x="1618456" y="3439788"/>
                        <a:pt x="1697843" y="3407613"/>
                      </a:cubicBezTo>
                      <a:cubicBezTo>
                        <a:pt x="1810055" y="3367774"/>
                        <a:pt x="1921108" y="3323924"/>
                        <a:pt x="2031358" y="3278826"/>
                      </a:cubicBezTo>
                      <a:cubicBezTo>
                        <a:pt x="2315457" y="3186135"/>
                        <a:pt x="2585105" y="3050574"/>
                        <a:pt x="2862424" y="2939612"/>
                      </a:cubicBezTo>
                      <a:cubicBezTo>
                        <a:pt x="2862424" y="2939612"/>
                        <a:pt x="2860641" y="2940324"/>
                        <a:pt x="2859481" y="2940681"/>
                      </a:cubicBezTo>
                      <a:cubicBezTo>
                        <a:pt x="2922277" y="2916884"/>
                        <a:pt x="2989265" y="2895405"/>
                        <a:pt x="3043231" y="2855031"/>
                      </a:cubicBezTo>
                      <a:cubicBezTo>
                        <a:pt x="3068653" y="2823034"/>
                        <a:pt x="3041001" y="2783106"/>
                        <a:pt x="3025748" y="2752803"/>
                      </a:cubicBezTo>
                      <a:cubicBezTo>
                        <a:pt x="3006659" y="2722054"/>
                        <a:pt x="2987035" y="2689969"/>
                        <a:pt x="2962863" y="2662340"/>
                      </a:cubicBezTo>
                      <a:cubicBezTo>
                        <a:pt x="2946004" y="2626511"/>
                        <a:pt x="2927272" y="2591663"/>
                        <a:pt x="2910503" y="2555745"/>
                      </a:cubicBezTo>
                      <a:cubicBezTo>
                        <a:pt x="2838787" y="2398972"/>
                        <a:pt x="2766090" y="2242644"/>
                        <a:pt x="2696425" y="2084891"/>
                      </a:cubicBezTo>
                      <a:cubicBezTo>
                        <a:pt x="2543360" y="1736050"/>
                        <a:pt x="2392881" y="1386140"/>
                        <a:pt x="2225098" y="1043985"/>
                      </a:cubicBezTo>
                      <a:cubicBezTo>
                        <a:pt x="2093708" y="754859"/>
                        <a:pt x="1950811" y="471259"/>
                        <a:pt x="1808896" y="187214"/>
                      </a:cubicBezTo>
                      <a:cubicBezTo>
                        <a:pt x="1781690" y="134540"/>
                        <a:pt x="1761353" y="76519"/>
                        <a:pt x="1725852" y="28925"/>
                      </a:cubicBezTo>
                      <a:cubicBezTo>
                        <a:pt x="1724959" y="12704"/>
                        <a:pt x="1710420" y="-2714"/>
                        <a:pt x="1692223" y="405"/>
                      </a:cubicBezTo>
                      <a:cubicBezTo>
                        <a:pt x="1632193" y="20993"/>
                        <a:pt x="1573232" y="47374"/>
                        <a:pt x="1514539" y="72062"/>
                      </a:cubicBezTo>
                      <a:cubicBezTo>
                        <a:pt x="1367807" y="134629"/>
                        <a:pt x="1223394" y="202454"/>
                        <a:pt x="1074610" y="260030"/>
                      </a:cubicBezTo>
                      <a:cubicBezTo>
                        <a:pt x="962308" y="305306"/>
                        <a:pt x="847688" y="345056"/>
                        <a:pt x="737616" y="395769"/>
                      </a:cubicBezTo>
                      <a:cubicBezTo>
                        <a:pt x="558505" y="468853"/>
                        <a:pt x="401693" y="584004"/>
                        <a:pt x="226150" y="664307"/>
                      </a:cubicBezTo>
                      <a:cubicBezTo>
                        <a:pt x="172363" y="689619"/>
                        <a:pt x="119824" y="717515"/>
                        <a:pt x="66216" y="743362"/>
                      </a:cubicBezTo>
                      <a:cubicBezTo>
                        <a:pt x="49625" y="752720"/>
                        <a:pt x="28306" y="756909"/>
                        <a:pt x="15462" y="771526"/>
                      </a:cubicBezTo>
                      <a:cubicBezTo>
                        <a:pt x="15283" y="772506"/>
                        <a:pt x="15283" y="773308"/>
                        <a:pt x="15283" y="774288"/>
                      </a:cubicBezTo>
                      <a:cubicBezTo>
                        <a:pt x="15194" y="774199"/>
                        <a:pt x="15105" y="774199"/>
                        <a:pt x="15016" y="774110"/>
                      </a:cubicBezTo>
                      <a:cubicBezTo>
                        <a:pt x="9575" y="772060"/>
                        <a:pt x="2795" y="774556"/>
                        <a:pt x="655" y="780438"/>
                      </a:cubicBezTo>
                      <a:cubicBezTo>
                        <a:pt x="-3092" y="801115"/>
                        <a:pt x="10199" y="821080"/>
                        <a:pt x="16264" y="840688"/>
                      </a:cubicBezTo>
                      <a:cubicBezTo>
                        <a:pt x="104928" y="1062968"/>
                        <a:pt x="236764" y="1264483"/>
                        <a:pt x="346479" y="1476604"/>
                      </a:cubicBezTo>
                      <a:close/>
                      <a:moveTo>
                        <a:pt x="225971" y="718050"/>
                      </a:moveTo>
                      <a:cubicBezTo>
                        <a:pt x="399998" y="648442"/>
                        <a:pt x="552261" y="535965"/>
                        <a:pt x="725039" y="463683"/>
                      </a:cubicBezTo>
                      <a:cubicBezTo>
                        <a:pt x="908700" y="379994"/>
                        <a:pt x="1101459" y="318853"/>
                        <a:pt x="1286012" y="237213"/>
                      </a:cubicBezTo>
                      <a:cubicBezTo>
                        <a:pt x="1395459" y="189977"/>
                        <a:pt x="1504460" y="140957"/>
                        <a:pt x="1614620" y="95324"/>
                      </a:cubicBezTo>
                      <a:cubicBezTo>
                        <a:pt x="1644234" y="80975"/>
                        <a:pt x="1678576" y="74291"/>
                        <a:pt x="1706674" y="57357"/>
                      </a:cubicBezTo>
                      <a:cubicBezTo>
                        <a:pt x="1710955" y="73221"/>
                        <a:pt x="1718448" y="91225"/>
                        <a:pt x="1722640" y="102455"/>
                      </a:cubicBezTo>
                      <a:cubicBezTo>
                        <a:pt x="1748330" y="168408"/>
                        <a:pt x="1776427" y="233292"/>
                        <a:pt x="1806755" y="297285"/>
                      </a:cubicBezTo>
                      <a:cubicBezTo>
                        <a:pt x="1947243" y="582667"/>
                        <a:pt x="2081934" y="870812"/>
                        <a:pt x="2214573" y="1159938"/>
                      </a:cubicBezTo>
                      <a:cubicBezTo>
                        <a:pt x="2410454" y="1557798"/>
                        <a:pt x="2573152" y="1970720"/>
                        <a:pt x="2760024" y="2372768"/>
                      </a:cubicBezTo>
                      <a:cubicBezTo>
                        <a:pt x="2799450" y="2456814"/>
                        <a:pt x="2835932" y="2542465"/>
                        <a:pt x="2877142" y="2625709"/>
                      </a:cubicBezTo>
                      <a:cubicBezTo>
                        <a:pt x="2889095" y="2649862"/>
                        <a:pt x="2900958" y="2674104"/>
                        <a:pt x="2912733" y="2698347"/>
                      </a:cubicBezTo>
                      <a:cubicBezTo>
                        <a:pt x="2915676" y="2704318"/>
                        <a:pt x="2919958" y="2709131"/>
                        <a:pt x="2925577" y="2712340"/>
                      </a:cubicBezTo>
                      <a:cubicBezTo>
                        <a:pt x="2937441" y="2752001"/>
                        <a:pt x="2953497" y="2791216"/>
                        <a:pt x="2969820" y="2829184"/>
                      </a:cubicBezTo>
                      <a:cubicBezTo>
                        <a:pt x="2906756" y="2862250"/>
                        <a:pt x="2841552" y="2880877"/>
                        <a:pt x="2773939" y="2909576"/>
                      </a:cubicBezTo>
                      <a:cubicBezTo>
                        <a:pt x="2591527" y="2989968"/>
                        <a:pt x="2408669" y="3069023"/>
                        <a:pt x="2224741" y="3145761"/>
                      </a:cubicBezTo>
                      <a:cubicBezTo>
                        <a:pt x="2147495" y="3180698"/>
                        <a:pt x="2066145" y="3204584"/>
                        <a:pt x="1987026" y="3234798"/>
                      </a:cubicBezTo>
                      <a:cubicBezTo>
                        <a:pt x="1894794" y="3273300"/>
                        <a:pt x="1803187" y="3313051"/>
                        <a:pt x="1708904" y="3346473"/>
                      </a:cubicBezTo>
                      <a:cubicBezTo>
                        <a:pt x="1618010" y="3384976"/>
                        <a:pt x="1527741" y="3424726"/>
                        <a:pt x="1435331" y="3459574"/>
                      </a:cubicBezTo>
                      <a:cubicBezTo>
                        <a:pt x="1415350" y="3420715"/>
                        <a:pt x="1394567" y="3382213"/>
                        <a:pt x="1374051" y="3343621"/>
                      </a:cubicBezTo>
                      <a:cubicBezTo>
                        <a:pt x="1307419" y="3213051"/>
                        <a:pt x="1242304" y="3077044"/>
                        <a:pt x="1182541" y="2942642"/>
                      </a:cubicBezTo>
                      <a:cubicBezTo>
                        <a:pt x="940633" y="2414569"/>
                        <a:pt x="651361" y="1909757"/>
                        <a:pt x="371365" y="1401292"/>
                      </a:cubicBezTo>
                      <a:cubicBezTo>
                        <a:pt x="270481" y="1209136"/>
                        <a:pt x="147119" y="1029546"/>
                        <a:pt x="52658" y="834003"/>
                      </a:cubicBezTo>
                      <a:cubicBezTo>
                        <a:pt x="44362" y="820189"/>
                        <a:pt x="38653" y="802631"/>
                        <a:pt x="29287" y="788905"/>
                      </a:cubicBezTo>
                      <a:cubicBezTo>
                        <a:pt x="72727" y="793540"/>
                        <a:pt x="202333" y="726428"/>
                        <a:pt x="225971" y="71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22"/>
                <p:cNvSpPr/>
                <p:nvPr/>
              </p:nvSpPr>
              <p:spPr>
                <a:xfrm>
                  <a:off x="1365081" y="990656"/>
                  <a:ext cx="2686288" cy="3126028"/>
                </a:xfrm>
                <a:custGeom>
                  <a:rect b="b" l="l" r="r" t="t"/>
                  <a:pathLst>
                    <a:path extrusionOk="0" h="3126028" w="2686288">
                      <a:moveTo>
                        <a:pt x="354136" y="1309648"/>
                      </a:moveTo>
                      <a:cubicBezTo>
                        <a:pt x="473841" y="1508132"/>
                        <a:pt x="601127" y="1702249"/>
                        <a:pt x="711467" y="1906170"/>
                      </a:cubicBezTo>
                      <a:cubicBezTo>
                        <a:pt x="811280" y="2106258"/>
                        <a:pt x="921976" y="2296454"/>
                        <a:pt x="1019114" y="2498592"/>
                      </a:cubicBezTo>
                      <a:cubicBezTo>
                        <a:pt x="1067727" y="2605544"/>
                        <a:pt x="1118035" y="2711961"/>
                        <a:pt x="1165043" y="2819714"/>
                      </a:cubicBezTo>
                      <a:cubicBezTo>
                        <a:pt x="1202774" y="2905632"/>
                        <a:pt x="1239792" y="2991906"/>
                        <a:pt x="1281894" y="3075774"/>
                      </a:cubicBezTo>
                      <a:cubicBezTo>
                        <a:pt x="1290368" y="3090926"/>
                        <a:pt x="1293757" y="3110355"/>
                        <a:pt x="1308654" y="3120694"/>
                      </a:cubicBezTo>
                      <a:cubicBezTo>
                        <a:pt x="1317573" y="3127467"/>
                        <a:pt x="1329080" y="3127378"/>
                        <a:pt x="1338178" y="3122744"/>
                      </a:cubicBezTo>
                      <a:cubicBezTo>
                        <a:pt x="1345403" y="3125239"/>
                        <a:pt x="1355483" y="3124437"/>
                        <a:pt x="1364938" y="3119268"/>
                      </a:cubicBezTo>
                      <a:lnTo>
                        <a:pt x="1362440" y="3120159"/>
                      </a:lnTo>
                      <a:cubicBezTo>
                        <a:pt x="1471174" y="3076309"/>
                        <a:pt x="1572058" y="3015436"/>
                        <a:pt x="1678383" y="2966327"/>
                      </a:cubicBezTo>
                      <a:cubicBezTo>
                        <a:pt x="2005387" y="2819269"/>
                        <a:pt x="2336493" y="2681123"/>
                        <a:pt x="2664656" y="2536560"/>
                      </a:cubicBezTo>
                      <a:cubicBezTo>
                        <a:pt x="2694181" y="2527202"/>
                        <a:pt x="2690791" y="2492264"/>
                        <a:pt x="2670632" y="2480856"/>
                      </a:cubicBezTo>
                      <a:cubicBezTo>
                        <a:pt x="2668670" y="2477558"/>
                        <a:pt x="2666975" y="2474706"/>
                        <a:pt x="2666172" y="2472924"/>
                      </a:cubicBezTo>
                      <a:cubicBezTo>
                        <a:pt x="2657074" y="2459822"/>
                        <a:pt x="2651365" y="2444047"/>
                        <a:pt x="2642802" y="2430946"/>
                      </a:cubicBezTo>
                      <a:cubicBezTo>
                        <a:pt x="2620235" y="2368735"/>
                        <a:pt x="2592137" y="2308130"/>
                        <a:pt x="2558331" y="2251088"/>
                      </a:cubicBezTo>
                      <a:cubicBezTo>
                        <a:pt x="2509628" y="2149128"/>
                        <a:pt x="2465296" y="2045118"/>
                        <a:pt x="2417575" y="1942622"/>
                      </a:cubicBezTo>
                      <a:cubicBezTo>
                        <a:pt x="2304649" y="1683354"/>
                        <a:pt x="2180930" y="1428809"/>
                        <a:pt x="2062028" y="1172304"/>
                      </a:cubicBezTo>
                      <a:cubicBezTo>
                        <a:pt x="1990579" y="1014550"/>
                        <a:pt x="1923948" y="854391"/>
                        <a:pt x="1844204" y="700559"/>
                      </a:cubicBezTo>
                      <a:cubicBezTo>
                        <a:pt x="1760803" y="528278"/>
                        <a:pt x="1670088" y="359383"/>
                        <a:pt x="1592752" y="184161"/>
                      </a:cubicBezTo>
                      <a:cubicBezTo>
                        <a:pt x="1587668" y="176585"/>
                        <a:pt x="1545477" y="66336"/>
                        <a:pt x="1521839" y="37637"/>
                      </a:cubicBezTo>
                      <a:cubicBezTo>
                        <a:pt x="1526299" y="16603"/>
                        <a:pt x="1506229" y="-8174"/>
                        <a:pt x="1480094" y="2611"/>
                      </a:cubicBezTo>
                      <a:cubicBezTo>
                        <a:pt x="1372431" y="48332"/>
                        <a:pt x="1262805" y="89331"/>
                        <a:pt x="1154339" y="132913"/>
                      </a:cubicBezTo>
                      <a:cubicBezTo>
                        <a:pt x="1087619" y="159651"/>
                        <a:pt x="1019471" y="182111"/>
                        <a:pt x="952660" y="208938"/>
                      </a:cubicBezTo>
                      <a:cubicBezTo>
                        <a:pt x="867119" y="244410"/>
                        <a:pt x="786394" y="290221"/>
                        <a:pt x="703171" y="330506"/>
                      </a:cubicBezTo>
                      <a:cubicBezTo>
                        <a:pt x="568481" y="393875"/>
                        <a:pt x="432185" y="454035"/>
                        <a:pt x="300438" y="523554"/>
                      </a:cubicBezTo>
                      <a:cubicBezTo>
                        <a:pt x="210614" y="572306"/>
                        <a:pt x="111068" y="601539"/>
                        <a:pt x="21156" y="648865"/>
                      </a:cubicBezTo>
                      <a:cubicBezTo>
                        <a:pt x="18748" y="650470"/>
                        <a:pt x="15447" y="653233"/>
                        <a:pt x="12325" y="656352"/>
                      </a:cubicBezTo>
                      <a:cubicBezTo>
                        <a:pt x="-10688" y="637992"/>
                        <a:pt x="-252" y="685318"/>
                        <a:pt x="33465" y="744409"/>
                      </a:cubicBezTo>
                      <a:cubicBezTo>
                        <a:pt x="138809" y="933713"/>
                        <a:pt x="244510" y="1122750"/>
                        <a:pt x="354136" y="1309648"/>
                      </a:cubicBezTo>
                      <a:close/>
                      <a:moveTo>
                        <a:pt x="415861" y="524356"/>
                      </a:moveTo>
                      <a:cubicBezTo>
                        <a:pt x="516299" y="476406"/>
                        <a:pt x="618789" y="432823"/>
                        <a:pt x="719673" y="385943"/>
                      </a:cubicBezTo>
                      <a:cubicBezTo>
                        <a:pt x="802449" y="346906"/>
                        <a:pt x="882550" y="301986"/>
                        <a:pt x="966932" y="266514"/>
                      </a:cubicBezTo>
                      <a:cubicBezTo>
                        <a:pt x="1146579" y="198867"/>
                        <a:pt x="1327296" y="131933"/>
                        <a:pt x="1504802" y="58047"/>
                      </a:cubicBezTo>
                      <a:cubicBezTo>
                        <a:pt x="1506318" y="57334"/>
                        <a:pt x="1507567" y="56443"/>
                        <a:pt x="1508905" y="55641"/>
                      </a:cubicBezTo>
                      <a:cubicBezTo>
                        <a:pt x="1546012" y="203858"/>
                        <a:pt x="1610057" y="344945"/>
                        <a:pt x="1677759" y="481486"/>
                      </a:cubicBezTo>
                      <a:cubicBezTo>
                        <a:pt x="1748850" y="640755"/>
                        <a:pt x="1831092" y="795032"/>
                        <a:pt x="1900578" y="955103"/>
                      </a:cubicBezTo>
                      <a:cubicBezTo>
                        <a:pt x="2035714" y="1268649"/>
                        <a:pt x="2188066" y="1574264"/>
                        <a:pt x="2326413" y="1886295"/>
                      </a:cubicBezTo>
                      <a:cubicBezTo>
                        <a:pt x="2384036" y="2014726"/>
                        <a:pt x="2441123" y="2143602"/>
                        <a:pt x="2500708" y="2271142"/>
                      </a:cubicBezTo>
                      <a:cubicBezTo>
                        <a:pt x="2533177" y="2329431"/>
                        <a:pt x="2564664" y="2387808"/>
                        <a:pt x="2585893" y="2452157"/>
                      </a:cubicBezTo>
                      <a:cubicBezTo>
                        <a:pt x="2590799" y="2464101"/>
                        <a:pt x="2594724" y="2483530"/>
                        <a:pt x="2604625" y="2496008"/>
                      </a:cubicBezTo>
                      <a:cubicBezTo>
                        <a:pt x="2470024" y="2552068"/>
                        <a:pt x="2338277" y="2615437"/>
                        <a:pt x="2204479" y="2673458"/>
                      </a:cubicBezTo>
                      <a:cubicBezTo>
                        <a:pt x="2000035" y="2763832"/>
                        <a:pt x="1792825" y="2848769"/>
                        <a:pt x="1593823" y="2950641"/>
                      </a:cubicBezTo>
                      <a:cubicBezTo>
                        <a:pt x="1513633" y="2995204"/>
                        <a:pt x="1429964" y="3034954"/>
                        <a:pt x="1352183" y="3083706"/>
                      </a:cubicBezTo>
                      <a:cubicBezTo>
                        <a:pt x="1349507" y="3075239"/>
                        <a:pt x="1344779" y="3067218"/>
                        <a:pt x="1341300" y="3059018"/>
                      </a:cubicBezTo>
                      <a:cubicBezTo>
                        <a:pt x="1325423" y="3025952"/>
                        <a:pt x="1308921" y="2993243"/>
                        <a:pt x="1293668" y="2959910"/>
                      </a:cubicBezTo>
                      <a:cubicBezTo>
                        <a:pt x="1236046" y="2831301"/>
                        <a:pt x="1180475" y="2701622"/>
                        <a:pt x="1120444" y="2574171"/>
                      </a:cubicBezTo>
                      <a:cubicBezTo>
                        <a:pt x="1049798" y="2410536"/>
                        <a:pt x="962472" y="2255188"/>
                        <a:pt x="878982" y="2097970"/>
                      </a:cubicBezTo>
                      <a:cubicBezTo>
                        <a:pt x="769267" y="1876847"/>
                        <a:pt x="645638" y="1663746"/>
                        <a:pt x="514426" y="1454745"/>
                      </a:cubicBezTo>
                      <a:cubicBezTo>
                        <a:pt x="357704" y="1212500"/>
                        <a:pt x="223102" y="956975"/>
                        <a:pt x="60225" y="718651"/>
                      </a:cubicBezTo>
                      <a:cubicBezTo>
                        <a:pt x="48272" y="699935"/>
                        <a:pt x="38282" y="685675"/>
                        <a:pt x="30076" y="675247"/>
                      </a:cubicBezTo>
                      <a:cubicBezTo>
                        <a:pt x="57103" y="669186"/>
                        <a:pt x="83863" y="659293"/>
                        <a:pt x="110622" y="652341"/>
                      </a:cubicBezTo>
                      <a:cubicBezTo>
                        <a:pt x="215877" y="618830"/>
                        <a:pt x="316226" y="571860"/>
                        <a:pt x="415861" y="524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22"/>
                <p:cNvSpPr/>
                <p:nvPr/>
              </p:nvSpPr>
              <p:spPr>
                <a:xfrm>
                  <a:off x="2680126" y="2916457"/>
                  <a:ext cx="833043" cy="375821"/>
                </a:xfrm>
                <a:custGeom>
                  <a:rect b="b" l="l" r="r" t="t"/>
                  <a:pathLst>
                    <a:path extrusionOk="0" h="375821" w="833043">
                      <a:moveTo>
                        <a:pt x="16443" y="375822"/>
                      </a:moveTo>
                      <a:cubicBezTo>
                        <a:pt x="61042" y="370385"/>
                        <a:pt x="100825" y="344717"/>
                        <a:pt x="142035" y="327961"/>
                      </a:cubicBezTo>
                      <a:cubicBezTo>
                        <a:pt x="329442" y="240439"/>
                        <a:pt x="527642" y="182774"/>
                        <a:pt x="718082" y="102471"/>
                      </a:cubicBezTo>
                      <a:cubicBezTo>
                        <a:pt x="750818" y="88479"/>
                        <a:pt x="782573" y="72347"/>
                        <a:pt x="815041" y="57908"/>
                      </a:cubicBezTo>
                      <a:cubicBezTo>
                        <a:pt x="830116" y="51135"/>
                        <a:pt x="837252" y="33131"/>
                        <a:pt x="830472" y="17980"/>
                      </a:cubicBezTo>
                      <a:cubicBezTo>
                        <a:pt x="823426" y="1759"/>
                        <a:pt x="803088" y="-4747"/>
                        <a:pt x="787746" y="3720"/>
                      </a:cubicBezTo>
                      <a:cubicBezTo>
                        <a:pt x="755902" y="18069"/>
                        <a:pt x="724772" y="34023"/>
                        <a:pt x="692749" y="47837"/>
                      </a:cubicBezTo>
                      <a:cubicBezTo>
                        <a:pt x="467700" y="141509"/>
                        <a:pt x="231323" y="214236"/>
                        <a:pt x="19743" y="338567"/>
                      </a:cubicBezTo>
                      <a:cubicBezTo>
                        <a:pt x="2260" y="347301"/>
                        <a:pt x="-12636" y="373237"/>
                        <a:pt x="16443" y="375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22"/>
                <p:cNvSpPr/>
                <p:nvPr/>
              </p:nvSpPr>
              <p:spPr>
                <a:xfrm>
                  <a:off x="2794070" y="3164986"/>
                  <a:ext cx="815765" cy="388310"/>
                </a:xfrm>
                <a:custGeom>
                  <a:rect b="b" l="l" r="r" t="t"/>
                  <a:pathLst>
                    <a:path extrusionOk="0" h="388310" w="815765">
                      <a:moveTo>
                        <a:pt x="514849" y="106081"/>
                      </a:moveTo>
                      <a:cubicBezTo>
                        <a:pt x="349920" y="181393"/>
                        <a:pt x="192306" y="272213"/>
                        <a:pt x="29964" y="352782"/>
                      </a:cubicBezTo>
                      <a:cubicBezTo>
                        <a:pt x="20420" y="357685"/>
                        <a:pt x="10162" y="362497"/>
                        <a:pt x="2847" y="370608"/>
                      </a:cubicBezTo>
                      <a:cubicBezTo>
                        <a:pt x="-7054" y="385314"/>
                        <a:pt x="11143" y="390929"/>
                        <a:pt x="22650" y="387185"/>
                      </a:cubicBezTo>
                      <a:cubicBezTo>
                        <a:pt x="85535" y="372123"/>
                        <a:pt x="143871" y="342355"/>
                        <a:pt x="202296" y="315439"/>
                      </a:cubicBezTo>
                      <a:cubicBezTo>
                        <a:pt x="301842" y="268113"/>
                        <a:pt x="402013" y="222034"/>
                        <a:pt x="501023" y="173728"/>
                      </a:cubicBezTo>
                      <a:cubicBezTo>
                        <a:pt x="599321" y="133264"/>
                        <a:pt x="699759" y="98327"/>
                        <a:pt x="797788" y="57240"/>
                      </a:cubicBezTo>
                      <a:cubicBezTo>
                        <a:pt x="812952" y="50734"/>
                        <a:pt x="819910" y="32374"/>
                        <a:pt x="813220" y="17400"/>
                      </a:cubicBezTo>
                      <a:cubicBezTo>
                        <a:pt x="790831" y="-23241"/>
                        <a:pt x="745161" y="19094"/>
                        <a:pt x="713941" y="26224"/>
                      </a:cubicBezTo>
                      <a:cubicBezTo>
                        <a:pt x="647934" y="53407"/>
                        <a:pt x="581302" y="79610"/>
                        <a:pt x="514849" y="1060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55" name="Google Shape;955;p22"/>
          <p:cNvGrpSpPr/>
          <p:nvPr/>
        </p:nvGrpSpPr>
        <p:grpSpPr>
          <a:xfrm>
            <a:off x="3116777" y="1999762"/>
            <a:ext cx="876595" cy="889551"/>
            <a:chOff x="3116777" y="1999762"/>
            <a:chExt cx="876595" cy="889551"/>
          </a:xfrm>
        </p:grpSpPr>
        <p:grpSp>
          <p:nvGrpSpPr>
            <p:cNvPr id="956" name="Google Shape;956;p22"/>
            <p:cNvGrpSpPr/>
            <p:nvPr/>
          </p:nvGrpSpPr>
          <p:grpSpPr>
            <a:xfrm rot="-647315">
              <a:off x="3181689" y="2062894"/>
              <a:ext cx="746771" cy="763286"/>
              <a:chOff x="6362143" y="4124978"/>
              <a:chExt cx="1493427" cy="1526398"/>
            </a:xfrm>
          </p:grpSpPr>
          <p:sp>
            <p:nvSpPr>
              <p:cNvPr id="957" name="Google Shape;957;p22"/>
              <p:cNvSpPr/>
              <p:nvPr/>
            </p:nvSpPr>
            <p:spPr>
              <a:xfrm>
                <a:off x="6362143" y="4723680"/>
                <a:ext cx="1493427" cy="339521"/>
              </a:xfrm>
              <a:custGeom>
                <a:rect b="b" l="l" r="r" t="t"/>
                <a:pathLst>
                  <a:path extrusionOk="0" h="339521" w="1493427">
                    <a:moveTo>
                      <a:pt x="1492073" y="28645"/>
                    </a:moveTo>
                    <a:cubicBezTo>
                      <a:pt x="1485844" y="12740"/>
                      <a:pt x="1466822" y="12190"/>
                      <a:pt x="1452166" y="12190"/>
                    </a:cubicBezTo>
                    <a:cubicBezTo>
                      <a:pt x="1429266" y="12526"/>
                      <a:pt x="1406304" y="13900"/>
                      <a:pt x="1383374" y="13869"/>
                    </a:cubicBezTo>
                    <a:cubicBezTo>
                      <a:pt x="1337207" y="14724"/>
                      <a:pt x="1291132" y="12343"/>
                      <a:pt x="1245026" y="9962"/>
                    </a:cubicBezTo>
                    <a:cubicBezTo>
                      <a:pt x="1166921" y="8161"/>
                      <a:pt x="1088847" y="7825"/>
                      <a:pt x="1010742" y="6970"/>
                    </a:cubicBezTo>
                    <a:cubicBezTo>
                      <a:pt x="821495" y="-815"/>
                      <a:pt x="632065" y="-1944"/>
                      <a:pt x="442726" y="2910"/>
                    </a:cubicBezTo>
                    <a:cubicBezTo>
                      <a:pt x="378972" y="2605"/>
                      <a:pt x="315249" y="2635"/>
                      <a:pt x="251739" y="8863"/>
                    </a:cubicBezTo>
                    <a:cubicBezTo>
                      <a:pt x="210427" y="10603"/>
                      <a:pt x="166611" y="14266"/>
                      <a:pt x="125208" y="19242"/>
                    </a:cubicBezTo>
                    <a:cubicBezTo>
                      <a:pt x="97483" y="20708"/>
                      <a:pt x="69698" y="20433"/>
                      <a:pt x="41973" y="22112"/>
                    </a:cubicBezTo>
                    <a:cubicBezTo>
                      <a:pt x="33424" y="22936"/>
                      <a:pt x="23989" y="22020"/>
                      <a:pt x="16081" y="25714"/>
                    </a:cubicBezTo>
                    <a:cubicBezTo>
                      <a:pt x="6829" y="31606"/>
                      <a:pt x="-5903" y="52029"/>
                      <a:pt x="3043" y="62622"/>
                    </a:cubicBezTo>
                    <a:cubicBezTo>
                      <a:pt x="-2178" y="144773"/>
                      <a:pt x="2585" y="227137"/>
                      <a:pt x="1364" y="309379"/>
                    </a:cubicBezTo>
                    <a:cubicBezTo>
                      <a:pt x="234" y="330291"/>
                      <a:pt x="23928" y="334809"/>
                      <a:pt x="40202" y="336152"/>
                    </a:cubicBezTo>
                    <a:cubicBezTo>
                      <a:pt x="64751" y="338747"/>
                      <a:pt x="89453" y="339174"/>
                      <a:pt x="114124" y="339510"/>
                    </a:cubicBezTo>
                    <a:cubicBezTo>
                      <a:pt x="305203" y="339968"/>
                      <a:pt x="495977" y="326200"/>
                      <a:pt x="687025" y="330962"/>
                    </a:cubicBezTo>
                    <a:cubicBezTo>
                      <a:pt x="848059" y="332367"/>
                      <a:pt x="1009002" y="331604"/>
                      <a:pt x="1170036" y="331787"/>
                    </a:cubicBezTo>
                    <a:cubicBezTo>
                      <a:pt x="1233118" y="331878"/>
                      <a:pt x="1296200" y="332519"/>
                      <a:pt x="1359283" y="331451"/>
                    </a:cubicBezTo>
                    <a:cubicBezTo>
                      <a:pt x="1382213" y="331054"/>
                      <a:pt x="1405114" y="331268"/>
                      <a:pt x="1428044" y="330627"/>
                    </a:cubicBezTo>
                    <a:cubicBezTo>
                      <a:pt x="1435525" y="330047"/>
                      <a:pt x="1443647" y="331329"/>
                      <a:pt x="1450517" y="327757"/>
                    </a:cubicBezTo>
                    <a:cubicBezTo>
                      <a:pt x="1486485" y="304647"/>
                      <a:pt x="1478852" y="158724"/>
                      <a:pt x="1486058" y="112719"/>
                    </a:cubicBezTo>
                    <a:cubicBezTo>
                      <a:pt x="1488256" y="90189"/>
                      <a:pt x="1491066" y="67751"/>
                      <a:pt x="1492806" y="45160"/>
                    </a:cubicBezTo>
                    <a:cubicBezTo>
                      <a:pt x="1493233" y="39757"/>
                      <a:pt x="1494272" y="33774"/>
                      <a:pt x="1492073" y="28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6951982" y="4124978"/>
                <a:ext cx="349500" cy="371840"/>
              </a:xfrm>
              <a:custGeom>
                <a:rect b="b" l="l" r="r" t="t"/>
                <a:pathLst>
                  <a:path extrusionOk="0" h="371840" w="349500">
                    <a:moveTo>
                      <a:pt x="30379" y="277955"/>
                    </a:moveTo>
                    <a:cubicBezTo>
                      <a:pt x="60363" y="340354"/>
                      <a:pt x="130102" y="371218"/>
                      <a:pt x="196848" y="371767"/>
                    </a:cubicBezTo>
                    <a:cubicBezTo>
                      <a:pt x="270373" y="374270"/>
                      <a:pt x="331745" y="312024"/>
                      <a:pt x="344539" y="242329"/>
                    </a:cubicBezTo>
                    <a:cubicBezTo>
                      <a:pt x="352233" y="188111"/>
                      <a:pt x="354401" y="128460"/>
                      <a:pt x="325181" y="79890"/>
                    </a:cubicBezTo>
                    <a:cubicBezTo>
                      <a:pt x="296723" y="30282"/>
                      <a:pt x="239595" y="-1100"/>
                      <a:pt x="182558" y="121"/>
                    </a:cubicBezTo>
                    <a:cubicBezTo>
                      <a:pt x="172024" y="-368"/>
                      <a:pt x="161521" y="579"/>
                      <a:pt x="151445" y="3845"/>
                    </a:cubicBezTo>
                    <a:cubicBezTo>
                      <a:pt x="145063" y="5921"/>
                      <a:pt x="136911" y="5860"/>
                      <a:pt x="132544" y="11630"/>
                    </a:cubicBezTo>
                    <a:cubicBezTo>
                      <a:pt x="42959" y="26344"/>
                      <a:pt x="-5437" y="103213"/>
                      <a:pt x="487" y="190645"/>
                    </a:cubicBezTo>
                    <a:cubicBezTo>
                      <a:pt x="3326" y="221661"/>
                      <a:pt x="16486" y="250480"/>
                      <a:pt x="30379" y="277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6952604" y="5275709"/>
                <a:ext cx="367108" cy="375667"/>
              </a:xfrm>
              <a:custGeom>
                <a:rect b="b" l="l" r="r" t="t"/>
                <a:pathLst>
                  <a:path extrusionOk="0" h="375667" w="367108">
                    <a:moveTo>
                      <a:pt x="333474" y="77557"/>
                    </a:moveTo>
                    <a:cubicBezTo>
                      <a:pt x="317597" y="45167"/>
                      <a:pt x="286117" y="26423"/>
                      <a:pt x="253598" y="13723"/>
                    </a:cubicBezTo>
                    <a:cubicBezTo>
                      <a:pt x="244622" y="9541"/>
                      <a:pt x="235309" y="6335"/>
                      <a:pt x="226332" y="2153"/>
                    </a:cubicBezTo>
                    <a:cubicBezTo>
                      <a:pt x="221447" y="-106"/>
                      <a:pt x="215584" y="1726"/>
                      <a:pt x="212317" y="5755"/>
                    </a:cubicBezTo>
                    <a:cubicBezTo>
                      <a:pt x="185417" y="810"/>
                      <a:pt x="156868" y="-3250"/>
                      <a:pt x="130029" y="3741"/>
                    </a:cubicBezTo>
                    <a:cubicBezTo>
                      <a:pt x="86305" y="16410"/>
                      <a:pt x="49237" y="46724"/>
                      <a:pt x="25879" y="85525"/>
                    </a:cubicBezTo>
                    <a:cubicBezTo>
                      <a:pt x="8902" y="109703"/>
                      <a:pt x="170" y="138002"/>
                      <a:pt x="658" y="167523"/>
                    </a:cubicBezTo>
                    <a:cubicBezTo>
                      <a:pt x="-502" y="189594"/>
                      <a:pt x="-716" y="212124"/>
                      <a:pt x="5055" y="233585"/>
                    </a:cubicBezTo>
                    <a:cubicBezTo>
                      <a:pt x="15925" y="268051"/>
                      <a:pt x="33818" y="302303"/>
                      <a:pt x="61390" y="326268"/>
                    </a:cubicBezTo>
                    <a:cubicBezTo>
                      <a:pt x="91221" y="349988"/>
                      <a:pt x="125999" y="371021"/>
                      <a:pt x="164593" y="375143"/>
                    </a:cubicBezTo>
                    <a:cubicBezTo>
                      <a:pt x="222973" y="378837"/>
                      <a:pt x="286758" y="363450"/>
                      <a:pt x="323826" y="315216"/>
                    </a:cubicBezTo>
                    <a:cubicBezTo>
                      <a:pt x="361015" y="270982"/>
                      <a:pt x="371763" y="209682"/>
                      <a:pt x="365382" y="153449"/>
                    </a:cubicBezTo>
                    <a:cubicBezTo>
                      <a:pt x="360313" y="126279"/>
                      <a:pt x="347459" y="101155"/>
                      <a:pt x="333474" y="77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0" name="Google Shape;960;p22"/>
            <p:cNvSpPr/>
            <p:nvPr/>
          </p:nvSpPr>
          <p:spPr>
            <a:xfrm rot="-638233">
              <a:off x="3181970" y="2362587"/>
              <a:ext cx="748373" cy="170297"/>
            </a:xfrm>
            <a:custGeom>
              <a:rect b="b" l="l" r="r" t="t"/>
              <a:pathLst>
                <a:path extrusionOk="0" h="339521" w="1493427">
                  <a:moveTo>
                    <a:pt x="114124" y="339510"/>
                  </a:moveTo>
                  <a:cubicBezTo>
                    <a:pt x="89453" y="339174"/>
                    <a:pt x="64751" y="338747"/>
                    <a:pt x="40202" y="336152"/>
                  </a:cubicBezTo>
                  <a:cubicBezTo>
                    <a:pt x="23928" y="334809"/>
                    <a:pt x="234" y="330291"/>
                    <a:pt x="1364" y="309379"/>
                  </a:cubicBezTo>
                  <a:cubicBezTo>
                    <a:pt x="2585" y="227137"/>
                    <a:pt x="-2178" y="144773"/>
                    <a:pt x="3043" y="62622"/>
                  </a:cubicBezTo>
                  <a:cubicBezTo>
                    <a:pt x="-5903" y="52029"/>
                    <a:pt x="6829" y="31606"/>
                    <a:pt x="16081" y="25714"/>
                  </a:cubicBezTo>
                  <a:cubicBezTo>
                    <a:pt x="23989" y="22020"/>
                    <a:pt x="33424" y="22936"/>
                    <a:pt x="41973" y="22112"/>
                  </a:cubicBezTo>
                  <a:cubicBezTo>
                    <a:pt x="69698" y="20433"/>
                    <a:pt x="97483" y="20708"/>
                    <a:pt x="125208" y="19242"/>
                  </a:cubicBezTo>
                  <a:cubicBezTo>
                    <a:pt x="166611" y="14266"/>
                    <a:pt x="210427" y="10603"/>
                    <a:pt x="251739" y="8863"/>
                  </a:cubicBezTo>
                  <a:cubicBezTo>
                    <a:pt x="315249" y="2635"/>
                    <a:pt x="378972" y="2605"/>
                    <a:pt x="442726" y="2910"/>
                  </a:cubicBezTo>
                  <a:cubicBezTo>
                    <a:pt x="632065" y="-1944"/>
                    <a:pt x="821495" y="-815"/>
                    <a:pt x="1010742" y="6970"/>
                  </a:cubicBezTo>
                  <a:cubicBezTo>
                    <a:pt x="1088847" y="7825"/>
                    <a:pt x="1166921" y="8161"/>
                    <a:pt x="1245026" y="9962"/>
                  </a:cubicBezTo>
                  <a:cubicBezTo>
                    <a:pt x="1291132" y="12343"/>
                    <a:pt x="1337207" y="14724"/>
                    <a:pt x="1383374" y="13869"/>
                  </a:cubicBezTo>
                  <a:cubicBezTo>
                    <a:pt x="1406304" y="13900"/>
                    <a:pt x="1429266" y="12526"/>
                    <a:pt x="1452166" y="12190"/>
                  </a:cubicBezTo>
                  <a:cubicBezTo>
                    <a:pt x="1466822" y="12190"/>
                    <a:pt x="1485844" y="12740"/>
                    <a:pt x="1492073" y="28645"/>
                  </a:cubicBezTo>
                  <a:cubicBezTo>
                    <a:pt x="1494272" y="33774"/>
                    <a:pt x="1493233" y="39757"/>
                    <a:pt x="1492806" y="45160"/>
                  </a:cubicBezTo>
                  <a:cubicBezTo>
                    <a:pt x="1491066" y="67751"/>
                    <a:pt x="1488256" y="90189"/>
                    <a:pt x="1486058" y="112719"/>
                  </a:cubicBezTo>
                  <a:cubicBezTo>
                    <a:pt x="1478852" y="158724"/>
                    <a:pt x="1486485" y="304647"/>
                    <a:pt x="1450517" y="327757"/>
                  </a:cubicBezTo>
                  <a:cubicBezTo>
                    <a:pt x="1443647" y="331329"/>
                    <a:pt x="1435525" y="330047"/>
                    <a:pt x="1428044" y="330627"/>
                  </a:cubicBezTo>
                  <a:cubicBezTo>
                    <a:pt x="1405114" y="331268"/>
                    <a:pt x="1382213" y="331054"/>
                    <a:pt x="1359283" y="331451"/>
                  </a:cubicBezTo>
                  <a:cubicBezTo>
                    <a:pt x="1296200" y="332519"/>
                    <a:pt x="1233118" y="331878"/>
                    <a:pt x="1170036" y="331787"/>
                  </a:cubicBezTo>
                  <a:cubicBezTo>
                    <a:pt x="1009002" y="331604"/>
                    <a:pt x="848059" y="332367"/>
                    <a:pt x="687025" y="330962"/>
                  </a:cubicBezTo>
                  <a:cubicBezTo>
                    <a:pt x="495977" y="326200"/>
                    <a:pt x="305203" y="339968"/>
                    <a:pt x="114124" y="339510"/>
                  </a:cubicBezTo>
                  <a:close/>
                  <a:moveTo>
                    <a:pt x="155528" y="315973"/>
                  </a:moveTo>
                  <a:cubicBezTo>
                    <a:pt x="250426" y="315515"/>
                    <a:pt x="345263" y="310936"/>
                    <a:pt x="440070" y="307792"/>
                  </a:cubicBezTo>
                  <a:cubicBezTo>
                    <a:pt x="773161" y="304190"/>
                    <a:pt x="1106343" y="311730"/>
                    <a:pt x="1439403" y="306265"/>
                  </a:cubicBezTo>
                  <a:cubicBezTo>
                    <a:pt x="1456746" y="268258"/>
                    <a:pt x="1453387" y="224023"/>
                    <a:pt x="1457784" y="183421"/>
                  </a:cubicBezTo>
                  <a:cubicBezTo>
                    <a:pt x="1459280" y="134638"/>
                    <a:pt x="1464929" y="86220"/>
                    <a:pt x="1469478" y="37681"/>
                  </a:cubicBezTo>
                  <a:cubicBezTo>
                    <a:pt x="1436930" y="33743"/>
                    <a:pt x="1403617" y="39269"/>
                    <a:pt x="1370794" y="37925"/>
                  </a:cubicBezTo>
                  <a:cubicBezTo>
                    <a:pt x="1323894" y="38536"/>
                    <a:pt x="1277086" y="35056"/>
                    <a:pt x="1230248" y="33468"/>
                  </a:cubicBezTo>
                  <a:cubicBezTo>
                    <a:pt x="1058588" y="32675"/>
                    <a:pt x="887020" y="26264"/>
                    <a:pt x="715391" y="23730"/>
                  </a:cubicBezTo>
                  <a:cubicBezTo>
                    <a:pt x="620096" y="22295"/>
                    <a:pt x="524862" y="26325"/>
                    <a:pt x="429536" y="26905"/>
                  </a:cubicBezTo>
                  <a:cubicBezTo>
                    <a:pt x="388041" y="27302"/>
                    <a:pt x="346423" y="25928"/>
                    <a:pt x="304989" y="28859"/>
                  </a:cubicBezTo>
                  <a:cubicBezTo>
                    <a:pt x="254609" y="33713"/>
                    <a:pt x="203587" y="33590"/>
                    <a:pt x="153390" y="40429"/>
                  </a:cubicBezTo>
                  <a:cubicBezTo>
                    <a:pt x="111681" y="46168"/>
                    <a:pt x="69331" y="42993"/>
                    <a:pt x="27531" y="47236"/>
                  </a:cubicBezTo>
                  <a:cubicBezTo>
                    <a:pt x="23867" y="52792"/>
                    <a:pt x="23195" y="60394"/>
                    <a:pt x="17333" y="64271"/>
                  </a:cubicBezTo>
                  <a:cubicBezTo>
                    <a:pt x="21211" y="145841"/>
                    <a:pt x="22554" y="227504"/>
                    <a:pt x="24447" y="309135"/>
                  </a:cubicBezTo>
                  <a:cubicBezTo>
                    <a:pt x="67133" y="318690"/>
                    <a:pt x="111987" y="314691"/>
                    <a:pt x="155528" y="315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2"/>
            <p:cNvSpPr/>
            <p:nvPr/>
          </p:nvSpPr>
          <p:spPr>
            <a:xfrm rot="-638233">
              <a:off x="3422074" y="2066063"/>
              <a:ext cx="175138" cy="186507"/>
            </a:xfrm>
            <a:custGeom>
              <a:rect b="b" l="l" r="r" t="t"/>
              <a:pathLst>
                <a:path extrusionOk="0" h="371840" w="349500">
                  <a:moveTo>
                    <a:pt x="196848" y="371767"/>
                  </a:moveTo>
                  <a:cubicBezTo>
                    <a:pt x="130102" y="371218"/>
                    <a:pt x="60363" y="340354"/>
                    <a:pt x="30379" y="277955"/>
                  </a:cubicBezTo>
                  <a:cubicBezTo>
                    <a:pt x="16486" y="250480"/>
                    <a:pt x="3326" y="221661"/>
                    <a:pt x="487" y="190645"/>
                  </a:cubicBezTo>
                  <a:cubicBezTo>
                    <a:pt x="-5437" y="103213"/>
                    <a:pt x="42959" y="26344"/>
                    <a:pt x="132544" y="11630"/>
                  </a:cubicBezTo>
                  <a:cubicBezTo>
                    <a:pt x="136911" y="5860"/>
                    <a:pt x="145063" y="5921"/>
                    <a:pt x="151445" y="3845"/>
                  </a:cubicBezTo>
                  <a:cubicBezTo>
                    <a:pt x="161521" y="579"/>
                    <a:pt x="172024" y="-368"/>
                    <a:pt x="182558" y="121"/>
                  </a:cubicBezTo>
                  <a:cubicBezTo>
                    <a:pt x="239595" y="-1100"/>
                    <a:pt x="296723" y="30282"/>
                    <a:pt x="325181" y="79890"/>
                  </a:cubicBezTo>
                  <a:cubicBezTo>
                    <a:pt x="354401" y="128460"/>
                    <a:pt x="352233" y="188111"/>
                    <a:pt x="344539" y="242329"/>
                  </a:cubicBezTo>
                  <a:cubicBezTo>
                    <a:pt x="331745" y="312024"/>
                    <a:pt x="270373" y="374270"/>
                    <a:pt x="196848" y="371767"/>
                  </a:cubicBezTo>
                  <a:close/>
                  <a:moveTo>
                    <a:pt x="200023" y="348016"/>
                  </a:moveTo>
                  <a:cubicBezTo>
                    <a:pt x="256663" y="348169"/>
                    <a:pt x="303166" y="302774"/>
                    <a:pt x="318005" y="250388"/>
                  </a:cubicBezTo>
                  <a:cubicBezTo>
                    <a:pt x="325791" y="221265"/>
                    <a:pt x="325394" y="191439"/>
                    <a:pt x="324875" y="161583"/>
                  </a:cubicBezTo>
                  <a:cubicBezTo>
                    <a:pt x="323104" y="99947"/>
                    <a:pt x="279808" y="43470"/>
                    <a:pt x="219687" y="28237"/>
                  </a:cubicBezTo>
                  <a:cubicBezTo>
                    <a:pt x="218344" y="29550"/>
                    <a:pt x="216267" y="29458"/>
                    <a:pt x="216298" y="27413"/>
                  </a:cubicBezTo>
                  <a:cubicBezTo>
                    <a:pt x="196970" y="25031"/>
                    <a:pt x="176452" y="24390"/>
                    <a:pt x="157215" y="27107"/>
                  </a:cubicBezTo>
                  <a:cubicBezTo>
                    <a:pt x="150681" y="28115"/>
                    <a:pt x="143628" y="32602"/>
                    <a:pt x="137185" y="29488"/>
                  </a:cubicBezTo>
                  <a:cubicBezTo>
                    <a:pt x="59172" y="44661"/>
                    <a:pt x="18898" y="109990"/>
                    <a:pt x="23234" y="186677"/>
                  </a:cubicBezTo>
                  <a:cubicBezTo>
                    <a:pt x="27600" y="224012"/>
                    <a:pt x="44882" y="259791"/>
                    <a:pt x="66103" y="290471"/>
                  </a:cubicBezTo>
                  <a:cubicBezTo>
                    <a:pt x="97339" y="331226"/>
                    <a:pt x="150345" y="347467"/>
                    <a:pt x="200023" y="348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2"/>
            <p:cNvSpPr/>
            <p:nvPr/>
          </p:nvSpPr>
          <p:spPr>
            <a:xfrm rot="-638233">
              <a:off x="3530233" y="2630359"/>
              <a:ext cx="183962" cy="188427"/>
            </a:xfrm>
            <a:custGeom>
              <a:rect b="b" l="l" r="r" t="t"/>
              <a:pathLst>
                <a:path extrusionOk="0" h="375667" w="367108">
                  <a:moveTo>
                    <a:pt x="164593" y="375143"/>
                  </a:moveTo>
                  <a:cubicBezTo>
                    <a:pt x="125999" y="371021"/>
                    <a:pt x="91221" y="349988"/>
                    <a:pt x="61390" y="326268"/>
                  </a:cubicBezTo>
                  <a:cubicBezTo>
                    <a:pt x="33818" y="302303"/>
                    <a:pt x="15925" y="268051"/>
                    <a:pt x="5055" y="233585"/>
                  </a:cubicBezTo>
                  <a:cubicBezTo>
                    <a:pt x="-716" y="212124"/>
                    <a:pt x="-502" y="189594"/>
                    <a:pt x="658" y="167523"/>
                  </a:cubicBezTo>
                  <a:cubicBezTo>
                    <a:pt x="170" y="138002"/>
                    <a:pt x="8902" y="109703"/>
                    <a:pt x="25879" y="85525"/>
                  </a:cubicBezTo>
                  <a:cubicBezTo>
                    <a:pt x="49237" y="46724"/>
                    <a:pt x="86305" y="16410"/>
                    <a:pt x="130029" y="3741"/>
                  </a:cubicBezTo>
                  <a:cubicBezTo>
                    <a:pt x="156868" y="-3250"/>
                    <a:pt x="185417" y="810"/>
                    <a:pt x="212317" y="5755"/>
                  </a:cubicBezTo>
                  <a:cubicBezTo>
                    <a:pt x="215584" y="1726"/>
                    <a:pt x="221447" y="-106"/>
                    <a:pt x="226332" y="2153"/>
                  </a:cubicBezTo>
                  <a:cubicBezTo>
                    <a:pt x="235309" y="6335"/>
                    <a:pt x="244622" y="9541"/>
                    <a:pt x="253598" y="13723"/>
                  </a:cubicBezTo>
                  <a:cubicBezTo>
                    <a:pt x="286117" y="26423"/>
                    <a:pt x="317597" y="45167"/>
                    <a:pt x="333474" y="77557"/>
                  </a:cubicBezTo>
                  <a:cubicBezTo>
                    <a:pt x="347459" y="101155"/>
                    <a:pt x="360313" y="126279"/>
                    <a:pt x="365382" y="153449"/>
                  </a:cubicBezTo>
                  <a:cubicBezTo>
                    <a:pt x="371763" y="209682"/>
                    <a:pt x="361015" y="270982"/>
                    <a:pt x="323826" y="315216"/>
                  </a:cubicBezTo>
                  <a:cubicBezTo>
                    <a:pt x="286758" y="363450"/>
                    <a:pt x="222973" y="378837"/>
                    <a:pt x="164593" y="375143"/>
                  </a:cubicBezTo>
                  <a:close/>
                  <a:moveTo>
                    <a:pt x="180318" y="352003"/>
                  </a:moveTo>
                  <a:cubicBezTo>
                    <a:pt x="226424" y="351422"/>
                    <a:pt x="275460" y="338662"/>
                    <a:pt x="304498" y="301021"/>
                  </a:cubicBezTo>
                  <a:cubicBezTo>
                    <a:pt x="345382" y="251413"/>
                    <a:pt x="356588" y="171491"/>
                    <a:pt x="326390" y="114160"/>
                  </a:cubicBezTo>
                  <a:cubicBezTo>
                    <a:pt x="299063" y="55852"/>
                    <a:pt x="276835" y="48708"/>
                    <a:pt x="220256" y="25690"/>
                  </a:cubicBezTo>
                  <a:cubicBezTo>
                    <a:pt x="143830" y="4534"/>
                    <a:pt x="81175" y="34329"/>
                    <a:pt x="42123" y="101796"/>
                  </a:cubicBezTo>
                  <a:cubicBezTo>
                    <a:pt x="30948" y="118678"/>
                    <a:pt x="23956" y="140170"/>
                    <a:pt x="24139" y="159921"/>
                  </a:cubicBezTo>
                  <a:cubicBezTo>
                    <a:pt x="23162" y="185290"/>
                    <a:pt x="21360" y="211513"/>
                    <a:pt x="30276" y="235783"/>
                  </a:cubicBezTo>
                  <a:cubicBezTo>
                    <a:pt x="42001" y="264693"/>
                    <a:pt x="57115" y="294274"/>
                    <a:pt x="82916" y="313018"/>
                  </a:cubicBezTo>
                  <a:cubicBezTo>
                    <a:pt x="111220" y="333869"/>
                    <a:pt x="144136" y="352644"/>
                    <a:pt x="180318" y="3520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 rot="-638233">
              <a:off x="3433573" y="2078779"/>
              <a:ext cx="151425" cy="161842"/>
            </a:xfrm>
            <a:custGeom>
              <a:rect b="b" l="l" r="r" t="t"/>
              <a:pathLst>
                <a:path extrusionOk="0" h="322666" w="302178">
                  <a:moveTo>
                    <a:pt x="301954" y="136263"/>
                  </a:moveTo>
                  <a:cubicBezTo>
                    <a:pt x="302442" y="166089"/>
                    <a:pt x="302839" y="195945"/>
                    <a:pt x="295084" y="225038"/>
                  </a:cubicBezTo>
                  <a:cubicBezTo>
                    <a:pt x="280275" y="277455"/>
                    <a:pt x="233742" y="322850"/>
                    <a:pt x="177102" y="322666"/>
                  </a:cubicBezTo>
                  <a:cubicBezTo>
                    <a:pt x="127424" y="322117"/>
                    <a:pt x="74448" y="305876"/>
                    <a:pt x="43182" y="265121"/>
                  </a:cubicBezTo>
                  <a:cubicBezTo>
                    <a:pt x="21931" y="234441"/>
                    <a:pt x="4679" y="198693"/>
                    <a:pt x="313" y="161357"/>
                  </a:cubicBezTo>
                  <a:cubicBezTo>
                    <a:pt x="-3992" y="84641"/>
                    <a:pt x="36251" y="19341"/>
                    <a:pt x="114295" y="4169"/>
                  </a:cubicBezTo>
                  <a:cubicBezTo>
                    <a:pt x="120737" y="7283"/>
                    <a:pt x="127790" y="2826"/>
                    <a:pt x="134325" y="1788"/>
                  </a:cubicBezTo>
                  <a:cubicBezTo>
                    <a:pt x="153561" y="-960"/>
                    <a:pt x="174110" y="-288"/>
                    <a:pt x="193438" y="2093"/>
                  </a:cubicBezTo>
                  <a:cubicBezTo>
                    <a:pt x="193377" y="4139"/>
                    <a:pt x="195483" y="4230"/>
                    <a:pt x="196796" y="2917"/>
                  </a:cubicBezTo>
                  <a:cubicBezTo>
                    <a:pt x="256886" y="18120"/>
                    <a:pt x="300183" y="74597"/>
                    <a:pt x="301954" y="136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 rot="-638233">
              <a:off x="3190640" y="2374604"/>
              <a:ext cx="727671" cy="146721"/>
            </a:xfrm>
            <a:custGeom>
              <a:rect b="b" l="l" r="r" t="t"/>
              <a:pathLst>
                <a:path extrusionOk="0" h="292519" w="1452114">
                  <a:moveTo>
                    <a:pt x="1452115" y="14228"/>
                  </a:moveTo>
                  <a:cubicBezTo>
                    <a:pt x="1447596" y="62767"/>
                    <a:pt x="1441917" y="111184"/>
                    <a:pt x="1440421" y="159968"/>
                  </a:cubicBezTo>
                  <a:cubicBezTo>
                    <a:pt x="1436054" y="200600"/>
                    <a:pt x="1439413" y="244805"/>
                    <a:pt x="1422070" y="282812"/>
                  </a:cubicBezTo>
                  <a:cubicBezTo>
                    <a:pt x="1088979" y="288276"/>
                    <a:pt x="755797" y="280706"/>
                    <a:pt x="422737" y="284338"/>
                  </a:cubicBezTo>
                  <a:cubicBezTo>
                    <a:pt x="327930" y="287483"/>
                    <a:pt x="233063" y="292031"/>
                    <a:pt x="138195" y="292520"/>
                  </a:cubicBezTo>
                  <a:cubicBezTo>
                    <a:pt x="94654" y="291238"/>
                    <a:pt x="49800" y="295237"/>
                    <a:pt x="7114" y="285682"/>
                  </a:cubicBezTo>
                  <a:cubicBezTo>
                    <a:pt x="5191" y="204050"/>
                    <a:pt x="3847" y="122388"/>
                    <a:pt x="0" y="40817"/>
                  </a:cubicBezTo>
                  <a:cubicBezTo>
                    <a:pt x="5893" y="36940"/>
                    <a:pt x="6565" y="29339"/>
                    <a:pt x="10198" y="23783"/>
                  </a:cubicBezTo>
                  <a:cubicBezTo>
                    <a:pt x="52029" y="19539"/>
                    <a:pt x="94349" y="22714"/>
                    <a:pt x="136058" y="17006"/>
                  </a:cubicBezTo>
                  <a:cubicBezTo>
                    <a:pt x="186255" y="10167"/>
                    <a:pt x="237246" y="10320"/>
                    <a:pt x="287657" y="5436"/>
                  </a:cubicBezTo>
                  <a:cubicBezTo>
                    <a:pt x="329091" y="2474"/>
                    <a:pt x="370708" y="3879"/>
                    <a:pt x="412203" y="3482"/>
                  </a:cubicBezTo>
                  <a:cubicBezTo>
                    <a:pt x="507498" y="2902"/>
                    <a:pt x="602732" y="-1128"/>
                    <a:pt x="698058" y="307"/>
                  </a:cubicBezTo>
                  <a:cubicBezTo>
                    <a:pt x="869687" y="2810"/>
                    <a:pt x="1041225" y="9252"/>
                    <a:pt x="1212915" y="10045"/>
                  </a:cubicBezTo>
                  <a:cubicBezTo>
                    <a:pt x="1259784" y="11602"/>
                    <a:pt x="1306562" y="15113"/>
                    <a:pt x="1353461" y="14502"/>
                  </a:cubicBezTo>
                  <a:cubicBezTo>
                    <a:pt x="1386254" y="15785"/>
                    <a:pt x="1419536" y="10290"/>
                    <a:pt x="1452115" y="14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 rot="-638233">
              <a:off x="3541630" y="2639854"/>
              <a:ext cx="160474" cy="167052"/>
            </a:xfrm>
            <a:custGeom>
              <a:rect b="b" l="l" r="r" t="t"/>
              <a:pathLst>
                <a:path extrusionOk="0" h="333052" w="320236">
                  <a:moveTo>
                    <a:pt x="303090" y="95194"/>
                  </a:moveTo>
                  <a:cubicBezTo>
                    <a:pt x="333288" y="152525"/>
                    <a:pt x="322113" y="232447"/>
                    <a:pt x="281228" y="282055"/>
                  </a:cubicBezTo>
                  <a:cubicBezTo>
                    <a:pt x="252191" y="319696"/>
                    <a:pt x="203123" y="332457"/>
                    <a:pt x="157048" y="333037"/>
                  </a:cubicBezTo>
                  <a:cubicBezTo>
                    <a:pt x="120866" y="333678"/>
                    <a:pt x="87951" y="314903"/>
                    <a:pt x="59616" y="294022"/>
                  </a:cubicBezTo>
                  <a:cubicBezTo>
                    <a:pt x="33815" y="275278"/>
                    <a:pt x="18670" y="245697"/>
                    <a:pt x="6976" y="216787"/>
                  </a:cubicBezTo>
                  <a:cubicBezTo>
                    <a:pt x="-1940" y="192517"/>
                    <a:pt x="-139" y="166294"/>
                    <a:pt x="839" y="140955"/>
                  </a:cubicBezTo>
                  <a:cubicBezTo>
                    <a:pt x="655" y="121204"/>
                    <a:pt x="7647" y="99712"/>
                    <a:pt x="18823" y="82830"/>
                  </a:cubicBezTo>
                  <a:cubicBezTo>
                    <a:pt x="57875" y="15364"/>
                    <a:pt x="120530" y="-14462"/>
                    <a:pt x="196956" y="6724"/>
                  </a:cubicBezTo>
                  <a:cubicBezTo>
                    <a:pt x="253534" y="29712"/>
                    <a:pt x="275763" y="36855"/>
                    <a:pt x="303090" y="95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22"/>
          <p:cNvGrpSpPr/>
          <p:nvPr/>
        </p:nvGrpSpPr>
        <p:grpSpPr>
          <a:xfrm>
            <a:off x="589560" y="3774589"/>
            <a:ext cx="516577" cy="183611"/>
            <a:chOff x="589560" y="3698389"/>
            <a:chExt cx="516577" cy="183611"/>
          </a:xfrm>
        </p:grpSpPr>
        <p:sp>
          <p:nvSpPr>
            <p:cNvPr id="967" name="Google Shape;967;p22"/>
            <p:cNvSpPr/>
            <p:nvPr/>
          </p:nvSpPr>
          <p:spPr>
            <a:xfrm>
              <a:off x="589560" y="3698389"/>
              <a:ext cx="516577" cy="183611"/>
            </a:xfrm>
            <a:custGeom>
              <a:rect b="b" l="l" r="r" t="t"/>
              <a:pathLst>
                <a:path extrusionOk="0" h="367222" w="1033154">
                  <a:moveTo>
                    <a:pt x="9415" y="78082"/>
                  </a:moveTo>
                  <a:cubicBezTo>
                    <a:pt x="3815" y="78103"/>
                    <a:pt x="2989" y="84229"/>
                    <a:pt x="3299" y="88616"/>
                  </a:cubicBezTo>
                  <a:cubicBezTo>
                    <a:pt x="3113" y="95487"/>
                    <a:pt x="3092" y="102357"/>
                    <a:pt x="3030" y="109228"/>
                  </a:cubicBezTo>
                  <a:cubicBezTo>
                    <a:pt x="2782" y="140725"/>
                    <a:pt x="2472" y="172223"/>
                    <a:pt x="2204" y="203720"/>
                  </a:cubicBezTo>
                  <a:cubicBezTo>
                    <a:pt x="1873" y="247034"/>
                    <a:pt x="1956" y="290389"/>
                    <a:pt x="840" y="333703"/>
                  </a:cubicBezTo>
                  <a:cubicBezTo>
                    <a:pt x="1170" y="343782"/>
                    <a:pt x="-3665" y="357171"/>
                    <a:pt x="6729" y="363648"/>
                  </a:cubicBezTo>
                  <a:cubicBezTo>
                    <a:pt x="22433" y="370747"/>
                    <a:pt x="40595" y="364994"/>
                    <a:pt x="57311" y="365490"/>
                  </a:cubicBezTo>
                  <a:cubicBezTo>
                    <a:pt x="101365" y="365056"/>
                    <a:pt x="145108" y="360151"/>
                    <a:pt x="188996" y="357088"/>
                  </a:cubicBezTo>
                  <a:cubicBezTo>
                    <a:pt x="257059" y="354419"/>
                    <a:pt x="325019" y="345106"/>
                    <a:pt x="392979" y="340119"/>
                  </a:cubicBezTo>
                  <a:cubicBezTo>
                    <a:pt x="464225" y="335731"/>
                    <a:pt x="537268" y="327743"/>
                    <a:pt x="609051" y="328281"/>
                  </a:cubicBezTo>
                  <a:cubicBezTo>
                    <a:pt x="720899" y="327350"/>
                    <a:pt x="829771" y="315657"/>
                    <a:pt x="940772" y="306221"/>
                  </a:cubicBezTo>
                  <a:cubicBezTo>
                    <a:pt x="954471" y="305352"/>
                    <a:pt x="970258" y="304317"/>
                    <a:pt x="984205" y="303303"/>
                  </a:cubicBezTo>
                  <a:cubicBezTo>
                    <a:pt x="993834" y="302723"/>
                    <a:pt x="1003566" y="302247"/>
                    <a:pt x="1013319" y="301937"/>
                  </a:cubicBezTo>
                  <a:cubicBezTo>
                    <a:pt x="1018464" y="302040"/>
                    <a:pt x="1023692" y="300240"/>
                    <a:pt x="1026833" y="295998"/>
                  </a:cubicBezTo>
                  <a:cubicBezTo>
                    <a:pt x="1040987" y="273440"/>
                    <a:pt x="1027494" y="200036"/>
                    <a:pt x="1023692" y="171664"/>
                  </a:cubicBezTo>
                  <a:cubicBezTo>
                    <a:pt x="1020510" y="150638"/>
                    <a:pt x="1019559" y="129385"/>
                    <a:pt x="1015716" y="108462"/>
                  </a:cubicBezTo>
                  <a:cubicBezTo>
                    <a:pt x="1010364" y="79179"/>
                    <a:pt x="1010323" y="49234"/>
                    <a:pt x="1009372" y="19537"/>
                  </a:cubicBezTo>
                  <a:cubicBezTo>
                    <a:pt x="1010344" y="-9911"/>
                    <a:pt x="973729" y="1905"/>
                    <a:pt x="955670" y="4699"/>
                  </a:cubicBezTo>
                  <a:cubicBezTo>
                    <a:pt x="923353" y="11735"/>
                    <a:pt x="890210" y="11984"/>
                    <a:pt x="857315" y="13474"/>
                  </a:cubicBezTo>
                  <a:cubicBezTo>
                    <a:pt x="812972" y="15481"/>
                    <a:pt x="768919" y="21131"/>
                    <a:pt x="724639" y="24028"/>
                  </a:cubicBezTo>
                  <a:cubicBezTo>
                    <a:pt x="691268" y="26056"/>
                    <a:pt x="657257" y="25973"/>
                    <a:pt x="623701" y="26118"/>
                  </a:cubicBezTo>
                  <a:cubicBezTo>
                    <a:pt x="569378" y="26201"/>
                    <a:pt x="515613" y="35410"/>
                    <a:pt x="461332" y="37024"/>
                  </a:cubicBezTo>
                  <a:cubicBezTo>
                    <a:pt x="386780" y="38928"/>
                    <a:pt x="307559" y="42695"/>
                    <a:pt x="232904" y="46606"/>
                  </a:cubicBezTo>
                  <a:cubicBezTo>
                    <a:pt x="196393" y="49172"/>
                    <a:pt x="158332" y="47661"/>
                    <a:pt x="121655" y="49793"/>
                  </a:cubicBezTo>
                  <a:cubicBezTo>
                    <a:pt x="103431" y="52773"/>
                    <a:pt x="85805" y="58505"/>
                    <a:pt x="67312" y="60223"/>
                  </a:cubicBezTo>
                  <a:cubicBezTo>
                    <a:pt x="50823" y="62313"/>
                    <a:pt x="35946" y="62603"/>
                    <a:pt x="18837" y="638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8" name="Google Shape;968;p22"/>
            <p:cNvGrpSpPr/>
            <p:nvPr/>
          </p:nvGrpSpPr>
          <p:grpSpPr>
            <a:xfrm>
              <a:off x="589560" y="3698389"/>
              <a:ext cx="516577" cy="183611"/>
              <a:chOff x="589560" y="3698389"/>
              <a:chExt cx="516577" cy="183611"/>
            </a:xfrm>
          </p:grpSpPr>
          <p:sp>
            <p:nvSpPr>
              <p:cNvPr id="969" name="Google Shape;969;p22"/>
              <p:cNvSpPr/>
              <p:nvPr/>
            </p:nvSpPr>
            <p:spPr>
              <a:xfrm>
                <a:off x="589560" y="3698389"/>
                <a:ext cx="516577" cy="183611"/>
              </a:xfrm>
              <a:custGeom>
                <a:rect b="b" l="l" r="r" t="t"/>
                <a:pathLst>
                  <a:path extrusionOk="0" h="367222" w="1033154">
                    <a:moveTo>
                      <a:pt x="6729" y="363648"/>
                    </a:moveTo>
                    <a:cubicBezTo>
                      <a:pt x="-3665" y="357171"/>
                      <a:pt x="1170" y="343782"/>
                      <a:pt x="840" y="333703"/>
                    </a:cubicBezTo>
                    <a:cubicBezTo>
                      <a:pt x="1956" y="290389"/>
                      <a:pt x="1873" y="247034"/>
                      <a:pt x="2204" y="203720"/>
                    </a:cubicBezTo>
                    <a:cubicBezTo>
                      <a:pt x="2472" y="172223"/>
                      <a:pt x="2782" y="140725"/>
                      <a:pt x="3030" y="109228"/>
                    </a:cubicBezTo>
                    <a:cubicBezTo>
                      <a:pt x="3092" y="102357"/>
                      <a:pt x="3113" y="95487"/>
                      <a:pt x="3299" y="88616"/>
                    </a:cubicBezTo>
                    <a:cubicBezTo>
                      <a:pt x="2989" y="84229"/>
                      <a:pt x="3815" y="78103"/>
                      <a:pt x="9415" y="78082"/>
                    </a:cubicBezTo>
                    <a:cubicBezTo>
                      <a:pt x="18775" y="79138"/>
                      <a:pt x="14601" y="91720"/>
                      <a:pt x="15800" y="98156"/>
                    </a:cubicBezTo>
                    <a:cubicBezTo>
                      <a:pt x="16234" y="115188"/>
                      <a:pt x="16420" y="132240"/>
                      <a:pt x="16626" y="149272"/>
                    </a:cubicBezTo>
                    <a:cubicBezTo>
                      <a:pt x="16812" y="215744"/>
                      <a:pt x="19209" y="282277"/>
                      <a:pt x="17556" y="348748"/>
                    </a:cubicBezTo>
                    <a:cubicBezTo>
                      <a:pt x="94980" y="348293"/>
                      <a:pt x="172135" y="339167"/>
                      <a:pt x="249476" y="335214"/>
                    </a:cubicBezTo>
                    <a:cubicBezTo>
                      <a:pt x="330309" y="326977"/>
                      <a:pt x="408600" y="320603"/>
                      <a:pt x="489537" y="314768"/>
                    </a:cubicBezTo>
                    <a:cubicBezTo>
                      <a:pt x="533900" y="311043"/>
                      <a:pt x="578387" y="310173"/>
                      <a:pt x="622874" y="309884"/>
                    </a:cubicBezTo>
                    <a:cubicBezTo>
                      <a:pt x="677940" y="308890"/>
                      <a:pt x="735053" y="304813"/>
                      <a:pt x="789313" y="301626"/>
                    </a:cubicBezTo>
                    <a:cubicBezTo>
                      <a:pt x="863761" y="295066"/>
                      <a:pt x="938065" y="286437"/>
                      <a:pt x="1012802" y="283726"/>
                    </a:cubicBezTo>
                    <a:cubicBezTo>
                      <a:pt x="1018030" y="251918"/>
                      <a:pt x="1011439" y="219075"/>
                      <a:pt x="1007699" y="187350"/>
                    </a:cubicBezTo>
                    <a:cubicBezTo>
                      <a:pt x="1003938" y="166097"/>
                      <a:pt x="1002368" y="144554"/>
                      <a:pt x="999599" y="123155"/>
                    </a:cubicBezTo>
                    <a:cubicBezTo>
                      <a:pt x="992945" y="88637"/>
                      <a:pt x="991788" y="53476"/>
                      <a:pt x="991127" y="18378"/>
                    </a:cubicBezTo>
                    <a:cubicBezTo>
                      <a:pt x="967489" y="19372"/>
                      <a:pt x="944532" y="26698"/>
                      <a:pt x="920915" y="28498"/>
                    </a:cubicBezTo>
                    <a:cubicBezTo>
                      <a:pt x="891078" y="31230"/>
                      <a:pt x="861055" y="30981"/>
                      <a:pt x="831197" y="33341"/>
                    </a:cubicBezTo>
                    <a:cubicBezTo>
                      <a:pt x="786937" y="36631"/>
                      <a:pt x="742801" y="42156"/>
                      <a:pt x="698397" y="43584"/>
                    </a:cubicBezTo>
                    <a:cubicBezTo>
                      <a:pt x="666576" y="44847"/>
                      <a:pt x="634672" y="43771"/>
                      <a:pt x="602852" y="44826"/>
                    </a:cubicBezTo>
                    <a:cubicBezTo>
                      <a:pt x="564956" y="46461"/>
                      <a:pt x="527308" y="51303"/>
                      <a:pt x="489495" y="53973"/>
                    </a:cubicBezTo>
                    <a:cubicBezTo>
                      <a:pt x="408228" y="57119"/>
                      <a:pt x="326424" y="59975"/>
                      <a:pt x="245261" y="64051"/>
                    </a:cubicBezTo>
                    <a:cubicBezTo>
                      <a:pt x="205567" y="67445"/>
                      <a:pt x="165688" y="66121"/>
                      <a:pt x="125933" y="67776"/>
                    </a:cubicBezTo>
                    <a:cubicBezTo>
                      <a:pt x="115333" y="68666"/>
                      <a:pt x="105270" y="72391"/>
                      <a:pt x="94835" y="74316"/>
                    </a:cubicBezTo>
                    <a:cubicBezTo>
                      <a:pt x="72767" y="78807"/>
                      <a:pt x="48716" y="80607"/>
                      <a:pt x="26586" y="81538"/>
                    </a:cubicBezTo>
                    <a:cubicBezTo>
                      <a:pt x="22474" y="81704"/>
                      <a:pt x="17990" y="82925"/>
                      <a:pt x="14498" y="80090"/>
                    </a:cubicBezTo>
                    <a:cubicBezTo>
                      <a:pt x="8299" y="75661"/>
                      <a:pt x="10923" y="64424"/>
                      <a:pt x="18837" y="63803"/>
                    </a:cubicBezTo>
                    <a:cubicBezTo>
                      <a:pt x="35946" y="62603"/>
                      <a:pt x="50823" y="62313"/>
                      <a:pt x="67312" y="60223"/>
                    </a:cubicBezTo>
                    <a:cubicBezTo>
                      <a:pt x="85805" y="58505"/>
                      <a:pt x="103431" y="52773"/>
                      <a:pt x="121655" y="49793"/>
                    </a:cubicBezTo>
                    <a:cubicBezTo>
                      <a:pt x="158332" y="47661"/>
                      <a:pt x="196393" y="49172"/>
                      <a:pt x="232904" y="46606"/>
                    </a:cubicBezTo>
                    <a:cubicBezTo>
                      <a:pt x="307559" y="42695"/>
                      <a:pt x="386780" y="38928"/>
                      <a:pt x="461332" y="37024"/>
                    </a:cubicBezTo>
                    <a:cubicBezTo>
                      <a:pt x="515613" y="35410"/>
                      <a:pt x="569378" y="26201"/>
                      <a:pt x="623701" y="26118"/>
                    </a:cubicBezTo>
                    <a:cubicBezTo>
                      <a:pt x="657257" y="25973"/>
                      <a:pt x="691268" y="26056"/>
                      <a:pt x="724639" y="24028"/>
                    </a:cubicBezTo>
                    <a:cubicBezTo>
                      <a:pt x="768919" y="21131"/>
                      <a:pt x="812972" y="15481"/>
                      <a:pt x="857315" y="13474"/>
                    </a:cubicBezTo>
                    <a:cubicBezTo>
                      <a:pt x="890210" y="11984"/>
                      <a:pt x="923353" y="11735"/>
                      <a:pt x="955670" y="4699"/>
                    </a:cubicBezTo>
                    <a:cubicBezTo>
                      <a:pt x="973729" y="1905"/>
                      <a:pt x="1010344" y="-9911"/>
                      <a:pt x="1009372" y="19537"/>
                    </a:cubicBezTo>
                    <a:cubicBezTo>
                      <a:pt x="1010323" y="49234"/>
                      <a:pt x="1010364" y="79179"/>
                      <a:pt x="1015716" y="108462"/>
                    </a:cubicBezTo>
                    <a:cubicBezTo>
                      <a:pt x="1019559" y="129385"/>
                      <a:pt x="1020510" y="150638"/>
                      <a:pt x="1023692" y="171664"/>
                    </a:cubicBezTo>
                    <a:cubicBezTo>
                      <a:pt x="1027494" y="200036"/>
                      <a:pt x="1040987" y="273440"/>
                      <a:pt x="1026833" y="295998"/>
                    </a:cubicBezTo>
                    <a:cubicBezTo>
                      <a:pt x="1023692" y="300240"/>
                      <a:pt x="1018464" y="302040"/>
                      <a:pt x="1013319" y="301937"/>
                    </a:cubicBezTo>
                    <a:cubicBezTo>
                      <a:pt x="1003566" y="302247"/>
                      <a:pt x="993834" y="302723"/>
                      <a:pt x="984205" y="303303"/>
                    </a:cubicBezTo>
                    <a:cubicBezTo>
                      <a:pt x="970258" y="304317"/>
                      <a:pt x="954471" y="305352"/>
                      <a:pt x="940772" y="306221"/>
                    </a:cubicBezTo>
                    <a:cubicBezTo>
                      <a:pt x="829771" y="315657"/>
                      <a:pt x="720899" y="327350"/>
                      <a:pt x="609051" y="328281"/>
                    </a:cubicBezTo>
                    <a:cubicBezTo>
                      <a:pt x="537268" y="327743"/>
                      <a:pt x="464225" y="335731"/>
                      <a:pt x="392979" y="340119"/>
                    </a:cubicBezTo>
                    <a:cubicBezTo>
                      <a:pt x="325019" y="345106"/>
                      <a:pt x="257059" y="354419"/>
                      <a:pt x="188996" y="357088"/>
                    </a:cubicBezTo>
                    <a:cubicBezTo>
                      <a:pt x="145108" y="360151"/>
                      <a:pt x="101365" y="365056"/>
                      <a:pt x="57311" y="365490"/>
                    </a:cubicBezTo>
                    <a:cubicBezTo>
                      <a:pt x="40595" y="364994"/>
                      <a:pt x="22433" y="370747"/>
                      <a:pt x="6729" y="36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597343" y="3707578"/>
                <a:ext cx="499573" cy="165175"/>
              </a:xfrm>
              <a:custGeom>
                <a:rect b="b" l="l" r="r" t="t"/>
                <a:pathLst>
                  <a:path extrusionOk="0" h="330349" w="999146">
                    <a:moveTo>
                      <a:pt x="992113" y="168972"/>
                    </a:moveTo>
                    <a:cubicBezTo>
                      <a:pt x="995853" y="200697"/>
                      <a:pt x="1002424" y="233540"/>
                      <a:pt x="997217" y="265347"/>
                    </a:cubicBezTo>
                    <a:cubicBezTo>
                      <a:pt x="922500" y="268038"/>
                      <a:pt x="848196" y="276667"/>
                      <a:pt x="773748" y="283228"/>
                    </a:cubicBezTo>
                    <a:cubicBezTo>
                      <a:pt x="719487" y="286415"/>
                      <a:pt x="662396" y="290491"/>
                      <a:pt x="607309" y="291485"/>
                    </a:cubicBezTo>
                    <a:cubicBezTo>
                      <a:pt x="562822" y="291795"/>
                      <a:pt x="518314" y="292644"/>
                      <a:pt x="473971" y="296369"/>
                    </a:cubicBezTo>
                    <a:cubicBezTo>
                      <a:pt x="393014" y="302205"/>
                      <a:pt x="314744" y="308558"/>
                      <a:pt x="233911" y="316815"/>
                    </a:cubicBezTo>
                    <a:cubicBezTo>
                      <a:pt x="156570" y="320768"/>
                      <a:pt x="79415" y="329894"/>
                      <a:pt x="1991" y="330349"/>
                    </a:cubicBezTo>
                    <a:cubicBezTo>
                      <a:pt x="3644" y="263899"/>
                      <a:pt x="1268" y="197365"/>
                      <a:pt x="1061" y="130873"/>
                    </a:cubicBezTo>
                    <a:cubicBezTo>
                      <a:pt x="854" y="113821"/>
                      <a:pt x="668" y="96789"/>
                      <a:pt x="234" y="79757"/>
                    </a:cubicBezTo>
                    <a:cubicBezTo>
                      <a:pt x="-406" y="76281"/>
                      <a:pt x="524" y="70983"/>
                      <a:pt x="28" y="66699"/>
                    </a:cubicBezTo>
                    <a:cubicBezTo>
                      <a:pt x="606" y="65726"/>
                      <a:pt x="999" y="64402"/>
                      <a:pt x="1330" y="63015"/>
                    </a:cubicBezTo>
                    <a:cubicBezTo>
                      <a:pt x="4367" y="64050"/>
                      <a:pt x="7797" y="63264"/>
                      <a:pt x="11020" y="63139"/>
                    </a:cubicBezTo>
                    <a:cubicBezTo>
                      <a:pt x="33130" y="62208"/>
                      <a:pt x="57181" y="60428"/>
                      <a:pt x="79270" y="55938"/>
                    </a:cubicBezTo>
                    <a:cubicBezTo>
                      <a:pt x="89705" y="54013"/>
                      <a:pt x="99747" y="50288"/>
                      <a:pt x="110347" y="49378"/>
                    </a:cubicBezTo>
                    <a:cubicBezTo>
                      <a:pt x="150102" y="47743"/>
                      <a:pt x="189981" y="49046"/>
                      <a:pt x="229675" y="45652"/>
                    </a:cubicBezTo>
                    <a:cubicBezTo>
                      <a:pt x="310838" y="41576"/>
                      <a:pt x="392642" y="38699"/>
                      <a:pt x="473909" y="35574"/>
                    </a:cubicBezTo>
                    <a:cubicBezTo>
                      <a:pt x="511722" y="32905"/>
                      <a:pt x="549370" y="28083"/>
                      <a:pt x="587266" y="26427"/>
                    </a:cubicBezTo>
                    <a:cubicBezTo>
                      <a:pt x="619087" y="25372"/>
                      <a:pt x="650990" y="26448"/>
                      <a:pt x="682811" y="25185"/>
                    </a:cubicBezTo>
                    <a:cubicBezTo>
                      <a:pt x="727195" y="23778"/>
                      <a:pt x="771330" y="18232"/>
                      <a:pt x="815590" y="14962"/>
                    </a:cubicBezTo>
                    <a:cubicBezTo>
                      <a:pt x="845448" y="12582"/>
                      <a:pt x="875471" y="12831"/>
                      <a:pt x="905308" y="10099"/>
                    </a:cubicBezTo>
                    <a:cubicBezTo>
                      <a:pt x="928926" y="8319"/>
                      <a:pt x="951882" y="973"/>
                      <a:pt x="975521" y="0"/>
                    </a:cubicBezTo>
                    <a:cubicBezTo>
                      <a:pt x="976182" y="35098"/>
                      <a:pt x="977360" y="70238"/>
                      <a:pt x="984013" y="104777"/>
                    </a:cubicBezTo>
                    <a:cubicBezTo>
                      <a:pt x="986782" y="126196"/>
                      <a:pt x="988352" y="147719"/>
                      <a:pt x="992113" y="1689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3"/>
          <p:cNvGrpSpPr/>
          <p:nvPr/>
        </p:nvGrpSpPr>
        <p:grpSpPr>
          <a:xfrm>
            <a:off x="715877" y="897949"/>
            <a:ext cx="3724538" cy="1470607"/>
            <a:chOff x="0" y="0"/>
            <a:chExt cx="9932100" cy="3921618"/>
          </a:xfrm>
        </p:grpSpPr>
        <p:sp>
          <p:nvSpPr>
            <p:cNvPr id="976" name="Google Shape;976;p23"/>
            <p:cNvSpPr txBox="1"/>
            <p:nvPr/>
          </p:nvSpPr>
          <p:spPr>
            <a:xfrm>
              <a:off x="0" y="0"/>
              <a:ext cx="99321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Credits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77" name="Google Shape;977;p23"/>
            <p:cNvSpPr txBox="1"/>
            <p:nvPr/>
          </p:nvSpPr>
          <p:spPr>
            <a:xfrm>
              <a:off x="0" y="1828218"/>
              <a:ext cx="99321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978" name="Google Shape;978;p23"/>
          <p:cNvSpPr txBox="1"/>
          <p:nvPr/>
        </p:nvSpPr>
        <p:spPr>
          <a:xfrm>
            <a:off x="761733" y="3934991"/>
            <a:ext cx="3724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Happy designing!</a:t>
            </a:r>
            <a:r>
              <a:rPr b="1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79" name="Google Shape;979;p23"/>
          <p:cNvGrpSpPr/>
          <p:nvPr/>
        </p:nvGrpSpPr>
        <p:grpSpPr>
          <a:xfrm>
            <a:off x="761962" y="2710354"/>
            <a:ext cx="3724333" cy="184725"/>
            <a:chOff x="610" y="-47625"/>
            <a:chExt cx="9931556" cy="492600"/>
          </a:xfrm>
        </p:grpSpPr>
        <p:sp>
          <p:nvSpPr>
            <p:cNvPr id="980" name="Google Shape;980;p23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1" name="Google Shape;981;p23"/>
            <p:cNvSpPr txBox="1"/>
            <p:nvPr/>
          </p:nvSpPr>
          <p:spPr>
            <a:xfrm>
              <a:off x="637566" y="-47625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SlidesCarnival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82" name="Google Shape;982;p23"/>
          <p:cNvGrpSpPr/>
          <p:nvPr/>
        </p:nvGrpSpPr>
        <p:grpSpPr>
          <a:xfrm>
            <a:off x="761962" y="3166819"/>
            <a:ext cx="3724333" cy="184725"/>
            <a:chOff x="610" y="-47625"/>
            <a:chExt cx="9931556" cy="492600"/>
          </a:xfrm>
        </p:grpSpPr>
        <p:sp>
          <p:nvSpPr>
            <p:cNvPr id="983" name="Google Shape;983;p23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23"/>
            <p:cNvSpPr txBox="1"/>
            <p:nvPr/>
          </p:nvSpPr>
          <p:spPr>
            <a:xfrm>
              <a:off x="637566" y="-47625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Pexels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985" name="Google Shape;98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2562" y="0"/>
            <a:ext cx="3429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24"/>
          <p:cNvGrpSpPr/>
          <p:nvPr/>
        </p:nvGrpSpPr>
        <p:grpSpPr>
          <a:xfrm>
            <a:off x="761733" y="683749"/>
            <a:ext cx="5868338" cy="912860"/>
            <a:chOff x="0" y="9525"/>
            <a:chExt cx="15648900" cy="2434293"/>
          </a:xfrm>
        </p:grpSpPr>
        <p:sp>
          <p:nvSpPr>
            <p:cNvPr id="991" name="Google Shape;991;p24"/>
            <p:cNvSpPr txBox="1"/>
            <p:nvPr/>
          </p:nvSpPr>
          <p:spPr>
            <a:xfrm>
              <a:off x="0" y="9525"/>
              <a:ext cx="156489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Fonts In this Presentation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92" name="Google Shape;992;p24"/>
            <p:cNvSpPr txBox="1"/>
            <p:nvPr/>
          </p:nvSpPr>
          <p:spPr>
            <a:xfrm>
              <a:off x="0" y="1828218"/>
              <a:ext cx="1564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This presentation template uses the following free fonts: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993" name="Google Shape;993;p24"/>
          <p:cNvSpPr txBox="1"/>
          <p:nvPr/>
        </p:nvSpPr>
        <p:spPr>
          <a:xfrm>
            <a:off x="761733" y="3982616"/>
            <a:ext cx="6084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can find these fonts online too. Happy designing!</a:t>
            </a:r>
            <a:r>
              <a:rPr b="1" lang="en" sz="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94" name="Google Shape;994;p24"/>
          <p:cNvGrpSpPr/>
          <p:nvPr/>
        </p:nvGrpSpPr>
        <p:grpSpPr>
          <a:xfrm>
            <a:off x="761962" y="2263165"/>
            <a:ext cx="3724333" cy="184725"/>
            <a:chOff x="610" y="-47625"/>
            <a:chExt cx="9931556" cy="492600"/>
          </a:xfrm>
        </p:grpSpPr>
        <p:sp>
          <p:nvSpPr>
            <p:cNvPr id="995" name="Google Shape;995;p24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6" name="Google Shape;996;p24"/>
            <p:cNvSpPr txBox="1"/>
            <p:nvPr/>
          </p:nvSpPr>
          <p:spPr>
            <a:xfrm>
              <a:off x="637566" y="-47625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Titles:</a:t>
              </a: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Poppins Medium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997" name="Google Shape;997;p24"/>
          <p:cNvGrpSpPr/>
          <p:nvPr/>
        </p:nvGrpSpPr>
        <p:grpSpPr>
          <a:xfrm>
            <a:off x="761962" y="2753803"/>
            <a:ext cx="3724333" cy="184725"/>
            <a:chOff x="610" y="-47625"/>
            <a:chExt cx="9931556" cy="492600"/>
          </a:xfrm>
        </p:grpSpPr>
        <p:sp>
          <p:nvSpPr>
            <p:cNvPr id="998" name="Google Shape;998;p24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9" name="Google Shape;999;p24"/>
            <p:cNvSpPr txBox="1"/>
            <p:nvPr/>
          </p:nvSpPr>
          <p:spPr>
            <a:xfrm>
              <a:off x="637566" y="-47625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Headers:</a:t>
              </a: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Poppins Medium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00" name="Google Shape;1000;p24"/>
          <p:cNvGrpSpPr/>
          <p:nvPr/>
        </p:nvGrpSpPr>
        <p:grpSpPr>
          <a:xfrm>
            <a:off x="761962" y="3202783"/>
            <a:ext cx="3724333" cy="184725"/>
            <a:chOff x="610" y="-47625"/>
            <a:chExt cx="9931556" cy="492600"/>
          </a:xfrm>
        </p:grpSpPr>
        <p:sp>
          <p:nvSpPr>
            <p:cNvPr id="1001" name="Google Shape;1001;p24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02" name="Google Shape;1002;p24"/>
            <p:cNvSpPr txBox="1"/>
            <p:nvPr/>
          </p:nvSpPr>
          <p:spPr>
            <a:xfrm>
              <a:off x="637566" y="-47625"/>
              <a:ext cx="929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Body Copy:</a:t>
              </a: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Poppins Light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03" name="Google Shape;1003;p24"/>
          <p:cNvGrpSpPr/>
          <p:nvPr/>
        </p:nvGrpSpPr>
        <p:grpSpPr>
          <a:xfrm>
            <a:off x="6846619" y="2465020"/>
            <a:ext cx="2120350" cy="2552523"/>
            <a:chOff x="6846619" y="2465020"/>
            <a:chExt cx="2120350" cy="2552523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6846619" y="2467377"/>
              <a:ext cx="2120350" cy="2550166"/>
              <a:chOff x="6846619" y="2467377"/>
              <a:chExt cx="2120350" cy="2550166"/>
            </a:xfrm>
          </p:grpSpPr>
          <p:sp>
            <p:nvSpPr>
              <p:cNvPr id="1005" name="Google Shape;1005;p24"/>
              <p:cNvSpPr/>
              <p:nvPr/>
            </p:nvSpPr>
            <p:spPr>
              <a:xfrm rot="-1008521">
                <a:off x="7137169" y="2641362"/>
                <a:ext cx="1539249" cy="2202196"/>
              </a:xfrm>
              <a:custGeom>
                <a:rect b="b" l="l" r="r" t="t"/>
                <a:pathLst>
                  <a:path extrusionOk="0" h="4385521" w="3069762">
                    <a:moveTo>
                      <a:pt x="3005736" y="3068610"/>
                    </a:moveTo>
                    <a:cubicBezTo>
                      <a:pt x="2959251" y="2869164"/>
                      <a:pt x="2920835" y="2667524"/>
                      <a:pt x="2858387" y="2472200"/>
                    </a:cubicBezTo>
                    <a:cubicBezTo>
                      <a:pt x="2792519" y="2274858"/>
                      <a:pt x="2748928" y="2071289"/>
                      <a:pt x="2689638" y="1872017"/>
                    </a:cubicBezTo>
                    <a:cubicBezTo>
                      <a:pt x="2649994" y="1734843"/>
                      <a:pt x="2605088" y="1599247"/>
                      <a:pt x="2568163" y="1461371"/>
                    </a:cubicBezTo>
                    <a:cubicBezTo>
                      <a:pt x="2532554" y="1322442"/>
                      <a:pt x="2502119" y="1182110"/>
                      <a:pt x="2465370" y="1043445"/>
                    </a:cubicBezTo>
                    <a:cubicBezTo>
                      <a:pt x="2447477" y="974419"/>
                      <a:pt x="2426779" y="906182"/>
                      <a:pt x="2405729" y="838121"/>
                    </a:cubicBezTo>
                    <a:cubicBezTo>
                      <a:pt x="2364594" y="704368"/>
                      <a:pt x="2336878" y="566667"/>
                      <a:pt x="2292235" y="433965"/>
                    </a:cubicBezTo>
                    <a:cubicBezTo>
                      <a:pt x="2249083" y="317841"/>
                      <a:pt x="2215930" y="193647"/>
                      <a:pt x="2177602" y="74014"/>
                    </a:cubicBezTo>
                    <a:cubicBezTo>
                      <a:pt x="2187951" y="63752"/>
                      <a:pt x="2190758" y="46737"/>
                      <a:pt x="2178303" y="34019"/>
                    </a:cubicBezTo>
                    <a:cubicBezTo>
                      <a:pt x="2166550" y="23582"/>
                      <a:pt x="2149097" y="22091"/>
                      <a:pt x="2134362" y="17881"/>
                    </a:cubicBezTo>
                    <a:cubicBezTo>
                      <a:pt x="2121030" y="16478"/>
                      <a:pt x="2106646" y="14110"/>
                      <a:pt x="2092701" y="14285"/>
                    </a:cubicBezTo>
                    <a:cubicBezTo>
                      <a:pt x="2089280" y="8233"/>
                      <a:pt x="2084281" y="6041"/>
                      <a:pt x="2076650" y="12531"/>
                    </a:cubicBezTo>
                    <a:cubicBezTo>
                      <a:pt x="2068932" y="2181"/>
                      <a:pt x="2054636" y="-3344"/>
                      <a:pt x="2041567" y="2181"/>
                    </a:cubicBezTo>
                    <a:cubicBezTo>
                      <a:pt x="1873695" y="74102"/>
                      <a:pt x="1712226" y="156897"/>
                      <a:pt x="1544617" y="231887"/>
                    </a:cubicBezTo>
                    <a:cubicBezTo>
                      <a:pt x="1310525" y="342925"/>
                      <a:pt x="1079504" y="454489"/>
                      <a:pt x="845851" y="568333"/>
                    </a:cubicBezTo>
                    <a:cubicBezTo>
                      <a:pt x="623074" y="675249"/>
                      <a:pt x="411524" y="802775"/>
                      <a:pt x="202867" y="934512"/>
                    </a:cubicBezTo>
                    <a:cubicBezTo>
                      <a:pt x="145331" y="966262"/>
                      <a:pt x="95777" y="1009502"/>
                      <a:pt x="42187" y="1046953"/>
                    </a:cubicBezTo>
                    <a:cubicBezTo>
                      <a:pt x="36486" y="1052303"/>
                      <a:pt x="24997" y="1056776"/>
                      <a:pt x="16138" y="1062302"/>
                    </a:cubicBezTo>
                    <a:cubicBezTo>
                      <a:pt x="9911" y="1058793"/>
                      <a:pt x="1140" y="1058881"/>
                      <a:pt x="0" y="1066863"/>
                    </a:cubicBezTo>
                    <a:cubicBezTo>
                      <a:pt x="1666" y="1083790"/>
                      <a:pt x="9472" y="1099841"/>
                      <a:pt x="13419" y="1116593"/>
                    </a:cubicBezTo>
                    <a:cubicBezTo>
                      <a:pt x="69114" y="1311040"/>
                      <a:pt x="101039" y="1510838"/>
                      <a:pt x="142963" y="1708355"/>
                    </a:cubicBezTo>
                    <a:cubicBezTo>
                      <a:pt x="190939" y="1887980"/>
                      <a:pt x="245406" y="2065851"/>
                      <a:pt x="289610" y="2246528"/>
                    </a:cubicBezTo>
                    <a:cubicBezTo>
                      <a:pt x="322500" y="2374143"/>
                      <a:pt x="346269" y="2504037"/>
                      <a:pt x="383106" y="2630599"/>
                    </a:cubicBezTo>
                    <a:cubicBezTo>
                      <a:pt x="422048" y="2761722"/>
                      <a:pt x="468972" y="2890477"/>
                      <a:pt x="500634" y="3023792"/>
                    </a:cubicBezTo>
                    <a:cubicBezTo>
                      <a:pt x="534665" y="3151582"/>
                      <a:pt x="561766" y="3281126"/>
                      <a:pt x="598341" y="3408214"/>
                    </a:cubicBezTo>
                    <a:cubicBezTo>
                      <a:pt x="658596" y="3598539"/>
                      <a:pt x="706133" y="3792460"/>
                      <a:pt x="751390" y="3986908"/>
                    </a:cubicBezTo>
                    <a:cubicBezTo>
                      <a:pt x="761652" y="4040497"/>
                      <a:pt x="773317" y="4101805"/>
                      <a:pt x="789543" y="4156972"/>
                    </a:cubicBezTo>
                    <a:cubicBezTo>
                      <a:pt x="789455" y="4157236"/>
                      <a:pt x="789280" y="4157411"/>
                      <a:pt x="789192" y="4157674"/>
                    </a:cubicBezTo>
                    <a:cubicBezTo>
                      <a:pt x="767791" y="4200914"/>
                      <a:pt x="932243" y="4316337"/>
                      <a:pt x="983903" y="4360629"/>
                    </a:cubicBezTo>
                    <a:cubicBezTo>
                      <a:pt x="984253" y="4364313"/>
                      <a:pt x="985394" y="4367997"/>
                      <a:pt x="987586" y="4371067"/>
                    </a:cubicBezTo>
                    <a:cubicBezTo>
                      <a:pt x="993024" y="4378785"/>
                      <a:pt x="1003461" y="4379486"/>
                      <a:pt x="1011881" y="4380714"/>
                    </a:cubicBezTo>
                    <a:cubicBezTo>
                      <a:pt x="1039158" y="4384311"/>
                      <a:pt x="1066698" y="4384574"/>
                      <a:pt x="1094151" y="4385451"/>
                    </a:cubicBezTo>
                    <a:cubicBezTo>
                      <a:pt x="1239570" y="4386591"/>
                      <a:pt x="1384550" y="4373698"/>
                      <a:pt x="1529969" y="4372207"/>
                    </a:cubicBezTo>
                    <a:cubicBezTo>
                      <a:pt x="1689334" y="4372382"/>
                      <a:pt x="1848523" y="4369926"/>
                      <a:pt x="2007800" y="4365278"/>
                    </a:cubicBezTo>
                    <a:cubicBezTo>
                      <a:pt x="2236980" y="4350455"/>
                      <a:pt x="2468527" y="4337036"/>
                      <a:pt x="2699286" y="4326950"/>
                    </a:cubicBezTo>
                    <a:cubicBezTo>
                      <a:pt x="2733579" y="4322389"/>
                      <a:pt x="2764540" y="4315635"/>
                      <a:pt x="2800062" y="4316951"/>
                    </a:cubicBezTo>
                    <a:cubicBezTo>
                      <a:pt x="2812779" y="4317039"/>
                      <a:pt x="2825585" y="4317039"/>
                      <a:pt x="2838302" y="4315986"/>
                    </a:cubicBezTo>
                    <a:cubicBezTo>
                      <a:pt x="2862685" y="4313881"/>
                      <a:pt x="2871719" y="4280552"/>
                      <a:pt x="2854090" y="4265291"/>
                    </a:cubicBezTo>
                    <a:cubicBezTo>
                      <a:pt x="2860141" y="4247750"/>
                      <a:pt x="2863737" y="4227490"/>
                      <a:pt x="2869000" y="4216088"/>
                    </a:cubicBezTo>
                    <a:cubicBezTo>
                      <a:pt x="2871543" y="4208106"/>
                      <a:pt x="2874437" y="4200213"/>
                      <a:pt x="2877419" y="4192406"/>
                    </a:cubicBezTo>
                    <a:cubicBezTo>
                      <a:pt x="2880489" y="4191705"/>
                      <a:pt x="2883559" y="4191091"/>
                      <a:pt x="2886541" y="4190214"/>
                    </a:cubicBezTo>
                    <a:cubicBezTo>
                      <a:pt x="2900223" y="4182671"/>
                      <a:pt x="2901890" y="4164779"/>
                      <a:pt x="2893558" y="4153464"/>
                    </a:cubicBezTo>
                    <a:cubicBezTo>
                      <a:pt x="2901627" y="4134870"/>
                      <a:pt x="2909696" y="4116276"/>
                      <a:pt x="2916274" y="4097244"/>
                    </a:cubicBezTo>
                    <a:lnTo>
                      <a:pt x="2916186" y="4097244"/>
                    </a:lnTo>
                    <a:cubicBezTo>
                      <a:pt x="2914608" y="4093472"/>
                      <a:pt x="2912590" y="4091280"/>
                      <a:pt x="2910310" y="4090315"/>
                    </a:cubicBezTo>
                    <a:cubicBezTo>
                      <a:pt x="2950655" y="4047338"/>
                      <a:pt x="2878648" y="3913058"/>
                      <a:pt x="2863387" y="3869555"/>
                    </a:cubicBezTo>
                    <a:cubicBezTo>
                      <a:pt x="2836986" y="3805441"/>
                      <a:pt x="2815323" y="3739748"/>
                      <a:pt x="2795501" y="3673354"/>
                    </a:cubicBezTo>
                    <a:cubicBezTo>
                      <a:pt x="2793045" y="3666074"/>
                      <a:pt x="2790940" y="3658531"/>
                      <a:pt x="2787256" y="3651690"/>
                    </a:cubicBezTo>
                    <a:cubicBezTo>
                      <a:pt x="2785239" y="3647918"/>
                      <a:pt x="2782608" y="3645024"/>
                      <a:pt x="2779626" y="3642743"/>
                    </a:cubicBezTo>
                    <a:cubicBezTo>
                      <a:pt x="2871368" y="3570648"/>
                      <a:pt x="2951883" y="3484081"/>
                      <a:pt x="3024505" y="3392339"/>
                    </a:cubicBezTo>
                    <a:cubicBezTo>
                      <a:pt x="3026961" y="3389445"/>
                      <a:pt x="3034591" y="3379797"/>
                      <a:pt x="3041082" y="3369535"/>
                    </a:cubicBezTo>
                    <a:cubicBezTo>
                      <a:pt x="3056606" y="3361816"/>
                      <a:pt x="3067833" y="3349011"/>
                      <a:pt x="3069762" y="3327435"/>
                    </a:cubicBezTo>
                    <a:cubicBezTo>
                      <a:pt x="3052308" y="3240517"/>
                      <a:pt x="3024417" y="3155529"/>
                      <a:pt x="3005736" y="3068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 rot="-1013502">
                <a:off x="7210969" y="2673904"/>
                <a:ext cx="1345362" cy="2027934"/>
              </a:xfrm>
              <a:custGeom>
                <a:rect b="b" l="l" r="r" t="t"/>
                <a:pathLst>
                  <a:path extrusionOk="0" h="4063750" w="2695952">
                    <a:moveTo>
                      <a:pt x="724288" y="1444104"/>
                    </a:moveTo>
                    <a:cubicBezTo>
                      <a:pt x="729814" y="1377885"/>
                      <a:pt x="699730" y="1313946"/>
                      <a:pt x="679558" y="1252112"/>
                    </a:cubicBezTo>
                    <a:cubicBezTo>
                      <a:pt x="656841" y="1194400"/>
                      <a:pt x="642019" y="1133619"/>
                      <a:pt x="615970" y="1077399"/>
                    </a:cubicBezTo>
                    <a:cubicBezTo>
                      <a:pt x="602814" y="1056086"/>
                      <a:pt x="573344" y="1057577"/>
                      <a:pt x="551066" y="1056174"/>
                    </a:cubicBezTo>
                    <a:cubicBezTo>
                      <a:pt x="495898" y="1051174"/>
                      <a:pt x="483970" y="1113359"/>
                      <a:pt x="479760" y="1155897"/>
                    </a:cubicBezTo>
                    <a:cubicBezTo>
                      <a:pt x="475199" y="1189401"/>
                      <a:pt x="467393" y="1222292"/>
                      <a:pt x="459061" y="1255006"/>
                    </a:cubicBezTo>
                    <a:cubicBezTo>
                      <a:pt x="431784" y="1227028"/>
                      <a:pt x="411348" y="1193085"/>
                      <a:pt x="389334" y="1160896"/>
                    </a:cubicBezTo>
                    <a:cubicBezTo>
                      <a:pt x="378107" y="1143706"/>
                      <a:pt x="364600" y="1119235"/>
                      <a:pt x="340393" y="1123533"/>
                    </a:cubicBezTo>
                    <a:cubicBezTo>
                      <a:pt x="326272" y="1126252"/>
                      <a:pt x="314168" y="1134409"/>
                      <a:pt x="300661" y="1139320"/>
                    </a:cubicBezTo>
                    <a:cubicBezTo>
                      <a:pt x="287593" y="1144583"/>
                      <a:pt x="272419" y="1148793"/>
                      <a:pt x="264701" y="1161773"/>
                    </a:cubicBezTo>
                    <a:cubicBezTo>
                      <a:pt x="254790" y="1181771"/>
                      <a:pt x="256457" y="1219660"/>
                      <a:pt x="272770" y="1235623"/>
                    </a:cubicBezTo>
                    <a:cubicBezTo>
                      <a:pt x="296539" y="1321752"/>
                      <a:pt x="309783" y="1410424"/>
                      <a:pt x="330306" y="1497693"/>
                    </a:cubicBezTo>
                    <a:cubicBezTo>
                      <a:pt x="339340" y="1532162"/>
                      <a:pt x="345568" y="1581541"/>
                      <a:pt x="390737" y="1582418"/>
                    </a:cubicBezTo>
                    <a:cubicBezTo>
                      <a:pt x="472831" y="1583120"/>
                      <a:pt x="448273" y="1471381"/>
                      <a:pt x="434591" y="1419984"/>
                    </a:cubicBezTo>
                    <a:cubicBezTo>
                      <a:pt x="450904" y="1448928"/>
                      <a:pt x="484584" y="1459891"/>
                      <a:pt x="516334" y="1454804"/>
                    </a:cubicBezTo>
                    <a:cubicBezTo>
                      <a:pt x="573256" y="1444805"/>
                      <a:pt x="565538" y="1369552"/>
                      <a:pt x="568783" y="1325523"/>
                    </a:cubicBezTo>
                    <a:cubicBezTo>
                      <a:pt x="577378" y="1359466"/>
                      <a:pt x="585097" y="1393672"/>
                      <a:pt x="594306" y="1427439"/>
                    </a:cubicBezTo>
                    <a:cubicBezTo>
                      <a:pt x="600007" y="1445682"/>
                      <a:pt x="603954" y="1466645"/>
                      <a:pt x="619039" y="1479713"/>
                    </a:cubicBezTo>
                    <a:cubicBezTo>
                      <a:pt x="653859" y="1505937"/>
                      <a:pt x="718149" y="1492080"/>
                      <a:pt x="724288" y="1444104"/>
                    </a:cubicBezTo>
                    <a:close/>
                    <a:moveTo>
                      <a:pt x="1043719" y="1367535"/>
                    </a:moveTo>
                    <a:cubicBezTo>
                      <a:pt x="1082135" y="1341047"/>
                      <a:pt x="1067137" y="1287020"/>
                      <a:pt x="1057752" y="1249130"/>
                    </a:cubicBezTo>
                    <a:cubicBezTo>
                      <a:pt x="1032843" y="1160984"/>
                      <a:pt x="1004689" y="1072926"/>
                      <a:pt x="962151" y="991621"/>
                    </a:cubicBezTo>
                    <a:cubicBezTo>
                      <a:pt x="947943" y="967764"/>
                      <a:pt x="938909" y="936541"/>
                      <a:pt x="913298" y="922507"/>
                    </a:cubicBezTo>
                    <a:cubicBezTo>
                      <a:pt x="887600" y="912246"/>
                      <a:pt x="858744" y="907948"/>
                      <a:pt x="831204" y="910228"/>
                    </a:cubicBezTo>
                    <a:cubicBezTo>
                      <a:pt x="807961" y="913561"/>
                      <a:pt x="783403" y="924349"/>
                      <a:pt x="773142" y="946715"/>
                    </a:cubicBezTo>
                    <a:cubicBezTo>
                      <a:pt x="767967" y="955836"/>
                      <a:pt x="770423" y="964782"/>
                      <a:pt x="776211" y="970659"/>
                    </a:cubicBezTo>
                    <a:cubicBezTo>
                      <a:pt x="775071" y="971536"/>
                      <a:pt x="774106" y="972764"/>
                      <a:pt x="773405" y="974167"/>
                    </a:cubicBezTo>
                    <a:cubicBezTo>
                      <a:pt x="767002" y="971711"/>
                      <a:pt x="760336" y="980219"/>
                      <a:pt x="760775" y="988639"/>
                    </a:cubicBezTo>
                    <a:cubicBezTo>
                      <a:pt x="751039" y="1081696"/>
                      <a:pt x="749724" y="1175719"/>
                      <a:pt x="757179" y="1269040"/>
                    </a:cubicBezTo>
                    <a:cubicBezTo>
                      <a:pt x="764283" y="1327190"/>
                      <a:pt x="754898" y="1422615"/>
                      <a:pt x="827608" y="1439455"/>
                    </a:cubicBezTo>
                    <a:cubicBezTo>
                      <a:pt x="917069" y="1451120"/>
                      <a:pt x="895669" y="1327628"/>
                      <a:pt x="891459" y="1271759"/>
                    </a:cubicBezTo>
                    <a:cubicBezTo>
                      <a:pt x="905580" y="1265444"/>
                      <a:pt x="919613" y="1263339"/>
                      <a:pt x="935313" y="1261409"/>
                    </a:cubicBezTo>
                    <a:cubicBezTo>
                      <a:pt x="960836" y="1289826"/>
                      <a:pt x="956626" y="1335697"/>
                      <a:pt x="984780" y="1362974"/>
                    </a:cubicBezTo>
                    <a:cubicBezTo>
                      <a:pt x="1000567" y="1377095"/>
                      <a:pt x="1025739" y="1378235"/>
                      <a:pt x="1043719" y="1367535"/>
                    </a:cubicBezTo>
                    <a:close/>
                    <a:moveTo>
                      <a:pt x="1355081" y="876899"/>
                    </a:moveTo>
                    <a:cubicBezTo>
                      <a:pt x="1375166" y="839975"/>
                      <a:pt x="1369377" y="775860"/>
                      <a:pt x="1318419" y="771212"/>
                    </a:cubicBezTo>
                    <a:cubicBezTo>
                      <a:pt x="1220713" y="762792"/>
                      <a:pt x="1121077" y="787701"/>
                      <a:pt x="1028633" y="820153"/>
                    </a:cubicBezTo>
                    <a:cubicBezTo>
                      <a:pt x="1002058" y="832169"/>
                      <a:pt x="995743" y="861901"/>
                      <a:pt x="1000479" y="888389"/>
                    </a:cubicBezTo>
                    <a:cubicBezTo>
                      <a:pt x="1001181" y="895055"/>
                      <a:pt x="1005654" y="900580"/>
                      <a:pt x="1011443" y="903475"/>
                    </a:cubicBezTo>
                    <a:cubicBezTo>
                      <a:pt x="992673" y="969869"/>
                      <a:pt x="1072487" y="971887"/>
                      <a:pt x="1117569" y="965572"/>
                    </a:cubicBezTo>
                    <a:cubicBezTo>
                      <a:pt x="1149582" y="1033194"/>
                      <a:pt x="1159318" y="1247727"/>
                      <a:pt x="1247025" y="1257375"/>
                    </a:cubicBezTo>
                    <a:cubicBezTo>
                      <a:pt x="1337452" y="1274214"/>
                      <a:pt x="1333680" y="1164843"/>
                      <a:pt x="1319033" y="1105202"/>
                    </a:cubicBezTo>
                    <a:cubicBezTo>
                      <a:pt x="1307280" y="1046877"/>
                      <a:pt x="1279565" y="992673"/>
                      <a:pt x="1265707" y="935400"/>
                    </a:cubicBezTo>
                    <a:cubicBezTo>
                      <a:pt x="1266496" y="933646"/>
                      <a:pt x="1267987" y="932506"/>
                      <a:pt x="1269391" y="931366"/>
                    </a:cubicBezTo>
                    <a:lnTo>
                      <a:pt x="1269478" y="931453"/>
                    </a:lnTo>
                    <a:cubicBezTo>
                      <a:pt x="1297018" y="912158"/>
                      <a:pt x="1337013" y="907685"/>
                      <a:pt x="1355081" y="876899"/>
                    </a:cubicBezTo>
                    <a:close/>
                    <a:moveTo>
                      <a:pt x="1740643" y="1007584"/>
                    </a:moveTo>
                    <a:cubicBezTo>
                      <a:pt x="1774410" y="970483"/>
                      <a:pt x="1770990" y="916894"/>
                      <a:pt x="1758272" y="871637"/>
                    </a:cubicBezTo>
                    <a:cubicBezTo>
                      <a:pt x="1734766" y="792963"/>
                      <a:pt x="1716173" y="712886"/>
                      <a:pt x="1694772" y="633599"/>
                    </a:cubicBezTo>
                    <a:cubicBezTo>
                      <a:pt x="1688545" y="612198"/>
                      <a:pt x="1685212" y="588868"/>
                      <a:pt x="1671091" y="570888"/>
                    </a:cubicBezTo>
                    <a:cubicBezTo>
                      <a:pt x="1652585" y="548961"/>
                      <a:pt x="1613555" y="546944"/>
                      <a:pt x="1593031" y="566853"/>
                    </a:cubicBezTo>
                    <a:cubicBezTo>
                      <a:pt x="1551984" y="623425"/>
                      <a:pt x="1579349" y="699555"/>
                      <a:pt x="1579349" y="764371"/>
                    </a:cubicBezTo>
                    <a:cubicBezTo>
                      <a:pt x="1579349" y="765686"/>
                      <a:pt x="1579261" y="766827"/>
                      <a:pt x="1579261" y="768054"/>
                    </a:cubicBezTo>
                    <a:cubicBezTo>
                      <a:pt x="1579261" y="768142"/>
                      <a:pt x="1579173" y="768142"/>
                      <a:pt x="1579173" y="768142"/>
                    </a:cubicBezTo>
                    <a:cubicBezTo>
                      <a:pt x="1564526" y="776387"/>
                      <a:pt x="1550055" y="780947"/>
                      <a:pt x="1533127" y="784894"/>
                    </a:cubicBezTo>
                    <a:cubicBezTo>
                      <a:pt x="1519708" y="772177"/>
                      <a:pt x="1522953" y="749110"/>
                      <a:pt x="1520059" y="732007"/>
                    </a:cubicBezTo>
                    <a:cubicBezTo>
                      <a:pt x="1517603" y="701748"/>
                      <a:pt x="1518129" y="666928"/>
                      <a:pt x="1505061" y="638510"/>
                    </a:cubicBezTo>
                    <a:cubicBezTo>
                      <a:pt x="1486203" y="592552"/>
                      <a:pt x="1438315" y="593955"/>
                      <a:pt x="1426738" y="643598"/>
                    </a:cubicBezTo>
                    <a:cubicBezTo>
                      <a:pt x="1416037" y="683768"/>
                      <a:pt x="1421037" y="726043"/>
                      <a:pt x="1421388" y="767090"/>
                    </a:cubicBezTo>
                    <a:cubicBezTo>
                      <a:pt x="1418405" y="796998"/>
                      <a:pt x="1419283" y="826994"/>
                      <a:pt x="1419546" y="856902"/>
                    </a:cubicBezTo>
                    <a:cubicBezTo>
                      <a:pt x="1419458" y="908913"/>
                      <a:pt x="1423405" y="960748"/>
                      <a:pt x="1429194" y="1012407"/>
                    </a:cubicBezTo>
                    <a:cubicBezTo>
                      <a:pt x="1433140" y="1056437"/>
                      <a:pt x="1435596" y="1109061"/>
                      <a:pt x="1475591" y="1136601"/>
                    </a:cubicBezTo>
                    <a:cubicBezTo>
                      <a:pt x="1491290" y="1146775"/>
                      <a:pt x="1514445" y="1150108"/>
                      <a:pt x="1531373" y="1140460"/>
                    </a:cubicBezTo>
                    <a:cubicBezTo>
                      <a:pt x="1594698" y="1091870"/>
                      <a:pt x="1557159" y="979166"/>
                      <a:pt x="1551633" y="911368"/>
                    </a:cubicBezTo>
                    <a:cubicBezTo>
                      <a:pt x="1573297" y="900493"/>
                      <a:pt x="1596627" y="892336"/>
                      <a:pt x="1620045" y="886021"/>
                    </a:cubicBezTo>
                    <a:cubicBezTo>
                      <a:pt x="1638727" y="928121"/>
                      <a:pt x="1634078" y="979956"/>
                      <a:pt x="1661355" y="1018196"/>
                    </a:cubicBezTo>
                    <a:cubicBezTo>
                      <a:pt x="1683370" y="1042930"/>
                      <a:pt x="1721259" y="1028546"/>
                      <a:pt x="1740643" y="1007584"/>
                    </a:cubicBezTo>
                    <a:close/>
                    <a:moveTo>
                      <a:pt x="1903779" y="2887067"/>
                    </a:moveTo>
                    <a:cubicBezTo>
                      <a:pt x="1918864" y="2856896"/>
                      <a:pt x="1900095" y="2823216"/>
                      <a:pt x="1894745" y="2792606"/>
                    </a:cubicBezTo>
                    <a:cubicBezTo>
                      <a:pt x="1889219" y="2716476"/>
                      <a:pt x="1811160" y="2714898"/>
                      <a:pt x="1753185" y="2730597"/>
                    </a:cubicBezTo>
                    <a:cubicBezTo>
                      <a:pt x="1615221" y="2761996"/>
                      <a:pt x="1479625" y="2803131"/>
                      <a:pt x="1343416" y="2841722"/>
                    </a:cubicBezTo>
                    <a:cubicBezTo>
                      <a:pt x="1310174" y="2852248"/>
                      <a:pt x="1276582" y="2862334"/>
                      <a:pt x="1244306" y="2875665"/>
                    </a:cubicBezTo>
                    <a:cubicBezTo>
                      <a:pt x="1213082" y="2884348"/>
                      <a:pt x="1190191" y="2910134"/>
                      <a:pt x="1192296" y="2943551"/>
                    </a:cubicBezTo>
                    <a:cubicBezTo>
                      <a:pt x="1194401" y="2969249"/>
                      <a:pt x="1196681" y="3004332"/>
                      <a:pt x="1222467" y="3017488"/>
                    </a:cubicBezTo>
                    <a:cubicBezTo>
                      <a:pt x="1221765" y="3039327"/>
                      <a:pt x="1239307" y="3057395"/>
                      <a:pt x="1260795" y="3059588"/>
                    </a:cubicBezTo>
                    <a:cubicBezTo>
                      <a:pt x="1358150" y="3059325"/>
                      <a:pt x="1445595" y="3011787"/>
                      <a:pt x="1538916" y="2988194"/>
                    </a:cubicBezTo>
                    <a:cubicBezTo>
                      <a:pt x="1629956" y="2976967"/>
                      <a:pt x="1718628" y="2953199"/>
                      <a:pt x="1806599" y="2927851"/>
                    </a:cubicBezTo>
                    <a:cubicBezTo>
                      <a:pt x="1831332" y="2919694"/>
                      <a:pt x="1855890" y="2911801"/>
                      <a:pt x="1880712" y="2904258"/>
                    </a:cubicBezTo>
                    <a:cubicBezTo>
                      <a:pt x="1889921" y="2901013"/>
                      <a:pt x="1899130" y="2895926"/>
                      <a:pt x="1903779" y="2887067"/>
                    </a:cubicBezTo>
                    <a:close/>
                    <a:moveTo>
                      <a:pt x="2045777" y="2316530"/>
                    </a:moveTo>
                    <a:cubicBezTo>
                      <a:pt x="2064985" y="2285218"/>
                      <a:pt x="2052180" y="2247241"/>
                      <a:pt x="2043321" y="2214614"/>
                    </a:cubicBezTo>
                    <a:cubicBezTo>
                      <a:pt x="2013676" y="2091999"/>
                      <a:pt x="1968858" y="1973945"/>
                      <a:pt x="1936055" y="1852294"/>
                    </a:cubicBezTo>
                    <a:cubicBezTo>
                      <a:pt x="1900446" y="1696087"/>
                      <a:pt x="1864574" y="1538740"/>
                      <a:pt x="1798354" y="1392005"/>
                    </a:cubicBezTo>
                    <a:cubicBezTo>
                      <a:pt x="1774936" y="1342363"/>
                      <a:pt x="1768008" y="1280178"/>
                      <a:pt x="1696877" y="1308333"/>
                    </a:cubicBezTo>
                    <a:cubicBezTo>
                      <a:pt x="1526373" y="1359378"/>
                      <a:pt x="1357536" y="1418142"/>
                      <a:pt x="1195278" y="1491817"/>
                    </a:cubicBezTo>
                    <a:cubicBezTo>
                      <a:pt x="1131514" y="1521988"/>
                      <a:pt x="1067663" y="1551896"/>
                      <a:pt x="1001093" y="1575314"/>
                    </a:cubicBezTo>
                    <a:cubicBezTo>
                      <a:pt x="882688" y="1620045"/>
                      <a:pt x="762792" y="1660741"/>
                      <a:pt x="641580" y="1697227"/>
                    </a:cubicBezTo>
                    <a:cubicBezTo>
                      <a:pt x="607813" y="1710559"/>
                      <a:pt x="565889" y="1712050"/>
                      <a:pt x="538349" y="1736784"/>
                    </a:cubicBezTo>
                    <a:cubicBezTo>
                      <a:pt x="533437" y="1741783"/>
                      <a:pt x="531420" y="1748361"/>
                      <a:pt x="531683" y="1754851"/>
                    </a:cubicBezTo>
                    <a:cubicBezTo>
                      <a:pt x="526508" y="1752746"/>
                      <a:pt x="520983" y="1751518"/>
                      <a:pt x="515895" y="1754939"/>
                    </a:cubicBezTo>
                    <a:cubicBezTo>
                      <a:pt x="513264" y="1757044"/>
                      <a:pt x="511072" y="1759938"/>
                      <a:pt x="509493" y="1763359"/>
                    </a:cubicBezTo>
                    <a:cubicBezTo>
                      <a:pt x="493793" y="1767306"/>
                      <a:pt x="513177" y="1812826"/>
                      <a:pt x="514054" y="1825982"/>
                    </a:cubicBezTo>
                    <a:cubicBezTo>
                      <a:pt x="526947" y="1882115"/>
                      <a:pt x="541067" y="1937897"/>
                      <a:pt x="555364" y="1993679"/>
                    </a:cubicBezTo>
                    <a:cubicBezTo>
                      <a:pt x="571327" y="2054635"/>
                      <a:pt x="582465" y="2116645"/>
                      <a:pt x="595271" y="2178303"/>
                    </a:cubicBezTo>
                    <a:cubicBezTo>
                      <a:pt x="621846" y="2286885"/>
                      <a:pt x="657105" y="2393362"/>
                      <a:pt x="691047" y="2499839"/>
                    </a:cubicBezTo>
                    <a:cubicBezTo>
                      <a:pt x="712711" y="2563777"/>
                      <a:pt x="727709" y="2629646"/>
                      <a:pt x="744549" y="2694900"/>
                    </a:cubicBezTo>
                    <a:cubicBezTo>
                      <a:pt x="750250" y="2713582"/>
                      <a:pt x="753758" y="2733930"/>
                      <a:pt x="765511" y="2749981"/>
                    </a:cubicBezTo>
                    <a:cubicBezTo>
                      <a:pt x="791209" y="2779625"/>
                      <a:pt x="835326" y="2765592"/>
                      <a:pt x="868392" y="2758927"/>
                    </a:cubicBezTo>
                    <a:cubicBezTo>
                      <a:pt x="941189" y="2744630"/>
                      <a:pt x="1007408" y="2712003"/>
                      <a:pt x="1073715" y="2679902"/>
                    </a:cubicBezTo>
                    <a:cubicBezTo>
                      <a:pt x="1139583" y="2652713"/>
                      <a:pt x="1206767" y="2628330"/>
                      <a:pt x="1273074" y="2602193"/>
                    </a:cubicBezTo>
                    <a:cubicBezTo>
                      <a:pt x="1400776" y="2569303"/>
                      <a:pt x="1522865" y="2521766"/>
                      <a:pt x="1643814" y="2470018"/>
                    </a:cubicBezTo>
                    <a:cubicBezTo>
                      <a:pt x="1678634" y="2456950"/>
                      <a:pt x="1715208" y="2450109"/>
                      <a:pt x="1751255" y="2441250"/>
                    </a:cubicBezTo>
                    <a:cubicBezTo>
                      <a:pt x="1802564" y="2426778"/>
                      <a:pt x="1851856" y="2405992"/>
                      <a:pt x="1901323" y="2386345"/>
                    </a:cubicBezTo>
                    <a:cubicBezTo>
                      <a:pt x="1948159" y="2364068"/>
                      <a:pt x="2008852" y="2354069"/>
                      <a:pt x="2045777" y="2316530"/>
                    </a:cubicBezTo>
                    <a:close/>
                    <a:moveTo>
                      <a:pt x="2695953" y="3257719"/>
                    </a:moveTo>
                    <a:cubicBezTo>
                      <a:pt x="2695777" y="3258508"/>
                      <a:pt x="2695690" y="3259385"/>
                      <a:pt x="2695514" y="3260175"/>
                    </a:cubicBezTo>
                    <a:cubicBezTo>
                      <a:pt x="2696479" y="3281312"/>
                      <a:pt x="2683762" y="3296661"/>
                      <a:pt x="2664904" y="3304029"/>
                    </a:cubicBezTo>
                    <a:cubicBezTo>
                      <a:pt x="2478351" y="3385597"/>
                      <a:pt x="2294603" y="3474006"/>
                      <a:pt x="2106646" y="3552328"/>
                    </a:cubicBezTo>
                    <a:cubicBezTo>
                      <a:pt x="2024552" y="3588113"/>
                      <a:pt x="1939388" y="3616092"/>
                      <a:pt x="1856504" y="3649859"/>
                    </a:cubicBezTo>
                    <a:cubicBezTo>
                      <a:pt x="1740380" y="3694239"/>
                      <a:pt x="1626623" y="3744583"/>
                      <a:pt x="1507779" y="3781508"/>
                    </a:cubicBezTo>
                    <a:cubicBezTo>
                      <a:pt x="1260006" y="3865532"/>
                      <a:pt x="1014162" y="3956397"/>
                      <a:pt x="775334" y="4063751"/>
                    </a:cubicBezTo>
                    <a:cubicBezTo>
                      <a:pt x="776825" y="4062084"/>
                      <a:pt x="777965" y="4060155"/>
                      <a:pt x="778492" y="4057874"/>
                    </a:cubicBezTo>
                    <a:cubicBezTo>
                      <a:pt x="778492" y="4057874"/>
                      <a:pt x="778492" y="4057962"/>
                      <a:pt x="778579" y="4057962"/>
                    </a:cubicBezTo>
                    <a:cubicBezTo>
                      <a:pt x="780158" y="4050331"/>
                      <a:pt x="778667" y="4042964"/>
                      <a:pt x="776650" y="4035597"/>
                    </a:cubicBezTo>
                    <a:cubicBezTo>
                      <a:pt x="779106" y="4030597"/>
                      <a:pt x="780158" y="4024721"/>
                      <a:pt x="779281" y="4018845"/>
                    </a:cubicBezTo>
                    <a:cubicBezTo>
                      <a:pt x="766388" y="3908333"/>
                      <a:pt x="740777" y="3800541"/>
                      <a:pt x="716833" y="3692047"/>
                    </a:cubicBezTo>
                    <a:cubicBezTo>
                      <a:pt x="697713" y="3595393"/>
                      <a:pt x="672453" y="3500318"/>
                      <a:pt x="650439" y="3404278"/>
                    </a:cubicBezTo>
                    <a:cubicBezTo>
                      <a:pt x="622811" y="3278418"/>
                      <a:pt x="596849" y="3151944"/>
                      <a:pt x="559048" y="3028715"/>
                    </a:cubicBezTo>
                    <a:cubicBezTo>
                      <a:pt x="522561" y="2903030"/>
                      <a:pt x="477743" y="2779625"/>
                      <a:pt x="445729" y="2652801"/>
                    </a:cubicBezTo>
                    <a:cubicBezTo>
                      <a:pt x="401174" y="2458616"/>
                      <a:pt x="355829" y="2264607"/>
                      <a:pt x="301977" y="2072791"/>
                    </a:cubicBezTo>
                    <a:cubicBezTo>
                      <a:pt x="241546" y="1850540"/>
                      <a:pt x="175678" y="1629693"/>
                      <a:pt x="130421" y="1403671"/>
                    </a:cubicBezTo>
                    <a:cubicBezTo>
                      <a:pt x="95163" y="1275968"/>
                      <a:pt x="55080" y="1149933"/>
                      <a:pt x="29031" y="1019863"/>
                    </a:cubicBezTo>
                    <a:cubicBezTo>
                      <a:pt x="21576" y="993112"/>
                      <a:pt x="14384" y="965133"/>
                      <a:pt x="0" y="941189"/>
                    </a:cubicBezTo>
                    <a:cubicBezTo>
                      <a:pt x="6227" y="937418"/>
                      <a:pt x="11928" y="934436"/>
                      <a:pt x="16928" y="932331"/>
                    </a:cubicBezTo>
                    <a:cubicBezTo>
                      <a:pt x="101565" y="888828"/>
                      <a:pt x="178923" y="833133"/>
                      <a:pt x="261631" y="786385"/>
                    </a:cubicBezTo>
                    <a:cubicBezTo>
                      <a:pt x="341533" y="743584"/>
                      <a:pt x="418979" y="696134"/>
                      <a:pt x="499933" y="655350"/>
                    </a:cubicBezTo>
                    <a:cubicBezTo>
                      <a:pt x="731305" y="534402"/>
                      <a:pt x="968817" y="425908"/>
                      <a:pt x="1204662" y="314168"/>
                    </a:cubicBezTo>
                    <a:cubicBezTo>
                      <a:pt x="1310350" y="257158"/>
                      <a:pt x="1422089" y="212603"/>
                      <a:pt x="1530408" y="160943"/>
                    </a:cubicBezTo>
                    <a:cubicBezTo>
                      <a:pt x="1634868" y="108319"/>
                      <a:pt x="1741257" y="59817"/>
                      <a:pt x="1849049" y="13507"/>
                    </a:cubicBezTo>
                    <a:cubicBezTo>
                      <a:pt x="1857732" y="9034"/>
                      <a:pt x="1868257" y="5438"/>
                      <a:pt x="1877028" y="0"/>
                    </a:cubicBezTo>
                    <a:cubicBezTo>
                      <a:pt x="1874134" y="47713"/>
                      <a:pt x="1892815" y="97618"/>
                      <a:pt x="1896587" y="144980"/>
                    </a:cubicBezTo>
                    <a:cubicBezTo>
                      <a:pt x="1911497" y="322413"/>
                      <a:pt x="1962367" y="492828"/>
                      <a:pt x="2000959" y="665963"/>
                    </a:cubicBezTo>
                    <a:cubicBezTo>
                      <a:pt x="2034463" y="801296"/>
                      <a:pt x="2062441" y="937856"/>
                      <a:pt x="2096472" y="1073013"/>
                    </a:cubicBezTo>
                    <a:cubicBezTo>
                      <a:pt x="2143133" y="1243254"/>
                      <a:pt x="2195494" y="1411827"/>
                      <a:pt x="2241716" y="1582243"/>
                    </a:cubicBezTo>
                    <a:cubicBezTo>
                      <a:pt x="2312671" y="1852733"/>
                      <a:pt x="2404325" y="2117259"/>
                      <a:pt x="2477649" y="2386959"/>
                    </a:cubicBezTo>
                    <a:cubicBezTo>
                      <a:pt x="2535974" y="2621664"/>
                      <a:pt x="2594212" y="2856369"/>
                      <a:pt x="2654292" y="3090549"/>
                    </a:cubicBezTo>
                    <a:cubicBezTo>
                      <a:pt x="2666308" y="3142384"/>
                      <a:pt x="2675342" y="3189658"/>
                      <a:pt x="2686305" y="3242984"/>
                    </a:cubicBezTo>
                    <a:cubicBezTo>
                      <a:pt x="2687708" y="3248510"/>
                      <a:pt x="2691392" y="3253860"/>
                      <a:pt x="2695953" y="3257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 rot="-1013502">
                <a:off x="7230988" y="3291243"/>
                <a:ext cx="455982" cy="1576811"/>
              </a:xfrm>
              <a:custGeom>
                <a:rect b="b" l="l" r="r" t="t"/>
                <a:pathLst>
                  <a:path extrusionOk="0" h="3159749" w="913736">
                    <a:moveTo>
                      <a:pt x="896371" y="3103968"/>
                    </a:moveTo>
                    <a:cubicBezTo>
                      <a:pt x="897686" y="3113089"/>
                      <a:pt x="905668" y="3117036"/>
                      <a:pt x="913737" y="3116598"/>
                    </a:cubicBezTo>
                    <a:cubicBezTo>
                      <a:pt x="881197" y="3132210"/>
                      <a:pt x="848570" y="3147383"/>
                      <a:pt x="814715" y="3159750"/>
                    </a:cubicBezTo>
                    <a:cubicBezTo>
                      <a:pt x="816206" y="3151330"/>
                      <a:pt x="814978" y="3142033"/>
                      <a:pt x="812171" y="3134052"/>
                    </a:cubicBezTo>
                    <a:cubicBezTo>
                      <a:pt x="804541" y="3103178"/>
                      <a:pt x="796209" y="3072569"/>
                      <a:pt x="789543" y="3041520"/>
                    </a:cubicBezTo>
                    <a:cubicBezTo>
                      <a:pt x="754635" y="2868473"/>
                      <a:pt x="711483" y="2696742"/>
                      <a:pt x="663946" y="2526765"/>
                    </a:cubicBezTo>
                    <a:cubicBezTo>
                      <a:pt x="622899" y="2398712"/>
                      <a:pt x="588342" y="2268905"/>
                      <a:pt x="557557" y="2138133"/>
                    </a:cubicBezTo>
                    <a:cubicBezTo>
                      <a:pt x="513527" y="1940791"/>
                      <a:pt x="446870" y="1750115"/>
                      <a:pt x="389772" y="1556545"/>
                    </a:cubicBezTo>
                    <a:cubicBezTo>
                      <a:pt x="347936" y="1393146"/>
                      <a:pt x="313554" y="1227729"/>
                      <a:pt x="266718" y="1065558"/>
                    </a:cubicBezTo>
                    <a:cubicBezTo>
                      <a:pt x="233302" y="936804"/>
                      <a:pt x="190764" y="810505"/>
                      <a:pt x="156119" y="682013"/>
                    </a:cubicBezTo>
                    <a:cubicBezTo>
                      <a:pt x="113844" y="495460"/>
                      <a:pt x="79638" y="306976"/>
                      <a:pt x="16840" y="125597"/>
                    </a:cubicBezTo>
                    <a:cubicBezTo>
                      <a:pt x="11314" y="110862"/>
                      <a:pt x="6578" y="95338"/>
                      <a:pt x="0" y="80779"/>
                    </a:cubicBezTo>
                    <a:cubicBezTo>
                      <a:pt x="37627" y="72797"/>
                      <a:pt x="92268" y="28505"/>
                      <a:pt x="133754" y="0"/>
                    </a:cubicBezTo>
                    <a:cubicBezTo>
                      <a:pt x="135508" y="11051"/>
                      <a:pt x="138402" y="21927"/>
                      <a:pt x="140771" y="32978"/>
                    </a:cubicBezTo>
                    <a:cubicBezTo>
                      <a:pt x="158312" y="125860"/>
                      <a:pt x="169363" y="220760"/>
                      <a:pt x="195237" y="312063"/>
                    </a:cubicBezTo>
                    <a:cubicBezTo>
                      <a:pt x="226812" y="423715"/>
                      <a:pt x="247949" y="537647"/>
                      <a:pt x="271367" y="651228"/>
                    </a:cubicBezTo>
                    <a:cubicBezTo>
                      <a:pt x="305397" y="810856"/>
                      <a:pt x="356180" y="966186"/>
                      <a:pt x="395912" y="1124410"/>
                    </a:cubicBezTo>
                    <a:cubicBezTo>
                      <a:pt x="448624" y="1315612"/>
                      <a:pt x="494670" y="1508569"/>
                      <a:pt x="538612" y="1701964"/>
                    </a:cubicBezTo>
                    <a:cubicBezTo>
                      <a:pt x="595622" y="1924215"/>
                      <a:pt x="680435" y="2138835"/>
                      <a:pt x="723938" y="2364769"/>
                    </a:cubicBezTo>
                    <a:cubicBezTo>
                      <a:pt x="773405" y="2600878"/>
                      <a:pt x="841290" y="2833829"/>
                      <a:pt x="873479" y="3073270"/>
                    </a:cubicBezTo>
                    <a:cubicBezTo>
                      <a:pt x="875408" y="3085286"/>
                      <a:pt x="884267" y="3094759"/>
                      <a:pt x="895318" y="3097828"/>
                    </a:cubicBezTo>
                    <a:cubicBezTo>
                      <a:pt x="895493" y="3099933"/>
                      <a:pt x="895844" y="3102038"/>
                      <a:pt x="896371" y="3103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 rot="-1013502">
                <a:off x="7890712" y="4781530"/>
                <a:ext cx="79603" cy="65860"/>
              </a:xfrm>
              <a:custGeom>
                <a:rect b="b" l="l" r="r" t="t"/>
                <a:pathLst>
                  <a:path extrusionOk="0" h="131975" w="159516">
                    <a:moveTo>
                      <a:pt x="108319" y="27428"/>
                    </a:moveTo>
                    <a:cubicBezTo>
                      <a:pt x="134280" y="53302"/>
                      <a:pt x="164101" y="88560"/>
                      <a:pt x="158926" y="127502"/>
                    </a:cubicBezTo>
                    <a:cubicBezTo>
                      <a:pt x="158400" y="128993"/>
                      <a:pt x="157961" y="130484"/>
                      <a:pt x="157523" y="131976"/>
                    </a:cubicBezTo>
                    <a:cubicBezTo>
                      <a:pt x="155769" y="127765"/>
                      <a:pt x="152699" y="123643"/>
                      <a:pt x="148226" y="120135"/>
                    </a:cubicBezTo>
                    <a:cubicBezTo>
                      <a:pt x="100250" y="79526"/>
                      <a:pt x="47625" y="43478"/>
                      <a:pt x="0" y="2256"/>
                    </a:cubicBezTo>
                    <a:cubicBezTo>
                      <a:pt x="37013" y="-4673"/>
                      <a:pt x="78937" y="4537"/>
                      <a:pt x="108319" y="27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 rot="-1013502">
                <a:off x="7725430" y="3344079"/>
                <a:ext cx="312071" cy="193020"/>
              </a:xfrm>
              <a:custGeom>
                <a:rect b="b" l="l" r="r" t="t"/>
                <a:pathLst>
                  <a:path extrusionOk="0" h="386790" w="625354">
                    <a:moveTo>
                      <a:pt x="551768" y="0"/>
                    </a:moveTo>
                    <a:cubicBezTo>
                      <a:pt x="580711" y="61746"/>
                      <a:pt x="604568" y="125159"/>
                      <a:pt x="625354" y="189624"/>
                    </a:cubicBezTo>
                    <a:cubicBezTo>
                      <a:pt x="537296" y="212954"/>
                      <a:pt x="455903" y="257422"/>
                      <a:pt x="366880" y="278559"/>
                    </a:cubicBezTo>
                    <a:cubicBezTo>
                      <a:pt x="313116" y="291978"/>
                      <a:pt x="262508" y="315396"/>
                      <a:pt x="209182" y="330131"/>
                    </a:cubicBezTo>
                    <a:cubicBezTo>
                      <a:pt x="196815" y="334166"/>
                      <a:pt x="96654" y="360653"/>
                      <a:pt x="40082" y="386790"/>
                    </a:cubicBezTo>
                    <a:cubicBezTo>
                      <a:pt x="22716" y="327588"/>
                      <a:pt x="5087" y="268297"/>
                      <a:pt x="0" y="206727"/>
                    </a:cubicBezTo>
                    <a:cubicBezTo>
                      <a:pt x="59027" y="179450"/>
                      <a:pt x="117616" y="151120"/>
                      <a:pt x="178572" y="128316"/>
                    </a:cubicBezTo>
                    <a:cubicBezTo>
                      <a:pt x="301801" y="81042"/>
                      <a:pt x="424329" y="37451"/>
                      <a:pt x="55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 rot="-1013502">
                <a:off x="7807005" y="3519991"/>
                <a:ext cx="311895" cy="130255"/>
              </a:xfrm>
              <a:custGeom>
                <a:rect b="b" l="l" r="r" t="t"/>
                <a:pathLst>
                  <a:path extrusionOk="0" h="261017" w="625003">
                    <a:moveTo>
                      <a:pt x="609392" y="0"/>
                    </a:moveTo>
                    <a:cubicBezTo>
                      <a:pt x="614742" y="21138"/>
                      <a:pt x="619916" y="42363"/>
                      <a:pt x="625004" y="63588"/>
                    </a:cubicBezTo>
                    <a:cubicBezTo>
                      <a:pt x="559749" y="80165"/>
                      <a:pt x="496951" y="104986"/>
                      <a:pt x="433889" y="128491"/>
                    </a:cubicBezTo>
                    <a:cubicBezTo>
                      <a:pt x="335569" y="168048"/>
                      <a:pt x="231285" y="190413"/>
                      <a:pt x="133491" y="231811"/>
                    </a:cubicBezTo>
                    <a:cubicBezTo>
                      <a:pt x="101039" y="241546"/>
                      <a:pt x="68500" y="251107"/>
                      <a:pt x="36135" y="261017"/>
                    </a:cubicBezTo>
                    <a:cubicBezTo>
                      <a:pt x="24120" y="213392"/>
                      <a:pt x="12104" y="165767"/>
                      <a:pt x="0" y="118054"/>
                    </a:cubicBezTo>
                    <a:cubicBezTo>
                      <a:pt x="38767" y="118317"/>
                      <a:pt x="77972" y="102618"/>
                      <a:pt x="115949" y="96127"/>
                    </a:cubicBezTo>
                    <a:cubicBezTo>
                      <a:pt x="157084" y="86392"/>
                      <a:pt x="199973" y="91917"/>
                      <a:pt x="240932" y="82182"/>
                    </a:cubicBezTo>
                    <a:cubicBezTo>
                      <a:pt x="363811" y="55080"/>
                      <a:pt x="486952" y="29908"/>
                      <a:pt x="6093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 rot="-1013502">
                <a:off x="7658361" y="3785173"/>
                <a:ext cx="135858" cy="78477"/>
              </a:xfrm>
              <a:custGeom>
                <a:rect b="b" l="l" r="r" t="t"/>
                <a:pathLst>
                  <a:path extrusionOk="0" h="157259" w="272244">
                    <a:moveTo>
                      <a:pt x="272244" y="0"/>
                    </a:moveTo>
                    <a:cubicBezTo>
                      <a:pt x="242599" y="53063"/>
                      <a:pt x="213743" y="106740"/>
                      <a:pt x="179888" y="157260"/>
                    </a:cubicBezTo>
                    <a:cubicBezTo>
                      <a:pt x="115686" y="138841"/>
                      <a:pt x="57624" y="105512"/>
                      <a:pt x="0" y="71218"/>
                    </a:cubicBezTo>
                    <a:cubicBezTo>
                      <a:pt x="46836" y="55256"/>
                      <a:pt x="93759" y="39381"/>
                      <a:pt x="142261" y="30961"/>
                    </a:cubicBezTo>
                    <a:cubicBezTo>
                      <a:pt x="185940" y="21927"/>
                      <a:pt x="229267" y="11402"/>
                      <a:pt x="272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 rot="-1013502">
                <a:off x="7633844" y="3899253"/>
                <a:ext cx="108196" cy="166233"/>
              </a:xfrm>
              <a:custGeom>
                <a:rect b="b" l="l" r="r" t="t"/>
                <a:pathLst>
                  <a:path extrusionOk="0" h="333112" w="216812">
                    <a:moveTo>
                      <a:pt x="216813" y="105161"/>
                    </a:moveTo>
                    <a:cubicBezTo>
                      <a:pt x="201903" y="190062"/>
                      <a:pt x="140858" y="256544"/>
                      <a:pt x="103758" y="333113"/>
                    </a:cubicBezTo>
                    <a:cubicBezTo>
                      <a:pt x="89549" y="280576"/>
                      <a:pt x="77358" y="227338"/>
                      <a:pt x="58589" y="176029"/>
                    </a:cubicBezTo>
                    <a:cubicBezTo>
                      <a:pt x="38328" y="118756"/>
                      <a:pt x="19383" y="59203"/>
                      <a:pt x="0" y="0"/>
                    </a:cubicBezTo>
                    <a:cubicBezTo>
                      <a:pt x="75165" y="28856"/>
                      <a:pt x="141034" y="76656"/>
                      <a:pt x="216813" y="1051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 rot="-1013502">
                <a:off x="7780766" y="3957119"/>
                <a:ext cx="115637" cy="76332"/>
              </a:xfrm>
              <a:custGeom>
                <a:rect b="b" l="l" r="r" t="t"/>
                <a:pathLst>
                  <a:path extrusionOk="0" h="152961" w="231723">
                    <a:moveTo>
                      <a:pt x="226899" y="52975"/>
                    </a:moveTo>
                    <a:cubicBezTo>
                      <a:pt x="228566" y="53764"/>
                      <a:pt x="230057" y="54642"/>
                      <a:pt x="231723" y="55431"/>
                    </a:cubicBezTo>
                    <a:cubicBezTo>
                      <a:pt x="176643" y="76919"/>
                      <a:pt x="120685" y="96040"/>
                      <a:pt x="67272" y="121387"/>
                    </a:cubicBezTo>
                    <a:cubicBezTo>
                      <a:pt x="45345" y="132614"/>
                      <a:pt x="22892" y="143314"/>
                      <a:pt x="0" y="152962"/>
                    </a:cubicBezTo>
                    <a:cubicBezTo>
                      <a:pt x="15086" y="110424"/>
                      <a:pt x="35872" y="67886"/>
                      <a:pt x="48151" y="23944"/>
                    </a:cubicBezTo>
                    <a:cubicBezTo>
                      <a:pt x="52888" y="15787"/>
                      <a:pt x="57799" y="7806"/>
                      <a:pt x="63149" y="0"/>
                    </a:cubicBezTo>
                    <a:cubicBezTo>
                      <a:pt x="118581" y="13858"/>
                      <a:pt x="174713" y="29470"/>
                      <a:pt x="226899" y="52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 rot="-1013502">
                <a:off x="7841786" y="3768622"/>
                <a:ext cx="64559" cy="102506"/>
              </a:xfrm>
              <a:custGeom>
                <a:rect b="b" l="l" r="r" t="t"/>
                <a:pathLst>
                  <a:path extrusionOk="0" h="205411" w="129368">
                    <a:moveTo>
                      <a:pt x="113932" y="136473"/>
                    </a:moveTo>
                    <a:cubicBezTo>
                      <a:pt x="119545" y="159277"/>
                      <a:pt x="124457" y="182344"/>
                      <a:pt x="129369" y="205411"/>
                    </a:cubicBezTo>
                    <a:cubicBezTo>
                      <a:pt x="87795" y="187782"/>
                      <a:pt x="43591" y="176467"/>
                      <a:pt x="0" y="164802"/>
                    </a:cubicBezTo>
                    <a:cubicBezTo>
                      <a:pt x="30785" y="112090"/>
                      <a:pt x="63149" y="58238"/>
                      <a:pt x="82094" y="0"/>
                    </a:cubicBezTo>
                    <a:cubicBezTo>
                      <a:pt x="92444" y="45345"/>
                      <a:pt x="103056" y="90777"/>
                      <a:pt x="113932" y="136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 rot="-1013502">
                <a:off x="7515003" y="3284071"/>
                <a:ext cx="15231" cy="37334"/>
              </a:xfrm>
              <a:custGeom>
                <a:rect b="b" l="l" r="r" t="t"/>
                <a:pathLst>
                  <a:path extrusionOk="0" h="74814" w="30522">
                    <a:moveTo>
                      <a:pt x="0" y="0"/>
                    </a:moveTo>
                    <a:cubicBezTo>
                      <a:pt x="32013" y="4824"/>
                      <a:pt x="29996" y="49818"/>
                      <a:pt x="30522" y="74815"/>
                    </a:cubicBezTo>
                    <a:cubicBezTo>
                      <a:pt x="-175" y="65518"/>
                      <a:pt x="8420" y="2464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 rot="-1013502">
                <a:off x="7500283" y="3580843"/>
                <a:ext cx="299553" cy="219981"/>
              </a:xfrm>
              <a:custGeom>
                <a:rect b="b" l="l" r="r" t="t"/>
                <a:pathLst>
                  <a:path extrusionOk="0" h="440817" w="600270">
                    <a:moveTo>
                      <a:pt x="600270" y="175152"/>
                    </a:moveTo>
                    <a:cubicBezTo>
                      <a:pt x="599568" y="175240"/>
                      <a:pt x="598867" y="175415"/>
                      <a:pt x="598165" y="175590"/>
                    </a:cubicBezTo>
                    <a:cubicBezTo>
                      <a:pt x="536068" y="199622"/>
                      <a:pt x="453799" y="198658"/>
                      <a:pt x="408717" y="252685"/>
                    </a:cubicBezTo>
                    <a:cubicBezTo>
                      <a:pt x="384685" y="244002"/>
                      <a:pt x="399858" y="332850"/>
                      <a:pt x="397140" y="347848"/>
                    </a:cubicBezTo>
                    <a:cubicBezTo>
                      <a:pt x="400648" y="368371"/>
                      <a:pt x="393368" y="394947"/>
                      <a:pt x="403718" y="413190"/>
                    </a:cubicBezTo>
                    <a:cubicBezTo>
                      <a:pt x="369424" y="421785"/>
                      <a:pt x="335306" y="430731"/>
                      <a:pt x="301451" y="440818"/>
                    </a:cubicBezTo>
                    <a:cubicBezTo>
                      <a:pt x="247160" y="200762"/>
                      <a:pt x="231285" y="331534"/>
                      <a:pt x="33504" y="340831"/>
                    </a:cubicBezTo>
                    <a:cubicBezTo>
                      <a:pt x="23856" y="340919"/>
                      <a:pt x="16401" y="343112"/>
                      <a:pt x="11577" y="346269"/>
                    </a:cubicBezTo>
                    <a:cubicBezTo>
                      <a:pt x="7806" y="332324"/>
                      <a:pt x="4035" y="318466"/>
                      <a:pt x="0" y="304608"/>
                    </a:cubicBezTo>
                    <a:cubicBezTo>
                      <a:pt x="15787" y="304520"/>
                      <a:pt x="34294" y="295662"/>
                      <a:pt x="50695" y="292154"/>
                    </a:cubicBezTo>
                    <a:cubicBezTo>
                      <a:pt x="103583" y="279875"/>
                      <a:pt x="159452" y="268824"/>
                      <a:pt x="210498" y="246634"/>
                    </a:cubicBezTo>
                    <a:cubicBezTo>
                      <a:pt x="255492" y="226724"/>
                      <a:pt x="263561" y="202604"/>
                      <a:pt x="248826" y="157172"/>
                    </a:cubicBezTo>
                    <a:cubicBezTo>
                      <a:pt x="239705" y="112616"/>
                      <a:pt x="231635" y="69552"/>
                      <a:pt x="222514" y="25172"/>
                    </a:cubicBezTo>
                    <a:cubicBezTo>
                      <a:pt x="247160" y="16928"/>
                      <a:pt x="271718" y="8508"/>
                      <a:pt x="296276" y="0"/>
                    </a:cubicBezTo>
                    <a:cubicBezTo>
                      <a:pt x="298819" y="25874"/>
                      <a:pt x="315133" y="71832"/>
                      <a:pt x="314782" y="81129"/>
                    </a:cubicBezTo>
                    <a:cubicBezTo>
                      <a:pt x="321974" y="115949"/>
                      <a:pt x="320308" y="166293"/>
                      <a:pt x="365214" y="173749"/>
                    </a:cubicBezTo>
                    <a:cubicBezTo>
                      <a:pt x="428802" y="181905"/>
                      <a:pt x="492039" y="157084"/>
                      <a:pt x="555627" y="153839"/>
                    </a:cubicBezTo>
                    <a:cubicBezTo>
                      <a:pt x="566503" y="153664"/>
                      <a:pt x="578606" y="151734"/>
                      <a:pt x="585623" y="142086"/>
                    </a:cubicBezTo>
                    <a:cubicBezTo>
                      <a:pt x="588079" y="139104"/>
                      <a:pt x="589657" y="135683"/>
                      <a:pt x="590622" y="132000"/>
                    </a:cubicBezTo>
                    <a:cubicBezTo>
                      <a:pt x="594131" y="146384"/>
                      <a:pt x="597376" y="160768"/>
                      <a:pt x="600270" y="175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 rot="-1013502">
                <a:off x="7773854" y="3456366"/>
                <a:ext cx="307606" cy="115286"/>
              </a:xfrm>
              <a:custGeom>
                <a:rect b="b" l="l" r="r" t="t"/>
                <a:pathLst>
                  <a:path extrusionOk="0" h="231021" w="616408">
                    <a:moveTo>
                      <a:pt x="592727" y="0"/>
                    </a:moveTo>
                    <a:cubicBezTo>
                      <a:pt x="601059" y="28154"/>
                      <a:pt x="608865" y="56308"/>
                      <a:pt x="616408" y="84725"/>
                    </a:cubicBezTo>
                    <a:cubicBezTo>
                      <a:pt x="537998" y="102968"/>
                      <a:pt x="459412" y="121212"/>
                      <a:pt x="381966" y="143051"/>
                    </a:cubicBezTo>
                    <a:cubicBezTo>
                      <a:pt x="322413" y="148927"/>
                      <a:pt x="267332" y="174450"/>
                      <a:pt x="208217" y="181379"/>
                    </a:cubicBezTo>
                    <a:cubicBezTo>
                      <a:pt x="153137" y="184273"/>
                      <a:pt x="102004" y="205674"/>
                      <a:pt x="49642" y="220847"/>
                    </a:cubicBezTo>
                    <a:cubicBezTo>
                      <a:pt x="42363" y="223303"/>
                      <a:pt x="26838" y="226198"/>
                      <a:pt x="14647" y="231021"/>
                    </a:cubicBezTo>
                    <a:cubicBezTo>
                      <a:pt x="10262" y="212515"/>
                      <a:pt x="5262" y="194009"/>
                      <a:pt x="0" y="175590"/>
                    </a:cubicBezTo>
                    <a:cubicBezTo>
                      <a:pt x="42801" y="165153"/>
                      <a:pt x="84901" y="150243"/>
                      <a:pt x="127965" y="141297"/>
                    </a:cubicBezTo>
                    <a:cubicBezTo>
                      <a:pt x="199973" y="127176"/>
                      <a:pt x="268210" y="99986"/>
                      <a:pt x="339603" y="84111"/>
                    </a:cubicBezTo>
                    <a:cubicBezTo>
                      <a:pt x="425820" y="64728"/>
                      <a:pt x="504055" y="25786"/>
                      <a:pt x="588693" y="1316"/>
                    </a:cubicBezTo>
                    <a:cubicBezTo>
                      <a:pt x="590184" y="965"/>
                      <a:pt x="591587" y="526"/>
                      <a:pt x="592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 rot="-1013502">
                <a:off x="7895119" y="3660581"/>
                <a:ext cx="309401" cy="111041"/>
              </a:xfrm>
              <a:custGeom>
                <a:rect b="b" l="l" r="r" t="t"/>
                <a:pathLst>
                  <a:path extrusionOk="0" h="222513" w="620004">
                    <a:moveTo>
                      <a:pt x="606760" y="0"/>
                    </a:moveTo>
                    <a:cubicBezTo>
                      <a:pt x="611321" y="14033"/>
                      <a:pt x="615707" y="28154"/>
                      <a:pt x="620004" y="42187"/>
                    </a:cubicBezTo>
                    <a:cubicBezTo>
                      <a:pt x="425381" y="88322"/>
                      <a:pt x="242687" y="175064"/>
                      <a:pt x="46836" y="217427"/>
                    </a:cubicBezTo>
                    <a:cubicBezTo>
                      <a:pt x="38240" y="219357"/>
                      <a:pt x="25698" y="219883"/>
                      <a:pt x="15349" y="222514"/>
                    </a:cubicBezTo>
                    <a:cubicBezTo>
                      <a:pt x="14384" y="218304"/>
                      <a:pt x="13419" y="214094"/>
                      <a:pt x="12367" y="209972"/>
                    </a:cubicBezTo>
                    <a:cubicBezTo>
                      <a:pt x="8157" y="193658"/>
                      <a:pt x="4035" y="177432"/>
                      <a:pt x="0" y="161119"/>
                    </a:cubicBezTo>
                    <a:cubicBezTo>
                      <a:pt x="76481" y="156733"/>
                      <a:pt x="150506" y="122440"/>
                      <a:pt x="225321" y="107705"/>
                    </a:cubicBezTo>
                    <a:cubicBezTo>
                      <a:pt x="273472" y="100425"/>
                      <a:pt x="318554" y="82796"/>
                      <a:pt x="364337" y="67272"/>
                    </a:cubicBezTo>
                    <a:cubicBezTo>
                      <a:pt x="446343" y="48765"/>
                      <a:pt x="526245" y="23155"/>
                      <a:pt x="606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 rot="-1013502">
                <a:off x="7972492" y="3621729"/>
                <a:ext cx="47284" cy="33093"/>
              </a:xfrm>
              <a:custGeom>
                <a:rect b="b" l="l" r="r" t="t"/>
                <a:pathLst>
                  <a:path extrusionOk="0" h="66315" w="94751">
                    <a:moveTo>
                      <a:pt x="94469" y="23067"/>
                    </a:moveTo>
                    <a:cubicBezTo>
                      <a:pt x="100258" y="66395"/>
                      <a:pt x="15269" y="84638"/>
                      <a:pt x="2025" y="42363"/>
                    </a:cubicBezTo>
                    <a:cubicBezTo>
                      <a:pt x="-1220" y="33241"/>
                      <a:pt x="-430" y="23593"/>
                      <a:pt x="3429" y="15173"/>
                    </a:cubicBezTo>
                    <a:cubicBezTo>
                      <a:pt x="20882" y="9823"/>
                      <a:pt x="38424" y="4649"/>
                      <a:pt x="56229" y="0"/>
                    </a:cubicBezTo>
                    <a:cubicBezTo>
                      <a:pt x="59211" y="18243"/>
                      <a:pt x="78506" y="21927"/>
                      <a:pt x="94469" y="230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 rot="-1013502">
                <a:off x="8075749" y="3774216"/>
                <a:ext cx="36606" cy="28451"/>
              </a:xfrm>
              <a:custGeom>
                <a:rect b="b" l="l" r="r" t="t"/>
                <a:pathLst>
                  <a:path extrusionOk="0" h="57013" w="73355">
                    <a:moveTo>
                      <a:pt x="73356" y="18774"/>
                    </a:moveTo>
                    <a:cubicBezTo>
                      <a:pt x="66251" y="25439"/>
                      <a:pt x="65550" y="34999"/>
                      <a:pt x="64760" y="44121"/>
                    </a:cubicBezTo>
                    <a:cubicBezTo>
                      <a:pt x="61077" y="53594"/>
                      <a:pt x="47131" y="55523"/>
                      <a:pt x="38010" y="57014"/>
                    </a:cubicBezTo>
                    <a:cubicBezTo>
                      <a:pt x="-51277" y="54032"/>
                      <a:pt x="40378" y="-38762"/>
                      <a:pt x="73356" y="187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 rot="-1013502">
                <a:off x="7603976" y="3754312"/>
                <a:ext cx="342096" cy="313121"/>
              </a:xfrm>
              <a:custGeom>
                <a:rect b="b" l="l" r="r" t="t"/>
                <a:pathLst>
                  <a:path extrusionOk="0" h="627459" w="685521">
                    <a:moveTo>
                      <a:pt x="664735" y="369950"/>
                    </a:moveTo>
                    <a:cubicBezTo>
                      <a:pt x="670524" y="393544"/>
                      <a:pt x="677190" y="416874"/>
                      <a:pt x="685522" y="439590"/>
                    </a:cubicBezTo>
                    <a:cubicBezTo>
                      <a:pt x="656403" y="448010"/>
                      <a:pt x="627109" y="456079"/>
                      <a:pt x="598165" y="465464"/>
                    </a:cubicBezTo>
                    <a:cubicBezTo>
                      <a:pt x="590622" y="453185"/>
                      <a:pt x="574835" y="448273"/>
                      <a:pt x="562030" y="442660"/>
                    </a:cubicBezTo>
                    <a:cubicBezTo>
                      <a:pt x="524052" y="422487"/>
                      <a:pt x="482479" y="412488"/>
                      <a:pt x="441256" y="401349"/>
                    </a:cubicBezTo>
                    <a:cubicBezTo>
                      <a:pt x="410910" y="394508"/>
                      <a:pt x="378370" y="379598"/>
                      <a:pt x="347322" y="389684"/>
                    </a:cubicBezTo>
                    <a:cubicBezTo>
                      <a:pt x="333201" y="394859"/>
                      <a:pt x="326886" y="409594"/>
                      <a:pt x="324079" y="423276"/>
                    </a:cubicBezTo>
                    <a:cubicBezTo>
                      <a:pt x="318466" y="441519"/>
                      <a:pt x="310835" y="459587"/>
                      <a:pt x="304345" y="478006"/>
                    </a:cubicBezTo>
                    <a:cubicBezTo>
                      <a:pt x="304257" y="478093"/>
                      <a:pt x="304257" y="478269"/>
                      <a:pt x="304170" y="478357"/>
                    </a:cubicBezTo>
                    <a:cubicBezTo>
                      <a:pt x="293294" y="502038"/>
                      <a:pt x="284260" y="523526"/>
                      <a:pt x="280576" y="528350"/>
                    </a:cubicBezTo>
                    <a:cubicBezTo>
                      <a:pt x="274349" y="547382"/>
                      <a:pt x="245055" y="583430"/>
                      <a:pt x="243564" y="609041"/>
                    </a:cubicBezTo>
                    <a:cubicBezTo>
                      <a:pt x="218304" y="617198"/>
                      <a:pt x="192430" y="623512"/>
                      <a:pt x="166118" y="627459"/>
                    </a:cubicBezTo>
                    <a:cubicBezTo>
                      <a:pt x="182432" y="601410"/>
                      <a:pt x="194447" y="562644"/>
                      <a:pt x="207077" y="546681"/>
                    </a:cubicBezTo>
                    <a:cubicBezTo>
                      <a:pt x="238301" y="487040"/>
                      <a:pt x="339253" y="358285"/>
                      <a:pt x="283997" y="295574"/>
                    </a:cubicBezTo>
                    <a:cubicBezTo>
                      <a:pt x="269174" y="285839"/>
                      <a:pt x="250931" y="283295"/>
                      <a:pt x="234618" y="276805"/>
                    </a:cubicBezTo>
                    <a:cubicBezTo>
                      <a:pt x="198394" y="263736"/>
                      <a:pt x="163224" y="247861"/>
                      <a:pt x="127439" y="233477"/>
                    </a:cubicBezTo>
                    <a:cubicBezTo>
                      <a:pt x="93847" y="220409"/>
                      <a:pt x="55256" y="205060"/>
                      <a:pt x="19208" y="214445"/>
                    </a:cubicBezTo>
                    <a:cubicBezTo>
                      <a:pt x="12893" y="195237"/>
                      <a:pt x="6490" y="176029"/>
                      <a:pt x="0" y="156996"/>
                    </a:cubicBezTo>
                    <a:cubicBezTo>
                      <a:pt x="35346" y="152085"/>
                      <a:pt x="69903" y="142788"/>
                      <a:pt x="104109" y="132000"/>
                    </a:cubicBezTo>
                    <a:cubicBezTo>
                      <a:pt x="106302" y="152786"/>
                      <a:pt x="135859" y="164188"/>
                      <a:pt x="153050" y="175415"/>
                    </a:cubicBezTo>
                    <a:cubicBezTo>
                      <a:pt x="201639" y="203218"/>
                      <a:pt x="252422" y="228302"/>
                      <a:pt x="305047" y="247335"/>
                    </a:cubicBezTo>
                    <a:cubicBezTo>
                      <a:pt x="328201" y="255229"/>
                      <a:pt x="357934" y="260667"/>
                      <a:pt x="377230" y="241634"/>
                    </a:cubicBezTo>
                    <a:cubicBezTo>
                      <a:pt x="403454" y="205674"/>
                      <a:pt x="418979" y="162697"/>
                      <a:pt x="438888" y="123141"/>
                    </a:cubicBezTo>
                    <a:cubicBezTo>
                      <a:pt x="445466" y="103758"/>
                      <a:pt x="473796" y="58501"/>
                      <a:pt x="472568" y="31136"/>
                    </a:cubicBezTo>
                    <a:cubicBezTo>
                      <a:pt x="508703" y="21137"/>
                      <a:pt x="544576" y="10700"/>
                      <a:pt x="580536" y="0"/>
                    </a:cubicBezTo>
                    <a:cubicBezTo>
                      <a:pt x="582904" y="10963"/>
                      <a:pt x="585447" y="21927"/>
                      <a:pt x="587903" y="32890"/>
                    </a:cubicBezTo>
                    <a:cubicBezTo>
                      <a:pt x="586939" y="34381"/>
                      <a:pt x="586061" y="36048"/>
                      <a:pt x="585447" y="38065"/>
                    </a:cubicBezTo>
                    <a:cubicBezTo>
                      <a:pt x="565889" y="88848"/>
                      <a:pt x="537296" y="135771"/>
                      <a:pt x="507914" y="181379"/>
                    </a:cubicBezTo>
                    <a:cubicBezTo>
                      <a:pt x="492477" y="204271"/>
                      <a:pt x="476427" y="226812"/>
                      <a:pt x="461517" y="249966"/>
                    </a:cubicBezTo>
                    <a:cubicBezTo>
                      <a:pt x="455114" y="260316"/>
                      <a:pt x="453185" y="272332"/>
                      <a:pt x="458009" y="283821"/>
                    </a:cubicBezTo>
                    <a:cubicBezTo>
                      <a:pt x="468095" y="305397"/>
                      <a:pt x="493442" y="312589"/>
                      <a:pt x="514667" y="318554"/>
                    </a:cubicBezTo>
                    <a:cubicBezTo>
                      <a:pt x="562117" y="331710"/>
                      <a:pt x="604655" y="342761"/>
                      <a:pt x="650088" y="365915"/>
                    </a:cubicBezTo>
                    <a:cubicBezTo>
                      <a:pt x="654473" y="368634"/>
                      <a:pt x="659648" y="369950"/>
                      <a:pt x="664735" y="3699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 rot="-1013502">
                <a:off x="7828938" y="4233559"/>
                <a:ext cx="1031059" cy="429152"/>
              </a:xfrm>
              <a:custGeom>
                <a:rect b="b" l="l" r="r" t="t"/>
                <a:pathLst>
                  <a:path extrusionOk="0" h="859971" w="2066125">
                    <a:moveTo>
                      <a:pt x="2012799" y="2456"/>
                    </a:moveTo>
                    <a:cubicBezTo>
                      <a:pt x="2028236" y="2193"/>
                      <a:pt x="2047531" y="2544"/>
                      <a:pt x="2066125" y="702"/>
                    </a:cubicBezTo>
                    <a:cubicBezTo>
                      <a:pt x="1993065" y="72885"/>
                      <a:pt x="1919917" y="145945"/>
                      <a:pt x="1838349" y="208744"/>
                    </a:cubicBezTo>
                    <a:cubicBezTo>
                      <a:pt x="1769586" y="263473"/>
                      <a:pt x="1691176" y="303029"/>
                      <a:pt x="1613379" y="343199"/>
                    </a:cubicBezTo>
                    <a:cubicBezTo>
                      <a:pt x="1466996" y="428276"/>
                      <a:pt x="1310087" y="491688"/>
                      <a:pt x="1149845" y="544927"/>
                    </a:cubicBezTo>
                    <a:cubicBezTo>
                      <a:pt x="1025037" y="592552"/>
                      <a:pt x="897774" y="638072"/>
                      <a:pt x="768405" y="673856"/>
                    </a:cubicBezTo>
                    <a:cubicBezTo>
                      <a:pt x="686925" y="700081"/>
                      <a:pt x="607374" y="731743"/>
                      <a:pt x="524052" y="751916"/>
                    </a:cubicBezTo>
                    <a:cubicBezTo>
                      <a:pt x="439151" y="782088"/>
                      <a:pt x="351970" y="804365"/>
                      <a:pt x="262772" y="818223"/>
                    </a:cubicBezTo>
                    <a:cubicBezTo>
                      <a:pt x="232162" y="823749"/>
                      <a:pt x="201026" y="826117"/>
                      <a:pt x="170416" y="831642"/>
                    </a:cubicBezTo>
                    <a:cubicBezTo>
                      <a:pt x="156470" y="835414"/>
                      <a:pt x="149892" y="846465"/>
                      <a:pt x="149454" y="857779"/>
                    </a:cubicBezTo>
                    <a:cubicBezTo>
                      <a:pt x="140683" y="858919"/>
                      <a:pt x="131737" y="859709"/>
                      <a:pt x="122703" y="859972"/>
                    </a:cubicBezTo>
                    <a:cubicBezTo>
                      <a:pt x="105074" y="839273"/>
                      <a:pt x="82270" y="822784"/>
                      <a:pt x="58325" y="812961"/>
                    </a:cubicBezTo>
                    <a:cubicBezTo>
                      <a:pt x="43415" y="807610"/>
                      <a:pt x="21927" y="802436"/>
                      <a:pt x="0" y="800857"/>
                    </a:cubicBezTo>
                    <a:cubicBezTo>
                      <a:pt x="34381" y="788052"/>
                      <a:pt x="67973" y="771387"/>
                      <a:pt x="101478" y="759108"/>
                    </a:cubicBezTo>
                    <a:cubicBezTo>
                      <a:pt x="218479" y="714378"/>
                      <a:pt x="334516" y="667015"/>
                      <a:pt x="453097" y="626231"/>
                    </a:cubicBezTo>
                    <a:cubicBezTo>
                      <a:pt x="610883" y="562731"/>
                      <a:pt x="777527" y="519667"/>
                      <a:pt x="936716" y="458184"/>
                    </a:cubicBezTo>
                    <a:cubicBezTo>
                      <a:pt x="1082398" y="397490"/>
                      <a:pt x="1231589" y="345655"/>
                      <a:pt x="1377622" y="285926"/>
                    </a:cubicBezTo>
                    <a:cubicBezTo>
                      <a:pt x="1519532" y="229092"/>
                      <a:pt x="1656531" y="160943"/>
                      <a:pt x="1796775" y="99986"/>
                    </a:cubicBezTo>
                    <a:cubicBezTo>
                      <a:pt x="1808002" y="94724"/>
                      <a:pt x="1819316" y="89637"/>
                      <a:pt x="1830719" y="84725"/>
                    </a:cubicBezTo>
                    <a:cubicBezTo>
                      <a:pt x="1816948" y="95601"/>
                      <a:pt x="1803266" y="106477"/>
                      <a:pt x="1790110" y="118142"/>
                    </a:cubicBezTo>
                    <a:cubicBezTo>
                      <a:pt x="1743713" y="160680"/>
                      <a:pt x="1692579" y="196903"/>
                      <a:pt x="1636008" y="224882"/>
                    </a:cubicBezTo>
                    <a:cubicBezTo>
                      <a:pt x="1545230" y="280050"/>
                      <a:pt x="1444981" y="314431"/>
                      <a:pt x="1347275" y="354689"/>
                    </a:cubicBezTo>
                    <a:cubicBezTo>
                      <a:pt x="1186331" y="419768"/>
                      <a:pt x="1022055" y="476252"/>
                      <a:pt x="861288" y="541769"/>
                    </a:cubicBezTo>
                    <a:cubicBezTo>
                      <a:pt x="797086" y="562380"/>
                      <a:pt x="734726" y="588429"/>
                      <a:pt x="670085" y="607725"/>
                    </a:cubicBezTo>
                    <a:cubicBezTo>
                      <a:pt x="589307" y="634388"/>
                      <a:pt x="506423" y="651667"/>
                      <a:pt x="426872" y="682364"/>
                    </a:cubicBezTo>
                    <a:cubicBezTo>
                      <a:pt x="413453" y="691661"/>
                      <a:pt x="278208" y="721745"/>
                      <a:pt x="301977" y="740953"/>
                    </a:cubicBezTo>
                    <a:cubicBezTo>
                      <a:pt x="369336" y="730428"/>
                      <a:pt x="433977" y="705168"/>
                      <a:pt x="499231" y="685697"/>
                    </a:cubicBezTo>
                    <a:cubicBezTo>
                      <a:pt x="601410" y="659560"/>
                      <a:pt x="703151" y="630441"/>
                      <a:pt x="801822" y="593254"/>
                    </a:cubicBezTo>
                    <a:cubicBezTo>
                      <a:pt x="802085" y="593166"/>
                      <a:pt x="802260" y="593166"/>
                      <a:pt x="802436" y="593078"/>
                    </a:cubicBezTo>
                    <a:cubicBezTo>
                      <a:pt x="875321" y="570186"/>
                      <a:pt x="945750" y="540366"/>
                      <a:pt x="1017319" y="514053"/>
                    </a:cubicBezTo>
                    <a:cubicBezTo>
                      <a:pt x="1165194" y="462219"/>
                      <a:pt x="1313858" y="411699"/>
                      <a:pt x="1459189" y="352935"/>
                    </a:cubicBezTo>
                    <a:cubicBezTo>
                      <a:pt x="1555668" y="317413"/>
                      <a:pt x="1646270" y="267683"/>
                      <a:pt x="1734591" y="215497"/>
                    </a:cubicBezTo>
                    <a:cubicBezTo>
                      <a:pt x="1800722" y="166556"/>
                      <a:pt x="1863521" y="112265"/>
                      <a:pt x="1926934" y="59203"/>
                    </a:cubicBezTo>
                    <a:cubicBezTo>
                      <a:pt x="1938160" y="47888"/>
                      <a:pt x="1950264" y="37276"/>
                      <a:pt x="1960350" y="24909"/>
                    </a:cubicBezTo>
                    <a:cubicBezTo>
                      <a:pt x="1970875" y="17805"/>
                      <a:pt x="1980260" y="9560"/>
                      <a:pt x="1987627" y="0"/>
                    </a:cubicBezTo>
                    <a:cubicBezTo>
                      <a:pt x="1995433" y="3859"/>
                      <a:pt x="2004291" y="3421"/>
                      <a:pt x="2012799" y="2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-1013502">
                <a:off x="8161574" y="4342476"/>
                <a:ext cx="639986" cy="240158"/>
              </a:xfrm>
              <a:custGeom>
                <a:rect b="b" l="l" r="r" t="t"/>
                <a:pathLst>
                  <a:path extrusionOk="0" h="481250" w="1282459">
                    <a:moveTo>
                      <a:pt x="1133707" y="263298"/>
                    </a:moveTo>
                    <a:cubicBezTo>
                      <a:pt x="1153091" y="226636"/>
                      <a:pt x="1118621" y="207253"/>
                      <a:pt x="1085468" y="209095"/>
                    </a:cubicBezTo>
                    <a:cubicBezTo>
                      <a:pt x="1075996" y="208831"/>
                      <a:pt x="1067576" y="214883"/>
                      <a:pt x="1063717" y="223216"/>
                    </a:cubicBezTo>
                    <a:cubicBezTo>
                      <a:pt x="1048631" y="211814"/>
                      <a:pt x="1035299" y="232250"/>
                      <a:pt x="1035387" y="246370"/>
                    </a:cubicBezTo>
                    <a:cubicBezTo>
                      <a:pt x="1035825" y="263386"/>
                      <a:pt x="1052227" y="274174"/>
                      <a:pt x="1067225" y="277770"/>
                    </a:cubicBezTo>
                    <a:cubicBezTo>
                      <a:pt x="1089853" y="283822"/>
                      <a:pt x="1120551" y="287593"/>
                      <a:pt x="1133707" y="263298"/>
                    </a:cubicBezTo>
                    <a:close/>
                    <a:moveTo>
                      <a:pt x="1223257" y="203306"/>
                    </a:moveTo>
                    <a:cubicBezTo>
                      <a:pt x="1245271" y="257246"/>
                      <a:pt x="1270618" y="309257"/>
                      <a:pt x="1282459" y="366968"/>
                    </a:cubicBezTo>
                    <a:cubicBezTo>
                      <a:pt x="1091783" y="367757"/>
                      <a:pt x="901984" y="387141"/>
                      <a:pt x="712360" y="405472"/>
                    </a:cubicBezTo>
                    <a:cubicBezTo>
                      <a:pt x="644738" y="409331"/>
                      <a:pt x="576764" y="406787"/>
                      <a:pt x="509493" y="414593"/>
                    </a:cubicBezTo>
                    <a:cubicBezTo>
                      <a:pt x="419154" y="426171"/>
                      <a:pt x="330482" y="448536"/>
                      <a:pt x="240055" y="458798"/>
                    </a:cubicBezTo>
                    <a:cubicBezTo>
                      <a:pt x="160505" y="464762"/>
                      <a:pt x="79638" y="469498"/>
                      <a:pt x="0" y="481251"/>
                    </a:cubicBezTo>
                    <a:cubicBezTo>
                      <a:pt x="150155" y="428451"/>
                      <a:pt x="303907" y="385650"/>
                      <a:pt x="453185" y="330043"/>
                    </a:cubicBezTo>
                    <a:cubicBezTo>
                      <a:pt x="527473" y="299872"/>
                      <a:pt x="603428" y="274437"/>
                      <a:pt x="678944" y="247423"/>
                    </a:cubicBezTo>
                    <a:cubicBezTo>
                      <a:pt x="795419" y="201026"/>
                      <a:pt x="907510" y="144454"/>
                      <a:pt x="1015653" y="81217"/>
                    </a:cubicBezTo>
                    <a:cubicBezTo>
                      <a:pt x="1064593" y="58150"/>
                      <a:pt x="1110815" y="30785"/>
                      <a:pt x="1154494" y="0"/>
                    </a:cubicBezTo>
                    <a:cubicBezTo>
                      <a:pt x="1174052" y="68763"/>
                      <a:pt x="1196944" y="136912"/>
                      <a:pt x="1223257" y="2033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 rot="-1013502">
                <a:off x="8087983" y="2531550"/>
                <a:ext cx="451824" cy="1630909"/>
              </a:xfrm>
              <a:custGeom>
                <a:rect b="b" l="l" r="r" t="t"/>
                <a:pathLst>
                  <a:path extrusionOk="0" h="3268156" w="905404">
                    <a:moveTo>
                      <a:pt x="905404" y="3264473"/>
                    </a:moveTo>
                    <a:cubicBezTo>
                      <a:pt x="883390" y="3268244"/>
                      <a:pt x="860849" y="3266139"/>
                      <a:pt x="838834" y="3268156"/>
                    </a:cubicBezTo>
                    <a:cubicBezTo>
                      <a:pt x="838834" y="3267455"/>
                      <a:pt x="838747" y="3266841"/>
                      <a:pt x="838747" y="3266139"/>
                    </a:cubicBezTo>
                    <a:cubicBezTo>
                      <a:pt x="838834" y="3256403"/>
                      <a:pt x="834888" y="3249036"/>
                      <a:pt x="829011" y="3244300"/>
                    </a:cubicBezTo>
                    <a:cubicBezTo>
                      <a:pt x="830941" y="3235529"/>
                      <a:pt x="828222" y="3226057"/>
                      <a:pt x="826380" y="3217198"/>
                    </a:cubicBezTo>
                    <a:cubicBezTo>
                      <a:pt x="808751" y="3127035"/>
                      <a:pt x="788754" y="3035381"/>
                      <a:pt x="763932" y="2946621"/>
                    </a:cubicBezTo>
                    <a:cubicBezTo>
                      <a:pt x="710343" y="2747086"/>
                      <a:pt x="665261" y="2545447"/>
                      <a:pt x="613251" y="2345561"/>
                    </a:cubicBezTo>
                    <a:cubicBezTo>
                      <a:pt x="536770" y="2078316"/>
                      <a:pt x="448887" y="1814317"/>
                      <a:pt x="377230" y="1545494"/>
                    </a:cubicBezTo>
                    <a:cubicBezTo>
                      <a:pt x="322413" y="1342188"/>
                      <a:pt x="254264" y="1142390"/>
                      <a:pt x="207516" y="936979"/>
                    </a:cubicBezTo>
                    <a:cubicBezTo>
                      <a:pt x="176117" y="797875"/>
                      <a:pt x="141034" y="659648"/>
                      <a:pt x="108319" y="520895"/>
                    </a:cubicBezTo>
                    <a:cubicBezTo>
                      <a:pt x="86567" y="429153"/>
                      <a:pt x="56835" y="339165"/>
                      <a:pt x="44468" y="245493"/>
                    </a:cubicBezTo>
                    <a:cubicBezTo>
                      <a:pt x="34908" y="161996"/>
                      <a:pt x="15700" y="82620"/>
                      <a:pt x="0" y="0"/>
                    </a:cubicBezTo>
                    <a:cubicBezTo>
                      <a:pt x="4385" y="1491"/>
                      <a:pt x="7894" y="2982"/>
                      <a:pt x="10086" y="4473"/>
                    </a:cubicBezTo>
                    <a:cubicBezTo>
                      <a:pt x="13419" y="21401"/>
                      <a:pt x="30522" y="26838"/>
                      <a:pt x="45783" y="27803"/>
                    </a:cubicBezTo>
                    <a:cubicBezTo>
                      <a:pt x="78674" y="205060"/>
                      <a:pt x="140157" y="375388"/>
                      <a:pt x="183397" y="550189"/>
                    </a:cubicBezTo>
                    <a:cubicBezTo>
                      <a:pt x="223566" y="722710"/>
                      <a:pt x="279261" y="890933"/>
                      <a:pt x="322237" y="1062664"/>
                    </a:cubicBezTo>
                    <a:cubicBezTo>
                      <a:pt x="357145" y="1201680"/>
                      <a:pt x="385913" y="1342188"/>
                      <a:pt x="425118" y="1480064"/>
                    </a:cubicBezTo>
                    <a:cubicBezTo>
                      <a:pt x="482830" y="1683107"/>
                      <a:pt x="549312" y="1883694"/>
                      <a:pt x="600270" y="2088578"/>
                    </a:cubicBezTo>
                    <a:cubicBezTo>
                      <a:pt x="639914" y="2257678"/>
                      <a:pt x="697625" y="2421428"/>
                      <a:pt x="744110" y="2588599"/>
                    </a:cubicBezTo>
                    <a:cubicBezTo>
                      <a:pt x="800331" y="2813130"/>
                      <a:pt x="844009" y="3040994"/>
                      <a:pt x="905404" y="32644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4"/>
            <p:cNvGrpSpPr/>
            <p:nvPr/>
          </p:nvGrpSpPr>
          <p:grpSpPr>
            <a:xfrm>
              <a:off x="7243349" y="2943165"/>
              <a:ext cx="1021633" cy="968605"/>
              <a:chOff x="7243349" y="2943165"/>
              <a:chExt cx="1021633" cy="968605"/>
            </a:xfrm>
          </p:grpSpPr>
          <p:sp>
            <p:nvSpPr>
              <p:cNvPr id="1026" name="Google Shape;1026;p24"/>
              <p:cNvSpPr/>
              <p:nvPr/>
            </p:nvSpPr>
            <p:spPr>
              <a:xfrm rot="-1013502">
                <a:off x="7463000" y="3635022"/>
                <a:ext cx="131919" cy="107146"/>
              </a:xfrm>
              <a:custGeom>
                <a:rect b="b" l="l" r="r" t="t"/>
                <a:pathLst>
                  <a:path extrusionOk="0" h="214708" w="264350">
                    <a:moveTo>
                      <a:pt x="246458" y="0"/>
                    </a:moveTo>
                    <a:cubicBezTo>
                      <a:pt x="247598" y="49467"/>
                      <a:pt x="259176" y="99197"/>
                      <a:pt x="264350" y="148226"/>
                    </a:cubicBezTo>
                    <a:cubicBezTo>
                      <a:pt x="214796" y="175152"/>
                      <a:pt x="156996" y="182870"/>
                      <a:pt x="102705" y="195851"/>
                    </a:cubicBezTo>
                    <a:cubicBezTo>
                      <a:pt x="87532" y="200587"/>
                      <a:pt x="63325" y="204622"/>
                      <a:pt x="47888" y="214708"/>
                    </a:cubicBezTo>
                    <a:cubicBezTo>
                      <a:pt x="40609" y="190852"/>
                      <a:pt x="32890" y="167083"/>
                      <a:pt x="24558" y="143489"/>
                    </a:cubicBezTo>
                    <a:cubicBezTo>
                      <a:pt x="17454" y="122966"/>
                      <a:pt x="11490" y="101828"/>
                      <a:pt x="3245" y="81656"/>
                    </a:cubicBezTo>
                    <a:cubicBezTo>
                      <a:pt x="11402" y="73674"/>
                      <a:pt x="13244" y="57448"/>
                      <a:pt x="88" y="51923"/>
                    </a:cubicBezTo>
                    <a:cubicBezTo>
                      <a:pt x="88" y="51835"/>
                      <a:pt x="88" y="51660"/>
                      <a:pt x="0" y="51572"/>
                    </a:cubicBezTo>
                    <a:cubicBezTo>
                      <a:pt x="1316" y="51133"/>
                      <a:pt x="2544" y="50695"/>
                      <a:pt x="3859" y="50432"/>
                    </a:cubicBezTo>
                    <a:cubicBezTo>
                      <a:pt x="7806" y="58150"/>
                      <a:pt x="15086" y="64202"/>
                      <a:pt x="24295" y="65079"/>
                    </a:cubicBezTo>
                    <a:cubicBezTo>
                      <a:pt x="35609" y="67009"/>
                      <a:pt x="46310" y="62886"/>
                      <a:pt x="56659" y="58939"/>
                    </a:cubicBezTo>
                    <a:cubicBezTo>
                      <a:pt x="95250" y="46573"/>
                      <a:pt x="134280" y="35434"/>
                      <a:pt x="172959" y="23155"/>
                    </a:cubicBezTo>
                    <a:cubicBezTo>
                      <a:pt x="197605" y="15612"/>
                      <a:pt x="221988" y="7894"/>
                      <a:pt x="2464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 rot="-1013502">
                <a:off x="7544587" y="3777208"/>
                <a:ext cx="114061" cy="84824"/>
              </a:xfrm>
              <a:custGeom>
                <a:rect b="b" l="l" r="r" t="t"/>
                <a:pathLst>
                  <a:path extrusionOk="0" h="169977" w="228565">
                    <a:moveTo>
                      <a:pt x="199798" y="0"/>
                    </a:moveTo>
                    <a:cubicBezTo>
                      <a:pt x="214269" y="33680"/>
                      <a:pt x="216813" y="71394"/>
                      <a:pt x="228566" y="105863"/>
                    </a:cubicBezTo>
                    <a:cubicBezTo>
                      <a:pt x="166293" y="128579"/>
                      <a:pt x="105600" y="156382"/>
                      <a:pt x="40433" y="169977"/>
                    </a:cubicBezTo>
                    <a:cubicBezTo>
                      <a:pt x="26663" y="118054"/>
                      <a:pt x="13770" y="65956"/>
                      <a:pt x="0" y="14033"/>
                    </a:cubicBezTo>
                    <a:cubicBezTo>
                      <a:pt x="3245" y="15173"/>
                      <a:pt x="7192" y="16138"/>
                      <a:pt x="11928" y="16664"/>
                    </a:cubicBezTo>
                    <a:cubicBezTo>
                      <a:pt x="75341" y="24734"/>
                      <a:pt x="137525" y="12630"/>
                      <a:pt x="199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 rot="-1013502">
                <a:off x="7622449" y="3514140"/>
                <a:ext cx="134720" cy="112406"/>
              </a:xfrm>
              <a:custGeom>
                <a:rect b="b" l="l" r="r" t="t"/>
                <a:pathLst>
                  <a:path extrusionOk="0" h="225248" w="269963">
                    <a:moveTo>
                      <a:pt x="269964" y="192167"/>
                    </a:moveTo>
                    <a:cubicBezTo>
                      <a:pt x="268034" y="194447"/>
                      <a:pt x="266894" y="196816"/>
                      <a:pt x="266631" y="198921"/>
                    </a:cubicBezTo>
                    <a:cubicBezTo>
                      <a:pt x="249791" y="189799"/>
                      <a:pt x="228478" y="197868"/>
                      <a:pt x="210323" y="199359"/>
                    </a:cubicBezTo>
                    <a:cubicBezTo>
                      <a:pt x="10613" y="232600"/>
                      <a:pt x="80340" y="262772"/>
                      <a:pt x="0" y="94110"/>
                    </a:cubicBezTo>
                    <a:cubicBezTo>
                      <a:pt x="57975" y="73674"/>
                      <a:pt x="115511" y="52274"/>
                      <a:pt x="172871" y="30084"/>
                    </a:cubicBezTo>
                    <a:cubicBezTo>
                      <a:pt x="196289" y="20611"/>
                      <a:pt x="219356" y="10525"/>
                      <a:pt x="242336" y="0"/>
                    </a:cubicBezTo>
                    <a:cubicBezTo>
                      <a:pt x="240932" y="23769"/>
                      <a:pt x="242160" y="47274"/>
                      <a:pt x="245055" y="70692"/>
                    </a:cubicBezTo>
                    <a:cubicBezTo>
                      <a:pt x="243476" y="80340"/>
                      <a:pt x="243213" y="90339"/>
                      <a:pt x="243301" y="100162"/>
                    </a:cubicBezTo>
                    <a:cubicBezTo>
                      <a:pt x="243301" y="102179"/>
                      <a:pt x="244967" y="103846"/>
                      <a:pt x="246984" y="103846"/>
                    </a:cubicBezTo>
                    <a:cubicBezTo>
                      <a:pt x="248212" y="103583"/>
                      <a:pt x="249089" y="102881"/>
                      <a:pt x="249703" y="102092"/>
                    </a:cubicBezTo>
                    <a:cubicBezTo>
                      <a:pt x="255141" y="132263"/>
                      <a:pt x="262508" y="162259"/>
                      <a:pt x="269964" y="1921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-1013502">
                <a:off x="7727298" y="3659607"/>
                <a:ext cx="100011" cy="85480"/>
              </a:xfrm>
              <a:custGeom>
                <a:rect b="b" l="l" r="r" t="t"/>
                <a:pathLst>
                  <a:path extrusionOk="0" h="171292" w="200411">
                    <a:moveTo>
                      <a:pt x="175503" y="0"/>
                    </a:moveTo>
                    <a:cubicBezTo>
                      <a:pt x="183660" y="38328"/>
                      <a:pt x="191992" y="76656"/>
                      <a:pt x="200412" y="114897"/>
                    </a:cubicBezTo>
                    <a:cubicBezTo>
                      <a:pt x="175941" y="122703"/>
                      <a:pt x="151559" y="130684"/>
                      <a:pt x="127264" y="139192"/>
                    </a:cubicBezTo>
                    <a:cubicBezTo>
                      <a:pt x="88760" y="151208"/>
                      <a:pt x="49730" y="161382"/>
                      <a:pt x="10700" y="171293"/>
                    </a:cubicBezTo>
                    <a:cubicBezTo>
                      <a:pt x="11227" y="129544"/>
                      <a:pt x="3421" y="87181"/>
                      <a:pt x="0" y="45433"/>
                    </a:cubicBezTo>
                    <a:cubicBezTo>
                      <a:pt x="54817" y="18243"/>
                      <a:pt x="117177" y="15261"/>
                      <a:pt x="175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 rot="-1013502">
                <a:off x="7853888" y="3569412"/>
                <a:ext cx="314390" cy="166977"/>
              </a:xfrm>
              <a:custGeom>
                <a:rect b="b" l="l" r="r" t="t"/>
                <a:pathLst>
                  <a:path extrusionOk="0" h="334603" w="630002">
                    <a:moveTo>
                      <a:pt x="597726" y="36223"/>
                    </a:moveTo>
                    <a:cubicBezTo>
                      <a:pt x="607637" y="71482"/>
                      <a:pt x="618689" y="106477"/>
                      <a:pt x="630003" y="141472"/>
                    </a:cubicBezTo>
                    <a:cubicBezTo>
                      <a:pt x="605620" y="148927"/>
                      <a:pt x="580624" y="160768"/>
                      <a:pt x="565801" y="164627"/>
                    </a:cubicBezTo>
                    <a:cubicBezTo>
                      <a:pt x="503178" y="183835"/>
                      <a:pt x="438976" y="198482"/>
                      <a:pt x="376704" y="218918"/>
                    </a:cubicBezTo>
                    <a:cubicBezTo>
                      <a:pt x="343989" y="231635"/>
                      <a:pt x="311625" y="245318"/>
                      <a:pt x="277331" y="253387"/>
                    </a:cubicBezTo>
                    <a:cubicBezTo>
                      <a:pt x="194535" y="273384"/>
                      <a:pt x="116739" y="309520"/>
                      <a:pt x="35434" y="334604"/>
                    </a:cubicBezTo>
                    <a:cubicBezTo>
                      <a:pt x="23593" y="287944"/>
                      <a:pt x="11753" y="241196"/>
                      <a:pt x="0" y="194535"/>
                    </a:cubicBezTo>
                    <a:cubicBezTo>
                      <a:pt x="33943" y="184361"/>
                      <a:pt x="67798" y="174275"/>
                      <a:pt x="101741" y="164364"/>
                    </a:cubicBezTo>
                    <a:cubicBezTo>
                      <a:pt x="143665" y="148927"/>
                      <a:pt x="185589" y="133491"/>
                      <a:pt x="228303" y="119721"/>
                    </a:cubicBezTo>
                    <a:cubicBezTo>
                      <a:pt x="215234" y="151734"/>
                      <a:pt x="230320" y="195149"/>
                      <a:pt x="274788" y="207077"/>
                    </a:cubicBezTo>
                    <a:cubicBezTo>
                      <a:pt x="325658" y="219181"/>
                      <a:pt x="391263" y="192606"/>
                      <a:pt x="397753" y="135683"/>
                    </a:cubicBezTo>
                    <a:cubicBezTo>
                      <a:pt x="401876" y="112879"/>
                      <a:pt x="394508" y="86567"/>
                      <a:pt x="375739" y="73411"/>
                    </a:cubicBezTo>
                    <a:cubicBezTo>
                      <a:pt x="446343" y="47450"/>
                      <a:pt x="515983" y="18243"/>
                      <a:pt x="589044" y="0"/>
                    </a:cubicBezTo>
                    <a:cubicBezTo>
                      <a:pt x="591850" y="12104"/>
                      <a:pt x="594744" y="24120"/>
                      <a:pt x="597726" y="362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 rot="-1013502">
                <a:off x="7927557" y="3701392"/>
                <a:ext cx="319993" cy="167503"/>
              </a:xfrm>
              <a:custGeom>
                <a:rect b="b" l="l" r="r" t="t"/>
                <a:pathLst>
                  <a:path extrusionOk="0" h="335656" w="641229">
                    <a:moveTo>
                      <a:pt x="615005" y="0"/>
                    </a:moveTo>
                    <a:cubicBezTo>
                      <a:pt x="625530" y="38065"/>
                      <a:pt x="634739" y="76306"/>
                      <a:pt x="641229" y="115160"/>
                    </a:cubicBezTo>
                    <a:cubicBezTo>
                      <a:pt x="567818" y="149629"/>
                      <a:pt x="491425" y="177783"/>
                      <a:pt x="415383" y="206025"/>
                    </a:cubicBezTo>
                    <a:cubicBezTo>
                      <a:pt x="415470" y="205411"/>
                      <a:pt x="415558" y="204797"/>
                      <a:pt x="415646" y="204183"/>
                    </a:cubicBezTo>
                    <a:cubicBezTo>
                      <a:pt x="416786" y="191115"/>
                      <a:pt x="417400" y="175766"/>
                      <a:pt x="405998" y="166644"/>
                    </a:cubicBezTo>
                    <a:cubicBezTo>
                      <a:pt x="406700" y="108670"/>
                      <a:pt x="336884" y="86041"/>
                      <a:pt x="290400" y="106652"/>
                    </a:cubicBezTo>
                    <a:cubicBezTo>
                      <a:pt x="230671" y="133140"/>
                      <a:pt x="218742" y="212077"/>
                      <a:pt x="268736" y="247423"/>
                    </a:cubicBezTo>
                    <a:cubicBezTo>
                      <a:pt x="205235" y="270051"/>
                      <a:pt x="145068" y="301538"/>
                      <a:pt x="81217" y="323377"/>
                    </a:cubicBezTo>
                    <a:cubicBezTo>
                      <a:pt x="69464" y="327763"/>
                      <a:pt x="57624" y="331797"/>
                      <a:pt x="45696" y="335656"/>
                    </a:cubicBezTo>
                    <a:cubicBezTo>
                      <a:pt x="45608" y="335130"/>
                      <a:pt x="45608" y="334692"/>
                      <a:pt x="45520" y="334166"/>
                    </a:cubicBezTo>
                    <a:cubicBezTo>
                      <a:pt x="30347" y="273033"/>
                      <a:pt x="14647" y="211814"/>
                      <a:pt x="0" y="150418"/>
                    </a:cubicBezTo>
                    <a:cubicBezTo>
                      <a:pt x="789" y="150506"/>
                      <a:pt x="1491" y="150594"/>
                      <a:pt x="2105" y="150594"/>
                    </a:cubicBezTo>
                    <a:cubicBezTo>
                      <a:pt x="80691" y="156295"/>
                      <a:pt x="158224" y="128228"/>
                      <a:pt x="233740" y="109897"/>
                    </a:cubicBezTo>
                    <a:cubicBezTo>
                      <a:pt x="361442" y="74464"/>
                      <a:pt x="485636" y="28330"/>
                      <a:pt x="615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-1013502">
                <a:off x="7271007" y="3363509"/>
                <a:ext cx="197612" cy="219722"/>
              </a:xfrm>
              <a:custGeom>
                <a:rect b="b" l="l" r="r" t="t"/>
                <a:pathLst>
                  <a:path extrusionOk="0" h="440298" w="395991">
                    <a:moveTo>
                      <a:pt x="395473" y="322771"/>
                    </a:moveTo>
                    <a:cubicBezTo>
                      <a:pt x="399244" y="347504"/>
                      <a:pt x="381878" y="352591"/>
                      <a:pt x="361355" y="346276"/>
                    </a:cubicBezTo>
                    <a:cubicBezTo>
                      <a:pt x="331710" y="274268"/>
                      <a:pt x="324342" y="193051"/>
                      <a:pt x="288119" y="123762"/>
                    </a:cubicBezTo>
                    <a:cubicBezTo>
                      <a:pt x="276629" y="106484"/>
                      <a:pt x="250229" y="113062"/>
                      <a:pt x="247423" y="133322"/>
                    </a:cubicBezTo>
                    <a:cubicBezTo>
                      <a:pt x="240845" y="168932"/>
                      <a:pt x="240406" y="205330"/>
                      <a:pt x="238477" y="241378"/>
                    </a:cubicBezTo>
                    <a:cubicBezTo>
                      <a:pt x="236284" y="263042"/>
                      <a:pt x="237161" y="288652"/>
                      <a:pt x="226110" y="309790"/>
                    </a:cubicBezTo>
                    <a:cubicBezTo>
                      <a:pt x="205937" y="314000"/>
                      <a:pt x="188922" y="305229"/>
                      <a:pt x="179537" y="287161"/>
                    </a:cubicBezTo>
                    <a:cubicBezTo>
                      <a:pt x="159715" y="257867"/>
                      <a:pt x="146910" y="226994"/>
                      <a:pt x="129544" y="195507"/>
                    </a:cubicBezTo>
                    <a:cubicBezTo>
                      <a:pt x="122966" y="178667"/>
                      <a:pt x="100776" y="161301"/>
                      <a:pt x="85866" y="179544"/>
                    </a:cubicBezTo>
                    <a:cubicBezTo>
                      <a:pt x="74990" y="195770"/>
                      <a:pt x="85339" y="216908"/>
                      <a:pt x="86304" y="234800"/>
                    </a:cubicBezTo>
                    <a:cubicBezTo>
                      <a:pt x="93058" y="278303"/>
                      <a:pt x="103495" y="321104"/>
                      <a:pt x="113757" y="363818"/>
                    </a:cubicBezTo>
                    <a:cubicBezTo>
                      <a:pt x="117791" y="388376"/>
                      <a:pt x="126386" y="417582"/>
                      <a:pt x="112616" y="440299"/>
                    </a:cubicBezTo>
                    <a:cubicBezTo>
                      <a:pt x="108231" y="439509"/>
                      <a:pt x="103846" y="438457"/>
                      <a:pt x="99723" y="436615"/>
                    </a:cubicBezTo>
                    <a:cubicBezTo>
                      <a:pt x="53940" y="340049"/>
                      <a:pt x="42538" y="230765"/>
                      <a:pt x="0" y="132972"/>
                    </a:cubicBezTo>
                    <a:cubicBezTo>
                      <a:pt x="5087" y="126394"/>
                      <a:pt x="439" y="117535"/>
                      <a:pt x="614" y="109992"/>
                    </a:cubicBezTo>
                    <a:cubicBezTo>
                      <a:pt x="175" y="101221"/>
                      <a:pt x="2105" y="92538"/>
                      <a:pt x="5789" y="84469"/>
                    </a:cubicBezTo>
                    <a:cubicBezTo>
                      <a:pt x="21664" y="77365"/>
                      <a:pt x="39030" y="73331"/>
                      <a:pt x="55080" y="66577"/>
                    </a:cubicBezTo>
                    <a:cubicBezTo>
                      <a:pt x="90602" y="112097"/>
                      <a:pt x="117440" y="194191"/>
                      <a:pt x="178397" y="209891"/>
                    </a:cubicBezTo>
                    <a:cubicBezTo>
                      <a:pt x="196728" y="210856"/>
                      <a:pt x="208042" y="194455"/>
                      <a:pt x="211024" y="178229"/>
                    </a:cubicBezTo>
                    <a:cubicBezTo>
                      <a:pt x="222075" y="144812"/>
                      <a:pt x="230934" y="110869"/>
                      <a:pt x="236547" y="76137"/>
                    </a:cubicBezTo>
                    <a:cubicBezTo>
                      <a:pt x="242073" y="51842"/>
                      <a:pt x="239880" y="26495"/>
                      <a:pt x="253299" y="4129"/>
                    </a:cubicBezTo>
                    <a:cubicBezTo>
                      <a:pt x="267157" y="-2098"/>
                      <a:pt x="284962" y="796"/>
                      <a:pt x="300310" y="7"/>
                    </a:cubicBezTo>
                    <a:cubicBezTo>
                      <a:pt x="322237" y="65525"/>
                      <a:pt x="337323" y="133498"/>
                      <a:pt x="362495" y="198138"/>
                    </a:cubicBezTo>
                    <a:cubicBezTo>
                      <a:pt x="376002" y="238659"/>
                      <a:pt x="390649" y="279969"/>
                      <a:pt x="395473" y="3227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 rot="-1013502">
                <a:off x="7487898" y="3232245"/>
                <a:ext cx="123760" cy="218019"/>
              </a:xfrm>
              <a:custGeom>
                <a:rect b="b" l="l" r="r" t="t"/>
                <a:pathLst>
                  <a:path extrusionOk="0" h="436886" w="248001">
                    <a:moveTo>
                      <a:pt x="85690" y="205339"/>
                    </a:moveTo>
                    <a:cubicBezTo>
                      <a:pt x="184887" y="250859"/>
                      <a:pt x="166118" y="64130"/>
                      <a:pt x="92619" y="55710"/>
                    </a:cubicBezTo>
                    <a:cubicBezTo>
                      <a:pt x="71657" y="50359"/>
                      <a:pt x="40784" y="61586"/>
                      <a:pt x="58413" y="86232"/>
                    </a:cubicBezTo>
                    <a:cubicBezTo>
                      <a:pt x="49906" y="126753"/>
                      <a:pt x="39293" y="184201"/>
                      <a:pt x="85690" y="205339"/>
                    </a:cubicBezTo>
                    <a:close/>
                    <a:moveTo>
                      <a:pt x="178748" y="138418"/>
                    </a:moveTo>
                    <a:cubicBezTo>
                      <a:pt x="188396" y="169817"/>
                      <a:pt x="281366" y="377947"/>
                      <a:pt x="235232" y="382771"/>
                    </a:cubicBezTo>
                    <a:cubicBezTo>
                      <a:pt x="235144" y="382771"/>
                      <a:pt x="235144" y="382771"/>
                      <a:pt x="235144" y="382771"/>
                    </a:cubicBezTo>
                    <a:cubicBezTo>
                      <a:pt x="229969" y="382683"/>
                      <a:pt x="224794" y="379262"/>
                      <a:pt x="222602" y="374351"/>
                    </a:cubicBezTo>
                    <a:cubicBezTo>
                      <a:pt x="199622" y="326287"/>
                      <a:pt x="191641" y="253841"/>
                      <a:pt x="120335" y="279276"/>
                    </a:cubicBezTo>
                    <a:cubicBezTo>
                      <a:pt x="99022" y="283135"/>
                      <a:pt x="74113" y="295677"/>
                      <a:pt x="76130" y="320586"/>
                    </a:cubicBezTo>
                    <a:cubicBezTo>
                      <a:pt x="71394" y="357599"/>
                      <a:pt x="77358" y="401277"/>
                      <a:pt x="62360" y="436886"/>
                    </a:cubicBezTo>
                    <a:cubicBezTo>
                      <a:pt x="13595" y="432326"/>
                      <a:pt x="8332" y="157187"/>
                      <a:pt x="0" y="55447"/>
                    </a:cubicBezTo>
                    <a:cubicBezTo>
                      <a:pt x="965" y="54920"/>
                      <a:pt x="1842" y="54131"/>
                      <a:pt x="2456" y="53078"/>
                    </a:cubicBezTo>
                    <a:cubicBezTo>
                      <a:pt x="4649" y="43343"/>
                      <a:pt x="3947" y="32993"/>
                      <a:pt x="4561" y="22907"/>
                    </a:cubicBezTo>
                    <a:cubicBezTo>
                      <a:pt x="11314" y="24573"/>
                      <a:pt x="18945" y="22732"/>
                      <a:pt x="24470" y="15627"/>
                    </a:cubicBezTo>
                    <a:cubicBezTo>
                      <a:pt x="44906" y="-8931"/>
                      <a:pt x="85778" y="1156"/>
                      <a:pt x="113055" y="7821"/>
                    </a:cubicBezTo>
                    <a:cubicBezTo>
                      <a:pt x="141209" y="46150"/>
                      <a:pt x="157786" y="95090"/>
                      <a:pt x="178748" y="138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 rot="-1013502">
                <a:off x="7580779" y="3126349"/>
                <a:ext cx="149285" cy="194953"/>
              </a:xfrm>
              <a:custGeom>
                <a:rect b="b" l="l" r="r" t="t"/>
                <a:pathLst>
                  <a:path extrusionOk="0" h="390664" w="299151">
                    <a:moveTo>
                      <a:pt x="295925" y="1976"/>
                    </a:moveTo>
                    <a:cubicBezTo>
                      <a:pt x="313554" y="56354"/>
                      <a:pt x="254615" y="63897"/>
                      <a:pt x="223742" y="91613"/>
                    </a:cubicBezTo>
                    <a:cubicBezTo>
                      <a:pt x="198307" y="111171"/>
                      <a:pt x="216901" y="144588"/>
                      <a:pt x="219006" y="170462"/>
                    </a:cubicBezTo>
                    <a:cubicBezTo>
                      <a:pt x="230408" y="242382"/>
                      <a:pt x="267157" y="317898"/>
                      <a:pt x="245230" y="390520"/>
                    </a:cubicBezTo>
                    <a:cubicBezTo>
                      <a:pt x="244879" y="390608"/>
                      <a:pt x="244616" y="390608"/>
                      <a:pt x="244265" y="390608"/>
                    </a:cubicBezTo>
                    <a:cubicBezTo>
                      <a:pt x="237512" y="390871"/>
                      <a:pt x="230671" y="390257"/>
                      <a:pt x="224180" y="388152"/>
                    </a:cubicBezTo>
                    <a:cubicBezTo>
                      <a:pt x="196640" y="336931"/>
                      <a:pt x="181116" y="280096"/>
                      <a:pt x="167434" y="223876"/>
                    </a:cubicBezTo>
                    <a:cubicBezTo>
                      <a:pt x="153751" y="173093"/>
                      <a:pt x="142086" y="76264"/>
                      <a:pt x="67272" y="108365"/>
                    </a:cubicBezTo>
                    <a:cubicBezTo>
                      <a:pt x="48151" y="113540"/>
                      <a:pt x="24295" y="121784"/>
                      <a:pt x="5964" y="111171"/>
                    </a:cubicBezTo>
                    <a:cubicBezTo>
                      <a:pt x="2105" y="105120"/>
                      <a:pt x="1140" y="97226"/>
                      <a:pt x="0" y="90122"/>
                    </a:cubicBezTo>
                    <a:cubicBezTo>
                      <a:pt x="14296" y="84947"/>
                      <a:pt x="12367" y="67756"/>
                      <a:pt x="15787" y="55565"/>
                    </a:cubicBezTo>
                    <a:cubicBezTo>
                      <a:pt x="86830" y="33287"/>
                      <a:pt x="159101" y="18815"/>
                      <a:pt x="233390" y="5747"/>
                    </a:cubicBezTo>
                    <a:cubicBezTo>
                      <a:pt x="254176" y="2677"/>
                      <a:pt x="274700" y="-3024"/>
                      <a:pt x="295925" y="1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-1013502">
                <a:off x="7756699" y="2958124"/>
                <a:ext cx="140530" cy="253013"/>
              </a:xfrm>
              <a:custGeom>
                <a:rect b="b" l="l" r="r" t="t"/>
                <a:pathLst>
                  <a:path extrusionOk="0" h="507009" w="281607">
                    <a:moveTo>
                      <a:pt x="250347" y="212663"/>
                    </a:moveTo>
                    <a:cubicBezTo>
                      <a:pt x="258503" y="262042"/>
                      <a:pt x="316040" y="366590"/>
                      <a:pt x="250961" y="393954"/>
                    </a:cubicBezTo>
                    <a:cubicBezTo>
                      <a:pt x="226929" y="357819"/>
                      <a:pt x="226666" y="239852"/>
                      <a:pt x="165533" y="257657"/>
                    </a:cubicBezTo>
                    <a:cubicBezTo>
                      <a:pt x="134134" y="265989"/>
                      <a:pt x="97648" y="274585"/>
                      <a:pt x="76861" y="301248"/>
                    </a:cubicBezTo>
                    <a:cubicBezTo>
                      <a:pt x="69581" y="315193"/>
                      <a:pt x="75546" y="331594"/>
                      <a:pt x="74493" y="346592"/>
                    </a:cubicBezTo>
                    <a:cubicBezTo>
                      <a:pt x="73791" y="399217"/>
                      <a:pt x="93350" y="458507"/>
                      <a:pt x="66687" y="507009"/>
                    </a:cubicBezTo>
                    <a:cubicBezTo>
                      <a:pt x="26429" y="488942"/>
                      <a:pt x="15992" y="285285"/>
                      <a:pt x="7660" y="235730"/>
                    </a:cubicBezTo>
                    <a:cubicBezTo>
                      <a:pt x="2397" y="176001"/>
                      <a:pt x="-10145" y="111098"/>
                      <a:pt x="15992" y="54614"/>
                    </a:cubicBezTo>
                    <a:cubicBezTo>
                      <a:pt x="41340" y="102766"/>
                      <a:pt x="21693" y="163722"/>
                      <a:pt x="47567" y="212225"/>
                    </a:cubicBezTo>
                    <a:cubicBezTo>
                      <a:pt x="58092" y="230292"/>
                      <a:pt x="80106" y="241080"/>
                      <a:pt x="100542" y="233713"/>
                    </a:cubicBezTo>
                    <a:cubicBezTo>
                      <a:pt x="121680" y="225995"/>
                      <a:pt x="145273" y="219855"/>
                      <a:pt x="161674" y="203892"/>
                    </a:cubicBezTo>
                    <a:cubicBezTo>
                      <a:pt x="193512" y="178720"/>
                      <a:pt x="127205" y="-26077"/>
                      <a:pt x="197634" y="2779"/>
                    </a:cubicBezTo>
                    <a:cubicBezTo>
                      <a:pt x="203335" y="10059"/>
                      <a:pt x="203949" y="16549"/>
                      <a:pt x="206405" y="26460"/>
                    </a:cubicBezTo>
                    <a:cubicBezTo>
                      <a:pt x="219123" y="88820"/>
                      <a:pt x="234998" y="150742"/>
                      <a:pt x="250347" y="2126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6" name="Google Shape;1036;p24"/>
            <p:cNvSpPr/>
            <p:nvPr/>
          </p:nvSpPr>
          <p:spPr>
            <a:xfrm rot="-1019340">
              <a:off x="7134489" y="2641355"/>
              <a:ext cx="1534944" cy="2192978"/>
            </a:xfrm>
            <a:custGeom>
              <a:rect b="b" l="l" r="r" t="t"/>
              <a:pathLst>
                <a:path extrusionOk="0" h="4385521" w="3069762">
                  <a:moveTo>
                    <a:pt x="3069762" y="3327435"/>
                  </a:moveTo>
                  <a:cubicBezTo>
                    <a:pt x="3052308" y="3240517"/>
                    <a:pt x="3024417" y="3155529"/>
                    <a:pt x="3005736" y="3068610"/>
                  </a:cubicBezTo>
                  <a:cubicBezTo>
                    <a:pt x="2959251" y="2869164"/>
                    <a:pt x="2920835" y="2667524"/>
                    <a:pt x="2858387" y="2472200"/>
                  </a:cubicBezTo>
                  <a:cubicBezTo>
                    <a:pt x="2792519" y="2274858"/>
                    <a:pt x="2748928" y="2071289"/>
                    <a:pt x="2689638" y="1872017"/>
                  </a:cubicBezTo>
                  <a:cubicBezTo>
                    <a:pt x="2649994" y="1734843"/>
                    <a:pt x="2605088" y="1599247"/>
                    <a:pt x="2568163" y="1461371"/>
                  </a:cubicBezTo>
                  <a:cubicBezTo>
                    <a:pt x="2532554" y="1322442"/>
                    <a:pt x="2502119" y="1182110"/>
                    <a:pt x="2465370" y="1043445"/>
                  </a:cubicBezTo>
                  <a:cubicBezTo>
                    <a:pt x="2447477" y="974419"/>
                    <a:pt x="2426779" y="906182"/>
                    <a:pt x="2405729" y="838121"/>
                  </a:cubicBezTo>
                  <a:cubicBezTo>
                    <a:pt x="2364594" y="704368"/>
                    <a:pt x="2336878" y="566667"/>
                    <a:pt x="2292235" y="433965"/>
                  </a:cubicBezTo>
                  <a:cubicBezTo>
                    <a:pt x="2249083" y="317841"/>
                    <a:pt x="2215930" y="193647"/>
                    <a:pt x="2177602" y="74014"/>
                  </a:cubicBezTo>
                  <a:cubicBezTo>
                    <a:pt x="2187951" y="63752"/>
                    <a:pt x="2190758" y="46737"/>
                    <a:pt x="2178303" y="34019"/>
                  </a:cubicBezTo>
                  <a:cubicBezTo>
                    <a:pt x="2166550" y="23582"/>
                    <a:pt x="2149097" y="22091"/>
                    <a:pt x="2134362" y="17881"/>
                  </a:cubicBezTo>
                  <a:cubicBezTo>
                    <a:pt x="2121030" y="16478"/>
                    <a:pt x="2106646" y="14110"/>
                    <a:pt x="2092701" y="14285"/>
                  </a:cubicBezTo>
                  <a:cubicBezTo>
                    <a:pt x="2089280" y="8233"/>
                    <a:pt x="2084281" y="6041"/>
                    <a:pt x="2076650" y="12531"/>
                  </a:cubicBezTo>
                  <a:cubicBezTo>
                    <a:pt x="2068932" y="2181"/>
                    <a:pt x="2054636" y="-3344"/>
                    <a:pt x="2041567" y="2181"/>
                  </a:cubicBezTo>
                  <a:cubicBezTo>
                    <a:pt x="1873695" y="74102"/>
                    <a:pt x="1712226" y="156897"/>
                    <a:pt x="1544617" y="231887"/>
                  </a:cubicBezTo>
                  <a:cubicBezTo>
                    <a:pt x="1310525" y="342925"/>
                    <a:pt x="1079504" y="454489"/>
                    <a:pt x="845851" y="568333"/>
                  </a:cubicBezTo>
                  <a:cubicBezTo>
                    <a:pt x="623074" y="675249"/>
                    <a:pt x="411524" y="802775"/>
                    <a:pt x="202867" y="934512"/>
                  </a:cubicBezTo>
                  <a:cubicBezTo>
                    <a:pt x="145331" y="966262"/>
                    <a:pt x="95777" y="1009502"/>
                    <a:pt x="42187" y="1046953"/>
                  </a:cubicBezTo>
                  <a:cubicBezTo>
                    <a:pt x="36486" y="1052303"/>
                    <a:pt x="24997" y="1056776"/>
                    <a:pt x="16138" y="1062302"/>
                  </a:cubicBezTo>
                  <a:cubicBezTo>
                    <a:pt x="9911" y="1058793"/>
                    <a:pt x="1140" y="1058881"/>
                    <a:pt x="0" y="1066863"/>
                  </a:cubicBezTo>
                  <a:cubicBezTo>
                    <a:pt x="1666" y="1083790"/>
                    <a:pt x="9472" y="1099841"/>
                    <a:pt x="13419" y="1116593"/>
                  </a:cubicBezTo>
                  <a:cubicBezTo>
                    <a:pt x="69114" y="1311040"/>
                    <a:pt x="101039" y="1510838"/>
                    <a:pt x="142963" y="1708355"/>
                  </a:cubicBezTo>
                  <a:cubicBezTo>
                    <a:pt x="190939" y="1887980"/>
                    <a:pt x="245406" y="2065851"/>
                    <a:pt x="289610" y="2246528"/>
                  </a:cubicBezTo>
                  <a:cubicBezTo>
                    <a:pt x="322500" y="2374143"/>
                    <a:pt x="346269" y="2504037"/>
                    <a:pt x="383106" y="2630599"/>
                  </a:cubicBezTo>
                  <a:cubicBezTo>
                    <a:pt x="422048" y="2761722"/>
                    <a:pt x="468972" y="2890477"/>
                    <a:pt x="500634" y="3023792"/>
                  </a:cubicBezTo>
                  <a:cubicBezTo>
                    <a:pt x="534665" y="3151582"/>
                    <a:pt x="561766" y="3281126"/>
                    <a:pt x="598341" y="3408214"/>
                  </a:cubicBezTo>
                  <a:cubicBezTo>
                    <a:pt x="658596" y="3598539"/>
                    <a:pt x="706133" y="3792460"/>
                    <a:pt x="751390" y="3986908"/>
                  </a:cubicBezTo>
                  <a:cubicBezTo>
                    <a:pt x="761652" y="4040497"/>
                    <a:pt x="773317" y="4101805"/>
                    <a:pt x="789543" y="4156972"/>
                  </a:cubicBezTo>
                  <a:cubicBezTo>
                    <a:pt x="789455" y="4157236"/>
                    <a:pt x="789280" y="4157411"/>
                    <a:pt x="789192" y="4157674"/>
                  </a:cubicBezTo>
                  <a:cubicBezTo>
                    <a:pt x="767791" y="4200914"/>
                    <a:pt x="932243" y="4316337"/>
                    <a:pt x="983903" y="4360629"/>
                  </a:cubicBezTo>
                  <a:cubicBezTo>
                    <a:pt x="984253" y="4364313"/>
                    <a:pt x="985394" y="4367997"/>
                    <a:pt x="987586" y="4371067"/>
                  </a:cubicBezTo>
                  <a:cubicBezTo>
                    <a:pt x="993024" y="4378785"/>
                    <a:pt x="1003461" y="4379486"/>
                    <a:pt x="1011881" y="4380714"/>
                  </a:cubicBezTo>
                  <a:cubicBezTo>
                    <a:pt x="1039158" y="4384311"/>
                    <a:pt x="1066698" y="4384574"/>
                    <a:pt x="1094151" y="4385451"/>
                  </a:cubicBezTo>
                  <a:cubicBezTo>
                    <a:pt x="1239570" y="4386591"/>
                    <a:pt x="1384550" y="4373698"/>
                    <a:pt x="1529969" y="4372207"/>
                  </a:cubicBezTo>
                  <a:cubicBezTo>
                    <a:pt x="1689334" y="4372382"/>
                    <a:pt x="1848523" y="4369926"/>
                    <a:pt x="2007800" y="4365278"/>
                  </a:cubicBezTo>
                  <a:cubicBezTo>
                    <a:pt x="2236980" y="4350455"/>
                    <a:pt x="2468527" y="4337036"/>
                    <a:pt x="2699286" y="4326950"/>
                  </a:cubicBezTo>
                  <a:cubicBezTo>
                    <a:pt x="2733579" y="4322389"/>
                    <a:pt x="2764540" y="4315635"/>
                    <a:pt x="2800062" y="4316951"/>
                  </a:cubicBezTo>
                  <a:cubicBezTo>
                    <a:pt x="2812779" y="4317039"/>
                    <a:pt x="2825585" y="4317039"/>
                    <a:pt x="2838302" y="4315986"/>
                  </a:cubicBezTo>
                  <a:cubicBezTo>
                    <a:pt x="2862685" y="4313881"/>
                    <a:pt x="2871719" y="4280552"/>
                    <a:pt x="2854090" y="4265291"/>
                  </a:cubicBezTo>
                  <a:cubicBezTo>
                    <a:pt x="2860141" y="4247750"/>
                    <a:pt x="2863737" y="4227490"/>
                    <a:pt x="2869000" y="4216088"/>
                  </a:cubicBezTo>
                  <a:cubicBezTo>
                    <a:pt x="2871543" y="4208106"/>
                    <a:pt x="2874437" y="4200213"/>
                    <a:pt x="2877419" y="4192406"/>
                  </a:cubicBezTo>
                  <a:cubicBezTo>
                    <a:pt x="2880489" y="4191705"/>
                    <a:pt x="2883559" y="4191091"/>
                    <a:pt x="2886541" y="4190214"/>
                  </a:cubicBezTo>
                  <a:cubicBezTo>
                    <a:pt x="2900223" y="4182671"/>
                    <a:pt x="2901890" y="4164779"/>
                    <a:pt x="2893558" y="4153464"/>
                  </a:cubicBezTo>
                  <a:cubicBezTo>
                    <a:pt x="2901627" y="4134870"/>
                    <a:pt x="2909696" y="4116276"/>
                    <a:pt x="2916274" y="4097244"/>
                  </a:cubicBezTo>
                  <a:lnTo>
                    <a:pt x="2916186" y="4097244"/>
                  </a:lnTo>
                  <a:cubicBezTo>
                    <a:pt x="2914608" y="4093472"/>
                    <a:pt x="2912590" y="4091280"/>
                    <a:pt x="2910310" y="4090315"/>
                  </a:cubicBezTo>
                  <a:cubicBezTo>
                    <a:pt x="2950655" y="4047338"/>
                    <a:pt x="2878648" y="3913058"/>
                    <a:pt x="2863387" y="3869555"/>
                  </a:cubicBezTo>
                  <a:cubicBezTo>
                    <a:pt x="2836986" y="3805441"/>
                    <a:pt x="2815323" y="3739748"/>
                    <a:pt x="2795501" y="3673354"/>
                  </a:cubicBezTo>
                  <a:cubicBezTo>
                    <a:pt x="2793045" y="3666074"/>
                    <a:pt x="2790940" y="3658531"/>
                    <a:pt x="2787256" y="3651690"/>
                  </a:cubicBezTo>
                  <a:cubicBezTo>
                    <a:pt x="2785239" y="3647918"/>
                    <a:pt x="2782608" y="3645024"/>
                    <a:pt x="2779626" y="3642743"/>
                  </a:cubicBezTo>
                  <a:cubicBezTo>
                    <a:pt x="2871368" y="3570648"/>
                    <a:pt x="2951883" y="3484081"/>
                    <a:pt x="3024505" y="3392339"/>
                  </a:cubicBezTo>
                  <a:cubicBezTo>
                    <a:pt x="3026961" y="3389445"/>
                    <a:pt x="3034591" y="3379797"/>
                    <a:pt x="3041082" y="3369535"/>
                  </a:cubicBezTo>
                  <a:cubicBezTo>
                    <a:pt x="3056606" y="3361816"/>
                    <a:pt x="3067833" y="3349011"/>
                    <a:pt x="3069762" y="3327435"/>
                  </a:cubicBezTo>
                  <a:close/>
                  <a:moveTo>
                    <a:pt x="2148132" y="82083"/>
                  </a:moveTo>
                  <a:cubicBezTo>
                    <a:pt x="2180934" y="259427"/>
                    <a:pt x="2242505" y="429755"/>
                    <a:pt x="2285745" y="604556"/>
                  </a:cubicBezTo>
                  <a:cubicBezTo>
                    <a:pt x="2325915" y="777077"/>
                    <a:pt x="2381609" y="945300"/>
                    <a:pt x="2424586" y="1117031"/>
                  </a:cubicBezTo>
                  <a:cubicBezTo>
                    <a:pt x="2459581" y="1256048"/>
                    <a:pt x="2488261" y="1396555"/>
                    <a:pt x="2527467" y="1534431"/>
                  </a:cubicBezTo>
                  <a:cubicBezTo>
                    <a:pt x="2585178" y="1737474"/>
                    <a:pt x="2651661" y="1937973"/>
                    <a:pt x="2702619" y="2142946"/>
                  </a:cubicBezTo>
                  <a:cubicBezTo>
                    <a:pt x="2742262" y="2311958"/>
                    <a:pt x="2800062" y="2475796"/>
                    <a:pt x="2846459" y="2642966"/>
                  </a:cubicBezTo>
                  <a:cubicBezTo>
                    <a:pt x="2902767" y="2867673"/>
                    <a:pt x="2946446" y="3095449"/>
                    <a:pt x="3007841" y="3319015"/>
                  </a:cubicBezTo>
                  <a:cubicBezTo>
                    <a:pt x="2985826" y="3322787"/>
                    <a:pt x="2963373" y="3320682"/>
                    <a:pt x="2941183" y="3322699"/>
                  </a:cubicBezTo>
                  <a:cubicBezTo>
                    <a:pt x="2941183" y="3321997"/>
                    <a:pt x="2941183" y="3321383"/>
                    <a:pt x="2941183" y="3320682"/>
                  </a:cubicBezTo>
                  <a:cubicBezTo>
                    <a:pt x="2941183" y="3310946"/>
                    <a:pt x="2937236" y="3303667"/>
                    <a:pt x="2931360" y="3298843"/>
                  </a:cubicBezTo>
                  <a:cubicBezTo>
                    <a:pt x="2933289" y="3289984"/>
                    <a:pt x="2930658" y="3280600"/>
                    <a:pt x="2928816" y="3271741"/>
                  </a:cubicBezTo>
                  <a:cubicBezTo>
                    <a:pt x="2911187" y="3181578"/>
                    <a:pt x="2891190" y="3089923"/>
                    <a:pt x="2866369" y="3001163"/>
                  </a:cubicBezTo>
                  <a:cubicBezTo>
                    <a:pt x="2812779" y="2801629"/>
                    <a:pt x="2767698" y="2599989"/>
                    <a:pt x="2715687" y="2400104"/>
                  </a:cubicBezTo>
                  <a:cubicBezTo>
                    <a:pt x="2639118" y="2132859"/>
                    <a:pt x="2551323" y="1868772"/>
                    <a:pt x="2479666" y="1600036"/>
                  </a:cubicBezTo>
                  <a:cubicBezTo>
                    <a:pt x="2424849" y="1396730"/>
                    <a:pt x="2356700" y="1196933"/>
                    <a:pt x="2309952" y="991522"/>
                  </a:cubicBezTo>
                  <a:cubicBezTo>
                    <a:pt x="2278553" y="852418"/>
                    <a:pt x="2243470" y="714191"/>
                    <a:pt x="2210755" y="575438"/>
                  </a:cubicBezTo>
                  <a:cubicBezTo>
                    <a:pt x="2188916" y="483696"/>
                    <a:pt x="2159271" y="393708"/>
                    <a:pt x="2146904" y="300036"/>
                  </a:cubicBezTo>
                  <a:cubicBezTo>
                    <a:pt x="2137344" y="216626"/>
                    <a:pt x="2118136" y="137251"/>
                    <a:pt x="2102436" y="54543"/>
                  </a:cubicBezTo>
                  <a:cubicBezTo>
                    <a:pt x="2106734" y="56034"/>
                    <a:pt x="2110330" y="57437"/>
                    <a:pt x="2112435" y="59016"/>
                  </a:cubicBezTo>
                  <a:cubicBezTo>
                    <a:pt x="2115768" y="75768"/>
                    <a:pt x="2132871" y="81118"/>
                    <a:pt x="2148132" y="82083"/>
                  </a:cubicBezTo>
                  <a:close/>
                  <a:moveTo>
                    <a:pt x="204534" y="988715"/>
                  </a:moveTo>
                  <a:cubicBezTo>
                    <a:pt x="289172" y="945212"/>
                    <a:pt x="366530" y="889518"/>
                    <a:pt x="449238" y="842770"/>
                  </a:cubicBezTo>
                  <a:cubicBezTo>
                    <a:pt x="529227" y="799969"/>
                    <a:pt x="606585" y="752519"/>
                    <a:pt x="687539" y="711735"/>
                  </a:cubicBezTo>
                  <a:cubicBezTo>
                    <a:pt x="918911" y="590786"/>
                    <a:pt x="1156423" y="482292"/>
                    <a:pt x="1392269" y="370553"/>
                  </a:cubicBezTo>
                  <a:cubicBezTo>
                    <a:pt x="1497956" y="313543"/>
                    <a:pt x="1609695" y="268988"/>
                    <a:pt x="1718014" y="217328"/>
                  </a:cubicBezTo>
                  <a:cubicBezTo>
                    <a:pt x="1822474" y="164703"/>
                    <a:pt x="1928863" y="116201"/>
                    <a:pt x="2036656" y="69892"/>
                  </a:cubicBezTo>
                  <a:cubicBezTo>
                    <a:pt x="2045426" y="65331"/>
                    <a:pt x="2055951" y="61647"/>
                    <a:pt x="2064722" y="56209"/>
                  </a:cubicBezTo>
                  <a:cubicBezTo>
                    <a:pt x="2061828" y="104010"/>
                    <a:pt x="2080422" y="154003"/>
                    <a:pt x="2084193" y="201365"/>
                  </a:cubicBezTo>
                  <a:cubicBezTo>
                    <a:pt x="2099103" y="378797"/>
                    <a:pt x="2149974" y="549213"/>
                    <a:pt x="2188565" y="722348"/>
                  </a:cubicBezTo>
                  <a:cubicBezTo>
                    <a:pt x="2221982" y="857680"/>
                    <a:pt x="2250048" y="994241"/>
                    <a:pt x="2284078" y="1129398"/>
                  </a:cubicBezTo>
                  <a:cubicBezTo>
                    <a:pt x="2330739" y="1299638"/>
                    <a:pt x="2383100" y="1468300"/>
                    <a:pt x="2429322" y="1638628"/>
                  </a:cubicBezTo>
                  <a:cubicBezTo>
                    <a:pt x="2500277" y="1909117"/>
                    <a:pt x="2591932" y="2173731"/>
                    <a:pt x="2665255" y="2443344"/>
                  </a:cubicBezTo>
                  <a:cubicBezTo>
                    <a:pt x="2723581" y="2678049"/>
                    <a:pt x="2781818" y="2912754"/>
                    <a:pt x="2841898" y="3146933"/>
                  </a:cubicBezTo>
                  <a:cubicBezTo>
                    <a:pt x="2853914" y="3198768"/>
                    <a:pt x="2862948" y="3246043"/>
                    <a:pt x="2873911" y="3299369"/>
                  </a:cubicBezTo>
                  <a:cubicBezTo>
                    <a:pt x="2875051" y="3305070"/>
                    <a:pt x="2878911" y="3310332"/>
                    <a:pt x="2883471" y="3314191"/>
                  </a:cubicBezTo>
                  <a:cubicBezTo>
                    <a:pt x="2883296" y="3314981"/>
                    <a:pt x="2883033" y="3315770"/>
                    <a:pt x="2882945" y="3316647"/>
                  </a:cubicBezTo>
                  <a:cubicBezTo>
                    <a:pt x="2883910" y="3337697"/>
                    <a:pt x="2871192" y="3353133"/>
                    <a:pt x="2852335" y="3360413"/>
                  </a:cubicBezTo>
                  <a:cubicBezTo>
                    <a:pt x="2665782" y="3441981"/>
                    <a:pt x="2482122" y="3530390"/>
                    <a:pt x="2294165" y="3608713"/>
                  </a:cubicBezTo>
                  <a:cubicBezTo>
                    <a:pt x="2212071" y="3644498"/>
                    <a:pt x="2126907" y="3672476"/>
                    <a:pt x="2044023" y="3706244"/>
                  </a:cubicBezTo>
                  <a:cubicBezTo>
                    <a:pt x="1927898" y="3750536"/>
                    <a:pt x="1814142" y="3800880"/>
                    <a:pt x="1695298" y="3837893"/>
                  </a:cubicBezTo>
                  <a:cubicBezTo>
                    <a:pt x="1447437" y="3921917"/>
                    <a:pt x="1201505" y="4012869"/>
                    <a:pt x="962677" y="4120311"/>
                  </a:cubicBezTo>
                  <a:cubicBezTo>
                    <a:pt x="964168" y="4118557"/>
                    <a:pt x="965396" y="4116627"/>
                    <a:pt x="966010" y="4114259"/>
                  </a:cubicBezTo>
                  <a:cubicBezTo>
                    <a:pt x="966010" y="4114259"/>
                    <a:pt x="966010" y="4114259"/>
                    <a:pt x="966098" y="4114347"/>
                  </a:cubicBezTo>
                  <a:cubicBezTo>
                    <a:pt x="967677" y="4106716"/>
                    <a:pt x="966186" y="4099349"/>
                    <a:pt x="964168" y="4091981"/>
                  </a:cubicBezTo>
                  <a:cubicBezTo>
                    <a:pt x="966624" y="4086894"/>
                    <a:pt x="967764" y="4081106"/>
                    <a:pt x="966800" y="4075229"/>
                  </a:cubicBezTo>
                  <a:cubicBezTo>
                    <a:pt x="953907" y="3964718"/>
                    <a:pt x="928296" y="3856925"/>
                    <a:pt x="904352" y="3748431"/>
                  </a:cubicBezTo>
                  <a:cubicBezTo>
                    <a:pt x="885232" y="3651777"/>
                    <a:pt x="859972" y="3556702"/>
                    <a:pt x="837957" y="3460663"/>
                  </a:cubicBezTo>
                  <a:cubicBezTo>
                    <a:pt x="810417" y="3334803"/>
                    <a:pt x="784368" y="3208328"/>
                    <a:pt x="746566" y="3085099"/>
                  </a:cubicBezTo>
                  <a:cubicBezTo>
                    <a:pt x="710080" y="2959415"/>
                    <a:pt x="665261" y="2836098"/>
                    <a:pt x="633248" y="2709185"/>
                  </a:cubicBezTo>
                  <a:cubicBezTo>
                    <a:pt x="588605" y="2515001"/>
                    <a:pt x="543348" y="2320992"/>
                    <a:pt x="489495" y="2129176"/>
                  </a:cubicBezTo>
                  <a:cubicBezTo>
                    <a:pt x="429065" y="1906925"/>
                    <a:pt x="363197" y="1686165"/>
                    <a:pt x="317940" y="1460055"/>
                  </a:cubicBezTo>
                  <a:cubicBezTo>
                    <a:pt x="282681" y="1332441"/>
                    <a:pt x="242511" y="1206405"/>
                    <a:pt x="216550" y="1076247"/>
                  </a:cubicBezTo>
                  <a:cubicBezTo>
                    <a:pt x="209095" y="1049497"/>
                    <a:pt x="201815" y="1021693"/>
                    <a:pt x="187519" y="997574"/>
                  </a:cubicBezTo>
                  <a:cubicBezTo>
                    <a:pt x="193834" y="993890"/>
                    <a:pt x="199535" y="990820"/>
                    <a:pt x="204534" y="988715"/>
                  </a:cubicBezTo>
                  <a:close/>
                  <a:moveTo>
                    <a:pt x="698678" y="3536881"/>
                  </a:moveTo>
                  <a:cubicBezTo>
                    <a:pt x="657631" y="3408828"/>
                    <a:pt x="623074" y="3279108"/>
                    <a:pt x="592289" y="3148249"/>
                  </a:cubicBezTo>
                  <a:cubicBezTo>
                    <a:pt x="548260" y="2950907"/>
                    <a:pt x="481602" y="2760231"/>
                    <a:pt x="424504" y="2566661"/>
                  </a:cubicBezTo>
                  <a:cubicBezTo>
                    <a:pt x="382668" y="2403262"/>
                    <a:pt x="348286" y="2237845"/>
                    <a:pt x="301451" y="2075674"/>
                  </a:cubicBezTo>
                  <a:cubicBezTo>
                    <a:pt x="268034" y="1946919"/>
                    <a:pt x="225496" y="1820533"/>
                    <a:pt x="190852" y="1692129"/>
                  </a:cubicBezTo>
                  <a:cubicBezTo>
                    <a:pt x="148576" y="1505575"/>
                    <a:pt x="114283" y="1317004"/>
                    <a:pt x="51572" y="1135713"/>
                  </a:cubicBezTo>
                  <a:cubicBezTo>
                    <a:pt x="46046" y="1120978"/>
                    <a:pt x="41310" y="1105454"/>
                    <a:pt x="34732" y="1090894"/>
                  </a:cubicBezTo>
                  <a:cubicBezTo>
                    <a:pt x="72359" y="1082913"/>
                    <a:pt x="127000" y="1038621"/>
                    <a:pt x="168398" y="1010204"/>
                  </a:cubicBezTo>
                  <a:cubicBezTo>
                    <a:pt x="170240" y="1021255"/>
                    <a:pt x="173047" y="1032130"/>
                    <a:pt x="175415" y="1043094"/>
                  </a:cubicBezTo>
                  <a:cubicBezTo>
                    <a:pt x="192869" y="1136064"/>
                    <a:pt x="204008" y="1230876"/>
                    <a:pt x="229881" y="1322179"/>
                  </a:cubicBezTo>
                  <a:cubicBezTo>
                    <a:pt x="261456" y="1433831"/>
                    <a:pt x="282594" y="1547850"/>
                    <a:pt x="306011" y="1661344"/>
                  </a:cubicBezTo>
                  <a:cubicBezTo>
                    <a:pt x="340042" y="1820971"/>
                    <a:pt x="390825" y="1976301"/>
                    <a:pt x="430556" y="2134526"/>
                  </a:cubicBezTo>
                  <a:cubicBezTo>
                    <a:pt x="483268" y="2325728"/>
                    <a:pt x="529315" y="2518772"/>
                    <a:pt x="573256" y="2712080"/>
                  </a:cubicBezTo>
                  <a:cubicBezTo>
                    <a:pt x="630266" y="2934330"/>
                    <a:pt x="715079" y="3148950"/>
                    <a:pt x="758582" y="3374885"/>
                  </a:cubicBezTo>
                  <a:cubicBezTo>
                    <a:pt x="808049" y="3611081"/>
                    <a:pt x="875847" y="3843944"/>
                    <a:pt x="908123" y="4083386"/>
                  </a:cubicBezTo>
                  <a:cubicBezTo>
                    <a:pt x="909965" y="4095490"/>
                    <a:pt x="918911" y="4104962"/>
                    <a:pt x="929963" y="4108032"/>
                  </a:cubicBezTo>
                  <a:cubicBezTo>
                    <a:pt x="930226" y="4110225"/>
                    <a:pt x="930664" y="4112329"/>
                    <a:pt x="931103" y="4114259"/>
                  </a:cubicBezTo>
                  <a:cubicBezTo>
                    <a:pt x="932418" y="4123468"/>
                    <a:pt x="940487" y="4127327"/>
                    <a:pt x="948557" y="4126889"/>
                  </a:cubicBezTo>
                  <a:cubicBezTo>
                    <a:pt x="916017" y="4142501"/>
                    <a:pt x="883214" y="4157587"/>
                    <a:pt x="849272" y="4170041"/>
                  </a:cubicBezTo>
                  <a:cubicBezTo>
                    <a:pt x="850763" y="4161621"/>
                    <a:pt x="849710" y="4152324"/>
                    <a:pt x="846904" y="4144255"/>
                  </a:cubicBezTo>
                  <a:cubicBezTo>
                    <a:pt x="839273" y="4113470"/>
                    <a:pt x="830853" y="4082772"/>
                    <a:pt x="824275" y="4051724"/>
                  </a:cubicBezTo>
                  <a:cubicBezTo>
                    <a:pt x="789455" y="3878677"/>
                    <a:pt x="746215" y="3706858"/>
                    <a:pt x="698678" y="3536881"/>
                  </a:cubicBezTo>
                  <a:close/>
                  <a:moveTo>
                    <a:pt x="1039334" y="4330020"/>
                  </a:moveTo>
                  <a:cubicBezTo>
                    <a:pt x="1038807" y="4331510"/>
                    <a:pt x="1038369" y="4333089"/>
                    <a:pt x="1037930" y="4334668"/>
                  </a:cubicBezTo>
                  <a:cubicBezTo>
                    <a:pt x="1036176" y="4330370"/>
                    <a:pt x="1033282" y="4326248"/>
                    <a:pt x="1028721" y="4322652"/>
                  </a:cubicBezTo>
                  <a:cubicBezTo>
                    <a:pt x="980745" y="4282044"/>
                    <a:pt x="928208" y="4245908"/>
                    <a:pt x="880583" y="4204773"/>
                  </a:cubicBezTo>
                  <a:cubicBezTo>
                    <a:pt x="917596" y="4197932"/>
                    <a:pt x="959520" y="4207141"/>
                    <a:pt x="988814" y="4229945"/>
                  </a:cubicBezTo>
                  <a:cubicBezTo>
                    <a:pt x="1014776" y="4255819"/>
                    <a:pt x="1044596" y="4290990"/>
                    <a:pt x="1039334" y="4330020"/>
                  </a:cubicBezTo>
                  <a:close/>
                  <a:moveTo>
                    <a:pt x="2356174" y="4285376"/>
                  </a:moveTo>
                  <a:cubicBezTo>
                    <a:pt x="2356174" y="4285376"/>
                    <a:pt x="2356700" y="4285289"/>
                    <a:pt x="2357314" y="4285289"/>
                  </a:cubicBezTo>
                  <a:cubicBezTo>
                    <a:pt x="2356963" y="4285376"/>
                    <a:pt x="2356613" y="4285376"/>
                    <a:pt x="2356174" y="4285376"/>
                  </a:cubicBezTo>
                  <a:close/>
                  <a:moveTo>
                    <a:pt x="2891628" y="4100752"/>
                  </a:moveTo>
                  <a:cubicBezTo>
                    <a:pt x="2882682" y="4110839"/>
                    <a:pt x="2872771" y="4126626"/>
                    <a:pt x="2863299" y="4143466"/>
                  </a:cubicBezTo>
                  <a:cubicBezTo>
                    <a:pt x="2797343" y="4137852"/>
                    <a:pt x="2729720" y="4145308"/>
                    <a:pt x="2663413" y="4145658"/>
                  </a:cubicBezTo>
                  <a:cubicBezTo>
                    <a:pt x="2501505" y="4154692"/>
                    <a:pt x="2338545" y="4173462"/>
                    <a:pt x="2175058" y="4177233"/>
                  </a:cubicBezTo>
                  <a:cubicBezTo>
                    <a:pt x="2075247" y="4185302"/>
                    <a:pt x="1981137" y="4195038"/>
                    <a:pt x="1879571" y="4198107"/>
                  </a:cubicBezTo>
                  <a:cubicBezTo>
                    <a:pt x="1774936" y="4209597"/>
                    <a:pt x="1670652" y="4223279"/>
                    <a:pt x="1567070" y="4241786"/>
                  </a:cubicBezTo>
                  <a:cubicBezTo>
                    <a:pt x="1470942" y="4253802"/>
                    <a:pt x="1374201" y="4260292"/>
                    <a:pt x="1279301" y="4280816"/>
                  </a:cubicBezTo>
                  <a:cubicBezTo>
                    <a:pt x="1267900" y="4284412"/>
                    <a:pt x="1251410" y="4284061"/>
                    <a:pt x="1245008" y="4295287"/>
                  </a:cubicBezTo>
                  <a:cubicBezTo>
                    <a:pt x="1243605" y="4298094"/>
                    <a:pt x="1246060" y="4300287"/>
                    <a:pt x="1248516" y="4300287"/>
                  </a:cubicBezTo>
                  <a:cubicBezTo>
                    <a:pt x="1250446" y="4300550"/>
                    <a:pt x="1252024" y="4298357"/>
                    <a:pt x="1252551" y="4296691"/>
                  </a:cubicBezTo>
                  <a:cubicBezTo>
                    <a:pt x="1281757" y="4291867"/>
                    <a:pt x="1311841" y="4290200"/>
                    <a:pt x="1341398" y="4287394"/>
                  </a:cubicBezTo>
                  <a:cubicBezTo>
                    <a:pt x="1524882" y="4274237"/>
                    <a:pt x="1696000" y="4261520"/>
                    <a:pt x="1880887" y="4244154"/>
                  </a:cubicBezTo>
                  <a:cubicBezTo>
                    <a:pt x="1959122" y="4241698"/>
                    <a:pt x="2039287" y="4243189"/>
                    <a:pt x="2117347" y="4233541"/>
                  </a:cubicBezTo>
                  <a:cubicBezTo>
                    <a:pt x="2182689" y="4229682"/>
                    <a:pt x="2248118" y="4230472"/>
                    <a:pt x="2313460" y="4226349"/>
                  </a:cubicBezTo>
                  <a:cubicBezTo>
                    <a:pt x="2466071" y="4220736"/>
                    <a:pt x="2617981" y="4203545"/>
                    <a:pt x="2770855" y="4200125"/>
                  </a:cubicBezTo>
                  <a:cubicBezTo>
                    <a:pt x="2792080" y="4197669"/>
                    <a:pt x="2814095" y="4198107"/>
                    <a:pt x="2835758" y="4197230"/>
                  </a:cubicBezTo>
                  <a:cubicBezTo>
                    <a:pt x="2831198" y="4206791"/>
                    <a:pt x="2827865" y="4213982"/>
                    <a:pt x="2826461" y="4216789"/>
                  </a:cubicBezTo>
                  <a:cubicBezTo>
                    <a:pt x="2820059" y="4230033"/>
                    <a:pt x="2814446" y="4243715"/>
                    <a:pt x="2807692" y="4256696"/>
                  </a:cubicBezTo>
                  <a:cubicBezTo>
                    <a:pt x="2760681" y="4256959"/>
                    <a:pt x="2714108" y="4265291"/>
                    <a:pt x="2667448" y="4270642"/>
                  </a:cubicBezTo>
                  <a:cubicBezTo>
                    <a:pt x="2563953" y="4274764"/>
                    <a:pt x="2462563" y="4276343"/>
                    <a:pt x="2359068" y="4285201"/>
                  </a:cubicBezTo>
                  <a:cubicBezTo>
                    <a:pt x="2237769" y="4291955"/>
                    <a:pt x="2122258" y="4301252"/>
                    <a:pt x="1998678" y="4308093"/>
                  </a:cubicBezTo>
                  <a:cubicBezTo>
                    <a:pt x="1783444" y="4317039"/>
                    <a:pt x="1567684" y="4311864"/>
                    <a:pt x="1352625" y="4325196"/>
                  </a:cubicBezTo>
                  <a:cubicBezTo>
                    <a:pt x="1266233" y="4330458"/>
                    <a:pt x="1178789" y="4335457"/>
                    <a:pt x="1091958" y="4337825"/>
                  </a:cubicBezTo>
                  <a:cubicBezTo>
                    <a:pt x="1095554" y="4309584"/>
                    <a:pt x="1087485" y="4282044"/>
                    <a:pt x="1072575" y="4258012"/>
                  </a:cubicBezTo>
                  <a:cubicBezTo>
                    <a:pt x="1078714" y="4257661"/>
                    <a:pt x="1084854" y="4256959"/>
                    <a:pt x="1090993" y="4256170"/>
                  </a:cubicBezTo>
                  <a:cubicBezTo>
                    <a:pt x="1095905" y="4263011"/>
                    <a:pt x="1103623" y="4267747"/>
                    <a:pt x="1113885" y="4267747"/>
                  </a:cubicBezTo>
                  <a:cubicBezTo>
                    <a:pt x="1207644" y="4258626"/>
                    <a:pt x="1301053" y="4240470"/>
                    <a:pt x="1391830" y="4215386"/>
                  </a:cubicBezTo>
                  <a:cubicBezTo>
                    <a:pt x="1423580" y="4204071"/>
                    <a:pt x="1455681" y="4194073"/>
                    <a:pt x="1487958" y="4184513"/>
                  </a:cubicBezTo>
                  <a:cubicBezTo>
                    <a:pt x="1582506" y="4182495"/>
                    <a:pt x="1676616" y="4168024"/>
                    <a:pt x="1771428" y="4170567"/>
                  </a:cubicBezTo>
                  <a:cubicBezTo>
                    <a:pt x="1880536" y="4170480"/>
                    <a:pt x="1987364" y="4144781"/>
                    <a:pt x="2095595" y="4134695"/>
                  </a:cubicBezTo>
                  <a:cubicBezTo>
                    <a:pt x="2228998" y="4132415"/>
                    <a:pt x="2351438" y="4130573"/>
                    <a:pt x="2485016" y="4116452"/>
                  </a:cubicBezTo>
                  <a:cubicBezTo>
                    <a:pt x="2619910" y="4105927"/>
                    <a:pt x="2756471" y="4103296"/>
                    <a:pt x="2891628" y="4100752"/>
                  </a:cubicBezTo>
                  <a:close/>
                  <a:moveTo>
                    <a:pt x="2803395" y="3879554"/>
                  </a:moveTo>
                  <a:cubicBezTo>
                    <a:pt x="2825409" y="3933494"/>
                    <a:pt x="2850757" y="3985504"/>
                    <a:pt x="2862597" y="4043216"/>
                  </a:cubicBezTo>
                  <a:cubicBezTo>
                    <a:pt x="2671921" y="4044005"/>
                    <a:pt x="2482122" y="4063389"/>
                    <a:pt x="2292499" y="4081720"/>
                  </a:cubicBezTo>
                  <a:cubicBezTo>
                    <a:pt x="2224964" y="4085579"/>
                    <a:pt x="2156990" y="4082947"/>
                    <a:pt x="2089631" y="4090841"/>
                  </a:cubicBezTo>
                  <a:cubicBezTo>
                    <a:pt x="1999292" y="4102418"/>
                    <a:pt x="1910620" y="4124784"/>
                    <a:pt x="1820193" y="4135046"/>
                  </a:cubicBezTo>
                  <a:cubicBezTo>
                    <a:pt x="1740467" y="4141010"/>
                    <a:pt x="1659601" y="4145922"/>
                    <a:pt x="1579787" y="4157674"/>
                  </a:cubicBezTo>
                  <a:cubicBezTo>
                    <a:pt x="1730030" y="4104874"/>
                    <a:pt x="1883781" y="4061985"/>
                    <a:pt x="2033323" y="4006379"/>
                  </a:cubicBezTo>
                  <a:cubicBezTo>
                    <a:pt x="2107611" y="3976208"/>
                    <a:pt x="2183566" y="3950772"/>
                    <a:pt x="2259082" y="3923758"/>
                  </a:cubicBezTo>
                  <a:cubicBezTo>
                    <a:pt x="2375557" y="3877361"/>
                    <a:pt x="2487560" y="3820790"/>
                    <a:pt x="2595791" y="3757553"/>
                  </a:cubicBezTo>
                  <a:cubicBezTo>
                    <a:pt x="2644819" y="3734486"/>
                    <a:pt x="2690954" y="3706945"/>
                    <a:pt x="2734632" y="3676160"/>
                  </a:cubicBezTo>
                  <a:cubicBezTo>
                    <a:pt x="2754278" y="3744923"/>
                    <a:pt x="2777082" y="3813072"/>
                    <a:pt x="2803395" y="3879554"/>
                  </a:cubicBezTo>
                  <a:close/>
                  <a:moveTo>
                    <a:pt x="2774013" y="3587576"/>
                  </a:moveTo>
                  <a:cubicBezTo>
                    <a:pt x="2705250" y="3642305"/>
                    <a:pt x="2626839" y="3681861"/>
                    <a:pt x="2549043" y="3721943"/>
                  </a:cubicBezTo>
                  <a:cubicBezTo>
                    <a:pt x="2402659" y="3807020"/>
                    <a:pt x="2245750" y="3870432"/>
                    <a:pt x="2085509" y="3923671"/>
                  </a:cubicBezTo>
                  <a:cubicBezTo>
                    <a:pt x="1960701" y="3971296"/>
                    <a:pt x="1833437" y="4016816"/>
                    <a:pt x="1704069" y="4052601"/>
                  </a:cubicBezTo>
                  <a:cubicBezTo>
                    <a:pt x="1622589" y="4078825"/>
                    <a:pt x="1543038" y="4110488"/>
                    <a:pt x="1459716" y="4130573"/>
                  </a:cubicBezTo>
                  <a:cubicBezTo>
                    <a:pt x="1374727" y="4160832"/>
                    <a:pt x="1287634" y="4183022"/>
                    <a:pt x="1198435" y="4196880"/>
                  </a:cubicBezTo>
                  <a:cubicBezTo>
                    <a:pt x="1167825" y="4202405"/>
                    <a:pt x="1136689" y="4204773"/>
                    <a:pt x="1106079" y="4210299"/>
                  </a:cubicBezTo>
                  <a:cubicBezTo>
                    <a:pt x="1092134" y="4214070"/>
                    <a:pt x="1085643" y="4225034"/>
                    <a:pt x="1085205" y="4236436"/>
                  </a:cubicBezTo>
                  <a:cubicBezTo>
                    <a:pt x="1076346" y="4237576"/>
                    <a:pt x="1067400" y="4238365"/>
                    <a:pt x="1058366" y="4238628"/>
                  </a:cubicBezTo>
                  <a:cubicBezTo>
                    <a:pt x="1040737" y="4218017"/>
                    <a:pt x="1018021" y="4201440"/>
                    <a:pt x="994164" y="4191705"/>
                  </a:cubicBezTo>
                  <a:cubicBezTo>
                    <a:pt x="979254" y="4186267"/>
                    <a:pt x="957678" y="4181180"/>
                    <a:pt x="935664" y="4179601"/>
                  </a:cubicBezTo>
                  <a:cubicBezTo>
                    <a:pt x="970045" y="4166796"/>
                    <a:pt x="1003724" y="4150131"/>
                    <a:pt x="1037229" y="4137852"/>
                  </a:cubicBezTo>
                  <a:cubicBezTo>
                    <a:pt x="1154231" y="4093034"/>
                    <a:pt x="1270268" y="4045759"/>
                    <a:pt x="1388848" y="4004976"/>
                  </a:cubicBezTo>
                  <a:cubicBezTo>
                    <a:pt x="1546634" y="3941475"/>
                    <a:pt x="1713278" y="3898411"/>
                    <a:pt x="1872467" y="3836928"/>
                  </a:cubicBezTo>
                  <a:cubicBezTo>
                    <a:pt x="2018149" y="3776234"/>
                    <a:pt x="2167340" y="3724312"/>
                    <a:pt x="2313373" y="3664670"/>
                  </a:cubicBezTo>
                  <a:cubicBezTo>
                    <a:pt x="2455284" y="3607748"/>
                    <a:pt x="2592283" y="3539687"/>
                    <a:pt x="2732527" y="3478731"/>
                  </a:cubicBezTo>
                  <a:cubicBezTo>
                    <a:pt x="2743666" y="3473468"/>
                    <a:pt x="2754980" y="3468469"/>
                    <a:pt x="2766294" y="3463557"/>
                  </a:cubicBezTo>
                  <a:cubicBezTo>
                    <a:pt x="2752612" y="3474345"/>
                    <a:pt x="2738930" y="3485221"/>
                    <a:pt x="2725861" y="3496798"/>
                  </a:cubicBezTo>
                  <a:cubicBezTo>
                    <a:pt x="2679464" y="3539337"/>
                    <a:pt x="2628330" y="3575560"/>
                    <a:pt x="2571759" y="3603538"/>
                  </a:cubicBezTo>
                  <a:cubicBezTo>
                    <a:pt x="2480982" y="3658706"/>
                    <a:pt x="2380732" y="3693088"/>
                    <a:pt x="2283026" y="3733345"/>
                  </a:cubicBezTo>
                  <a:cubicBezTo>
                    <a:pt x="2122170" y="3798424"/>
                    <a:pt x="1957807" y="3854908"/>
                    <a:pt x="1796951" y="3920425"/>
                  </a:cubicBezTo>
                  <a:cubicBezTo>
                    <a:pt x="1732749" y="3941037"/>
                    <a:pt x="1670389" y="3967086"/>
                    <a:pt x="1605836" y="3986382"/>
                  </a:cubicBezTo>
                  <a:cubicBezTo>
                    <a:pt x="1525058" y="4013044"/>
                    <a:pt x="1442174" y="4030323"/>
                    <a:pt x="1362624" y="4061020"/>
                  </a:cubicBezTo>
                  <a:cubicBezTo>
                    <a:pt x="1349204" y="4070317"/>
                    <a:pt x="1213959" y="4100489"/>
                    <a:pt x="1237728" y="4119609"/>
                  </a:cubicBezTo>
                  <a:cubicBezTo>
                    <a:pt x="1305087" y="4109084"/>
                    <a:pt x="1369728" y="4083912"/>
                    <a:pt x="1434982" y="4064353"/>
                  </a:cubicBezTo>
                  <a:cubicBezTo>
                    <a:pt x="1537161" y="4038217"/>
                    <a:pt x="1638814" y="4009010"/>
                    <a:pt x="1737485" y="3971997"/>
                  </a:cubicBezTo>
                  <a:cubicBezTo>
                    <a:pt x="1810633" y="3949106"/>
                    <a:pt x="1881150" y="3919110"/>
                    <a:pt x="1953070" y="3892710"/>
                  </a:cubicBezTo>
                  <a:cubicBezTo>
                    <a:pt x="2100945" y="3840875"/>
                    <a:pt x="2249609" y="3790355"/>
                    <a:pt x="2394941" y="3731591"/>
                  </a:cubicBezTo>
                  <a:cubicBezTo>
                    <a:pt x="2491419" y="3696070"/>
                    <a:pt x="2582021" y="3646340"/>
                    <a:pt x="2670342" y="3594154"/>
                  </a:cubicBezTo>
                  <a:cubicBezTo>
                    <a:pt x="2736474" y="3545213"/>
                    <a:pt x="2799272" y="3490922"/>
                    <a:pt x="2862685" y="3437859"/>
                  </a:cubicBezTo>
                  <a:cubicBezTo>
                    <a:pt x="2873824" y="3426632"/>
                    <a:pt x="2885840" y="3415844"/>
                    <a:pt x="2895926" y="3403653"/>
                  </a:cubicBezTo>
                  <a:cubicBezTo>
                    <a:pt x="2906538" y="3396461"/>
                    <a:pt x="2915835" y="3388216"/>
                    <a:pt x="2923378" y="3378656"/>
                  </a:cubicBezTo>
                  <a:cubicBezTo>
                    <a:pt x="2931009" y="3382603"/>
                    <a:pt x="2939867" y="3382165"/>
                    <a:pt x="2948463" y="3381200"/>
                  </a:cubicBezTo>
                  <a:cubicBezTo>
                    <a:pt x="2963987" y="3380937"/>
                    <a:pt x="2983195" y="3381288"/>
                    <a:pt x="3001789" y="3379358"/>
                  </a:cubicBezTo>
                  <a:cubicBezTo>
                    <a:pt x="2928728" y="3451717"/>
                    <a:pt x="2855580" y="3524777"/>
                    <a:pt x="2774013" y="3587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 rot="-1019340">
              <a:off x="8670335" y="4380868"/>
              <a:ext cx="52011" cy="36679"/>
            </a:xfrm>
            <a:custGeom>
              <a:rect b="b" l="l" r="r" t="t"/>
              <a:pathLst>
                <a:path extrusionOk="0" h="73350" w="104018">
                  <a:moveTo>
                    <a:pt x="31927" y="68795"/>
                  </a:moveTo>
                  <a:cubicBezTo>
                    <a:pt x="54556" y="74935"/>
                    <a:pt x="85166" y="78618"/>
                    <a:pt x="98410" y="54323"/>
                  </a:cubicBezTo>
                  <a:cubicBezTo>
                    <a:pt x="117793" y="17662"/>
                    <a:pt x="83324" y="-1722"/>
                    <a:pt x="50170" y="120"/>
                  </a:cubicBezTo>
                  <a:cubicBezTo>
                    <a:pt x="40610" y="-143"/>
                    <a:pt x="32278" y="5909"/>
                    <a:pt x="28331" y="14153"/>
                  </a:cubicBezTo>
                  <a:cubicBezTo>
                    <a:pt x="13246" y="2751"/>
                    <a:pt x="-174" y="23275"/>
                    <a:pt x="2" y="37396"/>
                  </a:cubicBezTo>
                  <a:cubicBezTo>
                    <a:pt x="440" y="54499"/>
                    <a:pt x="16842" y="65287"/>
                    <a:pt x="31927" y="68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 rot="-1019340">
              <a:off x="7256870" y="3340417"/>
              <a:ext cx="233163" cy="263292"/>
            </a:xfrm>
            <a:custGeom>
              <a:rect b="b" l="l" r="r" t="t"/>
              <a:pathLst>
                <a:path extrusionOk="0" h="526531" w="466306">
                  <a:moveTo>
                    <a:pt x="71658" y="441803"/>
                  </a:moveTo>
                  <a:cubicBezTo>
                    <a:pt x="80692" y="476272"/>
                    <a:pt x="86832" y="525564"/>
                    <a:pt x="132001" y="526529"/>
                  </a:cubicBezTo>
                  <a:cubicBezTo>
                    <a:pt x="214095" y="527230"/>
                    <a:pt x="189537" y="415491"/>
                    <a:pt x="175855" y="364094"/>
                  </a:cubicBezTo>
                  <a:cubicBezTo>
                    <a:pt x="192169" y="393038"/>
                    <a:pt x="225848" y="404001"/>
                    <a:pt x="257598" y="398826"/>
                  </a:cubicBezTo>
                  <a:cubicBezTo>
                    <a:pt x="314521" y="388828"/>
                    <a:pt x="306802" y="313575"/>
                    <a:pt x="310047" y="269546"/>
                  </a:cubicBezTo>
                  <a:cubicBezTo>
                    <a:pt x="318643" y="303488"/>
                    <a:pt x="326361" y="337694"/>
                    <a:pt x="335570" y="371549"/>
                  </a:cubicBezTo>
                  <a:cubicBezTo>
                    <a:pt x="341271" y="389793"/>
                    <a:pt x="345218" y="410755"/>
                    <a:pt x="360304" y="423823"/>
                  </a:cubicBezTo>
                  <a:cubicBezTo>
                    <a:pt x="395211" y="450048"/>
                    <a:pt x="459501" y="436102"/>
                    <a:pt x="465640" y="388214"/>
                  </a:cubicBezTo>
                  <a:cubicBezTo>
                    <a:pt x="471166" y="321995"/>
                    <a:pt x="441082" y="258056"/>
                    <a:pt x="420910" y="196222"/>
                  </a:cubicBezTo>
                  <a:cubicBezTo>
                    <a:pt x="398193" y="138598"/>
                    <a:pt x="383459" y="77729"/>
                    <a:pt x="357322" y="21509"/>
                  </a:cubicBezTo>
                  <a:cubicBezTo>
                    <a:pt x="344166" y="108"/>
                    <a:pt x="314696" y="1687"/>
                    <a:pt x="292506" y="284"/>
                  </a:cubicBezTo>
                  <a:cubicBezTo>
                    <a:pt x="237250" y="-4716"/>
                    <a:pt x="225322" y="57469"/>
                    <a:pt x="221200" y="100007"/>
                  </a:cubicBezTo>
                  <a:cubicBezTo>
                    <a:pt x="216727" y="133511"/>
                    <a:pt x="208833" y="166402"/>
                    <a:pt x="200501" y="199116"/>
                  </a:cubicBezTo>
                  <a:cubicBezTo>
                    <a:pt x="173224" y="171138"/>
                    <a:pt x="152788" y="137195"/>
                    <a:pt x="130773" y="105006"/>
                  </a:cubicBezTo>
                  <a:cubicBezTo>
                    <a:pt x="119547" y="87816"/>
                    <a:pt x="105952" y="63345"/>
                    <a:pt x="81833" y="67643"/>
                  </a:cubicBezTo>
                  <a:cubicBezTo>
                    <a:pt x="67712" y="70362"/>
                    <a:pt x="55520" y="78519"/>
                    <a:pt x="42101" y="83430"/>
                  </a:cubicBezTo>
                  <a:cubicBezTo>
                    <a:pt x="28945" y="88693"/>
                    <a:pt x="13859" y="92990"/>
                    <a:pt x="6141" y="105883"/>
                  </a:cubicBezTo>
                  <a:cubicBezTo>
                    <a:pt x="-3770" y="125881"/>
                    <a:pt x="-2104" y="163683"/>
                    <a:pt x="14210" y="179733"/>
                  </a:cubicBezTo>
                  <a:cubicBezTo>
                    <a:pt x="37891" y="265862"/>
                    <a:pt x="51047" y="354534"/>
                    <a:pt x="71658" y="441803"/>
                  </a:cubicBezTo>
                  <a:close/>
                  <a:moveTo>
                    <a:pt x="28857" y="153509"/>
                  </a:moveTo>
                  <a:cubicBezTo>
                    <a:pt x="28419" y="144650"/>
                    <a:pt x="30348" y="136055"/>
                    <a:pt x="34120" y="127898"/>
                  </a:cubicBezTo>
                  <a:cubicBezTo>
                    <a:pt x="49995" y="120881"/>
                    <a:pt x="67361" y="116759"/>
                    <a:pt x="83411" y="110006"/>
                  </a:cubicBezTo>
                  <a:cubicBezTo>
                    <a:pt x="118933" y="155526"/>
                    <a:pt x="145771" y="237532"/>
                    <a:pt x="206728" y="253320"/>
                  </a:cubicBezTo>
                  <a:cubicBezTo>
                    <a:pt x="225059" y="254197"/>
                    <a:pt x="236373" y="237883"/>
                    <a:pt x="239355" y="221657"/>
                  </a:cubicBezTo>
                  <a:cubicBezTo>
                    <a:pt x="250319" y="188329"/>
                    <a:pt x="259177" y="154298"/>
                    <a:pt x="264878" y="119566"/>
                  </a:cubicBezTo>
                  <a:cubicBezTo>
                    <a:pt x="270404" y="95271"/>
                    <a:pt x="268123" y="69923"/>
                    <a:pt x="281543" y="47558"/>
                  </a:cubicBezTo>
                  <a:cubicBezTo>
                    <a:pt x="295400" y="41331"/>
                    <a:pt x="313293" y="44313"/>
                    <a:pt x="328554" y="43436"/>
                  </a:cubicBezTo>
                  <a:cubicBezTo>
                    <a:pt x="350481" y="108953"/>
                    <a:pt x="365566" y="176927"/>
                    <a:pt x="390738" y="241567"/>
                  </a:cubicBezTo>
                  <a:cubicBezTo>
                    <a:pt x="404245" y="282088"/>
                    <a:pt x="418892" y="323398"/>
                    <a:pt x="423629" y="366199"/>
                  </a:cubicBezTo>
                  <a:cubicBezTo>
                    <a:pt x="427400" y="390933"/>
                    <a:pt x="410034" y="396020"/>
                    <a:pt x="389510" y="389617"/>
                  </a:cubicBezTo>
                  <a:cubicBezTo>
                    <a:pt x="359865" y="317522"/>
                    <a:pt x="352498" y="236392"/>
                    <a:pt x="316275" y="167103"/>
                  </a:cubicBezTo>
                  <a:cubicBezTo>
                    <a:pt x="304873" y="149825"/>
                    <a:pt x="278385" y="156403"/>
                    <a:pt x="275578" y="176663"/>
                  </a:cubicBezTo>
                  <a:cubicBezTo>
                    <a:pt x="268913" y="212711"/>
                    <a:pt x="268649" y="249461"/>
                    <a:pt x="266545" y="285947"/>
                  </a:cubicBezTo>
                  <a:cubicBezTo>
                    <a:pt x="264440" y="307348"/>
                    <a:pt x="265054" y="332432"/>
                    <a:pt x="254178" y="353131"/>
                  </a:cubicBezTo>
                  <a:cubicBezTo>
                    <a:pt x="234005" y="357341"/>
                    <a:pt x="217078" y="348570"/>
                    <a:pt x="207693" y="330502"/>
                  </a:cubicBezTo>
                  <a:cubicBezTo>
                    <a:pt x="187871" y="301208"/>
                    <a:pt x="175066" y="270335"/>
                    <a:pt x="157787" y="238848"/>
                  </a:cubicBezTo>
                  <a:cubicBezTo>
                    <a:pt x="151121" y="222008"/>
                    <a:pt x="128931" y="204642"/>
                    <a:pt x="114109" y="222885"/>
                  </a:cubicBezTo>
                  <a:cubicBezTo>
                    <a:pt x="103233" y="239111"/>
                    <a:pt x="113583" y="260249"/>
                    <a:pt x="114547" y="278141"/>
                  </a:cubicBezTo>
                  <a:cubicBezTo>
                    <a:pt x="121301" y="321644"/>
                    <a:pt x="131738" y="364445"/>
                    <a:pt x="141912" y="407159"/>
                  </a:cubicBezTo>
                  <a:cubicBezTo>
                    <a:pt x="145859" y="431717"/>
                    <a:pt x="154542" y="460836"/>
                    <a:pt x="140772" y="483552"/>
                  </a:cubicBezTo>
                  <a:cubicBezTo>
                    <a:pt x="136387" y="482762"/>
                    <a:pt x="131914" y="481710"/>
                    <a:pt x="127879" y="479868"/>
                  </a:cubicBezTo>
                  <a:cubicBezTo>
                    <a:pt x="82096" y="383302"/>
                    <a:pt x="70781" y="274019"/>
                    <a:pt x="28156" y="176225"/>
                  </a:cubicBezTo>
                  <a:cubicBezTo>
                    <a:pt x="33330" y="169910"/>
                    <a:pt x="28770" y="161139"/>
                    <a:pt x="28857" y="153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 rot="-1019340">
              <a:off x="7473450" y="3209290"/>
              <a:ext cx="158182" cy="265308"/>
            </a:xfrm>
            <a:custGeom>
              <a:rect b="b" l="l" r="r" t="t"/>
              <a:pathLst>
                <a:path extrusionOk="0" h="530564" w="316351">
                  <a:moveTo>
                    <a:pt x="75297" y="529792"/>
                  </a:moveTo>
                  <a:cubicBezTo>
                    <a:pt x="164758" y="541457"/>
                    <a:pt x="143358" y="417965"/>
                    <a:pt x="139236" y="362095"/>
                  </a:cubicBezTo>
                  <a:cubicBezTo>
                    <a:pt x="153269" y="355780"/>
                    <a:pt x="167477" y="353763"/>
                    <a:pt x="183089" y="351746"/>
                  </a:cubicBezTo>
                  <a:cubicBezTo>
                    <a:pt x="208612" y="380163"/>
                    <a:pt x="204314" y="426122"/>
                    <a:pt x="232469" y="453311"/>
                  </a:cubicBezTo>
                  <a:cubicBezTo>
                    <a:pt x="248256" y="467432"/>
                    <a:pt x="273428" y="468572"/>
                    <a:pt x="291408" y="457872"/>
                  </a:cubicBezTo>
                  <a:cubicBezTo>
                    <a:pt x="329824" y="431384"/>
                    <a:pt x="314826" y="377356"/>
                    <a:pt x="305441" y="339467"/>
                  </a:cubicBezTo>
                  <a:cubicBezTo>
                    <a:pt x="280620" y="251321"/>
                    <a:pt x="252378" y="163262"/>
                    <a:pt x="209840" y="81958"/>
                  </a:cubicBezTo>
                  <a:cubicBezTo>
                    <a:pt x="195631" y="58101"/>
                    <a:pt x="186598" y="26877"/>
                    <a:pt x="160987" y="12844"/>
                  </a:cubicBezTo>
                  <a:cubicBezTo>
                    <a:pt x="135289" y="2582"/>
                    <a:pt x="106521" y="-1628"/>
                    <a:pt x="78893" y="565"/>
                  </a:cubicBezTo>
                  <a:cubicBezTo>
                    <a:pt x="55650" y="3898"/>
                    <a:pt x="31092" y="14774"/>
                    <a:pt x="20830" y="37051"/>
                  </a:cubicBezTo>
                  <a:cubicBezTo>
                    <a:pt x="15568" y="46261"/>
                    <a:pt x="18199" y="55207"/>
                    <a:pt x="23988" y="61083"/>
                  </a:cubicBezTo>
                  <a:cubicBezTo>
                    <a:pt x="22848" y="61960"/>
                    <a:pt x="21883" y="63100"/>
                    <a:pt x="21094" y="64591"/>
                  </a:cubicBezTo>
                  <a:cubicBezTo>
                    <a:pt x="14691" y="62048"/>
                    <a:pt x="7937" y="70643"/>
                    <a:pt x="8376" y="79063"/>
                  </a:cubicBezTo>
                  <a:cubicBezTo>
                    <a:pt x="-1360" y="172121"/>
                    <a:pt x="-2675" y="266143"/>
                    <a:pt x="4780" y="359464"/>
                  </a:cubicBezTo>
                  <a:cubicBezTo>
                    <a:pt x="11884" y="417526"/>
                    <a:pt x="2587" y="512952"/>
                    <a:pt x="75297" y="529792"/>
                  </a:cubicBezTo>
                  <a:close/>
                  <a:moveTo>
                    <a:pt x="54335" y="59680"/>
                  </a:moveTo>
                  <a:cubicBezTo>
                    <a:pt x="74770" y="35209"/>
                    <a:pt x="115642" y="45208"/>
                    <a:pt x="142919" y="51874"/>
                  </a:cubicBezTo>
                  <a:cubicBezTo>
                    <a:pt x="171161" y="90377"/>
                    <a:pt x="187738" y="139143"/>
                    <a:pt x="208612" y="182558"/>
                  </a:cubicBezTo>
                  <a:cubicBezTo>
                    <a:pt x="218260" y="213957"/>
                    <a:pt x="310791" y="421210"/>
                    <a:pt x="265359" y="426736"/>
                  </a:cubicBezTo>
                  <a:cubicBezTo>
                    <a:pt x="260096" y="426823"/>
                    <a:pt x="254659" y="423403"/>
                    <a:pt x="252466" y="418403"/>
                  </a:cubicBezTo>
                  <a:cubicBezTo>
                    <a:pt x="229399" y="370340"/>
                    <a:pt x="221505" y="297893"/>
                    <a:pt x="150199" y="323329"/>
                  </a:cubicBezTo>
                  <a:cubicBezTo>
                    <a:pt x="128974" y="327188"/>
                    <a:pt x="104065" y="339730"/>
                    <a:pt x="105994" y="364639"/>
                  </a:cubicBezTo>
                  <a:cubicBezTo>
                    <a:pt x="101258" y="401651"/>
                    <a:pt x="107222" y="445330"/>
                    <a:pt x="92312" y="480939"/>
                  </a:cubicBezTo>
                  <a:cubicBezTo>
                    <a:pt x="43459" y="476378"/>
                    <a:pt x="38196" y="201240"/>
                    <a:pt x="29952" y="99411"/>
                  </a:cubicBezTo>
                  <a:cubicBezTo>
                    <a:pt x="30917" y="98885"/>
                    <a:pt x="31794" y="98096"/>
                    <a:pt x="32408" y="97043"/>
                  </a:cubicBezTo>
                  <a:cubicBezTo>
                    <a:pt x="34601" y="87308"/>
                    <a:pt x="33899" y="76958"/>
                    <a:pt x="34601" y="66872"/>
                  </a:cubicBezTo>
                  <a:cubicBezTo>
                    <a:pt x="41354" y="68626"/>
                    <a:pt x="48897" y="66784"/>
                    <a:pt x="54335" y="59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 rot="-1019340">
              <a:off x="7501648" y="3264247"/>
              <a:ext cx="51518" cy="79054"/>
            </a:xfrm>
            <a:custGeom>
              <a:rect b="b" l="l" r="r" t="t"/>
              <a:pathLst>
                <a:path extrusionOk="0" h="158093" w="103032">
                  <a:moveTo>
                    <a:pt x="34732" y="150932"/>
                  </a:moveTo>
                  <a:cubicBezTo>
                    <a:pt x="133929" y="196540"/>
                    <a:pt x="115159" y="9723"/>
                    <a:pt x="41661" y="1303"/>
                  </a:cubicBezTo>
                  <a:cubicBezTo>
                    <a:pt x="20786" y="-4047"/>
                    <a:pt x="-10175" y="7267"/>
                    <a:pt x="7455" y="31825"/>
                  </a:cubicBezTo>
                  <a:cubicBezTo>
                    <a:pt x="-1053" y="72346"/>
                    <a:pt x="-11666" y="129794"/>
                    <a:pt x="34732" y="150932"/>
                  </a:cubicBezTo>
                  <a:close/>
                  <a:moveTo>
                    <a:pt x="58413" y="111727"/>
                  </a:moveTo>
                  <a:cubicBezTo>
                    <a:pt x="27715" y="102430"/>
                    <a:pt x="36310" y="61558"/>
                    <a:pt x="27890" y="36824"/>
                  </a:cubicBezTo>
                  <a:cubicBezTo>
                    <a:pt x="59816" y="41648"/>
                    <a:pt x="57799" y="86730"/>
                    <a:pt x="58413" y="11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 rot="-1019340">
              <a:off x="7567437" y="3103004"/>
              <a:ext cx="183372" cy="244802"/>
            </a:xfrm>
            <a:custGeom>
              <a:rect b="b" l="l" r="r" t="t"/>
              <a:pathLst>
                <a:path extrusionOk="0" h="489555" w="366729">
                  <a:moveTo>
                    <a:pt x="12335" y="133914"/>
                  </a:moveTo>
                  <a:cubicBezTo>
                    <a:pt x="-6434" y="200309"/>
                    <a:pt x="73380" y="202326"/>
                    <a:pt x="118461" y="196011"/>
                  </a:cubicBezTo>
                  <a:cubicBezTo>
                    <a:pt x="150475" y="263546"/>
                    <a:pt x="160210" y="478166"/>
                    <a:pt x="247918" y="487814"/>
                  </a:cubicBezTo>
                  <a:cubicBezTo>
                    <a:pt x="338344" y="504654"/>
                    <a:pt x="334573" y="395283"/>
                    <a:pt x="319925" y="335642"/>
                  </a:cubicBezTo>
                  <a:cubicBezTo>
                    <a:pt x="308173" y="277228"/>
                    <a:pt x="280457" y="223113"/>
                    <a:pt x="266599" y="165840"/>
                  </a:cubicBezTo>
                  <a:cubicBezTo>
                    <a:pt x="267389" y="164086"/>
                    <a:pt x="268880" y="162946"/>
                    <a:pt x="270371" y="161805"/>
                  </a:cubicBezTo>
                  <a:lnTo>
                    <a:pt x="270371" y="161893"/>
                  </a:lnTo>
                  <a:cubicBezTo>
                    <a:pt x="297911" y="142510"/>
                    <a:pt x="337905" y="138037"/>
                    <a:pt x="355973" y="107339"/>
                  </a:cubicBezTo>
                  <a:cubicBezTo>
                    <a:pt x="376058" y="70414"/>
                    <a:pt x="370269" y="6300"/>
                    <a:pt x="319311" y="1652"/>
                  </a:cubicBezTo>
                  <a:cubicBezTo>
                    <a:pt x="221605" y="-6768"/>
                    <a:pt x="121970" y="18141"/>
                    <a:pt x="29526" y="50592"/>
                  </a:cubicBezTo>
                  <a:cubicBezTo>
                    <a:pt x="2863" y="62608"/>
                    <a:pt x="-3277" y="92341"/>
                    <a:pt x="1459" y="118829"/>
                  </a:cubicBezTo>
                  <a:cubicBezTo>
                    <a:pt x="2073" y="125494"/>
                    <a:pt x="6546" y="131108"/>
                    <a:pt x="12335" y="133914"/>
                  </a:cubicBezTo>
                  <a:close/>
                  <a:moveTo>
                    <a:pt x="43998" y="100059"/>
                  </a:moveTo>
                  <a:cubicBezTo>
                    <a:pt x="115041" y="77782"/>
                    <a:pt x="187399" y="63310"/>
                    <a:pt x="261600" y="50154"/>
                  </a:cubicBezTo>
                  <a:cubicBezTo>
                    <a:pt x="282474" y="46996"/>
                    <a:pt x="302910" y="41295"/>
                    <a:pt x="324223" y="46295"/>
                  </a:cubicBezTo>
                  <a:cubicBezTo>
                    <a:pt x="341852" y="100673"/>
                    <a:pt x="282913" y="108304"/>
                    <a:pt x="252040" y="136019"/>
                  </a:cubicBezTo>
                  <a:cubicBezTo>
                    <a:pt x="226605" y="155578"/>
                    <a:pt x="245199" y="188995"/>
                    <a:pt x="247304" y="214868"/>
                  </a:cubicBezTo>
                  <a:cubicBezTo>
                    <a:pt x="258618" y="286789"/>
                    <a:pt x="295455" y="362305"/>
                    <a:pt x="273440" y="434927"/>
                  </a:cubicBezTo>
                  <a:cubicBezTo>
                    <a:pt x="273177" y="434927"/>
                    <a:pt x="272826" y="435014"/>
                    <a:pt x="272563" y="435014"/>
                  </a:cubicBezTo>
                  <a:cubicBezTo>
                    <a:pt x="265810" y="435277"/>
                    <a:pt x="258969" y="434663"/>
                    <a:pt x="252478" y="432558"/>
                  </a:cubicBezTo>
                  <a:cubicBezTo>
                    <a:pt x="224938" y="381337"/>
                    <a:pt x="209414" y="324503"/>
                    <a:pt x="195732" y="268282"/>
                  </a:cubicBezTo>
                  <a:cubicBezTo>
                    <a:pt x="182049" y="217500"/>
                    <a:pt x="170384" y="120671"/>
                    <a:pt x="95570" y="152772"/>
                  </a:cubicBezTo>
                  <a:cubicBezTo>
                    <a:pt x="76449" y="158034"/>
                    <a:pt x="52593" y="166191"/>
                    <a:pt x="34262" y="155578"/>
                  </a:cubicBezTo>
                  <a:cubicBezTo>
                    <a:pt x="30403" y="149526"/>
                    <a:pt x="29438" y="141633"/>
                    <a:pt x="28298" y="134528"/>
                  </a:cubicBezTo>
                  <a:cubicBezTo>
                    <a:pt x="42594" y="129441"/>
                    <a:pt x="40577" y="112251"/>
                    <a:pt x="43998" y="100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 rot="-1019340">
              <a:off x="7744424" y="2938363"/>
              <a:ext cx="174005" cy="296581"/>
            </a:xfrm>
            <a:custGeom>
              <a:rect b="b" l="l" r="r" t="t"/>
              <a:pathLst>
                <a:path extrusionOk="0" h="593104" w="347995">
                  <a:moveTo>
                    <a:pt x="319" y="303802"/>
                  </a:moveTo>
                  <a:cubicBezTo>
                    <a:pt x="319" y="355813"/>
                    <a:pt x="4178" y="407648"/>
                    <a:pt x="9967" y="459307"/>
                  </a:cubicBezTo>
                  <a:cubicBezTo>
                    <a:pt x="13913" y="503337"/>
                    <a:pt x="16457" y="555961"/>
                    <a:pt x="56364" y="583501"/>
                  </a:cubicBezTo>
                  <a:cubicBezTo>
                    <a:pt x="72064" y="593675"/>
                    <a:pt x="95218" y="597008"/>
                    <a:pt x="112146" y="587360"/>
                  </a:cubicBezTo>
                  <a:cubicBezTo>
                    <a:pt x="175471" y="538770"/>
                    <a:pt x="138020" y="426066"/>
                    <a:pt x="132494" y="358268"/>
                  </a:cubicBezTo>
                  <a:cubicBezTo>
                    <a:pt x="154158" y="347393"/>
                    <a:pt x="177488" y="339236"/>
                    <a:pt x="200906" y="332833"/>
                  </a:cubicBezTo>
                  <a:cubicBezTo>
                    <a:pt x="219675" y="374933"/>
                    <a:pt x="214939" y="426768"/>
                    <a:pt x="242128" y="465008"/>
                  </a:cubicBezTo>
                  <a:cubicBezTo>
                    <a:pt x="264143" y="489830"/>
                    <a:pt x="302033" y="475446"/>
                    <a:pt x="321328" y="454483"/>
                  </a:cubicBezTo>
                  <a:cubicBezTo>
                    <a:pt x="355096" y="417383"/>
                    <a:pt x="351675" y="363794"/>
                    <a:pt x="338958" y="318537"/>
                  </a:cubicBezTo>
                  <a:cubicBezTo>
                    <a:pt x="315452" y="239863"/>
                    <a:pt x="296858" y="159786"/>
                    <a:pt x="275457" y="80499"/>
                  </a:cubicBezTo>
                  <a:cubicBezTo>
                    <a:pt x="269318" y="59098"/>
                    <a:pt x="265897" y="35768"/>
                    <a:pt x="251776" y="17788"/>
                  </a:cubicBezTo>
                  <a:cubicBezTo>
                    <a:pt x="233270" y="-4139"/>
                    <a:pt x="194328" y="-6156"/>
                    <a:pt x="173717" y="13753"/>
                  </a:cubicBezTo>
                  <a:cubicBezTo>
                    <a:pt x="131880" y="71465"/>
                    <a:pt x="161087" y="149437"/>
                    <a:pt x="160034" y="214954"/>
                  </a:cubicBezTo>
                  <a:lnTo>
                    <a:pt x="160034" y="214954"/>
                  </a:lnTo>
                  <a:lnTo>
                    <a:pt x="160034" y="214954"/>
                  </a:lnTo>
                  <a:cubicBezTo>
                    <a:pt x="145387" y="223199"/>
                    <a:pt x="130915" y="227760"/>
                    <a:pt x="113988" y="231706"/>
                  </a:cubicBezTo>
                  <a:cubicBezTo>
                    <a:pt x="100481" y="218989"/>
                    <a:pt x="103814" y="195922"/>
                    <a:pt x="100919" y="178731"/>
                  </a:cubicBezTo>
                  <a:cubicBezTo>
                    <a:pt x="98463" y="148472"/>
                    <a:pt x="98990" y="113652"/>
                    <a:pt x="85921" y="85235"/>
                  </a:cubicBezTo>
                  <a:cubicBezTo>
                    <a:pt x="67152" y="39276"/>
                    <a:pt x="19264" y="40767"/>
                    <a:pt x="7599" y="90322"/>
                  </a:cubicBezTo>
                  <a:cubicBezTo>
                    <a:pt x="-3102" y="130492"/>
                    <a:pt x="1898" y="172767"/>
                    <a:pt x="2249" y="213814"/>
                  </a:cubicBezTo>
                  <a:cubicBezTo>
                    <a:pt x="-821" y="243810"/>
                    <a:pt x="56" y="273806"/>
                    <a:pt x="319" y="303802"/>
                  </a:cubicBezTo>
                  <a:close/>
                  <a:moveTo>
                    <a:pt x="42506" y="91462"/>
                  </a:moveTo>
                  <a:cubicBezTo>
                    <a:pt x="67854" y="139614"/>
                    <a:pt x="48119" y="200570"/>
                    <a:pt x="74081" y="248985"/>
                  </a:cubicBezTo>
                  <a:cubicBezTo>
                    <a:pt x="84693" y="267053"/>
                    <a:pt x="106620" y="277928"/>
                    <a:pt x="127056" y="270473"/>
                  </a:cubicBezTo>
                  <a:cubicBezTo>
                    <a:pt x="148194" y="262755"/>
                    <a:pt x="171787" y="256615"/>
                    <a:pt x="188188" y="240653"/>
                  </a:cubicBezTo>
                  <a:cubicBezTo>
                    <a:pt x="220114" y="215481"/>
                    <a:pt x="153807" y="10684"/>
                    <a:pt x="224148" y="39539"/>
                  </a:cubicBezTo>
                  <a:cubicBezTo>
                    <a:pt x="229762" y="46819"/>
                    <a:pt x="230463" y="53222"/>
                    <a:pt x="233007" y="63133"/>
                  </a:cubicBezTo>
                  <a:cubicBezTo>
                    <a:pt x="245724" y="125668"/>
                    <a:pt x="261512" y="187590"/>
                    <a:pt x="276948" y="249511"/>
                  </a:cubicBezTo>
                  <a:cubicBezTo>
                    <a:pt x="285193" y="298890"/>
                    <a:pt x="342641" y="403438"/>
                    <a:pt x="277562" y="430715"/>
                  </a:cubicBezTo>
                  <a:cubicBezTo>
                    <a:pt x="253530" y="394579"/>
                    <a:pt x="253267" y="276613"/>
                    <a:pt x="192048" y="294417"/>
                  </a:cubicBezTo>
                  <a:cubicBezTo>
                    <a:pt x="160736" y="302837"/>
                    <a:pt x="124162" y="311345"/>
                    <a:pt x="103375" y="338008"/>
                  </a:cubicBezTo>
                  <a:cubicBezTo>
                    <a:pt x="96095" y="351953"/>
                    <a:pt x="102147" y="368355"/>
                    <a:pt x="101007" y="383353"/>
                  </a:cubicBezTo>
                  <a:cubicBezTo>
                    <a:pt x="100393" y="435977"/>
                    <a:pt x="119864" y="495267"/>
                    <a:pt x="93201" y="543770"/>
                  </a:cubicBezTo>
                  <a:cubicBezTo>
                    <a:pt x="52943" y="525790"/>
                    <a:pt x="42506" y="322045"/>
                    <a:pt x="34262" y="272490"/>
                  </a:cubicBezTo>
                  <a:cubicBezTo>
                    <a:pt x="28912" y="212762"/>
                    <a:pt x="16369" y="147858"/>
                    <a:pt x="42506" y="91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 rot="-1019340">
              <a:off x="7466627" y="3332467"/>
              <a:ext cx="776198" cy="733491"/>
            </a:xfrm>
            <a:custGeom>
              <a:rect b="b" l="l" r="r" t="t"/>
              <a:pathLst>
                <a:path extrusionOk="0" h="1466836" w="1552333">
                  <a:moveTo>
                    <a:pt x="1193431" y="7034"/>
                  </a:moveTo>
                  <a:cubicBezTo>
                    <a:pt x="1022928" y="58080"/>
                    <a:pt x="854091" y="116844"/>
                    <a:pt x="691832" y="190518"/>
                  </a:cubicBezTo>
                  <a:cubicBezTo>
                    <a:pt x="628068" y="220690"/>
                    <a:pt x="564217" y="250598"/>
                    <a:pt x="497647" y="274016"/>
                  </a:cubicBezTo>
                  <a:cubicBezTo>
                    <a:pt x="379242" y="318747"/>
                    <a:pt x="259346" y="359443"/>
                    <a:pt x="138134" y="395929"/>
                  </a:cubicBezTo>
                  <a:cubicBezTo>
                    <a:pt x="104367" y="409261"/>
                    <a:pt x="62443" y="410752"/>
                    <a:pt x="34903" y="435485"/>
                  </a:cubicBezTo>
                  <a:cubicBezTo>
                    <a:pt x="29991" y="440572"/>
                    <a:pt x="27974" y="447063"/>
                    <a:pt x="28237" y="453553"/>
                  </a:cubicBezTo>
                  <a:cubicBezTo>
                    <a:pt x="22974" y="451448"/>
                    <a:pt x="17624" y="450220"/>
                    <a:pt x="12450" y="453641"/>
                  </a:cubicBezTo>
                  <a:cubicBezTo>
                    <a:pt x="9818" y="455746"/>
                    <a:pt x="7713" y="458728"/>
                    <a:pt x="6135" y="462148"/>
                  </a:cubicBezTo>
                  <a:cubicBezTo>
                    <a:pt x="-9565" y="466095"/>
                    <a:pt x="9731" y="511528"/>
                    <a:pt x="10520" y="524684"/>
                  </a:cubicBezTo>
                  <a:cubicBezTo>
                    <a:pt x="23413" y="580817"/>
                    <a:pt x="37534" y="636599"/>
                    <a:pt x="51830" y="692381"/>
                  </a:cubicBezTo>
                  <a:cubicBezTo>
                    <a:pt x="67793" y="753337"/>
                    <a:pt x="78932" y="815347"/>
                    <a:pt x="91737" y="877005"/>
                  </a:cubicBezTo>
                  <a:cubicBezTo>
                    <a:pt x="118312" y="985587"/>
                    <a:pt x="153571" y="1092064"/>
                    <a:pt x="187514" y="1198541"/>
                  </a:cubicBezTo>
                  <a:cubicBezTo>
                    <a:pt x="209177" y="1262479"/>
                    <a:pt x="224175" y="1328348"/>
                    <a:pt x="241015" y="1393602"/>
                  </a:cubicBezTo>
                  <a:cubicBezTo>
                    <a:pt x="246716" y="1412284"/>
                    <a:pt x="250225" y="1432632"/>
                    <a:pt x="261977" y="1448682"/>
                  </a:cubicBezTo>
                  <a:cubicBezTo>
                    <a:pt x="287676" y="1478327"/>
                    <a:pt x="331793" y="1464294"/>
                    <a:pt x="364858" y="1457629"/>
                  </a:cubicBezTo>
                  <a:cubicBezTo>
                    <a:pt x="437655" y="1443332"/>
                    <a:pt x="503875" y="1410705"/>
                    <a:pt x="570182" y="1378604"/>
                  </a:cubicBezTo>
                  <a:cubicBezTo>
                    <a:pt x="636050" y="1351415"/>
                    <a:pt x="703234" y="1327032"/>
                    <a:pt x="769541" y="1300895"/>
                  </a:cubicBezTo>
                  <a:cubicBezTo>
                    <a:pt x="897243" y="1268005"/>
                    <a:pt x="1019331" y="1220467"/>
                    <a:pt x="1140280" y="1168720"/>
                  </a:cubicBezTo>
                  <a:cubicBezTo>
                    <a:pt x="1175100" y="1155651"/>
                    <a:pt x="1211674" y="1148810"/>
                    <a:pt x="1247722" y="1139952"/>
                  </a:cubicBezTo>
                  <a:cubicBezTo>
                    <a:pt x="1299031" y="1125480"/>
                    <a:pt x="1348322" y="1104693"/>
                    <a:pt x="1397789" y="1084959"/>
                  </a:cubicBezTo>
                  <a:cubicBezTo>
                    <a:pt x="1444713" y="1062594"/>
                    <a:pt x="1505406" y="1052595"/>
                    <a:pt x="1542331" y="1015056"/>
                  </a:cubicBezTo>
                  <a:cubicBezTo>
                    <a:pt x="1561539" y="983745"/>
                    <a:pt x="1548734" y="945767"/>
                    <a:pt x="1539875" y="913140"/>
                  </a:cubicBezTo>
                  <a:cubicBezTo>
                    <a:pt x="1510230" y="790525"/>
                    <a:pt x="1465412" y="672471"/>
                    <a:pt x="1432609" y="550821"/>
                  </a:cubicBezTo>
                  <a:cubicBezTo>
                    <a:pt x="1397000" y="394614"/>
                    <a:pt x="1361128" y="237266"/>
                    <a:pt x="1294908" y="90532"/>
                  </a:cubicBezTo>
                  <a:cubicBezTo>
                    <a:pt x="1271491" y="41065"/>
                    <a:pt x="1264562" y="-21120"/>
                    <a:pt x="1193431" y="7034"/>
                  </a:cubicBezTo>
                  <a:close/>
                  <a:moveTo>
                    <a:pt x="845408" y="189203"/>
                  </a:moveTo>
                  <a:cubicBezTo>
                    <a:pt x="968637" y="141928"/>
                    <a:pt x="1091164" y="98338"/>
                    <a:pt x="1218603" y="60887"/>
                  </a:cubicBezTo>
                  <a:cubicBezTo>
                    <a:pt x="1247546" y="122633"/>
                    <a:pt x="1271403" y="186045"/>
                    <a:pt x="1292102" y="250423"/>
                  </a:cubicBezTo>
                  <a:cubicBezTo>
                    <a:pt x="1204131" y="273840"/>
                    <a:pt x="1122739" y="318308"/>
                    <a:pt x="1033628" y="339358"/>
                  </a:cubicBezTo>
                  <a:cubicBezTo>
                    <a:pt x="979863" y="352777"/>
                    <a:pt x="929344" y="376283"/>
                    <a:pt x="875930" y="390930"/>
                  </a:cubicBezTo>
                  <a:cubicBezTo>
                    <a:pt x="863563" y="394965"/>
                    <a:pt x="763401" y="421452"/>
                    <a:pt x="706742" y="447677"/>
                  </a:cubicBezTo>
                  <a:cubicBezTo>
                    <a:pt x="689376" y="388387"/>
                    <a:pt x="671922" y="329184"/>
                    <a:pt x="666747" y="267526"/>
                  </a:cubicBezTo>
                  <a:cubicBezTo>
                    <a:pt x="725862" y="240336"/>
                    <a:pt x="784451" y="212007"/>
                    <a:pt x="845408" y="189203"/>
                  </a:cubicBezTo>
                  <a:close/>
                  <a:moveTo>
                    <a:pt x="1332974" y="390755"/>
                  </a:moveTo>
                  <a:cubicBezTo>
                    <a:pt x="1254563" y="408998"/>
                    <a:pt x="1176065" y="427329"/>
                    <a:pt x="1098531" y="449080"/>
                  </a:cubicBezTo>
                  <a:cubicBezTo>
                    <a:pt x="1038978" y="454956"/>
                    <a:pt x="983985" y="480479"/>
                    <a:pt x="924783" y="487408"/>
                  </a:cubicBezTo>
                  <a:cubicBezTo>
                    <a:pt x="869703" y="490303"/>
                    <a:pt x="818569" y="511703"/>
                    <a:pt x="766208" y="526877"/>
                  </a:cubicBezTo>
                  <a:cubicBezTo>
                    <a:pt x="758928" y="529420"/>
                    <a:pt x="743404" y="532227"/>
                    <a:pt x="731212" y="537138"/>
                  </a:cubicBezTo>
                  <a:cubicBezTo>
                    <a:pt x="726827" y="518544"/>
                    <a:pt x="721915" y="500038"/>
                    <a:pt x="716653" y="481620"/>
                  </a:cubicBezTo>
                  <a:cubicBezTo>
                    <a:pt x="759366" y="471182"/>
                    <a:pt x="801466" y="456360"/>
                    <a:pt x="844618" y="447414"/>
                  </a:cubicBezTo>
                  <a:cubicBezTo>
                    <a:pt x="916538" y="433380"/>
                    <a:pt x="984775" y="406103"/>
                    <a:pt x="1056256" y="390228"/>
                  </a:cubicBezTo>
                  <a:cubicBezTo>
                    <a:pt x="1142473" y="370845"/>
                    <a:pt x="1220708" y="331903"/>
                    <a:pt x="1305346" y="307432"/>
                  </a:cubicBezTo>
                  <a:cubicBezTo>
                    <a:pt x="1306749" y="307082"/>
                    <a:pt x="1307977" y="306468"/>
                    <a:pt x="1309205" y="305941"/>
                  </a:cubicBezTo>
                  <a:cubicBezTo>
                    <a:pt x="1317537" y="334096"/>
                    <a:pt x="1325431" y="362337"/>
                    <a:pt x="1332974" y="390755"/>
                  </a:cubicBezTo>
                  <a:close/>
                  <a:moveTo>
                    <a:pt x="1450326" y="810435"/>
                  </a:moveTo>
                  <a:cubicBezTo>
                    <a:pt x="1255703" y="856657"/>
                    <a:pt x="1073009" y="943224"/>
                    <a:pt x="877158" y="985587"/>
                  </a:cubicBezTo>
                  <a:cubicBezTo>
                    <a:pt x="868562" y="987604"/>
                    <a:pt x="856108" y="988043"/>
                    <a:pt x="845671" y="990674"/>
                  </a:cubicBezTo>
                  <a:cubicBezTo>
                    <a:pt x="844706" y="986464"/>
                    <a:pt x="843653" y="982342"/>
                    <a:pt x="842689" y="978132"/>
                  </a:cubicBezTo>
                  <a:cubicBezTo>
                    <a:pt x="838479" y="961818"/>
                    <a:pt x="834444" y="945504"/>
                    <a:pt x="830234" y="929191"/>
                  </a:cubicBezTo>
                  <a:cubicBezTo>
                    <a:pt x="906715" y="924806"/>
                    <a:pt x="980740" y="890599"/>
                    <a:pt x="1055555" y="875777"/>
                  </a:cubicBezTo>
                  <a:cubicBezTo>
                    <a:pt x="1103706" y="868585"/>
                    <a:pt x="1148788" y="850956"/>
                    <a:pt x="1194659" y="835432"/>
                  </a:cubicBezTo>
                  <a:cubicBezTo>
                    <a:pt x="1276578" y="816750"/>
                    <a:pt x="1356479" y="791227"/>
                    <a:pt x="1436995" y="768072"/>
                  </a:cubicBezTo>
                  <a:cubicBezTo>
                    <a:pt x="1441555" y="782281"/>
                    <a:pt x="1445941" y="796314"/>
                    <a:pt x="1450326" y="810435"/>
                  </a:cubicBezTo>
                  <a:close/>
                  <a:moveTo>
                    <a:pt x="792169" y="1009355"/>
                  </a:moveTo>
                  <a:cubicBezTo>
                    <a:pt x="797782" y="1032159"/>
                    <a:pt x="802694" y="1055314"/>
                    <a:pt x="807518" y="1078469"/>
                  </a:cubicBezTo>
                  <a:cubicBezTo>
                    <a:pt x="765857" y="1060840"/>
                    <a:pt x="721828" y="1049350"/>
                    <a:pt x="678149" y="1037685"/>
                  </a:cubicBezTo>
                  <a:cubicBezTo>
                    <a:pt x="708935" y="984973"/>
                    <a:pt x="741211" y="931033"/>
                    <a:pt x="760244" y="872707"/>
                  </a:cubicBezTo>
                  <a:cubicBezTo>
                    <a:pt x="770768" y="918227"/>
                    <a:pt x="781293" y="963660"/>
                    <a:pt x="792169" y="1009355"/>
                  </a:cubicBezTo>
                  <a:close/>
                  <a:moveTo>
                    <a:pt x="1354111" y="733340"/>
                  </a:moveTo>
                  <a:cubicBezTo>
                    <a:pt x="1291400" y="752548"/>
                    <a:pt x="1227286" y="767195"/>
                    <a:pt x="1164926" y="787631"/>
                  </a:cubicBezTo>
                  <a:cubicBezTo>
                    <a:pt x="1132123" y="800349"/>
                    <a:pt x="1099847" y="814031"/>
                    <a:pt x="1065553" y="822100"/>
                  </a:cubicBezTo>
                  <a:cubicBezTo>
                    <a:pt x="982670" y="842097"/>
                    <a:pt x="904961" y="878145"/>
                    <a:pt x="823744" y="903229"/>
                  </a:cubicBezTo>
                  <a:cubicBezTo>
                    <a:pt x="811903" y="856569"/>
                    <a:pt x="799975" y="809909"/>
                    <a:pt x="788222" y="763161"/>
                  </a:cubicBezTo>
                  <a:cubicBezTo>
                    <a:pt x="822077" y="752986"/>
                    <a:pt x="856020" y="742812"/>
                    <a:pt x="889963" y="732989"/>
                  </a:cubicBezTo>
                  <a:cubicBezTo>
                    <a:pt x="931887" y="717465"/>
                    <a:pt x="973899" y="702204"/>
                    <a:pt x="1016525" y="688346"/>
                  </a:cubicBezTo>
                  <a:cubicBezTo>
                    <a:pt x="1003456" y="720359"/>
                    <a:pt x="1018454" y="763774"/>
                    <a:pt x="1062922" y="775703"/>
                  </a:cubicBezTo>
                  <a:cubicBezTo>
                    <a:pt x="1113793" y="787806"/>
                    <a:pt x="1179398" y="761143"/>
                    <a:pt x="1185888" y="704309"/>
                  </a:cubicBezTo>
                  <a:cubicBezTo>
                    <a:pt x="1190010" y="681505"/>
                    <a:pt x="1182643" y="655105"/>
                    <a:pt x="1163786" y="641949"/>
                  </a:cubicBezTo>
                  <a:cubicBezTo>
                    <a:pt x="1234390" y="615900"/>
                    <a:pt x="1304118" y="586956"/>
                    <a:pt x="1377178" y="568713"/>
                  </a:cubicBezTo>
                  <a:cubicBezTo>
                    <a:pt x="1380072" y="580729"/>
                    <a:pt x="1382967" y="592745"/>
                    <a:pt x="1385861" y="604761"/>
                  </a:cubicBezTo>
                  <a:cubicBezTo>
                    <a:pt x="1395772" y="640019"/>
                    <a:pt x="1406911" y="675015"/>
                    <a:pt x="1418137" y="710010"/>
                  </a:cubicBezTo>
                  <a:cubicBezTo>
                    <a:pt x="1393843" y="717640"/>
                    <a:pt x="1368846" y="729481"/>
                    <a:pt x="1354111" y="733340"/>
                  </a:cubicBezTo>
                  <a:close/>
                  <a:moveTo>
                    <a:pt x="1091339" y="666331"/>
                  </a:moveTo>
                  <a:cubicBezTo>
                    <a:pt x="1094497" y="684575"/>
                    <a:pt x="1113529" y="688258"/>
                    <a:pt x="1129492" y="689399"/>
                  </a:cubicBezTo>
                  <a:cubicBezTo>
                    <a:pt x="1135281" y="732726"/>
                    <a:pt x="1050380" y="750969"/>
                    <a:pt x="1037048" y="708694"/>
                  </a:cubicBezTo>
                  <a:cubicBezTo>
                    <a:pt x="1033803" y="699573"/>
                    <a:pt x="1034768" y="689925"/>
                    <a:pt x="1038539" y="681505"/>
                  </a:cubicBezTo>
                  <a:cubicBezTo>
                    <a:pt x="1055993" y="676067"/>
                    <a:pt x="1073535" y="670980"/>
                    <a:pt x="1091339" y="666331"/>
                  </a:cubicBezTo>
                  <a:close/>
                  <a:moveTo>
                    <a:pt x="1363320" y="511352"/>
                  </a:moveTo>
                  <a:cubicBezTo>
                    <a:pt x="1298066" y="527929"/>
                    <a:pt x="1235267" y="552663"/>
                    <a:pt x="1172206" y="576168"/>
                  </a:cubicBezTo>
                  <a:cubicBezTo>
                    <a:pt x="1073798" y="615724"/>
                    <a:pt x="969689" y="638090"/>
                    <a:pt x="871808" y="679488"/>
                  </a:cubicBezTo>
                  <a:cubicBezTo>
                    <a:pt x="839268" y="689223"/>
                    <a:pt x="806816" y="698871"/>
                    <a:pt x="774365" y="708694"/>
                  </a:cubicBezTo>
                  <a:cubicBezTo>
                    <a:pt x="762349" y="660981"/>
                    <a:pt x="750333" y="613356"/>
                    <a:pt x="738229" y="565643"/>
                  </a:cubicBezTo>
                  <a:cubicBezTo>
                    <a:pt x="776996" y="565906"/>
                    <a:pt x="816201" y="550207"/>
                    <a:pt x="854178" y="543716"/>
                  </a:cubicBezTo>
                  <a:cubicBezTo>
                    <a:pt x="895313" y="533981"/>
                    <a:pt x="938114" y="539594"/>
                    <a:pt x="979249" y="529859"/>
                  </a:cubicBezTo>
                  <a:cubicBezTo>
                    <a:pt x="1102040" y="502757"/>
                    <a:pt x="1225181" y="477497"/>
                    <a:pt x="1347621" y="447589"/>
                  </a:cubicBezTo>
                  <a:cubicBezTo>
                    <a:pt x="1352883" y="468814"/>
                    <a:pt x="1358146" y="490039"/>
                    <a:pt x="1363320" y="511352"/>
                  </a:cubicBezTo>
                  <a:close/>
                  <a:moveTo>
                    <a:pt x="148221" y="900686"/>
                  </a:moveTo>
                  <a:cubicBezTo>
                    <a:pt x="134451" y="848763"/>
                    <a:pt x="121470" y="796665"/>
                    <a:pt x="107788" y="744830"/>
                  </a:cubicBezTo>
                  <a:cubicBezTo>
                    <a:pt x="111033" y="745970"/>
                    <a:pt x="114980" y="746935"/>
                    <a:pt x="119716" y="747461"/>
                  </a:cubicBezTo>
                  <a:cubicBezTo>
                    <a:pt x="183128" y="755618"/>
                    <a:pt x="245313" y="743426"/>
                    <a:pt x="307585" y="730884"/>
                  </a:cubicBezTo>
                  <a:cubicBezTo>
                    <a:pt x="322057" y="764564"/>
                    <a:pt x="324601" y="802278"/>
                    <a:pt x="336353" y="836659"/>
                  </a:cubicBezTo>
                  <a:cubicBezTo>
                    <a:pt x="274081" y="859376"/>
                    <a:pt x="213387" y="887004"/>
                    <a:pt x="148221" y="900686"/>
                  </a:cubicBezTo>
                  <a:close/>
                  <a:moveTo>
                    <a:pt x="463880" y="849991"/>
                  </a:moveTo>
                  <a:cubicBezTo>
                    <a:pt x="507646" y="840957"/>
                    <a:pt x="550886" y="830345"/>
                    <a:pt x="594038" y="818943"/>
                  </a:cubicBezTo>
                  <a:cubicBezTo>
                    <a:pt x="564305" y="872006"/>
                    <a:pt x="535362" y="925858"/>
                    <a:pt x="501507" y="976378"/>
                  </a:cubicBezTo>
                  <a:cubicBezTo>
                    <a:pt x="437217" y="957871"/>
                    <a:pt x="379242" y="924630"/>
                    <a:pt x="321618" y="890249"/>
                  </a:cubicBezTo>
                  <a:cubicBezTo>
                    <a:pt x="368454" y="874286"/>
                    <a:pt x="415378" y="858499"/>
                    <a:pt x="463880" y="849991"/>
                  </a:cubicBezTo>
                  <a:close/>
                  <a:moveTo>
                    <a:pt x="537203" y="779825"/>
                  </a:moveTo>
                  <a:cubicBezTo>
                    <a:pt x="537642" y="737989"/>
                    <a:pt x="529924" y="695714"/>
                    <a:pt x="526503" y="653965"/>
                  </a:cubicBezTo>
                  <a:cubicBezTo>
                    <a:pt x="581233" y="626863"/>
                    <a:pt x="643593" y="623793"/>
                    <a:pt x="702006" y="608532"/>
                  </a:cubicBezTo>
                  <a:cubicBezTo>
                    <a:pt x="710250" y="646948"/>
                    <a:pt x="718583" y="685276"/>
                    <a:pt x="726915" y="723517"/>
                  </a:cubicBezTo>
                  <a:cubicBezTo>
                    <a:pt x="702444" y="731323"/>
                    <a:pt x="677974" y="739216"/>
                    <a:pt x="653767" y="747724"/>
                  </a:cubicBezTo>
                  <a:cubicBezTo>
                    <a:pt x="615263" y="759740"/>
                    <a:pt x="576233" y="769914"/>
                    <a:pt x="537203" y="779825"/>
                  </a:cubicBezTo>
                  <a:close/>
                  <a:moveTo>
                    <a:pt x="574567" y="308134"/>
                  </a:moveTo>
                  <a:cubicBezTo>
                    <a:pt x="597985" y="298662"/>
                    <a:pt x="621052" y="288488"/>
                    <a:pt x="644119" y="278051"/>
                  </a:cubicBezTo>
                  <a:cubicBezTo>
                    <a:pt x="642803" y="301819"/>
                    <a:pt x="644031" y="325325"/>
                    <a:pt x="646838" y="348655"/>
                  </a:cubicBezTo>
                  <a:cubicBezTo>
                    <a:pt x="645259" y="358390"/>
                    <a:pt x="644996" y="368301"/>
                    <a:pt x="645084" y="378125"/>
                  </a:cubicBezTo>
                  <a:cubicBezTo>
                    <a:pt x="645084" y="380142"/>
                    <a:pt x="646750" y="381808"/>
                    <a:pt x="648767" y="381808"/>
                  </a:cubicBezTo>
                  <a:cubicBezTo>
                    <a:pt x="650083" y="381458"/>
                    <a:pt x="650872" y="380756"/>
                    <a:pt x="651486" y="379791"/>
                  </a:cubicBezTo>
                  <a:cubicBezTo>
                    <a:pt x="656836" y="410050"/>
                    <a:pt x="664116" y="440046"/>
                    <a:pt x="671571" y="470042"/>
                  </a:cubicBezTo>
                  <a:cubicBezTo>
                    <a:pt x="669554" y="472498"/>
                    <a:pt x="668414" y="474866"/>
                    <a:pt x="668151" y="477146"/>
                  </a:cubicBezTo>
                  <a:cubicBezTo>
                    <a:pt x="651311" y="467937"/>
                    <a:pt x="630086" y="475831"/>
                    <a:pt x="611843" y="477410"/>
                  </a:cubicBezTo>
                  <a:cubicBezTo>
                    <a:pt x="412133" y="510651"/>
                    <a:pt x="481772" y="540647"/>
                    <a:pt x="401520" y="372161"/>
                  </a:cubicBezTo>
                  <a:cubicBezTo>
                    <a:pt x="459582" y="351637"/>
                    <a:pt x="517206" y="330324"/>
                    <a:pt x="574567" y="308134"/>
                  </a:cubicBezTo>
                  <a:close/>
                  <a:moveTo>
                    <a:pt x="30868" y="497144"/>
                  </a:moveTo>
                  <a:cubicBezTo>
                    <a:pt x="39113" y="489162"/>
                    <a:pt x="40954" y="472937"/>
                    <a:pt x="27798" y="467411"/>
                  </a:cubicBezTo>
                  <a:cubicBezTo>
                    <a:pt x="27798" y="467323"/>
                    <a:pt x="27798" y="467148"/>
                    <a:pt x="27711" y="467060"/>
                  </a:cubicBezTo>
                  <a:cubicBezTo>
                    <a:pt x="28939" y="466622"/>
                    <a:pt x="30254" y="466271"/>
                    <a:pt x="31570" y="466008"/>
                  </a:cubicBezTo>
                  <a:cubicBezTo>
                    <a:pt x="35604" y="473726"/>
                    <a:pt x="42796" y="479690"/>
                    <a:pt x="51918" y="480479"/>
                  </a:cubicBezTo>
                  <a:cubicBezTo>
                    <a:pt x="63232" y="482409"/>
                    <a:pt x="73933" y="478287"/>
                    <a:pt x="84282" y="474340"/>
                  </a:cubicBezTo>
                  <a:cubicBezTo>
                    <a:pt x="122873" y="461973"/>
                    <a:pt x="161903" y="450834"/>
                    <a:pt x="200582" y="438555"/>
                  </a:cubicBezTo>
                  <a:cubicBezTo>
                    <a:pt x="225228" y="431012"/>
                    <a:pt x="249698" y="423206"/>
                    <a:pt x="274169" y="415313"/>
                  </a:cubicBezTo>
                  <a:cubicBezTo>
                    <a:pt x="275309" y="464780"/>
                    <a:pt x="286799" y="514598"/>
                    <a:pt x="291886" y="563714"/>
                  </a:cubicBezTo>
                  <a:cubicBezTo>
                    <a:pt x="242331" y="590552"/>
                    <a:pt x="184532" y="598358"/>
                    <a:pt x="130241" y="611339"/>
                  </a:cubicBezTo>
                  <a:cubicBezTo>
                    <a:pt x="114980" y="616075"/>
                    <a:pt x="90597" y="620110"/>
                    <a:pt x="75336" y="630284"/>
                  </a:cubicBezTo>
                  <a:cubicBezTo>
                    <a:pt x="68056" y="606427"/>
                    <a:pt x="60426" y="582659"/>
                    <a:pt x="52181" y="558978"/>
                  </a:cubicBezTo>
                  <a:cubicBezTo>
                    <a:pt x="45164" y="538454"/>
                    <a:pt x="39113" y="517317"/>
                    <a:pt x="30868" y="497144"/>
                  </a:cubicBezTo>
                  <a:close/>
                  <a:moveTo>
                    <a:pt x="90597" y="682031"/>
                  </a:moveTo>
                  <a:cubicBezTo>
                    <a:pt x="106384" y="681944"/>
                    <a:pt x="124978" y="673085"/>
                    <a:pt x="141292" y="669664"/>
                  </a:cubicBezTo>
                  <a:cubicBezTo>
                    <a:pt x="194179" y="657385"/>
                    <a:pt x="249961" y="646334"/>
                    <a:pt x="301095" y="624144"/>
                  </a:cubicBezTo>
                  <a:cubicBezTo>
                    <a:pt x="346089" y="604235"/>
                    <a:pt x="354158" y="580115"/>
                    <a:pt x="339423" y="534683"/>
                  </a:cubicBezTo>
                  <a:cubicBezTo>
                    <a:pt x="330301" y="490127"/>
                    <a:pt x="322145" y="446975"/>
                    <a:pt x="313111" y="402595"/>
                  </a:cubicBezTo>
                  <a:cubicBezTo>
                    <a:pt x="337757" y="394351"/>
                    <a:pt x="362315" y="386018"/>
                    <a:pt x="386873" y="377423"/>
                  </a:cubicBezTo>
                  <a:cubicBezTo>
                    <a:pt x="389416" y="403384"/>
                    <a:pt x="405730" y="449255"/>
                    <a:pt x="405379" y="458465"/>
                  </a:cubicBezTo>
                  <a:cubicBezTo>
                    <a:pt x="412571" y="493372"/>
                    <a:pt x="410905" y="543629"/>
                    <a:pt x="455811" y="551172"/>
                  </a:cubicBezTo>
                  <a:cubicBezTo>
                    <a:pt x="519399" y="559241"/>
                    <a:pt x="582636" y="534419"/>
                    <a:pt x="646224" y="531262"/>
                  </a:cubicBezTo>
                  <a:cubicBezTo>
                    <a:pt x="657100" y="531087"/>
                    <a:pt x="669203" y="529157"/>
                    <a:pt x="676220" y="519509"/>
                  </a:cubicBezTo>
                  <a:cubicBezTo>
                    <a:pt x="678676" y="516527"/>
                    <a:pt x="680254" y="513019"/>
                    <a:pt x="681219" y="509423"/>
                  </a:cubicBezTo>
                  <a:cubicBezTo>
                    <a:pt x="684640" y="523807"/>
                    <a:pt x="687885" y="538279"/>
                    <a:pt x="690779" y="552750"/>
                  </a:cubicBezTo>
                  <a:cubicBezTo>
                    <a:pt x="690078" y="552926"/>
                    <a:pt x="689464" y="552926"/>
                    <a:pt x="688762" y="553101"/>
                  </a:cubicBezTo>
                  <a:cubicBezTo>
                    <a:pt x="626577" y="577045"/>
                    <a:pt x="544395" y="576168"/>
                    <a:pt x="499314" y="630108"/>
                  </a:cubicBezTo>
                  <a:cubicBezTo>
                    <a:pt x="475282" y="621425"/>
                    <a:pt x="490455" y="710273"/>
                    <a:pt x="487736" y="725359"/>
                  </a:cubicBezTo>
                  <a:cubicBezTo>
                    <a:pt x="491245" y="745882"/>
                    <a:pt x="483965" y="772458"/>
                    <a:pt x="494402" y="790701"/>
                  </a:cubicBezTo>
                  <a:cubicBezTo>
                    <a:pt x="460109" y="799384"/>
                    <a:pt x="425990" y="808242"/>
                    <a:pt x="392048" y="818416"/>
                  </a:cubicBezTo>
                  <a:cubicBezTo>
                    <a:pt x="337757" y="578273"/>
                    <a:pt x="321794" y="708957"/>
                    <a:pt x="124101" y="718342"/>
                  </a:cubicBezTo>
                  <a:cubicBezTo>
                    <a:pt x="114366" y="718430"/>
                    <a:pt x="106998" y="720710"/>
                    <a:pt x="102174" y="723868"/>
                  </a:cubicBezTo>
                  <a:cubicBezTo>
                    <a:pt x="98403" y="709834"/>
                    <a:pt x="94544" y="695889"/>
                    <a:pt x="90597" y="682031"/>
                  </a:cubicBezTo>
                  <a:close/>
                  <a:moveTo>
                    <a:pt x="242331" y="1187051"/>
                  </a:moveTo>
                  <a:cubicBezTo>
                    <a:pt x="222158" y="1129778"/>
                    <a:pt x="203126" y="1070312"/>
                    <a:pt x="183742" y="1011022"/>
                  </a:cubicBezTo>
                  <a:cubicBezTo>
                    <a:pt x="258908" y="1039966"/>
                    <a:pt x="324776" y="1087766"/>
                    <a:pt x="400555" y="1116183"/>
                  </a:cubicBezTo>
                  <a:cubicBezTo>
                    <a:pt x="385645" y="1201084"/>
                    <a:pt x="324688" y="1267654"/>
                    <a:pt x="287588" y="1344135"/>
                  </a:cubicBezTo>
                  <a:cubicBezTo>
                    <a:pt x="273379" y="1291598"/>
                    <a:pt x="261100" y="1238360"/>
                    <a:pt x="242331" y="1187051"/>
                  </a:cubicBezTo>
                  <a:close/>
                  <a:moveTo>
                    <a:pt x="523960" y="1335101"/>
                  </a:moveTo>
                  <a:cubicBezTo>
                    <a:pt x="502033" y="1346328"/>
                    <a:pt x="479580" y="1356940"/>
                    <a:pt x="456776" y="1366588"/>
                  </a:cubicBezTo>
                  <a:cubicBezTo>
                    <a:pt x="471861" y="1324138"/>
                    <a:pt x="492560" y="1281687"/>
                    <a:pt x="504839" y="1237921"/>
                  </a:cubicBezTo>
                  <a:cubicBezTo>
                    <a:pt x="509576" y="1229677"/>
                    <a:pt x="514575" y="1221520"/>
                    <a:pt x="519925" y="1213714"/>
                  </a:cubicBezTo>
                  <a:cubicBezTo>
                    <a:pt x="575269" y="1227659"/>
                    <a:pt x="631489" y="1243271"/>
                    <a:pt x="683675" y="1266777"/>
                  </a:cubicBezTo>
                  <a:cubicBezTo>
                    <a:pt x="685254" y="1267566"/>
                    <a:pt x="686920" y="1268356"/>
                    <a:pt x="688499" y="1269145"/>
                  </a:cubicBezTo>
                  <a:cubicBezTo>
                    <a:pt x="633331" y="1290458"/>
                    <a:pt x="577286" y="1309666"/>
                    <a:pt x="523960" y="1335101"/>
                  </a:cubicBezTo>
                  <a:close/>
                  <a:moveTo>
                    <a:pt x="756560" y="1243447"/>
                  </a:moveTo>
                  <a:cubicBezTo>
                    <a:pt x="749017" y="1231168"/>
                    <a:pt x="733230" y="1226256"/>
                    <a:pt x="720512" y="1220555"/>
                  </a:cubicBezTo>
                  <a:cubicBezTo>
                    <a:pt x="682535" y="1200382"/>
                    <a:pt x="640961" y="1190384"/>
                    <a:pt x="599739" y="1179245"/>
                  </a:cubicBezTo>
                  <a:cubicBezTo>
                    <a:pt x="569392" y="1172491"/>
                    <a:pt x="536853" y="1157494"/>
                    <a:pt x="505804" y="1167492"/>
                  </a:cubicBezTo>
                  <a:cubicBezTo>
                    <a:pt x="491683" y="1172667"/>
                    <a:pt x="485456" y="1187489"/>
                    <a:pt x="482562" y="1201084"/>
                  </a:cubicBezTo>
                  <a:cubicBezTo>
                    <a:pt x="476948" y="1219415"/>
                    <a:pt x="469318" y="1237570"/>
                    <a:pt x="462827" y="1255989"/>
                  </a:cubicBezTo>
                  <a:cubicBezTo>
                    <a:pt x="451952" y="1279758"/>
                    <a:pt x="442743" y="1301334"/>
                    <a:pt x="439146" y="1306158"/>
                  </a:cubicBezTo>
                  <a:cubicBezTo>
                    <a:pt x="433007" y="1325278"/>
                    <a:pt x="403713" y="1361238"/>
                    <a:pt x="402134" y="1386761"/>
                  </a:cubicBezTo>
                  <a:cubicBezTo>
                    <a:pt x="376874" y="1394917"/>
                    <a:pt x="351000" y="1401232"/>
                    <a:pt x="324688" y="1405179"/>
                  </a:cubicBezTo>
                  <a:cubicBezTo>
                    <a:pt x="341002" y="1379042"/>
                    <a:pt x="353018" y="1340451"/>
                    <a:pt x="365648" y="1324401"/>
                  </a:cubicBezTo>
                  <a:cubicBezTo>
                    <a:pt x="396871" y="1264760"/>
                    <a:pt x="497823" y="1136005"/>
                    <a:pt x="442567" y="1073294"/>
                  </a:cubicBezTo>
                  <a:cubicBezTo>
                    <a:pt x="427832" y="1063559"/>
                    <a:pt x="409414" y="1061015"/>
                    <a:pt x="393188" y="1054525"/>
                  </a:cubicBezTo>
                  <a:cubicBezTo>
                    <a:pt x="356965" y="1041456"/>
                    <a:pt x="321794" y="1025494"/>
                    <a:pt x="286009" y="1011197"/>
                  </a:cubicBezTo>
                  <a:cubicBezTo>
                    <a:pt x="252417" y="998129"/>
                    <a:pt x="213826" y="982780"/>
                    <a:pt x="177690" y="992165"/>
                  </a:cubicBezTo>
                  <a:cubicBezTo>
                    <a:pt x="171376" y="972869"/>
                    <a:pt x="164885" y="953749"/>
                    <a:pt x="158395" y="934629"/>
                  </a:cubicBezTo>
                  <a:cubicBezTo>
                    <a:pt x="193741" y="929717"/>
                    <a:pt x="228298" y="920420"/>
                    <a:pt x="262591" y="909632"/>
                  </a:cubicBezTo>
                  <a:cubicBezTo>
                    <a:pt x="264784" y="930419"/>
                    <a:pt x="294341" y="941821"/>
                    <a:pt x="311532" y="953135"/>
                  </a:cubicBezTo>
                  <a:cubicBezTo>
                    <a:pt x="360122" y="980938"/>
                    <a:pt x="410905" y="1006022"/>
                    <a:pt x="463529" y="1025055"/>
                  </a:cubicBezTo>
                  <a:cubicBezTo>
                    <a:pt x="486684" y="1032949"/>
                    <a:pt x="516417" y="1038387"/>
                    <a:pt x="535712" y="1019354"/>
                  </a:cubicBezTo>
                  <a:cubicBezTo>
                    <a:pt x="561937" y="983482"/>
                    <a:pt x="577461" y="940417"/>
                    <a:pt x="597371" y="900861"/>
                  </a:cubicBezTo>
                  <a:cubicBezTo>
                    <a:pt x="603949" y="881390"/>
                    <a:pt x="632191" y="836221"/>
                    <a:pt x="630963" y="808856"/>
                  </a:cubicBezTo>
                  <a:cubicBezTo>
                    <a:pt x="667098" y="798857"/>
                    <a:pt x="703058" y="788420"/>
                    <a:pt x="738931" y="777720"/>
                  </a:cubicBezTo>
                  <a:cubicBezTo>
                    <a:pt x="741387" y="788683"/>
                    <a:pt x="743842" y="799735"/>
                    <a:pt x="746298" y="810698"/>
                  </a:cubicBezTo>
                  <a:cubicBezTo>
                    <a:pt x="745333" y="812189"/>
                    <a:pt x="744369" y="813768"/>
                    <a:pt x="743755" y="815873"/>
                  </a:cubicBezTo>
                  <a:cubicBezTo>
                    <a:pt x="724196" y="866655"/>
                    <a:pt x="695691" y="913579"/>
                    <a:pt x="666221" y="959275"/>
                  </a:cubicBezTo>
                  <a:cubicBezTo>
                    <a:pt x="650697" y="982166"/>
                    <a:pt x="634734" y="1004707"/>
                    <a:pt x="619824" y="1027862"/>
                  </a:cubicBezTo>
                  <a:cubicBezTo>
                    <a:pt x="613421" y="1038211"/>
                    <a:pt x="611492" y="1050227"/>
                    <a:pt x="616316" y="1061717"/>
                  </a:cubicBezTo>
                  <a:cubicBezTo>
                    <a:pt x="626402" y="1083293"/>
                    <a:pt x="651837" y="1090573"/>
                    <a:pt x="672975" y="1096449"/>
                  </a:cubicBezTo>
                  <a:cubicBezTo>
                    <a:pt x="720424" y="1109605"/>
                    <a:pt x="762963" y="1120656"/>
                    <a:pt x="808395" y="1143811"/>
                  </a:cubicBezTo>
                  <a:cubicBezTo>
                    <a:pt x="813044" y="1146442"/>
                    <a:pt x="818131" y="1147583"/>
                    <a:pt x="823305" y="1147583"/>
                  </a:cubicBezTo>
                  <a:cubicBezTo>
                    <a:pt x="829182" y="1171176"/>
                    <a:pt x="835760" y="1194594"/>
                    <a:pt x="844092" y="1217398"/>
                  </a:cubicBezTo>
                  <a:cubicBezTo>
                    <a:pt x="814710" y="1225905"/>
                    <a:pt x="785416" y="1234062"/>
                    <a:pt x="756560" y="1243447"/>
                  </a:cubicBezTo>
                  <a:close/>
                  <a:moveTo>
                    <a:pt x="1218515" y="1034177"/>
                  </a:moveTo>
                  <a:cubicBezTo>
                    <a:pt x="1211411" y="1040842"/>
                    <a:pt x="1210622" y="1050402"/>
                    <a:pt x="1209832" y="1059524"/>
                  </a:cubicBezTo>
                  <a:cubicBezTo>
                    <a:pt x="1206236" y="1068997"/>
                    <a:pt x="1192203" y="1070838"/>
                    <a:pt x="1183169" y="1072417"/>
                  </a:cubicBezTo>
                  <a:cubicBezTo>
                    <a:pt x="1093883" y="1069435"/>
                    <a:pt x="1185537" y="976641"/>
                    <a:pt x="1218515" y="1034177"/>
                  </a:cubicBezTo>
                  <a:close/>
                  <a:moveTo>
                    <a:pt x="1266930" y="1071803"/>
                  </a:moveTo>
                  <a:cubicBezTo>
                    <a:pt x="1267017" y="1071189"/>
                    <a:pt x="1267281" y="1070575"/>
                    <a:pt x="1267368" y="1069874"/>
                  </a:cubicBezTo>
                  <a:cubicBezTo>
                    <a:pt x="1268509" y="1056805"/>
                    <a:pt x="1269123" y="1041369"/>
                    <a:pt x="1257721" y="1032423"/>
                  </a:cubicBezTo>
                  <a:cubicBezTo>
                    <a:pt x="1258422" y="974448"/>
                    <a:pt x="1188519" y="951819"/>
                    <a:pt x="1142034" y="972431"/>
                  </a:cubicBezTo>
                  <a:cubicBezTo>
                    <a:pt x="1082306" y="998918"/>
                    <a:pt x="1070553" y="1077767"/>
                    <a:pt x="1120546" y="1113114"/>
                  </a:cubicBezTo>
                  <a:cubicBezTo>
                    <a:pt x="1056958" y="1135830"/>
                    <a:pt x="996703" y="1167141"/>
                    <a:pt x="932764" y="1189068"/>
                  </a:cubicBezTo>
                  <a:cubicBezTo>
                    <a:pt x="921011" y="1193454"/>
                    <a:pt x="909083" y="1197488"/>
                    <a:pt x="897155" y="1201347"/>
                  </a:cubicBezTo>
                  <a:cubicBezTo>
                    <a:pt x="897067" y="1200821"/>
                    <a:pt x="897155" y="1200382"/>
                    <a:pt x="897067" y="1199856"/>
                  </a:cubicBezTo>
                  <a:cubicBezTo>
                    <a:pt x="881894" y="1138636"/>
                    <a:pt x="866282" y="1077417"/>
                    <a:pt x="851635" y="1016021"/>
                  </a:cubicBezTo>
                  <a:cubicBezTo>
                    <a:pt x="852336" y="1016109"/>
                    <a:pt x="853038" y="1016197"/>
                    <a:pt x="853740" y="1016197"/>
                  </a:cubicBezTo>
                  <a:cubicBezTo>
                    <a:pt x="932326" y="1021898"/>
                    <a:pt x="1009859" y="993831"/>
                    <a:pt x="1085375" y="975500"/>
                  </a:cubicBezTo>
                  <a:cubicBezTo>
                    <a:pt x="1212902" y="940154"/>
                    <a:pt x="1337096" y="894020"/>
                    <a:pt x="1466464" y="865603"/>
                  </a:cubicBezTo>
                  <a:cubicBezTo>
                    <a:pt x="1476989" y="903668"/>
                    <a:pt x="1486199" y="941996"/>
                    <a:pt x="1492777" y="980763"/>
                  </a:cubicBezTo>
                  <a:cubicBezTo>
                    <a:pt x="1419365" y="1015407"/>
                    <a:pt x="1342972" y="1043561"/>
                    <a:pt x="1266930" y="1071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 rot="-1019340">
              <a:off x="7930309" y="3984817"/>
              <a:ext cx="358653" cy="168452"/>
            </a:xfrm>
            <a:custGeom>
              <a:rect b="b" l="l" r="r" t="t"/>
              <a:pathLst>
                <a:path extrusionOk="0" h="336870" w="717277">
                  <a:moveTo>
                    <a:pt x="561024" y="7880"/>
                  </a:moveTo>
                  <a:cubicBezTo>
                    <a:pt x="423060" y="39279"/>
                    <a:pt x="287464" y="80414"/>
                    <a:pt x="151254" y="119005"/>
                  </a:cubicBezTo>
                  <a:cubicBezTo>
                    <a:pt x="118013" y="129530"/>
                    <a:pt x="84421" y="139617"/>
                    <a:pt x="52145" y="152948"/>
                  </a:cubicBezTo>
                  <a:cubicBezTo>
                    <a:pt x="20921" y="161631"/>
                    <a:pt x="-1971" y="187417"/>
                    <a:pt x="134" y="220834"/>
                  </a:cubicBezTo>
                  <a:cubicBezTo>
                    <a:pt x="2239" y="246532"/>
                    <a:pt x="4520" y="281615"/>
                    <a:pt x="30306" y="294771"/>
                  </a:cubicBezTo>
                  <a:cubicBezTo>
                    <a:pt x="29604" y="316610"/>
                    <a:pt x="47145" y="334678"/>
                    <a:pt x="68634" y="336871"/>
                  </a:cubicBezTo>
                  <a:cubicBezTo>
                    <a:pt x="165989" y="336608"/>
                    <a:pt x="253433" y="289070"/>
                    <a:pt x="346754" y="265477"/>
                  </a:cubicBezTo>
                  <a:cubicBezTo>
                    <a:pt x="437795" y="254250"/>
                    <a:pt x="526467" y="230569"/>
                    <a:pt x="614438" y="205134"/>
                  </a:cubicBezTo>
                  <a:cubicBezTo>
                    <a:pt x="639171" y="196977"/>
                    <a:pt x="663729" y="189084"/>
                    <a:pt x="688550" y="181541"/>
                  </a:cubicBezTo>
                  <a:cubicBezTo>
                    <a:pt x="697672" y="178384"/>
                    <a:pt x="706881" y="173296"/>
                    <a:pt x="711530" y="164350"/>
                  </a:cubicBezTo>
                  <a:cubicBezTo>
                    <a:pt x="726615" y="134179"/>
                    <a:pt x="707846" y="100499"/>
                    <a:pt x="702496" y="69889"/>
                  </a:cubicBezTo>
                  <a:cubicBezTo>
                    <a:pt x="697058" y="-6241"/>
                    <a:pt x="618998" y="-7732"/>
                    <a:pt x="561024" y="7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>
            <a:off x="6753060" y="467410"/>
            <a:ext cx="2098007" cy="1905050"/>
            <a:chOff x="6676860" y="467410"/>
            <a:chExt cx="2098007" cy="1905050"/>
          </a:xfrm>
        </p:grpSpPr>
        <p:sp>
          <p:nvSpPr>
            <p:cNvPr id="1046" name="Google Shape;1046;p24"/>
            <p:cNvSpPr/>
            <p:nvPr/>
          </p:nvSpPr>
          <p:spPr>
            <a:xfrm rot="-6375612">
              <a:off x="6988932" y="542606"/>
              <a:ext cx="1472620" cy="1754615"/>
            </a:xfrm>
            <a:custGeom>
              <a:rect b="b" l="l" r="r" t="t"/>
              <a:pathLst>
                <a:path extrusionOk="0" h="3509230" w="2945239">
                  <a:moveTo>
                    <a:pt x="2895946" y="3113064"/>
                  </a:moveTo>
                  <a:cubicBezTo>
                    <a:pt x="2869416" y="3065058"/>
                    <a:pt x="2838956" y="3024000"/>
                    <a:pt x="2797968" y="2986942"/>
                  </a:cubicBezTo>
                  <a:cubicBezTo>
                    <a:pt x="2790738" y="2979713"/>
                    <a:pt x="2783158" y="2972694"/>
                    <a:pt x="2775649" y="2965746"/>
                  </a:cubicBezTo>
                  <a:cubicBezTo>
                    <a:pt x="2774245" y="2964413"/>
                    <a:pt x="2772771" y="2963500"/>
                    <a:pt x="2771157" y="2962869"/>
                  </a:cubicBezTo>
                  <a:cubicBezTo>
                    <a:pt x="2770736" y="2961395"/>
                    <a:pt x="2770244" y="2960061"/>
                    <a:pt x="2769753" y="2958868"/>
                  </a:cubicBezTo>
                  <a:cubicBezTo>
                    <a:pt x="2753751" y="2918091"/>
                    <a:pt x="2722659" y="2885244"/>
                    <a:pt x="2697252" y="2850222"/>
                  </a:cubicBezTo>
                  <a:cubicBezTo>
                    <a:pt x="2655422" y="2798215"/>
                    <a:pt x="2613311" y="2746488"/>
                    <a:pt x="2569866" y="2695885"/>
                  </a:cubicBezTo>
                  <a:cubicBezTo>
                    <a:pt x="2547758" y="2669706"/>
                    <a:pt x="2501015" y="2586537"/>
                    <a:pt x="2460167" y="2589204"/>
                  </a:cubicBezTo>
                  <a:cubicBezTo>
                    <a:pt x="2452587" y="2577483"/>
                    <a:pt x="2444937" y="2565902"/>
                    <a:pt x="2436866" y="2554603"/>
                  </a:cubicBezTo>
                  <a:cubicBezTo>
                    <a:pt x="2404721" y="2503578"/>
                    <a:pt x="2375454" y="2450448"/>
                    <a:pt x="2336852" y="2403775"/>
                  </a:cubicBezTo>
                  <a:cubicBezTo>
                    <a:pt x="2192973" y="2212030"/>
                    <a:pt x="2046356" y="2022320"/>
                    <a:pt x="1901775" y="1831065"/>
                  </a:cubicBezTo>
                  <a:cubicBezTo>
                    <a:pt x="1855172" y="1774847"/>
                    <a:pt x="1812710" y="1715400"/>
                    <a:pt x="1771021" y="1655533"/>
                  </a:cubicBezTo>
                  <a:cubicBezTo>
                    <a:pt x="1714100" y="1580786"/>
                    <a:pt x="1658303" y="1505337"/>
                    <a:pt x="1603699" y="1428905"/>
                  </a:cubicBezTo>
                  <a:cubicBezTo>
                    <a:pt x="1557377" y="1371775"/>
                    <a:pt x="1514845" y="1311907"/>
                    <a:pt x="1470980" y="1252951"/>
                  </a:cubicBezTo>
                  <a:cubicBezTo>
                    <a:pt x="1426693" y="1197084"/>
                    <a:pt x="1380090" y="1143112"/>
                    <a:pt x="1340436" y="1083665"/>
                  </a:cubicBezTo>
                  <a:cubicBezTo>
                    <a:pt x="1283866" y="1005339"/>
                    <a:pt x="1224350" y="929258"/>
                    <a:pt x="1168552" y="850300"/>
                  </a:cubicBezTo>
                  <a:cubicBezTo>
                    <a:pt x="1131144" y="801311"/>
                    <a:pt x="1090998" y="754568"/>
                    <a:pt x="1053800" y="705298"/>
                  </a:cubicBezTo>
                  <a:cubicBezTo>
                    <a:pt x="1004811" y="640868"/>
                    <a:pt x="943048" y="587808"/>
                    <a:pt x="893217" y="524150"/>
                  </a:cubicBezTo>
                  <a:cubicBezTo>
                    <a:pt x="864722" y="489268"/>
                    <a:pt x="833630" y="456773"/>
                    <a:pt x="802397" y="424417"/>
                  </a:cubicBezTo>
                  <a:cubicBezTo>
                    <a:pt x="788711" y="412135"/>
                    <a:pt x="778113" y="394659"/>
                    <a:pt x="762743" y="384552"/>
                  </a:cubicBezTo>
                  <a:cubicBezTo>
                    <a:pt x="762322" y="379218"/>
                    <a:pt x="759514" y="374025"/>
                    <a:pt x="753689" y="370586"/>
                  </a:cubicBezTo>
                  <a:cubicBezTo>
                    <a:pt x="743723" y="365041"/>
                    <a:pt x="733055" y="360479"/>
                    <a:pt x="722597" y="355777"/>
                  </a:cubicBezTo>
                  <a:cubicBezTo>
                    <a:pt x="694102" y="343143"/>
                    <a:pt x="664905" y="331984"/>
                    <a:pt x="636761" y="318578"/>
                  </a:cubicBezTo>
                  <a:cubicBezTo>
                    <a:pt x="609318" y="305033"/>
                    <a:pt x="584473" y="286785"/>
                    <a:pt x="556680" y="273871"/>
                  </a:cubicBezTo>
                  <a:cubicBezTo>
                    <a:pt x="382200" y="187333"/>
                    <a:pt x="211369" y="94408"/>
                    <a:pt x="35135" y="11379"/>
                  </a:cubicBezTo>
                  <a:cubicBezTo>
                    <a:pt x="26783" y="7378"/>
                    <a:pt x="18782" y="921"/>
                    <a:pt x="9377" y="9"/>
                  </a:cubicBezTo>
                  <a:cubicBezTo>
                    <a:pt x="2990" y="-272"/>
                    <a:pt x="-1081" y="6255"/>
                    <a:pt x="253" y="12010"/>
                  </a:cubicBezTo>
                  <a:cubicBezTo>
                    <a:pt x="393" y="12853"/>
                    <a:pt x="674" y="13695"/>
                    <a:pt x="1025" y="14397"/>
                  </a:cubicBezTo>
                  <a:cubicBezTo>
                    <a:pt x="885" y="16292"/>
                    <a:pt x="1025" y="18257"/>
                    <a:pt x="1306" y="20082"/>
                  </a:cubicBezTo>
                  <a:cubicBezTo>
                    <a:pt x="4745" y="44015"/>
                    <a:pt x="10991" y="67457"/>
                    <a:pt x="16817" y="90969"/>
                  </a:cubicBezTo>
                  <a:cubicBezTo>
                    <a:pt x="43347" y="190772"/>
                    <a:pt x="91564" y="283065"/>
                    <a:pt x="123779" y="380973"/>
                  </a:cubicBezTo>
                  <a:cubicBezTo>
                    <a:pt x="153467" y="467792"/>
                    <a:pt x="181962" y="555242"/>
                    <a:pt x="222248" y="637850"/>
                  </a:cubicBezTo>
                  <a:cubicBezTo>
                    <a:pt x="232776" y="660590"/>
                    <a:pt x="241619" y="684032"/>
                    <a:pt x="252428" y="706702"/>
                  </a:cubicBezTo>
                  <a:cubicBezTo>
                    <a:pt x="254603" y="711123"/>
                    <a:pt x="257762" y="714632"/>
                    <a:pt x="262324" y="716598"/>
                  </a:cubicBezTo>
                  <a:cubicBezTo>
                    <a:pt x="263447" y="717089"/>
                    <a:pt x="264640" y="717440"/>
                    <a:pt x="265763" y="717721"/>
                  </a:cubicBezTo>
                  <a:cubicBezTo>
                    <a:pt x="266535" y="719967"/>
                    <a:pt x="268219" y="722353"/>
                    <a:pt x="269904" y="723827"/>
                  </a:cubicBezTo>
                  <a:cubicBezTo>
                    <a:pt x="296574" y="756042"/>
                    <a:pt x="318051" y="792117"/>
                    <a:pt x="343879" y="825104"/>
                  </a:cubicBezTo>
                  <a:cubicBezTo>
                    <a:pt x="392377" y="883076"/>
                    <a:pt x="428522" y="950103"/>
                    <a:pt x="476879" y="1008146"/>
                  </a:cubicBezTo>
                  <a:cubicBezTo>
                    <a:pt x="533097" y="1072436"/>
                    <a:pt x="583911" y="1141006"/>
                    <a:pt x="637743" y="1207191"/>
                  </a:cubicBezTo>
                  <a:cubicBezTo>
                    <a:pt x="691154" y="1266006"/>
                    <a:pt x="739722" y="1328611"/>
                    <a:pt x="790255" y="1389882"/>
                  </a:cubicBezTo>
                  <a:cubicBezTo>
                    <a:pt x="837560" y="1441960"/>
                    <a:pt x="876372" y="1500705"/>
                    <a:pt x="919957" y="1555800"/>
                  </a:cubicBezTo>
                  <a:cubicBezTo>
                    <a:pt x="998073" y="1643391"/>
                    <a:pt x="1065170" y="1740035"/>
                    <a:pt x="1145251" y="1825872"/>
                  </a:cubicBezTo>
                  <a:cubicBezTo>
                    <a:pt x="1224560" y="1919498"/>
                    <a:pt x="1301342" y="2016634"/>
                    <a:pt x="1377072" y="2113279"/>
                  </a:cubicBezTo>
                  <a:cubicBezTo>
                    <a:pt x="1422833" y="2165286"/>
                    <a:pt x="1465154" y="2220171"/>
                    <a:pt x="1507336" y="2275126"/>
                  </a:cubicBezTo>
                  <a:cubicBezTo>
                    <a:pt x="1552464" y="2328396"/>
                    <a:pt x="1596751" y="2382228"/>
                    <a:pt x="1636757" y="2439569"/>
                  </a:cubicBezTo>
                  <a:cubicBezTo>
                    <a:pt x="1708345" y="2528143"/>
                    <a:pt x="1779373" y="2617137"/>
                    <a:pt x="1850681" y="2705921"/>
                  </a:cubicBezTo>
                  <a:cubicBezTo>
                    <a:pt x="1908794" y="2772667"/>
                    <a:pt x="1958485" y="2846151"/>
                    <a:pt x="2014492" y="2914581"/>
                  </a:cubicBezTo>
                  <a:cubicBezTo>
                    <a:pt x="2016036" y="2916125"/>
                    <a:pt x="2017791" y="2917319"/>
                    <a:pt x="2019686" y="2918231"/>
                  </a:cubicBezTo>
                  <a:cubicBezTo>
                    <a:pt x="2019826" y="2919143"/>
                    <a:pt x="2020107" y="2920126"/>
                    <a:pt x="2020809" y="2921109"/>
                  </a:cubicBezTo>
                  <a:cubicBezTo>
                    <a:pt x="2023055" y="2923565"/>
                    <a:pt x="2025932" y="2925109"/>
                    <a:pt x="2028950" y="2926232"/>
                  </a:cubicBezTo>
                  <a:cubicBezTo>
                    <a:pt x="2028178" y="2961605"/>
                    <a:pt x="2081940" y="2995996"/>
                    <a:pt x="2100329" y="3023438"/>
                  </a:cubicBezTo>
                  <a:cubicBezTo>
                    <a:pt x="2152055" y="3103519"/>
                    <a:pt x="2211151" y="3178126"/>
                    <a:pt x="2276704" y="3247469"/>
                  </a:cubicBezTo>
                  <a:cubicBezTo>
                    <a:pt x="2290390" y="3262488"/>
                    <a:pt x="2303725" y="3277859"/>
                    <a:pt x="2317692" y="3292598"/>
                  </a:cubicBezTo>
                  <a:cubicBezTo>
                    <a:pt x="2320569" y="3295475"/>
                    <a:pt x="2323938" y="3297370"/>
                    <a:pt x="2328079" y="3297651"/>
                  </a:cubicBezTo>
                  <a:cubicBezTo>
                    <a:pt x="2329202" y="3297791"/>
                    <a:pt x="2330325" y="3297721"/>
                    <a:pt x="2331448" y="3297581"/>
                  </a:cubicBezTo>
                  <a:cubicBezTo>
                    <a:pt x="2337484" y="3301090"/>
                    <a:pt x="2344362" y="3303126"/>
                    <a:pt x="2351521" y="3304319"/>
                  </a:cubicBezTo>
                  <a:cubicBezTo>
                    <a:pt x="2357627" y="3317654"/>
                    <a:pt x="2381279" y="3341025"/>
                    <a:pt x="2385350" y="3346079"/>
                  </a:cubicBezTo>
                  <a:cubicBezTo>
                    <a:pt x="2445288" y="3411912"/>
                    <a:pt x="2508033" y="3495292"/>
                    <a:pt x="2602081" y="3507855"/>
                  </a:cubicBezTo>
                  <a:lnTo>
                    <a:pt x="2602151" y="3507855"/>
                  </a:lnTo>
                  <a:cubicBezTo>
                    <a:pt x="2746101" y="3522243"/>
                    <a:pt x="2906403" y="3422230"/>
                    <a:pt x="2940864" y="3278701"/>
                  </a:cubicBezTo>
                  <a:cubicBezTo>
                    <a:pt x="2956445" y="3219325"/>
                    <a:pt x="2927810" y="3161633"/>
                    <a:pt x="2895946" y="3113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4"/>
            <p:cNvGrpSpPr/>
            <p:nvPr/>
          </p:nvGrpSpPr>
          <p:grpSpPr>
            <a:xfrm rot="-6372779">
              <a:off x="6990612" y="543231"/>
              <a:ext cx="1472573" cy="1754559"/>
              <a:chOff x="14130034" y="1084891"/>
              <a:chExt cx="2945239" cy="3509230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14409625" y="1537663"/>
                <a:ext cx="2154609" cy="2453386"/>
              </a:xfrm>
              <a:custGeom>
                <a:rect b="b" l="l" r="r" t="t"/>
                <a:pathLst>
                  <a:path extrusionOk="0" h="2453386" w="2154609">
                    <a:moveTo>
                      <a:pt x="2152013" y="2162049"/>
                    </a:moveTo>
                    <a:cubicBezTo>
                      <a:pt x="2142467" y="2147100"/>
                      <a:pt x="2133554" y="2133975"/>
                      <a:pt x="2123728" y="2119798"/>
                    </a:cubicBezTo>
                    <a:cubicBezTo>
                      <a:pt x="2092425" y="2069896"/>
                      <a:pt x="2064422" y="2019293"/>
                      <a:pt x="2027294" y="1974164"/>
                    </a:cubicBezTo>
                    <a:cubicBezTo>
                      <a:pt x="1982305" y="1918226"/>
                      <a:pt x="1941528" y="1859130"/>
                      <a:pt x="1898294" y="1801789"/>
                    </a:cubicBezTo>
                    <a:cubicBezTo>
                      <a:pt x="1810352" y="1687528"/>
                      <a:pt x="1721217" y="1574039"/>
                      <a:pt x="1635451" y="1458093"/>
                    </a:cubicBezTo>
                    <a:cubicBezTo>
                      <a:pt x="1577127" y="1380890"/>
                      <a:pt x="1515364" y="1306353"/>
                      <a:pt x="1461673" y="1225711"/>
                    </a:cubicBezTo>
                    <a:cubicBezTo>
                      <a:pt x="1404683" y="1150964"/>
                      <a:pt x="1349026" y="1075445"/>
                      <a:pt x="1294562" y="998873"/>
                    </a:cubicBezTo>
                    <a:cubicBezTo>
                      <a:pt x="1248310" y="941742"/>
                      <a:pt x="1205849" y="881804"/>
                      <a:pt x="1162123" y="822709"/>
                    </a:cubicBezTo>
                    <a:cubicBezTo>
                      <a:pt x="1085341" y="731819"/>
                      <a:pt x="1019297" y="632928"/>
                      <a:pt x="947217" y="538389"/>
                    </a:cubicBezTo>
                    <a:cubicBezTo>
                      <a:pt x="873663" y="434094"/>
                      <a:pt x="795828" y="332958"/>
                      <a:pt x="716027" y="233295"/>
                    </a:cubicBezTo>
                    <a:cubicBezTo>
                      <a:pt x="661213" y="173357"/>
                      <a:pt x="607381" y="112787"/>
                      <a:pt x="557620" y="48428"/>
                    </a:cubicBezTo>
                    <a:cubicBezTo>
                      <a:pt x="551935" y="40216"/>
                      <a:pt x="533687" y="20775"/>
                      <a:pt x="515439" y="0"/>
                    </a:cubicBezTo>
                    <a:cubicBezTo>
                      <a:pt x="515228" y="8492"/>
                      <a:pt x="511508" y="16564"/>
                      <a:pt x="502735" y="20283"/>
                    </a:cubicBezTo>
                    <a:cubicBezTo>
                      <a:pt x="486382" y="26460"/>
                      <a:pt x="471643" y="12282"/>
                      <a:pt x="456624" y="7791"/>
                    </a:cubicBezTo>
                    <a:cubicBezTo>
                      <a:pt x="460694" y="38181"/>
                      <a:pt x="473398" y="97347"/>
                      <a:pt x="427146" y="98329"/>
                    </a:cubicBezTo>
                    <a:cubicBezTo>
                      <a:pt x="391001" y="89486"/>
                      <a:pt x="354785" y="80502"/>
                      <a:pt x="317868" y="75308"/>
                    </a:cubicBezTo>
                    <a:cubicBezTo>
                      <a:pt x="317657" y="104927"/>
                      <a:pt x="339064" y="186762"/>
                      <a:pt x="291338" y="185639"/>
                    </a:cubicBezTo>
                    <a:cubicBezTo>
                      <a:pt x="251754" y="179182"/>
                      <a:pt x="212520" y="170128"/>
                      <a:pt x="172725" y="164794"/>
                    </a:cubicBezTo>
                    <a:cubicBezTo>
                      <a:pt x="176164" y="196097"/>
                      <a:pt x="206976" y="312393"/>
                      <a:pt x="146827" y="299339"/>
                    </a:cubicBezTo>
                    <a:cubicBezTo>
                      <a:pt x="100856" y="282705"/>
                      <a:pt x="52428" y="271686"/>
                      <a:pt x="7089" y="253227"/>
                    </a:cubicBezTo>
                    <a:cubicBezTo>
                      <a:pt x="5615" y="256807"/>
                      <a:pt x="3158" y="260035"/>
                      <a:pt x="0" y="262141"/>
                    </a:cubicBezTo>
                    <a:cubicBezTo>
                      <a:pt x="14318" y="272037"/>
                      <a:pt x="25758" y="285583"/>
                      <a:pt x="37058" y="298497"/>
                    </a:cubicBezTo>
                    <a:cubicBezTo>
                      <a:pt x="63307" y="330080"/>
                      <a:pt x="90258" y="361032"/>
                      <a:pt x="116507" y="392545"/>
                    </a:cubicBezTo>
                    <a:cubicBezTo>
                      <a:pt x="145002" y="427988"/>
                      <a:pt x="169146" y="466520"/>
                      <a:pt x="196658" y="502665"/>
                    </a:cubicBezTo>
                    <a:cubicBezTo>
                      <a:pt x="233786" y="549829"/>
                      <a:pt x="275266" y="593344"/>
                      <a:pt x="312534" y="640438"/>
                    </a:cubicBezTo>
                    <a:cubicBezTo>
                      <a:pt x="383561" y="732451"/>
                      <a:pt x="462940" y="817375"/>
                      <a:pt x="534880" y="908685"/>
                    </a:cubicBezTo>
                    <a:cubicBezTo>
                      <a:pt x="582957" y="961043"/>
                      <a:pt x="622962" y="1019928"/>
                      <a:pt x="666547" y="1075866"/>
                    </a:cubicBezTo>
                    <a:cubicBezTo>
                      <a:pt x="729222" y="1146823"/>
                      <a:pt x="787406" y="1224377"/>
                      <a:pt x="847905" y="1296528"/>
                    </a:cubicBezTo>
                    <a:cubicBezTo>
                      <a:pt x="942304" y="1401594"/>
                      <a:pt x="1030175" y="1512557"/>
                      <a:pt x="1116714" y="1624221"/>
                    </a:cubicBezTo>
                    <a:cubicBezTo>
                      <a:pt x="1177634" y="1693564"/>
                      <a:pt x="1231957" y="1768171"/>
                      <a:pt x="1290983" y="1839128"/>
                    </a:cubicBezTo>
                    <a:cubicBezTo>
                      <a:pt x="1338077" y="1891696"/>
                      <a:pt x="1375766" y="1951564"/>
                      <a:pt x="1420544" y="2006028"/>
                    </a:cubicBezTo>
                    <a:cubicBezTo>
                      <a:pt x="1479851" y="2075160"/>
                      <a:pt x="1534314" y="2148293"/>
                      <a:pt x="1591936" y="2218829"/>
                    </a:cubicBezTo>
                    <a:cubicBezTo>
                      <a:pt x="1645838" y="2279960"/>
                      <a:pt x="1691880" y="2347267"/>
                      <a:pt x="1743115" y="2410504"/>
                    </a:cubicBezTo>
                    <a:cubicBezTo>
                      <a:pt x="1750063" y="2420119"/>
                      <a:pt x="1758064" y="2429033"/>
                      <a:pt x="1764311" y="2438999"/>
                    </a:cubicBezTo>
                    <a:cubicBezTo>
                      <a:pt x="1766837" y="2443491"/>
                      <a:pt x="1767399" y="2448685"/>
                      <a:pt x="1766135" y="2453387"/>
                    </a:cubicBezTo>
                    <a:cubicBezTo>
                      <a:pt x="1790841" y="2450018"/>
                      <a:pt x="1815897" y="2448895"/>
                      <a:pt x="1839479" y="2439841"/>
                    </a:cubicBezTo>
                    <a:cubicBezTo>
                      <a:pt x="1905733" y="2415487"/>
                      <a:pt x="1968058" y="2382430"/>
                      <a:pt x="2023785" y="2339547"/>
                    </a:cubicBezTo>
                    <a:cubicBezTo>
                      <a:pt x="2083161" y="2299963"/>
                      <a:pt x="2129413" y="2240376"/>
                      <a:pt x="2152574" y="2172787"/>
                    </a:cubicBezTo>
                    <a:cubicBezTo>
                      <a:pt x="2153206" y="2170471"/>
                      <a:pt x="2153837" y="2167945"/>
                      <a:pt x="2154609" y="2165277"/>
                    </a:cubicBezTo>
                    <a:cubicBezTo>
                      <a:pt x="2153697" y="2164365"/>
                      <a:pt x="2152785" y="2163242"/>
                      <a:pt x="2152013" y="21620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14253533" y="1255379"/>
                <a:ext cx="625348" cy="549267"/>
              </a:xfrm>
              <a:custGeom>
                <a:rect b="b" l="l" r="r" t="t"/>
                <a:pathLst>
                  <a:path extrusionOk="0" h="549267" w="625348">
                    <a:moveTo>
                      <a:pt x="624857" y="234839"/>
                    </a:moveTo>
                    <a:cubicBezTo>
                      <a:pt x="622120" y="240524"/>
                      <a:pt x="621839" y="247613"/>
                      <a:pt x="625348" y="254280"/>
                    </a:cubicBezTo>
                    <a:cubicBezTo>
                      <a:pt x="608644" y="247121"/>
                      <a:pt x="582816" y="244384"/>
                      <a:pt x="574815" y="264878"/>
                    </a:cubicBezTo>
                    <a:cubicBezTo>
                      <a:pt x="569200" y="289724"/>
                      <a:pt x="580781" y="315692"/>
                      <a:pt x="579447" y="340889"/>
                    </a:cubicBezTo>
                    <a:cubicBezTo>
                      <a:pt x="550391" y="332186"/>
                      <a:pt x="520562" y="326781"/>
                      <a:pt x="490734" y="321798"/>
                    </a:cubicBezTo>
                    <a:cubicBezTo>
                      <a:pt x="474942" y="319833"/>
                      <a:pt x="455220" y="312744"/>
                      <a:pt x="442166" y="325237"/>
                    </a:cubicBezTo>
                    <a:cubicBezTo>
                      <a:pt x="433463" y="334010"/>
                      <a:pt x="435077" y="347697"/>
                      <a:pt x="435919" y="358996"/>
                    </a:cubicBezTo>
                    <a:cubicBezTo>
                      <a:pt x="436972" y="382859"/>
                      <a:pt x="441183" y="403845"/>
                      <a:pt x="439849" y="428269"/>
                    </a:cubicBezTo>
                    <a:cubicBezTo>
                      <a:pt x="407213" y="422654"/>
                      <a:pt x="374718" y="415636"/>
                      <a:pt x="341941" y="410863"/>
                    </a:cubicBezTo>
                    <a:cubicBezTo>
                      <a:pt x="316745" y="405178"/>
                      <a:pt x="285232" y="409108"/>
                      <a:pt x="290847" y="442516"/>
                    </a:cubicBezTo>
                    <a:cubicBezTo>
                      <a:pt x="296532" y="477890"/>
                      <a:pt x="306428" y="513193"/>
                      <a:pt x="304322" y="549268"/>
                    </a:cubicBezTo>
                    <a:cubicBezTo>
                      <a:pt x="273511" y="541056"/>
                      <a:pt x="242279" y="534529"/>
                      <a:pt x="211397" y="526247"/>
                    </a:cubicBezTo>
                    <a:cubicBezTo>
                      <a:pt x="205782" y="524773"/>
                      <a:pt x="178902" y="516281"/>
                      <a:pt x="159531" y="514035"/>
                    </a:cubicBezTo>
                    <a:cubicBezTo>
                      <a:pt x="139107" y="468695"/>
                      <a:pt x="116577" y="424339"/>
                      <a:pt x="96996" y="378648"/>
                    </a:cubicBezTo>
                    <a:cubicBezTo>
                      <a:pt x="62886" y="294847"/>
                      <a:pt x="33478" y="209151"/>
                      <a:pt x="0" y="124999"/>
                    </a:cubicBezTo>
                    <a:cubicBezTo>
                      <a:pt x="5404" y="107804"/>
                      <a:pt x="6106" y="69624"/>
                      <a:pt x="8633" y="62816"/>
                    </a:cubicBezTo>
                    <a:cubicBezTo>
                      <a:pt x="32285" y="59236"/>
                      <a:pt x="55867" y="72010"/>
                      <a:pt x="79800" y="69694"/>
                    </a:cubicBezTo>
                    <a:cubicBezTo>
                      <a:pt x="112998" y="62745"/>
                      <a:pt x="94329" y="23582"/>
                      <a:pt x="88503" y="2176"/>
                    </a:cubicBezTo>
                    <a:cubicBezTo>
                      <a:pt x="106962" y="1334"/>
                      <a:pt x="125491" y="11019"/>
                      <a:pt x="143669" y="6176"/>
                    </a:cubicBezTo>
                    <a:cubicBezTo>
                      <a:pt x="147669" y="4702"/>
                      <a:pt x="150547" y="2597"/>
                      <a:pt x="152582" y="0"/>
                    </a:cubicBezTo>
                    <a:cubicBezTo>
                      <a:pt x="198273" y="23863"/>
                      <a:pt x="244103" y="47445"/>
                      <a:pt x="289513" y="71869"/>
                    </a:cubicBezTo>
                    <a:cubicBezTo>
                      <a:pt x="351557" y="107664"/>
                      <a:pt x="418373" y="134264"/>
                      <a:pt x="478942" y="172725"/>
                    </a:cubicBezTo>
                    <a:cubicBezTo>
                      <a:pt x="522106" y="196588"/>
                      <a:pt x="569271" y="211889"/>
                      <a:pt x="613417" y="233716"/>
                    </a:cubicBezTo>
                    <a:cubicBezTo>
                      <a:pt x="617488" y="235471"/>
                      <a:pt x="621348" y="235751"/>
                      <a:pt x="624857" y="2348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16503313" y="4099977"/>
                <a:ext cx="533686" cy="458610"/>
              </a:xfrm>
              <a:custGeom>
                <a:rect b="b" l="l" r="r" t="t"/>
                <a:pathLst>
                  <a:path extrusionOk="0" h="458610" w="533686">
                    <a:moveTo>
                      <a:pt x="461747" y="71659"/>
                    </a:moveTo>
                    <a:cubicBezTo>
                      <a:pt x="489961" y="120859"/>
                      <a:pt x="531581" y="168093"/>
                      <a:pt x="533687" y="227189"/>
                    </a:cubicBezTo>
                    <a:cubicBezTo>
                      <a:pt x="529476" y="301655"/>
                      <a:pt x="478451" y="369173"/>
                      <a:pt x="415074" y="406441"/>
                    </a:cubicBezTo>
                    <a:cubicBezTo>
                      <a:pt x="357944" y="446447"/>
                      <a:pt x="285934" y="466520"/>
                      <a:pt x="216591" y="455711"/>
                    </a:cubicBezTo>
                    <a:cubicBezTo>
                      <a:pt x="156021" y="440832"/>
                      <a:pt x="109839" y="393738"/>
                      <a:pt x="65623" y="352329"/>
                    </a:cubicBezTo>
                    <a:cubicBezTo>
                      <a:pt x="44848" y="332115"/>
                      <a:pt x="23723" y="309305"/>
                      <a:pt x="0" y="291198"/>
                    </a:cubicBezTo>
                    <a:cubicBezTo>
                      <a:pt x="3369" y="291338"/>
                      <a:pt x="6668" y="291408"/>
                      <a:pt x="9826" y="291619"/>
                    </a:cubicBezTo>
                    <a:cubicBezTo>
                      <a:pt x="40707" y="293514"/>
                      <a:pt x="70466" y="284811"/>
                      <a:pt x="99593" y="275616"/>
                    </a:cubicBezTo>
                    <a:cubicBezTo>
                      <a:pt x="138545" y="265440"/>
                      <a:pt x="175743" y="249367"/>
                      <a:pt x="209432" y="227399"/>
                    </a:cubicBezTo>
                    <a:cubicBezTo>
                      <a:pt x="209502" y="227399"/>
                      <a:pt x="209502" y="227329"/>
                      <a:pt x="209573" y="227329"/>
                    </a:cubicBezTo>
                    <a:cubicBezTo>
                      <a:pt x="233084" y="215679"/>
                      <a:pt x="255684" y="202133"/>
                      <a:pt x="277090" y="186622"/>
                    </a:cubicBezTo>
                    <a:cubicBezTo>
                      <a:pt x="305936" y="167883"/>
                      <a:pt x="327132" y="139949"/>
                      <a:pt x="347275" y="112507"/>
                    </a:cubicBezTo>
                    <a:cubicBezTo>
                      <a:pt x="368822" y="84152"/>
                      <a:pt x="388474" y="50814"/>
                      <a:pt x="397247" y="15511"/>
                    </a:cubicBezTo>
                    <a:cubicBezTo>
                      <a:pt x="399774" y="11300"/>
                      <a:pt x="401388" y="5966"/>
                      <a:pt x="402371" y="0"/>
                    </a:cubicBezTo>
                    <a:cubicBezTo>
                      <a:pt x="422514" y="23723"/>
                      <a:pt x="445394" y="44989"/>
                      <a:pt x="461747" y="716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16301672" y="3850539"/>
                <a:ext cx="451850" cy="391070"/>
              </a:xfrm>
              <a:custGeom>
                <a:rect b="b" l="l" r="r" t="t"/>
                <a:pathLst>
                  <a:path extrusionOk="0" h="391070" w="451850">
                    <a:moveTo>
                      <a:pt x="451851" y="52709"/>
                    </a:moveTo>
                    <a:cubicBezTo>
                      <a:pt x="447429" y="56359"/>
                      <a:pt x="444131" y="62184"/>
                      <a:pt x="443569" y="69974"/>
                    </a:cubicBezTo>
                    <a:cubicBezTo>
                      <a:pt x="404336" y="194693"/>
                      <a:pt x="310218" y="301866"/>
                      <a:pt x="189710" y="353522"/>
                    </a:cubicBezTo>
                    <a:cubicBezTo>
                      <a:pt x="157425" y="364751"/>
                      <a:pt x="124157" y="372542"/>
                      <a:pt x="91521" y="382298"/>
                    </a:cubicBezTo>
                    <a:cubicBezTo>
                      <a:pt x="87661" y="383280"/>
                      <a:pt x="78186" y="386649"/>
                      <a:pt x="70255" y="391071"/>
                    </a:cubicBezTo>
                    <a:cubicBezTo>
                      <a:pt x="50533" y="366857"/>
                      <a:pt x="31443" y="342152"/>
                      <a:pt x="12703" y="316956"/>
                    </a:cubicBezTo>
                    <a:cubicBezTo>
                      <a:pt x="8352" y="310990"/>
                      <a:pt x="4211" y="304884"/>
                      <a:pt x="0" y="298707"/>
                    </a:cubicBezTo>
                    <a:cubicBezTo>
                      <a:pt x="93978" y="294566"/>
                      <a:pt x="181919" y="248876"/>
                      <a:pt x="255193" y="191956"/>
                    </a:cubicBezTo>
                    <a:cubicBezTo>
                      <a:pt x="319833" y="142055"/>
                      <a:pt x="387983" y="81625"/>
                      <a:pt x="408617" y="0"/>
                    </a:cubicBezTo>
                    <a:cubicBezTo>
                      <a:pt x="423005" y="17546"/>
                      <a:pt x="437533" y="35093"/>
                      <a:pt x="451851" y="527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16180041" y="3702098"/>
                <a:ext cx="503366" cy="427847"/>
              </a:xfrm>
              <a:custGeom>
                <a:rect b="b" l="l" r="r" t="t"/>
                <a:pathLst>
                  <a:path extrusionOk="0" h="427847" w="503366">
                    <a:moveTo>
                      <a:pt x="491365" y="99803"/>
                    </a:moveTo>
                    <a:cubicBezTo>
                      <a:pt x="495366" y="104856"/>
                      <a:pt x="499366" y="109910"/>
                      <a:pt x="503367" y="114963"/>
                    </a:cubicBezTo>
                    <a:cubicBezTo>
                      <a:pt x="498945" y="117981"/>
                      <a:pt x="495857" y="123034"/>
                      <a:pt x="495646" y="130193"/>
                    </a:cubicBezTo>
                    <a:cubicBezTo>
                      <a:pt x="472696" y="241507"/>
                      <a:pt x="316324" y="350644"/>
                      <a:pt x="216872" y="394650"/>
                    </a:cubicBezTo>
                    <a:cubicBezTo>
                      <a:pt x="181849" y="408968"/>
                      <a:pt x="144651" y="416759"/>
                      <a:pt x="108576" y="427848"/>
                    </a:cubicBezTo>
                    <a:cubicBezTo>
                      <a:pt x="93837" y="406512"/>
                      <a:pt x="78326" y="385737"/>
                      <a:pt x="58605" y="368822"/>
                    </a:cubicBezTo>
                    <a:cubicBezTo>
                      <a:pt x="38531" y="350574"/>
                      <a:pt x="14528" y="336116"/>
                      <a:pt x="0" y="312042"/>
                    </a:cubicBezTo>
                    <a:cubicBezTo>
                      <a:pt x="351" y="312113"/>
                      <a:pt x="772" y="312183"/>
                      <a:pt x="1053" y="312183"/>
                    </a:cubicBezTo>
                    <a:cubicBezTo>
                      <a:pt x="49200" y="316956"/>
                      <a:pt x="95311" y="299058"/>
                      <a:pt x="138826" y="280670"/>
                    </a:cubicBezTo>
                    <a:cubicBezTo>
                      <a:pt x="170830" y="267896"/>
                      <a:pt x="202273" y="253508"/>
                      <a:pt x="231049" y="234348"/>
                    </a:cubicBezTo>
                    <a:cubicBezTo>
                      <a:pt x="319833" y="180867"/>
                      <a:pt x="399493" y="103874"/>
                      <a:pt x="423988" y="0"/>
                    </a:cubicBezTo>
                    <a:cubicBezTo>
                      <a:pt x="449956" y="30601"/>
                      <a:pt x="467643" y="67448"/>
                      <a:pt x="491365" y="998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16385613" y="3936305"/>
                <a:ext cx="481557" cy="431778"/>
              </a:xfrm>
              <a:custGeom>
                <a:rect b="b" l="l" r="r" t="t"/>
                <a:pathLst>
                  <a:path extrusionOk="0" h="431778" w="481557">
                    <a:moveTo>
                      <a:pt x="480838" y="128368"/>
                    </a:moveTo>
                    <a:cubicBezTo>
                      <a:pt x="481960" y="138405"/>
                      <a:pt x="481750" y="148231"/>
                      <a:pt x="480346" y="157846"/>
                    </a:cubicBezTo>
                    <a:cubicBezTo>
                      <a:pt x="462519" y="156934"/>
                      <a:pt x="459852" y="180165"/>
                      <a:pt x="454237" y="194202"/>
                    </a:cubicBezTo>
                    <a:cubicBezTo>
                      <a:pt x="421531" y="265721"/>
                      <a:pt x="366225" y="323483"/>
                      <a:pt x="300041" y="364401"/>
                    </a:cubicBezTo>
                    <a:cubicBezTo>
                      <a:pt x="277722" y="375700"/>
                      <a:pt x="254491" y="385246"/>
                      <a:pt x="230207" y="391983"/>
                    </a:cubicBezTo>
                    <a:cubicBezTo>
                      <a:pt x="219609" y="397809"/>
                      <a:pt x="145493" y="413670"/>
                      <a:pt x="112647" y="430304"/>
                    </a:cubicBezTo>
                    <a:cubicBezTo>
                      <a:pt x="104365" y="430866"/>
                      <a:pt x="96224" y="431217"/>
                      <a:pt x="88503" y="431778"/>
                    </a:cubicBezTo>
                    <a:cubicBezTo>
                      <a:pt x="88784" y="427988"/>
                      <a:pt x="87661" y="424058"/>
                      <a:pt x="84713" y="420970"/>
                    </a:cubicBezTo>
                    <a:cubicBezTo>
                      <a:pt x="65272" y="398370"/>
                      <a:pt x="45901" y="375700"/>
                      <a:pt x="26319" y="353241"/>
                    </a:cubicBezTo>
                    <a:cubicBezTo>
                      <a:pt x="17406" y="342924"/>
                      <a:pt x="8633" y="332467"/>
                      <a:pt x="0" y="321939"/>
                    </a:cubicBezTo>
                    <a:cubicBezTo>
                      <a:pt x="58955" y="315271"/>
                      <a:pt x="119665" y="305024"/>
                      <a:pt x="170901" y="274073"/>
                    </a:cubicBezTo>
                    <a:cubicBezTo>
                      <a:pt x="242419" y="234208"/>
                      <a:pt x="304673" y="176235"/>
                      <a:pt x="345591" y="104786"/>
                    </a:cubicBezTo>
                    <a:cubicBezTo>
                      <a:pt x="364330" y="71378"/>
                      <a:pt x="384333" y="37198"/>
                      <a:pt x="394650" y="0"/>
                    </a:cubicBezTo>
                    <a:cubicBezTo>
                      <a:pt x="421180" y="33338"/>
                      <a:pt x="446938" y="67378"/>
                      <a:pt x="470520" y="103312"/>
                    </a:cubicBezTo>
                    <a:cubicBezTo>
                      <a:pt x="474942" y="110892"/>
                      <a:pt x="478592" y="119244"/>
                      <a:pt x="480767" y="127947"/>
                    </a:cubicBezTo>
                    <a:cubicBezTo>
                      <a:pt x="480838" y="128088"/>
                      <a:pt x="480838" y="128228"/>
                      <a:pt x="480838" y="1283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14130034" y="1084891"/>
                <a:ext cx="2945239" cy="3509230"/>
              </a:xfrm>
              <a:custGeom>
                <a:rect b="b" l="l" r="r" t="t"/>
                <a:pathLst>
                  <a:path extrusionOk="0" h="3509230" w="2945239">
                    <a:moveTo>
                      <a:pt x="2895946" y="3113064"/>
                    </a:moveTo>
                    <a:cubicBezTo>
                      <a:pt x="2869416" y="3065058"/>
                      <a:pt x="2838956" y="3024000"/>
                      <a:pt x="2797968" y="2986942"/>
                    </a:cubicBezTo>
                    <a:cubicBezTo>
                      <a:pt x="2790738" y="2979713"/>
                      <a:pt x="2783158" y="2972694"/>
                      <a:pt x="2775649" y="2965746"/>
                    </a:cubicBezTo>
                    <a:cubicBezTo>
                      <a:pt x="2774245" y="2964413"/>
                      <a:pt x="2772771" y="2963500"/>
                      <a:pt x="2771157" y="2962869"/>
                    </a:cubicBezTo>
                    <a:cubicBezTo>
                      <a:pt x="2770736" y="2961395"/>
                      <a:pt x="2770244" y="2960061"/>
                      <a:pt x="2769753" y="2958868"/>
                    </a:cubicBezTo>
                    <a:cubicBezTo>
                      <a:pt x="2753751" y="2918091"/>
                      <a:pt x="2722659" y="2885244"/>
                      <a:pt x="2697252" y="2850222"/>
                    </a:cubicBezTo>
                    <a:cubicBezTo>
                      <a:pt x="2655422" y="2798215"/>
                      <a:pt x="2613311" y="2746488"/>
                      <a:pt x="2569866" y="2695885"/>
                    </a:cubicBezTo>
                    <a:cubicBezTo>
                      <a:pt x="2547758" y="2669706"/>
                      <a:pt x="2501015" y="2586537"/>
                      <a:pt x="2460167" y="2589204"/>
                    </a:cubicBezTo>
                    <a:cubicBezTo>
                      <a:pt x="2452587" y="2577483"/>
                      <a:pt x="2444937" y="2565902"/>
                      <a:pt x="2436866" y="2554603"/>
                    </a:cubicBezTo>
                    <a:cubicBezTo>
                      <a:pt x="2404721" y="2503578"/>
                      <a:pt x="2375454" y="2450448"/>
                      <a:pt x="2336852" y="2403775"/>
                    </a:cubicBezTo>
                    <a:cubicBezTo>
                      <a:pt x="2192973" y="2212030"/>
                      <a:pt x="2046356" y="2022320"/>
                      <a:pt x="1901775" y="1831065"/>
                    </a:cubicBezTo>
                    <a:cubicBezTo>
                      <a:pt x="1855172" y="1774847"/>
                      <a:pt x="1812710" y="1715400"/>
                      <a:pt x="1771021" y="1655533"/>
                    </a:cubicBezTo>
                    <a:cubicBezTo>
                      <a:pt x="1714100" y="1580786"/>
                      <a:pt x="1658303" y="1505337"/>
                      <a:pt x="1603699" y="1428905"/>
                    </a:cubicBezTo>
                    <a:cubicBezTo>
                      <a:pt x="1557377" y="1371775"/>
                      <a:pt x="1514845" y="1311907"/>
                      <a:pt x="1470980" y="1252951"/>
                    </a:cubicBezTo>
                    <a:cubicBezTo>
                      <a:pt x="1426693" y="1197084"/>
                      <a:pt x="1380090" y="1143112"/>
                      <a:pt x="1340436" y="1083665"/>
                    </a:cubicBezTo>
                    <a:cubicBezTo>
                      <a:pt x="1283866" y="1005339"/>
                      <a:pt x="1224350" y="929258"/>
                      <a:pt x="1168552" y="850300"/>
                    </a:cubicBezTo>
                    <a:cubicBezTo>
                      <a:pt x="1131144" y="801311"/>
                      <a:pt x="1090998" y="754568"/>
                      <a:pt x="1053800" y="705298"/>
                    </a:cubicBezTo>
                    <a:cubicBezTo>
                      <a:pt x="1004811" y="640868"/>
                      <a:pt x="943048" y="587808"/>
                      <a:pt x="893217" y="524150"/>
                    </a:cubicBezTo>
                    <a:cubicBezTo>
                      <a:pt x="864722" y="489268"/>
                      <a:pt x="833630" y="456773"/>
                      <a:pt x="802397" y="424417"/>
                    </a:cubicBezTo>
                    <a:cubicBezTo>
                      <a:pt x="788711" y="412135"/>
                      <a:pt x="778113" y="394659"/>
                      <a:pt x="762743" y="384552"/>
                    </a:cubicBezTo>
                    <a:cubicBezTo>
                      <a:pt x="762322" y="379218"/>
                      <a:pt x="759514" y="374025"/>
                      <a:pt x="753689" y="370586"/>
                    </a:cubicBezTo>
                    <a:cubicBezTo>
                      <a:pt x="743723" y="365041"/>
                      <a:pt x="733055" y="360479"/>
                      <a:pt x="722597" y="355777"/>
                    </a:cubicBezTo>
                    <a:cubicBezTo>
                      <a:pt x="694102" y="343143"/>
                      <a:pt x="664905" y="331984"/>
                      <a:pt x="636761" y="318578"/>
                    </a:cubicBezTo>
                    <a:cubicBezTo>
                      <a:pt x="609318" y="305033"/>
                      <a:pt x="584473" y="286785"/>
                      <a:pt x="556680" y="273871"/>
                    </a:cubicBezTo>
                    <a:cubicBezTo>
                      <a:pt x="382200" y="187333"/>
                      <a:pt x="211369" y="94408"/>
                      <a:pt x="35135" y="11379"/>
                    </a:cubicBezTo>
                    <a:cubicBezTo>
                      <a:pt x="26783" y="7378"/>
                      <a:pt x="18782" y="921"/>
                      <a:pt x="9377" y="9"/>
                    </a:cubicBezTo>
                    <a:cubicBezTo>
                      <a:pt x="2990" y="-272"/>
                      <a:pt x="-1081" y="6255"/>
                      <a:pt x="253" y="12010"/>
                    </a:cubicBezTo>
                    <a:cubicBezTo>
                      <a:pt x="393" y="12853"/>
                      <a:pt x="674" y="13695"/>
                      <a:pt x="1025" y="14397"/>
                    </a:cubicBezTo>
                    <a:cubicBezTo>
                      <a:pt x="885" y="16292"/>
                      <a:pt x="1025" y="18257"/>
                      <a:pt x="1306" y="20082"/>
                    </a:cubicBezTo>
                    <a:cubicBezTo>
                      <a:pt x="4745" y="44015"/>
                      <a:pt x="10991" y="67457"/>
                      <a:pt x="16817" y="90969"/>
                    </a:cubicBezTo>
                    <a:cubicBezTo>
                      <a:pt x="43347" y="190772"/>
                      <a:pt x="91564" y="283065"/>
                      <a:pt x="123779" y="380973"/>
                    </a:cubicBezTo>
                    <a:cubicBezTo>
                      <a:pt x="153467" y="467792"/>
                      <a:pt x="181962" y="555242"/>
                      <a:pt x="222248" y="637850"/>
                    </a:cubicBezTo>
                    <a:cubicBezTo>
                      <a:pt x="232776" y="660590"/>
                      <a:pt x="241619" y="684032"/>
                      <a:pt x="252428" y="706702"/>
                    </a:cubicBezTo>
                    <a:cubicBezTo>
                      <a:pt x="254603" y="711123"/>
                      <a:pt x="257762" y="714632"/>
                      <a:pt x="262324" y="716598"/>
                    </a:cubicBezTo>
                    <a:cubicBezTo>
                      <a:pt x="263447" y="717089"/>
                      <a:pt x="264640" y="717440"/>
                      <a:pt x="265763" y="717721"/>
                    </a:cubicBezTo>
                    <a:cubicBezTo>
                      <a:pt x="266535" y="719967"/>
                      <a:pt x="268219" y="722353"/>
                      <a:pt x="269904" y="723827"/>
                    </a:cubicBezTo>
                    <a:cubicBezTo>
                      <a:pt x="296574" y="756042"/>
                      <a:pt x="318051" y="792117"/>
                      <a:pt x="343879" y="825104"/>
                    </a:cubicBezTo>
                    <a:cubicBezTo>
                      <a:pt x="392377" y="883076"/>
                      <a:pt x="428522" y="950103"/>
                      <a:pt x="476879" y="1008146"/>
                    </a:cubicBezTo>
                    <a:cubicBezTo>
                      <a:pt x="533097" y="1072436"/>
                      <a:pt x="583911" y="1141006"/>
                      <a:pt x="637743" y="1207191"/>
                    </a:cubicBezTo>
                    <a:cubicBezTo>
                      <a:pt x="691154" y="1266006"/>
                      <a:pt x="739722" y="1328611"/>
                      <a:pt x="790255" y="1389882"/>
                    </a:cubicBezTo>
                    <a:cubicBezTo>
                      <a:pt x="837560" y="1441960"/>
                      <a:pt x="876372" y="1500705"/>
                      <a:pt x="919957" y="1555800"/>
                    </a:cubicBezTo>
                    <a:cubicBezTo>
                      <a:pt x="998073" y="1643391"/>
                      <a:pt x="1065170" y="1740035"/>
                      <a:pt x="1145251" y="1825872"/>
                    </a:cubicBezTo>
                    <a:cubicBezTo>
                      <a:pt x="1224560" y="1919498"/>
                      <a:pt x="1301342" y="2016634"/>
                      <a:pt x="1377072" y="2113279"/>
                    </a:cubicBezTo>
                    <a:cubicBezTo>
                      <a:pt x="1422833" y="2165286"/>
                      <a:pt x="1465154" y="2220171"/>
                      <a:pt x="1507336" y="2275126"/>
                    </a:cubicBezTo>
                    <a:cubicBezTo>
                      <a:pt x="1552464" y="2328396"/>
                      <a:pt x="1596751" y="2382228"/>
                      <a:pt x="1636757" y="2439569"/>
                    </a:cubicBezTo>
                    <a:cubicBezTo>
                      <a:pt x="1708345" y="2528143"/>
                      <a:pt x="1779373" y="2617137"/>
                      <a:pt x="1850681" y="2705921"/>
                    </a:cubicBezTo>
                    <a:cubicBezTo>
                      <a:pt x="1908794" y="2772667"/>
                      <a:pt x="1958485" y="2846151"/>
                      <a:pt x="2014492" y="2914581"/>
                    </a:cubicBezTo>
                    <a:cubicBezTo>
                      <a:pt x="2016036" y="2916125"/>
                      <a:pt x="2017791" y="2917319"/>
                      <a:pt x="2019686" y="2918231"/>
                    </a:cubicBezTo>
                    <a:cubicBezTo>
                      <a:pt x="2019826" y="2919143"/>
                      <a:pt x="2020107" y="2920126"/>
                      <a:pt x="2020809" y="2921109"/>
                    </a:cubicBezTo>
                    <a:cubicBezTo>
                      <a:pt x="2023055" y="2923565"/>
                      <a:pt x="2025932" y="2925109"/>
                      <a:pt x="2028950" y="2926232"/>
                    </a:cubicBezTo>
                    <a:cubicBezTo>
                      <a:pt x="2028178" y="2961605"/>
                      <a:pt x="2081940" y="2995996"/>
                      <a:pt x="2100329" y="3023438"/>
                    </a:cubicBezTo>
                    <a:cubicBezTo>
                      <a:pt x="2152055" y="3103519"/>
                      <a:pt x="2211151" y="3178126"/>
                      <a:pt x="2276704" y="3247469"/>
                    </a:cubicBezTo>
                    <a:cubicBezTo>
                      <a:pt x="2290390" y="3262488"/>
                      <a:pt x="2303725" y="3277859"/>
                      <a:pt x="2317692" y="3292598"/>
                    </a:cubicBezTo>
                    <a:cubicBezTo>
                      <a:pt x="2320569" y="3295475"/>
                      <a:pt x="2323938" y="3297370"/>
                      <a:pt x="2328079" y="3297651"/>
                    </a:cubicBezTo>
                    <a:cubicBezTo>
                      <a:pt x="2329202" y="3297791"/>
                      <a:pt x="2330325" y="3297721"/>
                      <a:pt x="2331448" y="3297581"/>
                    </a:cubicBezTo>
                    <a:cubicBezTo>
                      <a:pt x="2337484" y="3301090"/>
                      <a:pt x="2344362" y="3303126"/>
                      <a:pt x="2351521" y="3304319"/>
                    </a:cubicBezTo>
                    <a:cubicBezTo>
                      <a:pt x="2357627" y="3317654"/>
                      <a:pt x="2381279" y="3341025"/>
                      <a:pt x="2385350" y="3346079"/>
                    </a:cubicBezTo>
                    <a:cubicBezTo>
                      <a:pt x="2445288" y="3411912"/>
                      <a:pt x="2508033" y="3495292"/>
                      <a:pt x="2602081" y="3507855"/>
                    </a:cubicBezTo>
                    <a:lnTo>
                      <a:pt x="2602151" y="3507855"/>
                    </a:lnTo>
                    <a:cubicBezTo>
                      <a:pt x="2746101" y="3522243"/>
                      <a:pt x="2906403" y="3422230"/>
                      <a:pt x="2940864" y="3278701"/>
                    </a:cubicBezTo>
                    <a:cubicBezTo>
                      <a:pt x="2956445" y="3219325"/>
                      <a:pt x="2927810" y="3161633"/>
                      <a:pt x="2895946" y="3113064"/>
                    </a:cubicBezTo>
                    <a:close/>
                    <a:moveTo>
                      <a:pt x="782324" y="473196"/>
                    </a:moveTo>
                    <a:cubicBezTo>
                      <a:pt x="791098" y="469476"/>
                      <a:pt x="794817" y="461475"/>
                      <a:pt x="795028" y="452913"/>
                    </a:cubicBezTo>
                    <a:cubicBezTo>
                      <a:pt x="813276" y="473758"/>
                      <a:pt x="831524" y="493129"/>
                      <a:pt x="837209" y="501340"/>
                    </a:cubicBezTo>
                    <a:cubicBezTo>
                      <a:pt x="886900" y="565700"/>
                      <a:pt x="940732" y="626270"/>
                      <a:pt x="995617" y="686208"/>
                    </a:cubicBezTo>
                    <a:cubicBezTo>
                      <a:pt x="1075347" y="785870"/>
                      <a:pt x="1153182" y="887007"/>
                      <a:pt x="1226806" y="991302"/>
                    </a:cubicBezTo>
                    <a:cubicBezTo>
                      <a:pt x="1298956" y="1085841"/>
                      <a:pt x="1365000" y="1184661"/>
                      <a:pt x="1441712" y="1275621"/>
                    </a:cubicBezTo>
                    <a:cubicBezTo>
                      <a:pt x="1485438" y="1334717"/>
                      <a:pt x="1527900" y="1394585"/>
                      <a:pt x="1574152" y="1451786"/>
                    </a:cubicBezTo>
                    <a:cubicBezTo>
                      <a:pt x="1628685" y="1528357"/>
                      <a:pt x="1684342" y="1603876"/>
                      <a:pt x="1741262" y="1678623"/>
                    </a:cubicBezTo>
                    <a:cubicBezTo>
                      <a:pt x="1794954" y="1759196"/>
                      <a:pt x="1856787" y="1833732"/>
                      <a:pt x="1915040" y="1911006"/>
                    </a:cubicBezTo>
                    <a:cubicBezTo>
                      <a:pt x="2000806" y="2026952"/>
                      <a:pt x="2089941" y="2140441"/>
                      <a:pt x="2177883" y="2254702"/>
                    </a:cubicBezTo>
                    <a:cubicBezTo>
                      <a:pt x="2221117" y="2311973"/>
                      <a:pt x="2261824" y="2371139"/>
                      <a:pt x="2306883" y="2427076"/>
                    </a:cubicBezTo>
                    <a:cubicBezTo>
                      <a:pt x="2344081" y="2472205"/>
                      <a:pt x="2372085" y="2522809"/>
                      <a:pt x="2403317" y="2572710"/>
                    </a:cubicBezTo>
                    <a:cubicBezTo>
                      <a:pt x="2413213" y="2586888"/>
                      <a:pt x="2422057" y="2600012"/>
                      <a:pt x="2431602" y="2614962"/>
                    </a:cubicBezTo>
                    <a:cubicBezTo>
                      <a:pt x="2432444" y="2616155"/>
                      <a:pt x="2433286" y="2617278"/>
                      <a:pt x="2434269" y="2618260"/>
                    </a:cubicBezTo>
                    <a:cubicBezTo>
                      <a:pt x="2433497" y="2620857"/>
                      <a:pt x="2432865" y="2623384"/>
                      <a:pt x="2432233" y="2625770"/>
                    </a:cubicBezTo>
                    <a:cubicBezTo>
                      <a:pt x="2426899" y="2641421"/>
                      <a:pt x="2420232" y="2656651"/>
                      <a:pt x="2412511" y="2671320"/>
                    </a:cubicBezTo>
                    <a:cubicBezTo>
                      <a:pt x="2411318" y="2665074"/>
                      <a:pt x="2406405" y="2659740"/>
                      <a:pt x="2400440" y="2657704"/>
                    </a:cubicBezTo>
                    <a:cubicBezTo>
                      <a:pt x="2400370" y="2657073"/>
                      <a:pt x="2400229" y="2656441"/>
                      <a:pt x="2400089" y="2655809"/>
                    </a:cubicBezTo>
                    <a:cubicBezTo>
                      <a:pt x="2397422" y="2641281"/>
                      <a:pt x="2386543" y="2630823"/>
                      <a:pt x="2377770" y="2619594"/>
                    </a:cubicBezTo>
                    <a:cubicBezTo>
                      <a:pt x="2358048" y="2596573"/>
                      <a:pt x="2336220" y="2575377"/>
                      <a:pt x="2319446" y="2549128"/>
                    </a:cubicBezTo>
                    <a:cubicBezTo>
                      <a:pt x="2267439" y="2469679"/>
                      <a:pt x="2204834" y="2396546"/>
                      <a:pt x="2151914" y="2317518"/>
                    </a:cubicBezTo>
                    <a:cubicBezTo>
                      <a:pt x="2132333" y="2287268"/>
                      <a:pt x="2113874" y="2256386"/>
                      <a:pt x="2093591" y="2226558"/>
                    </a:cubicBezTo>
                    <a:cubicBezTo>
                      <a:pt x="2068254" y="2188798"/>
                      <a:pt x="2039969" y="2153144"/>
                      <a:pt x="2012597" y="2116859"/>
                    </a:cubicBezTo>
                    <a:cubicBezTo>
                      <a:pt x="1977856" y="2071940"/>
                      <a:pt x="1950624" y="2024565"/>
                      <a:pt x="1915251" y="1978734"/>
                    </a:cubicBezTo>
                    <a:cubicBezTo>
                      <a:pt x="1872648" y="1924973"/>
                      <a:pt x="1829695" y="1871492"/>
                      <a:pt x="1790251" y="1815344"/>
                    </a:cubicBezTo>
                    <a:cubicBezTo>
                      <a:pt x="1721259" y="1725718"/>
                      <a:pt x="1647916" y="1639460"/>
                      <a:pt x="1577521" y="1550957"/>
                    </a:cubicBezTo>
                    <a:cubicBezTo>
                      <a:pt x="1515828" y="1481895"/>
                      <a:pt x="1460171" y="1407709"/>
                      <a:pt x="1398689" y="1338507"/>
                    </a:cubicBezTo>
                    <a:cubicBezTo>
                      <a:pt x="1360158" y="1296536"/>
                      <a:pt x="1324012" y="1246916"/>
                      <a:pt x="1290043" y="1200453"/>
                    </a:cubicBezTo>
                    <a:cubicBezTo>
                      <a:pt x="1250178" y="1148095"/>
                      <a:pt x="1205119" y="1099878"/>
                      <a:pt x="1164973" y="1047660"/>
                    </a:cubicBezTo>
                    <a:cubicBezTo>
                      <a:pt x="1068960" y="920906"/>
                      <a:pt x="961577" y="803416"/>
                      <a:pt x="860160" y="681154"/>
                    </a:cubicBezTo>
                    <a:cubicBezTo>
                      <a:pt x="820435" y="632656"/>
                      <a:pt x="776078" y="588229"/>
                      <a:pt x="729194" y="546680"/>
                    </a:cubicBezTo>
                    <a:cubicBezTo>
                      <a:pt x="728703" y="546259"/>
                      <a:pt x="728071" y="545627"/>
                      <a:pt x="727370" y="544995"/>
                    </a:cubicBezTo>
                    <a:cubicBezTo>
                      <a:pt x="748495" y="528783"/>
                      <a:pt x="739582" y="485408"/>
                      <a:pt x="736353" y="460844"/>
                    </a:cubicBezTo>
                    <a:cubicBezTo>
                      <a:pt x="751232" y="465195"/>
                      <a:pt x="765901" y="479302"/>
                      <a:pt x="782324" y="473196"/>
                    </a:cubicBezTo>
                    <a:close/>
                    <a:moveTo>
                      <a:pt x="2198026" y="2858363"/>
                    </a:moveTo>
                    <a:cubicBezTo>
                      <a:pt x="2198026" y="2856047"/>
                      <a:pt x="2197745" y="2853661"/>
                      <a:pt x="2196763" y="2851415"/>
                    </a:cubicBezTo>
                    <a:cubicBezTo>
                      <a:pt x="2194306" y="2844537"/>
                      <a:pt x="2187498" y="2841028"/>
                      <a:pt x="2182375" y="2836395"/>
                    </a:cubicBezTo>
                    <a:cubicBezTo>
                      <a:pt x="2178795" y="2832184"/>
                      <a:pt x="2173672" y="2829587"/>
                      <a:pt x="2168478" y="2828956"/>
                    </a:cubicBezTo>
                    <a:cubicBezTo>
                      <a:pt x="2127280" y="2782423"/>
                      <a:pt x="2096539" y="2727679"/>
                      <a:pt x="2054638" y="2681567"/>
                    </a:cubicBezTo>
                    <a:cubicBezTo>
                      <a:pt x="2011334" y="2633350"/>
                      <a:pt x="1973083" y="2581062"/>
                      <a:pt x="1935043" y="2528634"/>
                    </a:cubicBezTo>
                    <a:cubicBezTo>
                      <a:pt x="1908162" y="2492419"/>
                      <a:pt x="1878474" y="2458449"/>
                      <a:pt x="1850119" y="2423427"/>
                    </a:cubicBezTo>
                    <a:cubicBezTo>
                      <a:pt x="1822817" y="2388124"/>
                      <a:pt x="1799095" y="2350083"/>
                      <a:pt x="1769968" y="2316184"/>
                    </a:cubicBezTo>
                    <a:cubicBezTo>
                      <a:pt x="1712767" y="2250351"/>
                      <a:pt x="1659918" y="2181218"/>
                      <a:pt x="1607840" y="2111384"/>
                    </a:cubicBezTo>
                    <a:cubicBezTo>
                      <a:pt x="1553026" y="2044849"/>
                      <a:pt x="1495053" y="1981051"/>
                      <a:pt x="1441362" y="1913603"/>
                    </a:cubicBezTo>
                    <a:cubicBezTo>
                      <a:pt x="1402830" y="1869176"/>
                      <a:pt x="1357701" y="1830785"/>
                      <a:pt x="1323872" y="1782427"/>
                    </a:cubicBezTo>
                    <a:cubicBezTo>
                      <a:pt x="1283656" y="1724033"/>
                      <a:pt x="1234105" y="1673079"/>
                      <a:pt x="1189046" y="1618615"/>
                    </a:cubicBezTo>
                    <a:cubicBezTo>
                      <a:pt x="1134653" y="1547307"/>
                      <a:pt x="1074715" y="1480421"/>
                      <a:pt x="1017023" y="1411780"/>
                    </a:cubicBezTo>
                    <a:cubicBezTo>
                      <a:pt x="975895" y="1359071"/>
                      <a:pt x="930906" y="1309801"/>
                      <a:pt x="885707" y="1260602"/>
                    </a:cubicBezTo>
                    <a:cubicBezTo>
                      <a:pt x="828576" y="1190768"/>
                      <a:pt x="772358" y="1120232"/>
                      <a:pt x="712701" y="1052433"/>
                    </a:cubicBezTo>
                    <a:cubicBezTo>
                      <a:pt x="654588" y="984564"/>
                      <a:pt x="603774" y="910729"/>
                      <a:pt x="544818" y="843562"/>
                    </a:cubicBezTo>
                    <a:cubicBezTo>
                      <a:pt x="516253" y="808189"/>
                      <a:pt x="487337" y="773026"/>
                      <a:pt x="457368" y="738987"/>
                    </a:cubicBezTo>
                    <a:cubicBezTo>
                      <a:pt x="472037" y="709158"/>
                      <a:pt x="454841" y="640587"/>
                      <a:pt x="452314" y="617637"/>
                    </a:cubicBezTo>
                    <a:cubicBezTo>
                      <a:pt x="492109" y="622971"/>
                      <a:pt x="531343" y="632025"/>
                      <a:pt x="570927" y="638482"/>
                    </a:cubicBezTo>
                    <a:cubicBezTo>
                      <a:pt x="580823" y="638692"/>
                      <a:pt x="587701" y="635323"/>
                      <a:pt x="592474" y="629709"/>
                    </a:cubicBezTo>
                    <a:cubicBezTo>
                      <a:pt x="622092" y="670346"/>
                      <a:pt x="641463" y="717791"/>
                      <a:pt x="668555" y="760182"/>
                    </a:cubicBezTo>
                    <a:cubicBezTo>
                      <a:pt x="734599" y="855704"/>
                      <a:pt x="805135" y="948278"/>
                      <a:pt x="879110" y="1037764"/>
                    </a:cubicBezTo>
                    <a:cubicBezTo>
                      <a:pt x="939469" y="1104019"/>
                      <a:pt x="996389" y="1175046"/>
                      <a:pt x="1053309" y="1245021"/>
                    </a:cubicBezTo>
                    <a:cubicBezTo>
                      <a:pt x="1097245" y="1296045"/>
                      <a:pt x="1134232" y="1352614"/>
                      <a:pt x="1178098" y="1403709"/>
                    </a:cubicBezTo>
                    <a:cubicBezTo>
                      <a:pt x="1252985" y="1491089"/>
                      <a:pt x="1320784" y="1584154"/>
                      <a:pt x="1397145" y="1670342"/>
                    </a:cubicBezTo>
                    <a:cubicBezTo>
                      <a:pt x="1429290" y="1709786"/>
                      <a:pt x="1454065" y="1753441"/>
                      <a:pt x="1484245" y="1794569"/>
                    </a:cubicBezTo>
                    <a:cubicBezTo>
                      <a:pt x="1513512" y="1835487"/>
                      <a:pt x="1549376" y="1871000"/>
                      <a:pt x="1579275" y="1911427"/>
                    </a:cubicBezTo>
                    <a:cubicBezTo>
                      <a:pt x="1619210" y="1967786"/>
                      <a:pt x="1663708" y="2020565"/>
                      <a:pt x="1711784" y="2070115"/>
                    </a:cubicBezTo>
                    <a:cubicBezTo>
                      <a:pt x="1769968" y="2138546"/>
                      <a:pt x="1825414" y="2209713"/>
                      <a:pt x="1885422" y="2276740"/>
                    </a:cubicBezTo>
                    <a:cubicBezTo>
                      <a:pt x="1914829" y="2311692"/>
                      <a:pt x="1942132" y="2348329"/>
                      <a:pt x="1969644" y="2384755"/>
                    </a:cubicBezTo>
                    <a:cubicBezTo>
                      <a:pt x="2011123" y="2436902"/>
                      <a:pt x="2057516" y="2485190"/>
                      <a:pt x="2095135" y="2540355"/>
                    </a:cubicBezTo>
                    <a:cubicBezTo>
                      <a:pt x="2132263" y="2596643"/>
                      <a:pt x="2174865" y="2648861"/>
                      <a:pt x="2212554" y="2704728"/>
                    </a:cubicBezTo>
                    <a:cubicBezTo>
                      <a:pt x="2230171" y="2731328"/>
                      <a:pt x="2248208" y="2762491"/>
                      <a:pt x="2264000" y="2791547"/>
                    </a:cubicBezTo>
                    <a:cubicBezTo>
                      <a:pt x="2268071" y="2798355"/>
                      <a:pt x="2271440" y="2805935"/>
                      <a:pt x="2276423" y="2812181"/>
                    </a:cubicBezTo>
                    <a:cubicBezTo>
                      <a:pt x="2251226" y="2829307"/>
                      <a:pt x="2225118" y="2844677"/>
                      <a:pt x="2198026" y="2858363"/>
                    </a:cubicBezTo>
                    <a:close/>
                    <a:moveTo>
                      <a:pt x="2307023" y="2789863"/>
                    </a:moveTo>
                    <a:cubicBezTo>
                      <a:pt x="2271650" y="2725573"/>
                      <a:pt x="2233259" y="2662898"/>
                      <a:pt x="2187779" y="2605136"/>
                    </a:cubicBezTo>
                    <a:cubicBezTo>
                      <a:pt x="2159424" y="2568289"/>
                      <a:pt x="2134719" y="2528985"/>
                      <a:pt x="2106856" y="2491787"/>
                    </a:cubicBezTo>
                    <a:cubicBezTo>
                      <a:pt x="2067412" y="2438166"/>
                      <a:pt x="2020318" y="2390861"/>
                      <a:pt x="1981225" y="2336959"/>
                    </a:cubicBezTo>
                    <a:cubicBezTo>
                      <a:pt x="1915882" y="2247894"/>
                      <a:pt x="1838749" y="2168445"/>
                      <a:pt x="1771301" y="2080994"/>
                    </a:cubicBezTo>
                    <a:cubicBezTo>
                      <a:pt x="1738525" y="2039936"/>
                      <a:pt x="1699923" y="2004001"/>
                      <a:pt x="1666726" y="1963364"/>
                    </a:cubicBezTo>
                    <a:cubicBezTo>
                      <a:pt x="1637809" y="1928552"/>
                      <a:pt x="1612964" y="1890582"/>
                      <a:pt x="1584048" y="1855770"/>
                    </a:cubicBezTo>
                    <a:cubicBezTo>
                      <a:pt x="1526777" y="1795411"/>
                      <a:pt x="1483894" y="1724103"/>
                      <a:pt x="1435326" y="1657077"/>
                    </a:cubicBezTo>
                    <a:cubicBezTo>
                      <a:pt x="1374967" y="1587523"/>
                      <a:pt x="1318327" y="1514952"/>
                      <a:pt x="1260354" y="1443363"/>
                    </a:cubicBezTo>
                    <a:cubicBezTo>
                      <a:pt x="1199925" y="1373599"/>
                      <a:pt x="1145602" y="1299203"/>
                      <a:pt x="1087489" y="1227685"/>
                    </a:cubicBezTo>
                    <a:cubicBezTo>
                      <a:pt x="1028112" y="1155535"/>
                      <a:pt x="969438" y="1082683"/>
                      <a:pt x="905710" y="1014322"/>
                    </a:cubicBezTo>
                    <a:cubicBezTo>
                      <a:pt x="837209" y="932487"/>
                      <a:pt x="768217" y="846370"/>
                      <a:pt x="703226" y="761095"/>
                    </a:cubicBezTo>
                    <a:cubicBezTo>
                      <a:pt x="675994" y="726283"/>
                      <a:pt x="656132" y="686629"/>
                      <a:pt x="630795" y="650554"/>
                    </a:cubicBezTo>
                    <a:cubicBezTo>
                      <a:pt x="621390" y="638201"/>
                      <a:pt x="611915" y="625147"/>
                      <a:pt x="599282" y="616093"/>
                    </a:cubicBezTo>
                    <a:cubicBezTo>
                      <a:pt x="606651" y="589914"/>
                      <a:pt x="597387" y="547662"/>
                      <a:pt x="597527" y="528081"/>
                    </a:cubicBezTo>
                    <a:cubicBezTo>
                      <a:pt x="634515" y="533345"/>
                      <a:pt x="670730" y="542258"/>
                      <a:pt x="706805" y="551101"/>
                    </a:cubicBezTo>
                    <a:cubicBezTo>
                      <a:pt x="709613" y="551031"/>
                      <a:pt x="712210" y="550750"/>
                      <a:pt x="714596" y="550259"/>
                    </a:cubicBezTo>
                    <a:cubicBezTo>
                      <a:pt x="721404" y="561278"/>
                      <a:pt x="731932" y="570122"/>
                      <a:pt x="739862" y="580298"/>
                    </a:cubicBezTo>
                    <a:cubicBezTo>
                      <a:pt x="761690" y="604793"/>
                      <a:pt x="783588" y="628656"/>
                      <a:pt x="804362" y="654344"/>
                    </a:cubicBezTo>
                    <a:cubicBezTo>
                      <a:pt x="892164" y="767341"/>
                      <a:pt x="984387" y="876760"/>
                      <a:pt x="1074575" y="987722"/>
                    </a:cubicBezTo>
                    <a:cubicBezTo>
                      <a:pt x="1129389" y="1061066"/>
                      <a:pt x="1187292" y="1131882"/>
                      <a:pt x="1245686" y="1202418"/>
                    </a:cubicBezTo>
                    <a:cubicBezTo>
                      <a:pt x="1286814" y="1256461"/>
                      <a:pt x="1324925" y="1312749"/>
                      <a:pt x="1371036" y="1362861"/>
                    </a:cubicBezTo>
                    <a:cubicBezTo>
                      <a:pt x="1416516" y="1413184"/>
                      <a:pt x="1456943" y="1467858"/>
                      <a:pt x="1501019" y="1519374"/>
                    </a:cubicBezTo>
                    <a:cubicBezTo>
                      <a:pt x="1547692" y="1572083"/>
                      <a:pt x="1591417" y="1627248"/>
                      <a:pt x="1634932" y="1682554"/>
                    </a:cubicBezTo>
                    <a:cubicBezTo>
                      <a:pt x="1692905" y="1752739"/>
                      <a:pt x="1750948" y="1822573"/>
                      <a:pt x="1803165" y="1897250"/>
                    </a:cubicBezTo>
                    <a:cubicBezTo>
                      <a:pt x="1857488" y="1966663"/>
                      <a:pt x="1911040" y="2033128"/>
                      <a:pt x="1958976" y="2107945"/>
                    </a:cubicBezTo>
                    <a:cubicBezTo>
                      <a:pt x="2002561" y="2168304"/>
                      <a:pt x="2050497" y="2225575"/>
                      <a:pt x="2089239" y="2289373"/>
                    </a:cubicBezTo>
                    <a:cubicBezTo>
                      <a:pt x="2132965" y="2361874"/>
                      <a:pt x="2185182" y="2428691"/>
                      <a:pt x="2235926" y="2496279"/>
                    </a:cubicBezTo>
                    <a:cubicBezTo>
                      <a:pt x="2271720" y="2542952"/>
                      <a:pt x="2300426" y="2594678"/>
                      <a:pt x="2342748" y="2636859"/>
                    </a:cubicBezTo>
                    <a:cubicBezTo>
                      <a:pt x="2353346" y="2648510"/>
                      <a:pt x="2361698" y="2663670"/>
                      <a:pt x="2375805" y="2671882"/>
                    </a:cubicBezTo>
                    <a:cubicBezTo>
                      <a:pt x="2376436" y="2672443"/>
                      <a:pt x="2377138" y="2672864"/>
                      <a:pt x="2377840" y="2673215"/>
                    </a:cubicBezTo>
                    <a:cubicBezTo>
                      <a:pt x="2378893" y="2681778"/>
                      <a:pt x="2387385" y="2689358"/>
                      <a:pt x="2393070" y="2695323"/>
                    </a:cubicBezTo>
                    <a:cubicBezTo>
                      <a:pt x="2393070" y="2695323"/>
                      <a:pt x="2393070" y="2695323"/>
                      <a:pt x="2393070" y="2695253"/>
                    </a:cubicBezTo>
                    <a:cubicBezTo>
                      <a:pt x="2394544" y="2696236"/>
                      <a:pt x="2395948" y="2696868"/>
                      <a:pt x="2397281" y="2697218"/>
                    </a:cubicBezTo>
                    <a:cubicBezTo>
                      <a:pt x="2373559" y="2733644"/>
                      <a:pt x="2342677" y="2765368"/>
                      <a:pt x="2307023" y="2789863"/>
                    </a:cubicBezTo>
                    <a:close/>
                    <a:moveTo>
                      <a:pt x="220493" y="549206"/>
                    </a:moveTo>
                    <a:cubicBezTo>
                      <a:pt x="186384" y="465335"/>
                      <a:pt x="156976" y="379639"/>
                      <a:pt x="123498" y="295488"/>
                    </a:cubicBezTo>
                    <a:cubicBezTo>
                      <a:pt x="128902" y="278292"/>
                      <a:pt x="129604" y="240112"/>
                      <a:pt x="132131" y="233304"/>
                    </a:cubicBezTo>
                    <a:cubicBezTo>
                      <a:pt x="155783" y="229724"/>
                      <a:pt x="179365" y="242498"/>
                      <a:pt x="203298" y="240182"/>
                    </a:cubicBezTo>
                    <a:cubicBezTo>
                      <a:pt x="236496" y="233234"/>
                      <a:pt x="217826" y="194070"/>
                      <a:pt x="212001" y="172664"/>
                    </a:cubicBezTo>
                    <a:cubicBezTo>
                      <a:pt x="230460" y="171822"/>
                      <a:pt x="248989" y="181507"/>
                      <a:pt x="267166" y="176664"/>
                    </a:cubicBezTo>
                    <a:cubicBezTo>
                      <a:pt x="271167" y="175191"/>
                      <a:pt x="274045" y="173085"/>
                      <a:pt x="276080" y="170488"/>
                    </a:cubicBezTo>
                    <a:cubicBezTo>
                      <a:pt x="321770" y="194281"/>
                      <a:pt x="367601" y="217933"/>
                      <a:pt x="413011" y="242358"/>
                    </a:cubicBezTo>
                    <a:cubicBezTo>
                      <a:pt x="475054" y="278152"/>
                      <a:pt x="541871" y="304752"/>
                      <a:pt x="602440" y="343213"/>
                    </a:cubicBezTo>
                    <a:cubicBezTo>
                      <a:pt x="645604" y="367076"/>
                      <a:pt x="692768" y="382377"/>
                      <a:pt x="736915" y="404204"/>
                    </a:cubicBezTo>
                    <a:cubicBezTo>
                      <a:pt x="741056" y="405959"/>
                      <a:pt x="744986" y="406240"/>
                      <a:pt x="748425" y="405327"/>
                    </a:cubicBezTo>
                    <a:cubicBezTo>
                      <a:pt x="745688" y="411012"/>
                      <a:pt x="745407" y="418101"/>
                      <a:pt x="748916" y="424768"/>
                    </a:cubicBezTo>
                    <a:cubicBezTo>
                      <a:pt x="732212" y="417610"/>
                      <a:pt x="706384" y="414872"/>
                      <a:pt x="698383" y="435366"/>
                    </a:cubicBezTo>
                    <a:cubicBezTo>
                      <a:pt x="692768" y="460212"/>
                      <a:pt x="704349" y="486180"/>
                      <a:pt x="703015" y="511377"/>
                    </a:cubicBezTo>
                    <a:cubicBezTo>
                      <a:pt x="673959" y="502674"/>
                      <a:pt x="644130" y="497269"/>
                      <a:pt x="614302" y="492286"/>
                    </a:cubicBezTo>
                    <a:cubicBezTo>
                      <a:pt x="598510" y="490321"/>
                      <a:pt x="578788" y="483232"/>
                      <a:pt x="565733" y="495725"/>
                    </a:cubicBezTo>
                    <a:cubicBezTo>
                      <a:pt x="557031" y="504499"/>
                      <a:pt x="558645" y="518185"/>
                      <a:pt x="559487" y="529484"/>
                    </a:cubicBezTo>
                    <a:cubicBezTo>
                      <a:pt x="560540" y="553277"/>
                      <a:pt x="564751" y="574333"/>
                      <a:pt x="563417" y="598757"/>
                    </a:cubicBezTo>
                    <a:cubicBezTo>
                      <a:pt x="530781" y="593142"/>
                      <a:pt x="498286" y="586124"/>
                      <a:pt x="465509" y="581351"/>
                    </a:cubicBezTo>
                    <a:cubicBezTo>
                      <a:pt x="440313" y="575666"/>
                      <a:pt x="408800" y="579597"/>
                      <a:pt x="414415" y="613005"/>
                    </a:cubicBezTo>
                    <a:cubicBezTo>
                      <a:pt x="420100" y="648378"/>
                      <a:pt x="429996" y="683681"/>
                      <a:pt x="427890" y="719756"/>
                    </a:cubicBezTo>
                    <a:cubicBezTo>
                      <a:pt x="397079" y="711544"/>
                      <a:pt x="365847" y="705017"/>
                      <a:pt x="334965" y="696735"/>
                    </a:cubicBezTo>
                    <a:cubicBezTo>
                      <a:pt x="329350" y="695261"/>
                      <a:pt x="302470" y="686769"/>
                      <a:pt x="283098" y="684523"/>
                    </a:cubicBezTo>
                    <a:cubicBezTo>
                      <a:pt x="262604" y="639254"/>
                      <a:pt x="240145" y="594897"/>
                      <a:pt x="220493" y="549206"/>
                    </a:cubicBezTo>
                    <a:close/>
                    <a:moveTo>
                      <a:pt x="2043970" y="2891771"/>
                    </a:moveTo>
                    <a:cubicBezTo>
                      <a:pt x="2037724" y="2881735"/>
                      <a:pt x="2029723" y="2872891"/>
                      <a:pt x="2022774" y="2863276"/>
                    </a:cubicBezTo>
                    <a:cubicBezTo>
                      <a:pt x="1971539" y="2800040"/>
                      <a:pt x="1925428" y="2732732"/>
                      <a:pt x="1871596" y="2671601"/>
                    </a:cubicBezTo>
                    <a:cubicBezTo>
                      <a:pt x="1813974" y="2601065"/>
                      <a:pt x="1759510" y="2527932"/>
                      <a:pt x="1700204" y="2458800"/>
                    </a:cubicBezTo>
                    <a:cubicBezTo>
                      <a:pt x="1655426" y="2404336"/>
                      <a:pt x="1617736" y="2344469"/>
                      <a:pt x="1570642" y="2291900"/>
                    </a:cubicBezTo>
                    <a:cubicBezTo>
                      <a:pt x="1511617" y="2220943"/>
                      <a:pt x="1457294" y="2146336"/>
                      <a:pt x="1396373" y="2076993"/>
                    </a:cubicBezTo>
                    <a:cubicBezTo>
                      <a:pt x="1309835" y="1965399"/>
                      <a:pt x="1221963" y="1854367"/>
                      <a:pt x="1127564" y="1749300"/>
                    </a:cubicBezTo>
                    <a:cubicBezTo>
                      <a:pt x="1067065" y="1677150"/>
                      <a:pt x="1008811" y="1599595"/>
                      <a:pt x="946206" y="1528638"/>
                    </a:cubicBezTo>
                    <a:cubicBezTo>
                      <a:pt x="902621" y="1472701"/>
                      <a:pt x="862616" y="1413886"/>
                      <a:pt x="814539" y="1361457"/>
                    </a:cubicBezTo>
                    <a:cubicBezTo>
                      <a:pt x="742530" y="1270217"/>
                      <a:pt x="663150" y="1185223"/>
                      <a:pt x="592193" y="1093210"/>
                    </a:cubicBezTo>
                    <a:cubicBezTo>
                      <a:pt x="554995" y="1046046"/>
                      <a:pt x="513516" y="1002531"/>
                      <a:pt x="476318" y="955437"/>
                    </a:cubicBezTo>
                    <a:cubicBezTo>
                      <a:pt x="448735" y="919292"/>
                      <a:pt x="424662" y="880760"/>
                      <a:pt x="396167" y="845317"/>
                    </a:cubicBezTo>
                    <a:cubicBezTo>
                      <a:pt x="381989" y="828262"/>
                      <a:pt x="367601" y="811347"/>
                      <a:pt x="353213" y="794503"/>
                    </a:cubicBezTo>
                    <a:cubicBezTo>
                      <a:pt x="347949" y="786291"/>
                      <a:pt x="341843" y="778641"/>
                      <a:pt x="336439" y="770500"/>
                    </a:cubicBezTo>
                    <a:cubicBezTo>
                      <a:pt x="321139" y="749585"/>
                      <a:pt x="306681" y="726845"/>
                      <a:pt x="289696" y="707123"/>
                    </a:cubicBezTo>
                    <a:cubicBezTo>
                      <a:pt x="334193" y="724879"/>
                      <a:pt x="381498" y="735758"/>
                      <a:pt x="426486" y="752041"/>
                    </a:cubicBezTo>
                    <a:cubicBezTo>
                      <a:pt x="434417" y="753796"/>
                      <a:pt x="440664" y="753234"/>
                      <a:pt x="445717" y="750918"/>
                    </a:cubicBezTo>
                    <a:cubicBezTo>
                      <a:pt x="448665" y="756182"/>
                      <a:pt x="451823" y="761235"/>
                      <a:pt x="455473" y="766078"/>
                    </a:cubicBezTo>
                    <a:cubicBezTo>
                      <a:pt x="480318" y="799205"/>
                      <a:pt x="501725" y="834719"/>
                      <a:pt x="527904" y="866934"/>
                    </a:cubicBezTo>
                    <a:cubicBezTo>
                      <a:pt x="573454" y="923503"/>
                      <a:pt x="614933" y="983301"/>
                      <a:pt x="659360" y="1040852"/>
                    </a:cubicBezTo>
                    <a:cubicBezTo>
                      <a:pt x="715438" y="1110195"/>
                      <a:pt x="774253" y="1177362"/>
                      <a:pt x="828296" y="1248389"/>
                    </a:cubicBezTo>
                    <a:cubicBezTo>
                      <a:pt x="855878" y="1283833"/>
                      <a:pt x="886549" y="1316609"/>
                      <a:pt x="916869" y="1349666"/>
                    </a:cubicBezTo>
                    <a:cubicBezTo>
                      <a:pt x="965999" y="1406727"/>
                      <a:pt x="1011970" y="1466384"/>
                      <a:pt x="1061941" y="1522672"/>
                    </a:cubicBezTo>
                    <a:cubicBezTo>
                      <a:pt x="1091770" y="1556853"/>
                      <a:pt x="1120476" y="1592156"/>
                      <a:pt x="1148058" y="1628090"/>
                    </a:cubicBezTo>
                    <a:cubicBezTo>
                      <a:pt x="1205470" y="1697573"/>
                      <a:pt x="1263443" y="1760880"/>
                      <a:pt x="1316011" y="1834785"/>
                    </a:cubicBezTo>
                    <a:cubicBezTo>
                      <a:pt x="1365983" y="1891284"/>
                      <a:pt x="1421289" y="1942940"/>
                      <a:pt x="1465926" y="2004141"/>
                    </a:cubicBezTo>
                    <a:cubicBezTo>
                      <a:pt x="1496948" y="2041761"/>
                      <a:pt x="1530497" y="2076783"/>
                      <a:pt x="1561378" y="2114613"/>
                    </a:cubicBezTo>
                    <a:cubicBezTo>
                      <a:pt x="1599067" y="2158478"/>
                      <a:pt x="1629878" y="2207678"/>
                      <a:pt x="1666866" y="2252035"/>
                    </a:cubicBezTo>
                    <a:cubicBezTo>
                      <a:pt x="1708977" y="2303761"/>
                      <a:pt x="1754387" y="2352961"/>
                      <a:pt x="1791795" y="2408337"/>
                    </a:cubicBezTo>
                    <a:cubicBezTo>
                      <a:pt x="1816992" y="2445535"/>
                      <a:pt x="1847101" y="2478873"/>
                      <a:pt x="1875245" y="2513755"/>
                    </a:cubicBezTo>
                    <a:cubicBezTo>
                      <a:pt x="1916654" y="2564077"/>
                      <a:pt x="1951115" y="2619664"/>
                      <a:pt x="1993858" y="2668934"/>
                    </a:cubicBezTo>
                    <a:cubicBezTo>
                      <a:pt x="2022353" y="2702272"/>
                      <a:pt x="2051480" y="2735259"/>
                      <a:pt x="2076817" y="2771053"/>
                    </a:cubicBezTo>
                    <a:cubicBezTo>
                      <a:pt x="2099276" y="2802987"/>
                      <a:pt x="2121103" y="2835623"/>
                      <a:pt x="2148546" y="2863557"/>
                    </a:cubicBezTo>
                    <a:cubicBezTo>
                      <a:pt x="2150721" y="2865522"/>
                      <a:pt x="2152967" y="2866856"/>
                      <a:pt x="2155143" y="2867768"/>
                    </a:cubicBezTo>
                    <a:cubicBezTo>
                      <a:pt x="2158021" y="2870365"/>
                      <a:pt x="2161249" y="2872541"/>
                      <a:pt x="2164408" y="2874155"/>
                    </a:cubicBezTo>
                    <a:cubicBezTo>
                      <a:pt x="2149528" y="2880752"/>
                      <a:pt x="2134509" y="2886858"/>
                      <a:pt x="2119208" y="2892473"/>
                    </a:cubicBezTo>
                    <a:cubicBezTo>
                      <a:pt x="2095626" y="2901527"/>
                      <a:pt x="2070570" y="2902580"/>
                      <a:pt x="2045865" y="2906019"/>
                    </a:cubicBezTo>
                    <a:cubicBezTo>
                      <a:pt x="2047058" y="2901457"/>
                      <a:pt x="2046497" y="2896263"/>
                      <a:pt x="2043970" y="2891771"/>
                    </a:cubicBezTo>
                    <a:close/>
                    <a:moveTo>
                      <a:pt x="2108540" y="2986030"/>
                    </a:moveTo>
                    <a:cubicBezTo>
                      <a:pt x="2088467" y="2967782"/>
                      <a:pt x="2064464" y="2953324"/>
                      <a:pt x="2049936" y="2929250"/>
                    </a:cubicBezTo>
                    <a:cubicBezTo>
                      <a:pt x="2050287" y="2929320"/>
                      <a:pt x="2050708" y="2929390"/>
                      <a:pt x="2050989" y="2929390"/>
                    </a:cubicBezTo>
                    <a:cubicBezTo>
                      <a:pt x="2099135" y="2934163"/>
                      <a:pt x="2145247" y="2916266"/>
                      <a:pt x="2188762" y="2897877"/>
                    </a:cubicBezTo>
                    <a:cubicBezTo>
                      <a:pt x="2220766" y="2885104"/>
                      <a:pt x="2252209" y="2870716"/>
                      <a:pt x="2280985" y="2851555"/>
                    </a:cubicBezTo>
                    <a:cubicBezTo>
                      <a:pt x="2369769" y="2798074"/>
                      <a:pt x="2449429" y="2721081"/>
                      <a:pt x="2473923" y="2617207"/>
                    </a:cubicBezTo>
                    <a:cubicBezTo>
                      <a:pt x="2499892" y="2647808"/>
                      <a:pt x="2517578" y="2684655"/>
                      <a:pt x="2541301" y="2717011"/>
                    </a:cubicBezTo>
                    <a:cubicBezTo>
                      <a:pt x="2545302" y="2722064"/>
                      <a:pt x="2549302" y="2727117"/>
                      <a:pt x="2553303" y="2732171"/>
                    </a:cubicBezTo>
                    <a:cubicBezTo>
                      <a:pt x="2548881" y="2735188"/>
                      <a:pt x="2545793" y="2740242"/>
                      <a:pt x="2545582" y="2747401"/>
                    </a:cubicBezTo>
                    <a:cubicBezTo>
                      <a:pt x="2522632" y="2858714"/>
                      <a:pt x="2366260" y="2967852"/>
                      <a:pt x="2266808" y="3011858"/>
                    </a:cubicBezTo>
                    <a:cubicBezTo>
                      <a:pt x="2231785" y="3026176"/>
                      <a:pt x="2194587" y="3033966"/>
                      <a:pt x="2158512" y="3045055"/>
                    </a:cubicBezTo>
                    <a:cubicBezTo>
                      <a:pt x="2143843" y="3023789"/>
                      <a:pt x="2128332" y="3003014"/>
                      <a:pt x="2108540" y="2986030"/>
                    </a:cubicBezTo>
                    <a:close/>
                    <a:moveTo>
                      <a:pt x="2184340" y="3082534"/>
                    </a:moveTo>
                    <a:cubicBezTo>
                      <a:pt x="2179988" y="3076568"/>
                      <a:pt x="2175848" y="3070462"/>
                      <a:pt x="2171637" y="3064286"/>
                    </a:cubicBezTo>
                    <a:cubicBezTo>
                      <a:pt x="2265614" y="3060145"/>
                      <a:pt x="2353556" y="3014455"/>
                      <a:pt x="2426829" y="2957535"/>
                    </a:cubicBezTo>
                    <a:cubicBezTo>
                      <a:pt x="2491470" y="2907633"/>
                      <a:pt x="2559619" y="2847204"/>
                      <a:pt x="2580254" y="2765579"/>
                    </a:cubicBezTo>
                    <a:cubicBezTo>
                      <a:pt x="2594642" y="2783195"/>
                      <a:pt x="2609100" y="2800741"/>
                      <a:pt x="2623488" y="2818358"/>
                    </a:cubicBezTo>
                    <a:cubicBezTo>
                      <a:pt x="2619066" y="2822007"/>
                      <a:pt x="2615767" y="2827833"/>
                      <a:pt x="2615206" y="2835623"/>
                    </a:cubicBezTo>
                    <a:cubicBezTo>
                      <a:pt x="2575972" y="2960342"/>
                      <a:pt x="2481854" y="3067514"/>
                      <a:pt x="2361347" y="3119171"/>
                    </a:cubicBezTo>
                    <a:cubicBezTo>
                      <a:pt x="2329062" y="3130400"/>
                      <a:pt x="2295794" y="3138191"/>
                      <a:pt x="2263158" y="3147946"/>
                    </a:cubicBezTo>
                    <a:cubicBezTo>
                      <a:pt x="2259298" y="3148929"/>
                      <a:pt x="2249823" y="3152298"/>
                      <a:pt x="2241892" y="3156720"/>
                    </a:cubicBezTo>
                    <a:cubicBezTo>
                      <a:pt x="2222240" y="3132436"/>
                      <a:pt x="2203150" y="3107731"/>
                      <a:pt x="2184340" y="3082534"/>
                    </a:cubicBezTo>
                    <a:close/>
                    <a:moveTo>
                      <a:pt x="2344081" y="3283193"/>
                    </a:moveTo>
                    <a:cubicBezTo>
                      <a:pt x="2344362" y="3279403"/>
                      <a:pt x="2343239" y="3275473"/>
                      <a:pt x="2340291" y="3272385"/>
                    </a:cubicBezTo>
                    <a:cubicBezTo>
                      <a:pt x="2320850" y="3249785"/>
                      <a:pt x="2301479" y="3227115"/>
                      <a:pt x="2281897" y="3204656"/>
                    </a:cubicBezTo>
                    <a:cubicBezTo>
                      <a:pt x="2272984" y="3194339"/>
                      <a:pt x="2264210" y="3183881"/>
                      <a:pt x="2255578" y="3173354"/>
                    </a:cubicBezTo>
                    <a:cubicBezTo>
                      <a:pt x="2314533" y="3166686"/>
                      <a:pt x="2375243" y="3156439"/>
                      <a:pt x="2426478" y="3125487"/>
                    </a:cubicBezTo>
                    <a:cubicBezTo>
                      <a:pt x="2497997" y="3085622"/>
                      <a:pt x="2560251" y="3027649"/>
                      <a:pt x="2601169" y="2956201"/>
                    </a:cubicBezTo>
                    <a:cubicBezTo>
                      <a:pt x="2619908" y="2922793"/>
                      <a:pt x="2639911" y="2888613"/>
                      <a:pt x="2650228" y="2851415"/>
                    </a:cubicBezTo>
                    <a:cubicBezTo>
                      <a:pt x="2676758" y="2884753"/>
                      <a:pt x="2702516" y="2918792"/>
                      <a:pt x="2726098" y="2954727"/>
                    </a:cubicBezTo>
                    <a:cubicBezTo>
                      <a:pt x="2730520" y="2962307"/>
                      <a:pt x="2734169" y="2970659"/>
                      <a:pt x="2736345" y="2979362"/>
                    </a:cubicBezTo>
                    <a:cubicBezTo>
                      <a:pt x="2736345" y="2979502"/>
                      <a:pt x="2736345" y="2979643"/>
                      <a:pt x="2736415" y="2979713"/>
                    </a:cubicBezTo>
                    <a:cubicBezTo>
                      <a:pt x="2737538" y="2989750"/>
                      <a:pt x="2737328" y="2999575"/>
                      <a:pt x="2735924" y="3009191"/>
                    </a:cubicBezTo>
                    <a:cubicBezTo>
                      <a:pt x="2718097" y="3008278"/>
                      <a:pt x="2715430" y="3031510"/>
                      <a:pt x="2709815" y="3045547"/>
                    </a:cubicBezTo>
                    <a:cubicBezTo>
                      <a:pt x="2677109" y="3116995"/>
                      <a:pt x="2621803" y="3174827"/>
                      <a:pt x="2555619" y="3215745"/>
                    </a:cubicBezTo>
                    <a:cubicBezTo>
                      <a:pt x="2533300" y="3227045"/>
                      <a:pt x="2510069" y="3236590"/>
                      <a:pt x="2485785" y="3243328"/>
                    </a:cubicBezTo>
                    <a:cubicBezTo>
                      <a:pt x="2475187" y="3249153"/>
                      <a:pt x="2401071" y="3265015"/>
                      <a:pt x="2368225" y="3281649"/>
                    </a:cubicBezTo>
                    <a:cubicBezTo>
                      <a:pt x="2359943" y="3282351"/>
                      <a:pt x="2351731" y="3282631"/>
                      <a:pt x="2344081" y="3283193"/>
                    </a:cubicBezTo>
                    <a:close/>
                    <a:moveTo>
                      <a:pt x="2788422" y="3421528"/>
                    </a:moveTo>
                    <a:cubicBezTo>
                      <a:pt x="2731292" y="3461533"/>
                      <a:pt x="2659282" y="3481606"/>
                      <a:pt x="2589939" y="3470797"/>
                    </a:cubicBezTo>
                    <a:cubicBezTo>
                      <a:pt x="2529370" y="3455918"/>
                      <a:pt x="2483188" y="3408824"/>
                      <a:pt x="2438971" y="3367415"/>
                    </a:cubicBezTo>
                    <a:cubicBezTo>
                      <a:pt x="2418196" y="3347202"/>
                      <a:pt x="2397071" y="3324392"/>
                      <a:pt x="2373348" y="3306284"/>
                    </a:cubicBezTo>
                    <a:cubicBezTo>
                      <a:pt x="2376717" y="3306424"/>
                      <a:pt x="2380016" y="3306494"/>
                      <a:pt x="2383174" y="3306705"/>
                    </a:cubicBezTo>
                    <a:cubicBezTo>
                      <a:pt x="2414056" y="3308600"/>
                      <a:pt x="2443814" y="3299897"/>
                      <a:pt x="2472941" y="3290703"/>
                    </a:cubicBezTo>
                    <a:cubicBezTo>
                      <a:pt x="2511893" y="3280526"/>
                      <a:pt x="2549092" y="3264454"/>
                      <a:pt x="2582780" y="3242486"/>
                    </a:cubicBezTo>
                    <a:cubicBezTo>
                      <a:pt x="2582851" y="3242486"/>
                      <a:pt x="2582851" y="3242416"/>
                      <a:pt x="2582921" y="3242416"/>
                    </a:cubicBezTo>
                    <a:cubicBezTo>
                      <a:pt x="2606433" y="3230765"/>
                      <a:pt x="2629032" y="3217219"/>
                      <a:pt x="2650439" y="3201708"/>
                    </a:cubicBezTo>
                    <a:cubicBezTo>
                      <a:pt x="2679285" y="3182969"/>
                      <a:pt x="2700480" y="3155035"/>
                      <a:pt x="2720624" y="3127593"/>
                    </a:cubicBezTo>
                    <a:cubicBezTo>
                      <a:pt x="2742170" y="3099238"/>
                      <a:pt x="2761822" y="3065900"/>
                      <a:pt x="2770595" y="3030597"/>
                    </a:cubicBezTo>
                    <a:cubicBezTo>
                      <a:pt x="2773122" y="3026386"/>
                      <a:pt x="2774736" y="3021052"/>
                      <a:pt x="2775719" y="3015086"/>
                    </a:cubicBezTo>
                    <a:cubicBezTo>
                      <a:pt x="2795932" y="3038739"/>
                      <a:pt x="2818742" y="3060075"/>
                      <a:pt x="2835166" y="3086745"/>
                    </a:cubicBezTo>
                    <a:cubicBezTo>
                      <a:pt x="2863380" y="3135945"/>
                      <a:pt x="2905000" y="3183179"/>
                      <a:pt x="2907105" y="3242275"/>
                    </a:cubicBezTo>
                    <a:cubicBezTo>
                      <a:pt x="2902754" y="3316741"/>
                      <a:pt x="2851729" y="3384259"/>
                      <a:pt x="2788422" y="3421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5" name="Google Shape;1055;p24"/>
          <p:cNvGrpSpPr/>
          <p:nvPr/>
        </p:nvGrpSpPr>
        <p:grpSpPr>
          <a:xfrm>
            <a:off x="8001450" y="1832645"/>
            <a:ext cx="628624" cy="631642"/>
            <a:chOff x="8001450" y="1832645"/>
            <a:chExt cx="628624" cy="631642"/>
          </a:xfrm>
        </p:grpSpPr>
        <p:grpSp>
          <p:nvGrpSpPr>
            <p:cNvPr id="1056" name="Google Shape;1056;p24"/>
            <p:cNvGrpSpPr/>
            <p:nvPr/>
          </p:nvGrpSpPr>
          <p:grpSpPr>
            <a:xfrm rot="523881">
              <a:off x="8040278" y="1871245"/>
              <a:ext cx="550818" cy="553611"/>
              <a:chOff x="16080420" y="3743239"/>
              <a:chExt cx="1101649" cy="1107234"/>
            </a:xfrm>
          </p:grpSpPr>
          <p:sp>
            <p:nvSpPr>
              <p:cNvPr id="1057" name="Google Shape;1057;p24"/>
              <p:cNvSpPr/>
              <p:nvPr/>
            </p:nvSpPr>
            <p:spPr>
              <a:xfrm>
                <a:off x="16080420" y="3758967"/>
                <a:ext cx="946316" cy="1067616"/>
              </a:xfrm>
              <a:custGeom>
                <a:rect b="b" l="l" r="r" t="t"/>
                <a:pathLst>
                  <a:path extrusionOk="0" h="1067616" w="946316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16928898" y="3743239"/>
                <a:ext cx="253171" cy="311414"/>
              </a:xfrm>
              <a:custGeom>
                <a:rect b="b" l="l" r="r" t="t"/>
                <a:pathLst>
                  <a:path extrusionOk="0" h="311414" w="253171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17086366" y="4557324"/>
                <a:ext cx="44" cy="88"/>
              </a:xfrm>
              <a:custGeom>
                <a:rect b="b" l="l" r="r" t="t"/>
                <a:pathLst>
                  <a:path extrusionOk="0" h="88" w="44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16910567" y="4534902"/>
                <a:ext cx="268185" cy="315571"/>
              </a:xfrm>
              <a:custGeom>
                <a:rect b="b" l="l" r="r" t="t"/>
                <a:pathLst>
                  <a:path extrusionOk="0" h="315571" w="268185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24"/>
            <p:cNvSpPr/>
            <p:nvPr/>
          </p:nvSpPr>
          <p:spPr>
            <a:xfrm rot="533899">
              <a:off x="8040017" y="1874250"/>
              <a:ext cx="474133" cy="534908"/>
            </a:xfrm>
            <a:custGeom>
              <a:rect b="b" l="l" r="r" t="t"/>
              <a:pathLst>
                <a:path extrusionOk="0" h="1067616" w="946316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 rot="533899">
              <a:off x="8491923" y="1906317"/>
              <a:ext cx="126846" cy="156028"/>
            </a:xfrm>
            <a:custGeom>
              <a:rect b="b" l="l" r="r" t="t"/>
              <a:pathLst>
                <a:path extrusionOk="0" h="311414" w="253171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 rot="533899">
              <a:off x="8422553" y="2296736"/>
              <a:ext cx="134369" cy="158111"/>
            </a:xfrm>
            <a:custGeom>
              <a:rect b="b" l="l" r="r" t="t"/>
              <a:pathLst>
                <a:path extrusionOk="0" h="315571" w="268185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 rot="533899">
              <a:off x="8064513" y="1892292"/>
              <a:ext cx="434507" cy="498688"/>
            </a:xfrm>
            <a:custGeom>
              <a:rect b="b" l="l" r="r" t="t"/>
              <a:pathLst>
                <a:path extrusionOk="0" h="995326" w="867228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 rot="533899">
              <a:off x="8505181" y="1922320"/>
              <a:ext cx="103753" cy="120605"/>
            </a:xfrm>
            <a:custGeom>
              <a:rect b="b" l="l" r="r" t="t"/>
              <a:pathLst>
                <a:path extrusionOk="0" h="240715" w="20708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 rot="533899">
              <a:off x="8433309" y="2309577"/>
              <a:ext cx="113489" cy="129693"/>
            </a:xfrm>
            <a:custGeom>
              <a:rect b="b" l="l" r="r" t="t"/>
              <a:pathLst>
                <a:path extrusionOk="0" h="258852" w="226511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1" name="Google Shape;1071;p25"/>
          <p:cNvCxnSpPr/>
          <p:nvPr/>
        </p:nvCxnSpPr>
        <p:spPr>
          <a:xfrm>
            <a:off x="-829826" y="3181893"/>
            <a:ext cx="10088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2" name="Google Shape;1072;p25"/>
          <p:cNvSpPr txBox="1"/>
          <p:nvPr/>
        </p:nvSpPr>
        <p:spPr>
          <a:xfrm>
            <a:off x="514350" y="428251"/>
            <a:ext cx="523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073" name="Google Shape;1073;p25"/>
          <p:cNvGrpSpPr/>
          <p:nvPr/>
        </p:nvGrpSpPr>
        <p:grpSpPr>
          <a:xfrm>
            <a:off x="514350" y="3522173"/>
            <a:ext cx="1809675" cy="968865"/>
            <a:chOff x="0" y="-38100"/>
            <a:chExt cx="4825800" cy="2583641"/>
          </a:xfrm>
        </p:grpSpPr>
        <p:sp>
          <p:nvSpPr>
            <p:cNvPr id="1074" name="Google Shape;1074;p25"/>
            <p:cNvSpPr txBox="1"/>
            <p:nvPr/>
          </p:nvSpPr>
          <p:spPr>
            <a:xfrm>
              <a:off x="0" y="870941"/>
              <a:ext cx="48258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on what you want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</a:t>
              </a:r>
              <a:r>
                <a:rPr lang="en" sz="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75" name="Google Shape;1075;p25"/>
            <p:cNvSpPr txBox="1"/>
            <p:nvPr/>
          </p:nvSpPr>
          <p:spPr>
            <a:xfrm>
              <a:off x="0" y="-38100"/>
              <a:ext cx="4825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6" name="Google Shape;1076;p25"/>
          <p:cNvGrpSpPr/>
          <p:nvPr/>
        </p:nvGrpSpPr>
        <p:grpSpPr>
          <a:xfrm>
            <a:off x="2658629" y="3522173"/>
            <a:ext cx="1809675" cy="968865"/>
            <a:chOff x="0" y="-38100"/>
            <a:chExt cx="4825800" cy="2583641"/>
          </a:xfrm>
        </p:grpSpPr>
        <p:sp>
          <p:nvSpPr>
            <p:cNvPr id="1077" name="Google Shape;1077;p25"/>
            <p:cNvSpPr txBox="1"/>
            <p:nvPr/>
          </p:nvSpPr>
          <p:spPr>
            <a:xfrm>
              <a:off x="0" y="870941"/>
              <a:ext cx="48258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</a:t>
              </a: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on what you want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to discuss. 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25"/>
            <p:cNvSpPr txBox="1"/>
            <p:nvPr/>
          </p:nvSpPr>
          <p:spPr>
            <a:xfrm>
              <a:off x="0" y="-38100"/>
              <a:ext cx="4825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9" name="Google Shape;1079;p25"/>
          <p:cNvGrpSpPr/>
          <p:nvPr/>
        </p:nvGrpSpPr>
        <p:grpSpPr>
          <a:xfrm>
            <a:off x="4802909" y="3522173"/>
            <a:ext cx="1809675" cy="968865"/>
            <a:chOff x="0" y="-38100"/>
            <a:chExt cx="4825800" cy="2583641"/>
          </a:xfrm>
        </p:grpSpPr>
        <p:sp>
          <p:nvSpPr>
            <p:cNvPr id="1080" name="Google Shape;1080;p25"/>
            <p:cNvSpPr txBox="1"/>
            <p:nvPr/>
          </p:nvSpPr>
          <p:spPr>
            <a:xfrm>
              <a:off x="0" y="870941"/>
              <a:ext cx="48258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</a:t>
              </a: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on what you want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to discuss. 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081" name="Google Shape;1081;p25"/>
            <p:cNvSpPr txBox="1"/>
            <p:nvPr/>
          </p:nvSpPr>
          <p:spPr>
            <a:xfrm>
              <a:off x="0" y="-38100"/>
              <a:ext cx="4825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82" name="Google Shape;1082;p25"/>
          <p:cNvGrpSpPr/>
          <p:nvPr/>
        </p:nvGrpSpPr>
        <p:grpSpPr>
          <a:xfrm>
            <a:off x="6947188" y="3522173"/>
            <a:ext cx="1809675" cy="968865"/>
            <a:chOff x="0" y="-38100"/>
            <a:chExt cx="4825800" cy="2583641"/>
          </a:xfrm>
        </p:grpSpPr>
        <p:sp>
          <p:nvSpPr>
            <p:cNvPr id="1083" name="Google Shape;1083;p25"/>
            <p:cNvSpPr txBox="1"/>
            <p:nvPr/>
          </p:nvSpPr>
          <p:spPr>
            <a:xfrm>
              <a:off x="0" y="870941"/>
              <a:ext cx="48258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</a:t>
              </a: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on what you want 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to discuss. 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084" name="Google Shape;1084;p25"/>
            <p:cNvSpPr txBox="1"/>
            <p:nvPr/>
          </p:nvSpPr>
          <p:spPr>
            <a:xfrm>
              <a:off x="0" y="-38100"/>
              <a:ext cx="4825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85" name="Google Shape;1085;p25"/>
          <p:cNvGrpSpPr/>
          <p:nvPr/>
        </p:nvGrpSpPr>
        <p:grpSpPr>
          <a:xfrm>
            <a:off x="7120288" y="-11669"/>
            <a:ext cx="1963193" cy="2119118"/>
            <a:chOff x="7120288" y="-11669"/>
            <a:chExt cx="1963193" cy="2119118"/>
          </a:xfrm>
        </p:grpSpPr>
        <p:sp>
          <p:nvSpPr>
            <p:cNvPr id="1086" name="Google Shape;1086;p25"/>
            <p:cNvSpPr/>
            <p:nvPr/>
          </p:nvSpPr>
          <p:spPr>
            <a:xfrm>
              <a:off x="7120288" y="-11669"/>
              <a:ext cx="1963193" cy="2119118"/>
            </a:xfrm>
            <a:custGeom>
              <a:rect b="b" l="l" r="r" t="t"/>
              <a:pathLst>
                <a:path extrusionOk="0" h="4238235" w="3926385">
                  <a:moveTo>
                    <a:pt x="3909911" y="3482198"/>
                  </a:moveTo>
                  <a:cubicBezTo>
                    <a:pt x="3892798" y="3432440"/>
                    <a:pt x="3873906" y="3383785"/>
                    <a:pt x="3857980" y="3333518"/>
                  </a:cubicBezTo>
                  <a:cubicBezTo>
                    <a:pt x="3820196" y="3192977"/>
                    <a:pt x="3764199" y="3059046"/>
                    <a:pt x="3710659" y="2924099"/>
                  </a:cubicBezTo>
                  <a:cubicBezTo>
                    <a:pt x="3668470" y="2785252"/>
                    <a:pt x="3612049" y="2646405"/>
                    <a:pt x="3563930" y="2508915"/>
                  </a:cubicBezTo>
                  <a:cubicBezTo>
                    <a:pt x="3512762" y="2333280"/>
                    <a:pt x="3451682" y="2162222"/>
                    <a:pt x="3391787" y="1989300"/>
                  </a:cubicBezTo>
                  <a:cubicBezTo>
                    <a:pt x="3323083" y="1789506"/>
                    <a:pt x="3261748" y="1587424"/>
                    <a:pt x="3197788" y="1386105"/>
                  </a:cubicBezTo>
                  <a:cubicBezTo>
                    <a:pt x="3138486" y="1204960"/>
                    <a:pt x="3090961" y="1020255"/>
                    <a:pt x="3028949" y="839958"/>
                  </a:cubicBezTo>
                  <a:cubicBezTo>
                    <a:pt x="2974900" y="656778"/>
                    <a:pt x="2934321" y="469700"/>
                    <a:pt x="2866548" y="290759"/>
                  </a:cubicBezTo>
                  <a:cubicBezTo>
                    <a:pt x="2850537" y="244307"/>
                    <a:pt x="2833932" y="195736"/>
                    <a:pt x="2819785" y="146402"/>
                  </a:cubicBezTo>
                  <a:cubicBezTo>
                    <a:pt x="2804281" y="102748"/>
                    <a:pt x="2801486" y="50023"/>
                    <a:pt x="2771327" y="13659"/>
                  </a:cubicBezTo>
                  <a:cubicBezTo>
                    <a:pt x="2768785" y="11964"/>
                    <a:pt x="2765905" y="11455"/>
                    <a:pt x="2763279" y="11964"/>
                  </a:cubicBezTo>
                  <a:cubicBezTo>
                    <a:pt x="2757433" y="3741"/>
                    <a:pt x="2747268" y="-1430"/>
                    <a:pt x="2737017" y="351"/>
                  </a:cubicBezTo>
                  <a:cubicBezTo>
                    <a:pt x="2642135" y="15608"/>
                    <a:pt x="2546152" y="23746"/>
                    <a:pt x="2452202" y="45192"/>
                  </a:cubicBezTo>
                  <a:cubicBezTo>
                    <a:pt x="2335294" y="67570"/>
                    <a:pt x="2216860" y="81133"/>
                    <a:pt x="2099783" y="102917"/>
                  </a:cubicBezTo>
                  <a:cubicBezTo>
                    <a:pt x="1809207" y="154540"/>
                    <a:pt x="1519224" y="211333"/>
                    <a:pt x="1227546" y="256429"/>
                  </a:cubicBezTo>
                  <a:cubicBezTo>
                    <a:pt x="1081072" y="278553"/>
                    <a:pt x="933412" y="293302"/>
                    <a:pt x="787870" y="320936"/>
                  </a:cubicBezTo>
                  <a:cubicBezTo>
                    <a:pt x="639786" y="351367"/>
                    <a:pt x="493312" y="388918"/>
                    <a:pt x="345483" y="420536"/>
                  </a:cubicBezTo>
                  <a:cubicBezTo>
                    <a:pt x="238910" y="443931"/>
                    <a:pt x="132422" y="469022"/>
                    <a:pt x="28730" y="503352"/>
                  </a:cubicBezTo>
                  <a:cubicBezTo>
                    <a:pt x="7720" y="507760"/>
                    <a:pt x="-1091" y="520898"/>
                    <a:pt x="5094" y="529545"/>
                  </a:cubicBezTo>
                  <a:cubicBezTo>
                    <a:pt x="1451" y="532766"/>
                    <a:pt x="265" y="536750"/>
                    <a:pt x="11" y="542005"/>
                  </a:cubicBezTo>
                  <a:cubicBezTo>
                    <a:pt x="-328" y="574555"/>
                    <a:pt x="7381" y="606597"/>
                    <a:pt x="12718" y="638554"/>
                  </a:cubicBezTo>
                  <a:cubicBezTo>
                    <a:pt x="43978" y="827836"/>
                    <a:pt x="106753" y="1009320"/>
                    <a:pt x="156905" y="1194025"/>
                  </a:cubicBezTo>
                  <a:cubicBezTo>
                    <a:pt x="245179" y="1519696"/>
                    <a:pt x="324643" y="1847571"/>
                    <a:pt x="408596" y="2174344"/>
                  </a:cubicBezTo>
                  <a:cubicBezTo>
                    <a:pt x="428589" y="2256652"/>
                    <a:pt x="446803" y="2339383"/>
                    <a:pt x="466627" y="2421691"/>
                  </a:cubicBezTo>
                  <a:cubicBezTo>
                    <a:pt x="505088" y="2583001"/>
                    <a:pt x="556511" y="2740919"/>
                    <a:pt x="592007" y="2903077"/>
                  </a:cubicBezTo>
                  <a:cubicBezTo>
                    <a:pt x="651054" y="3193570"/>
                    <a:pt x="736447" y="3477875"/>
                    <a:pt x="829211" y="3759213"/>
                  </a:cubicBezTo>
                  <a:cubicBezTo>
                    <a:pt x="872840" y="3874749"/>
                    <a:pt x="894697" y="3996389"/>
                    <a:pt x="930955" y="4113959"/>
                  </a:cubicBezTo>
                  <a:cubicBezTo>
                    <a:pt x="945781" y="4145661"/>
                    <a:pt x="958573" y="4233225"/>
                    <a:pt x="997288" y="4237887"/>
                  </a:cubicBezTo>
                  <a:cubicBezTo>
                    <a:pt x="1030412" y="4241277"/>
                    <a:pt x="1058792" y="4219069"/>
                    <a:pt x="1089290" y="4209406"/>
                  </a:cubicBezTo>
                  <a:cubicBezTo>
                    <a:pt x="1206537" y="4176516"/>
                    <a:pt x="1323275" y="4141338"/>
                    <a:pt x="1442047" y="4114383"/>
                  </a:cubicBezTo>
                  <a:cubicBezTo>
                    <a:pt x="1605041" y="4087343"/>
                    <a:pt x="1768543" y="4057929"/>
                    <a:pt x="1930944" y="4026650"/>
                  </a:cubicBezTo>
                  <a:cubicBezTo>
                    <a:pt x="2300306" y="3959854"/>
                    <a:pt x="2665940" y="3873308"/>
                    <a:pt x="3030643" y="3784474"/>
                  </a:cubicBezTo>
                  <a:cubicBezTo>
                    <a:pt x="3241416" y="3730393"/>
                    <a:pt x="3455833" y="3691909"/>
                    <a:pt x="3666945" y="3638846"/>
                  </a:cubicBezTo>
                  <a:cubicBezTo>
                    <a:pt x="3733871" y="3624775"/>
                    <a:pt x="3799949" y="3607482"/>
                    <a:pt x="3865858" y="3589427"/>
                  </a:cubicBezTo>
                  <a:cubicBezTo>
                    <a:pt x="3878905" y="3587478"/>
                    <a:pt x="3893561" y="3582222"/>
                    <a:pt x="3901016" y="3572304"/>
                  </a:cubicBezTo>
                  <a:cubicBezTo>
                    <a:pt x="3902879" y="3572219"/>
                    <a:pt x="3904658" y="3571965"/>
                    <a:pt x="3906522" y="3571457"/>
                  </a:cubicBezTo>
                  <a:cubicBezTo>
                    <a:pt x="3945661" y="3556283"/>
                    <a:pt x="3915925" y="3511018"/>
                    <a:pt x="3909911" y="3482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25"/>
            <p:cNvGrpSpPr/>
            <p:nvPr/>
          </p:nvGrpSpPr>
          <p:grpSpPr>
            <a:xfrm>
              <a:off x="7129484" y="13088"/>
              <a:ext cx="1924282" cy="2065705"/>
              <a:chOff x="14258969" y="26175"/>
              <a:chExt cx="3848565" cy="4131409"/>
            </a:xfrm>
          </p:grpSpPr>
          <p:sp>
            <p:nvSpPr>
              <p:cNvPr id="1088" name="Google Shape;1088;p25"/>
              <p:cNvSpPr/>
              <p:nvPr/>
            </p:nvSpPr>
            <p:spPr>
              <a:xfrm>
                <a:off x="14592498" y="229456"/>
                <a:ext cx="2315071" cy="946686"/>
              </a:xfrm>
              <a:custGeom>
                <a:rect b="b" l="l" r="r" t="t"/>
                <a:pathLst>
                  <a:path extrusionOk="0" h="946686" w="2315071">
                    <a:moveTo>
                      <a:pt x="185357" y="946400"/>
                    </a:moveTo>
                    <a:cubicBezTo>
                      <a:pt x="158248" y="944027"/>
                      <a:pt x="151471" y="915291"/>
                      <a:pt x="143762" y="893930"/>
                    </a:cubicBezTo>
                    <a:cubicBezTo>
                      <a:pt x="122498" y="841121"/>
                      <a:pt x="104792" y="786871"/>
                      <a:pt x="89204" y="732027"/>
                    </a:cubicBezTo>
                    <a:cubicBezTo>
                      <a:pt x="73532" y="675318"/>
                      <a:pt x="58961" y="618186"/>
                      <a:pt x="36850" y="563512"/>
                    </a:cubicBezTo>
                    <a:cubicBezTo>
                      <a:pt x="24820" y="532742"/>
                      <a:pt x="13977" y="501379"/>
                      <a:pt x="4573" y="469676"/>
                    </a:cubicBezTo>
                    <a:cubicBezTo>
                      <a:pt x="2879" y="462810"/>
                      <a:pt x="-256" y="454842"/>
                      <a:pt x="2625" y="448061"/>
                    </a:cubicBezTo>
                    <a:cubicBezTo>
                      <a:pt x="-7372" y="421868"/>
                      <a:pt x="12706" y="407797"/>
                      <a:pt x="37189" y="405339"/>
                    </a:cubicBezTo>
                    <a:cubicBezTo>
                      <a:pt x="67432" y="398558"/>
                      <a:pt x="96998" y="389488"/>
                      <a:pt x="126479" y="380418"/>
                    </a:cubicBezTo>
                    <a:cubicBezTo>
                      <a:pt x="308788" y="335661"/>
                      <a:pt x="495841" y="313283"/>
                      <a:pt x="680607" y="281157"/>
                    </a:cubicBezTo>
                    <a:cubicBezTo>
                      <a:pt x="924251" y="240893"/>
                      <a:pt x="1168995" y="207410"/>
                      <a:pt x="1412215" y="163841"/>
                    </a:cubicBezTo>
                    <a:cubicBezTo>
                      <a:pt x="1652639" y="125611"/>
                      <a:pt x="1892047" y="78227"/>
                      <a:pt x="2123491" y="1937"/>
                    </a:cubicBezTo>
                    <a:cubicBezTo>
                      <a:pt x="2177455" y="-12049"/>
                      <a:pt x="2181691" y="53051"/>
                      <a:pt x="2193890" y="89246"/>
                    </a:cubicBezTo>
                    <a:cubicBezTo>
                      <a:pt x="2210494" y="140530"/>
                      <a:pt x="2230064" y="190033"/>
                      <a:pt x="2249040" y="240384"/>
                    </a:cubicBezTo>
                    <a:cubicBezTo>
                      <a:pt x="2271066" y="296330"/>
                      <a:pt x="2286739" y="354649"/>
                      <a:pt x="2300293" y="413137"/>
                    </a:cubicBezTo>
                    <a:cubicBezTo>
                      <a:pt x="2307918" y="447298"/>
                      <a:pt x="2317830" y="482052"/>
                      <a:pt x="2314356" y="517315"/>
                    </a:cubicBezTo>
                    <a:cubicBezTo>
                      <a:pt x="2310713" y="562580"/>
                      <a:pt x="2255309" y="558850"/>
                      <a:pt x="2222694" y="571395"/>
                    </a:cubicBezTo>
                    <a:cubicBezTo>
                      <a:pt x="1994723" y="634631"/>
                      <a:pt x="1759466" y="664977"/>
                      <a:pt x="1527429" y="708801"/>
                    </a:cubicBezTo>
                    <a:cubicBezTo>
                      <a:pt x="1318858" y="748471"/>
                      <a:pt x="1106136" y="761017"/>
                      <a:pt x="896887" y="796788"/>
                    </a:cubicBezTo>
                    <a:cubicBezTo>
                      <a:pt x="744483" y="821540"/>
                      <a:pt x="597331" y="864601"/>
                      <a:pt x="445944" y="892913"/>
                    </a:cubicBezTo>
                    <a:cubicBezTo>
                      <a:pt x="393504" y="904187"/>
                      <a:pt x="339117" y="905204"/>
                      <a:pt x="287271" y="919529"/>
                    </a:cubicBezTo>
                    <a:cubicBezTo>
                      <a:pt x="253469" y="928514"/>
                      <a:pt x="221361" y="949367"/>
                      <a:pt x="185357" y="946400"/>
                    </a:cubicBezTo>
                    <a:close/>
                    <a:moveTo>
                      <a:pt x="170532" y="824591"/>
                    </a:moveTo>
                    <a:cubicBezTo>
                      <a:pt x="179851" y="847054"/>
                      <a:pt x="190779" y="868924"/>
                      <a:pt x="200013" y="891472"/>
                    </a:cubicBezTo>
                    <a:cubicBezTo>
                      <a:pt x="292692" y="852734"/>
                      <a:pt x="392996" y="849428"/>
                      <a:pt x="490165" y="828321"/>
                    </a:cubicBezTo>
                    <a:cubicBezTo>
                      <a:pt x="633674" y="797127"/>
                      <a:pt x="775743" y="758983"/>
                      <a:pt x="921031" y="736859"/>
                    </a:cubicBezTo>
                    <a:cubicBezTo>
                      <a:pt x="1146122" y="701850"/>
                      <a:pt x="1374177" y="686847"/>
                      <a:pt x="1597150" y="638784"/>
                    </a:cubicBezTo>
                    <a:cubicBezTo>
                      <a:pt x="1820292" y="603776"/>
                      <a:pt x="2042418" y="565207"/>
                      <a:pt x="2259884" y="504006"/>
                    </a:cubicBezTo>
                    <a:cubicBezTo>
                      <a:pt x="2244889" y="347867"/>
                      <a:pt x="2168390" y="207834"/>
                      <a:pt x="2127219" y="58392"/>
                    </a:cubicBezTo>
                    <a:cubicBezTo>
                      <a:pt x="1851468" y="150617"/>
                      <a:pt x="1563433" y="195373"/>
                      <a:pt x="1277262" y="242588"/>
                    </a:cubicBezTo>
                    <a:cubicBezTo>
                      <a:pt x="950258" y="297856"/>
                      <a:pt x="621475" y="342103"/>
                      <a:pt x="295234" y="401609"/>
                    </a:cubicBezTo>
                    <a:cubicBezTo>
                      <a:pt x="242964" y="411442"/>
                      <a:pt x="196116" y="418223"/>
                      <a:pt x="147489" y="432125"/>
                    </a:cubicBezTo>
                    <a:cubicBezTo>
                      <a:pt x="106741" y="443229"/>
                      <a:pt x="66077" y="459165"/>
                      <a:pt x="23973" y="463234"/>
                    </a:cubicBezTo>
                    <a:cubicBezTo>
                      <a:pt x="49981" y="515111"/>
                      <a:pt x="78954" y="565970"/>
                      <a:pt x="98947" y="620644"/>
                    </a:cubicBezTo>
                    <a:cubicBezTo>
                      <a:pt x="122837" y="688712"/>
                      <a:pt x="142660" y="758135"/>
                      <a:pt x="170532" y="824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>
                <a:off x="14950530" y="1130845"/>
                <a:ext cx="603785" cy="665019"/>
              </a:xfrm>
              <a:custGeom>
                <a:rect b="b" l="l" r="r" t="t"/>
                <a:pathLst>
                  <a:path extrusionOk="0" h="665019" w="603785">
                    <a:moveTo>
                      <a:pt x="184995" y="663209"/>
                    </a:moveTo>
                    <a:cubicBezTo>
                      <a:pt x="154074" y="655834"/>
                      <a:pt x="12259" y="535891"/>
                      <a:pt x="15733" y="505375"/>
                    </a:cubicBezTo>
                    <a:cubicBezTo>
                      <a:pt x="-6039" y="498848"/>
                      <a:pt x="-1465" y="474011"/>
                      <a:pt x="7176" y="458414"/>
                    </a:cubicBezTo>
                    <a:cubicBezTo>
                      <a:pt x="23611" y="428407"/>
                      <a:pt x="36742" y="391195"/>
                      <a:pt x="68765" y="374496"/>
                    </a:cubicBezTo>
                    <a:cubicBezTo>
                      <a:pt x="94265" y="362798"/>
                      <a:pt x="114003" y="381532"/>
                      <a:pt x="127982" y="401028"/>
                    </a:cubicBezTo>
                    <a:cubicBezTo>
                      <a:pt x="143908" y="419253"/>
                      <a:pt x="161444" y="437562"/>
                      <a:pt x="184741" y="446039"/>
                    </a:cubicBezTo>
                    <a:cubicBezTo>
                      <a:pt x="250904" y="337538"/>
                      <a:pt x="307580" y="223358"/>
                      <a:pt x="377047" y="116977"/>
                    </a:cubicBezTo>
                    <a:cubicBezTo>
                      <a:pt x="396277" y="88326"/>
                      <a:pt x="416440" y="60014"/>
                      <a:pt x="439313" y="34161"/>
                    </a:cubicBezTo>
                    <a:cubicBezTo>
                      <a:pt x="452868" y="19072"/>
                      <a:pt x="467862" y="1272"/>
                      <a:pt x="489550" y="0"/>
                    </a:cubicBezTo>
                    <a:cubicBezTo>
                      <a:pt x="512423" y="1187"/>
                      <a:pt x="532077" y="16275"/>
                      <a:pt x="553680" y="23056"/>
                    </a:cubicBezTo>
                    <a:cubicBezTo>
                      <a:pt x="589515" y="36280"/>
                      <a:pt x="622130" y="61794"/>
                      <a:pt x="591802" y="100109"/>
                    </a:cubicBezTo>
                    <a:cubicBezTo>
                      <a:pt x="533941" y="207253"/>
                      <a:pt x="485907" y="318635"/>
                      <a:pt x="417456" y="419761"/>
                    </a:cubicBezTo>
                    <a:cubicBezTo>
                      <a:pt x="371540" y="491388"/>
                      <a:pt x="342737" y="576748"/>
                      <a:pt x="274117" y="630998"/>
                    </a:cubicBezTo>
                    <a:cubicBezTo>
                      <a:pt x="249380" y="651003"/>
                      <a:pt x="218204" y="671262"/>
                      <a:pt x="184995" y="663209"/>
                    </a:cubicBezTo>
                    <a:close/>
                    <a:moveTo>
                      <a:pt x="198550" y="615232"/>
                    </a:moveTo>
                    <a:cubicBezTo>
                      <a:pt x="298769" y="575476"/>
                      <a:pt x="325539" y="450955"/>
                      <a:pt x="384332" y="369834"/>
                    </a:cubicBezTo>
                    <a:cubicBezTo>
                      <a:pt x="446429" y="276761"/>
                      <a:pt x="488025" y="175042"/>
                      <a:pt x="540803" y="77815"/>
                    </a:cubicBezTo>
                    <a:cubicBezTo>
                      <a:pt x="525046" y="70610"/>
                      <a:pt x="508696" y="65015"/>
                      <a:pt x="493023" y="57556"/>
                    </a:cubicBezTo>
                    <a:cubicBezTo>
                      <a:pt x="400598" y="156987"/>
                      <a:pt x="347057" y="283796"/>
                      <a:pt x="276489" y="398146"/>
                    </a:cubicBezTo>
                    <a:cubicBezTo>
                      <a:pt x="255818" y="428238"/>
                      <a:pt x="243026" y="464348"/>
                      <a:pt x="218628" y="491473"/>
                    </a:cubicBezTo>
                    <a:cubicBezTo>
                      <a:pt x="168645" y="524447"/>
                      <a:pt x="114258" y="469773"/>
                      <a:pt x="83082" y="433663"/>
                    </a:cubicBezTo>
                    <a:cubicBezTo>
                      <a:pt x="64021" y="455278"/>
                      <a:pt x="54533" y="486218"/>
                      <a:pt x="31829" y="504103"/>
                    </a:cubicBezTo>
                    <a:cubicBezTo>
                      <a:pt x="87572" y="539536"/>
                      <a:pt x="135182" y="594633"/>
                      <a:pt x="198550" y="615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>
                <a:off x="14841444" y="1279830"/>
                <a:ext cx="628661" cy="635086"/>
              </a:xfrm>
              <a:custGeom>
                <a:rect b="b" l="l" r="r" t="t"/>
                <a:pathLst>
                  <a:path extrusionOk="0" h="635086" w="628661">
                    <a:moveTo>
                      <a:pt x="284594" y="635015"/>
                    </a:moveTo>
                    <a:cubicBezTo>
                      <a:pt x="188865" y="636287"/>
                      <a:pt x="100930" y="575509"/>
                      <a:pt x="48237" y="498711"/>
                    </a:cubicBezTo>
                    <a:cubicBezTo>
                      <a:pt x="-9794" y="405045"/>
                      <a:pt x="-18520" y="275862"/>
                      <a:pt x="38833" y="179991"/>
                    </a:cubicBezTo>
                    <a:cubicBezTo>
                      <a:pt x="77464" y="118282"/>
                      <a:pt x="129818" y="62336"/>
                      <a:pt x="193863" y="27074"/>
                    </a:cubicBezTo>
                    <a:cubicBezTo>
                      <a:pt x="273327" y="-9545"/>
                      <a:pt x="388371" y="-18022"/>
                      <a:pt x="446148" y="59454"/>
                    </a:cubicBezTo>
                    <a:cubicBezTo>
                      <a:pt x="450045" y="87427"/>
                      <a:pt x="398029" y="46231"/>
                      <a:pt x="386338" y="45129"/>
                    </a:cubicBezTo>
                    <a:cubicBezTo>
                      <a:pt x="262738" y="2407"/>
                      <a:pt x="142441" y="88698"/>
                      <a:pt x="76616" y="188722"/>
                    </a:cubicBezTo>
                    <a:cubicBezTo>
                      <a:pt x="29006" y="256874"/>
                      <a:pt x="24940" y="350541"/>
                      <a:pt x="51456" y="427339"/>
                    </a:cubicBezTo>
                    <a:cubicBezTo>
                      <a:pt x="74075" y="496508"/>
                      <a:pt x="131936" y="548978"/>
                      <a:pt x="197506" y="576696"/>
                    </a:cubicBezTo>
                    <a:cubicBezTo>
                      <a:pt x="279681" y="606619"/>
                      <a:pt x="368379" y="575679"/>
                      <a:pt x="438523" y="531092"/>
                    </a:cubicBezTo>
                    <a:cubicBezTo>
                      <a:pt x="530949" y="471163"/>
                      <a:pt x="590758" y="405215"/>
                      <a:pt x="569579" y="287983"/>
                    </a:cubicBezTo>
                    <a:cubicBezTo>
                      <a:pt x="566106" y="269250"/>
                      <a:pt x="557465" y="252127"/>
                      <a:pt x="546875" y="236445"/>
                    </a:cubicBezTo>
                    <a:cubicBezTo>
                      <a:pt x="534761" y="218729"/>
                      <a:pt x="508584" y="196521"/>
                      <a:pt x="529424" y="175160"/>
                    </a:cubicBezTo>
                    <a:cubicBezTo>
                      <a:pt x="560430" y="148798"/>
                      <a:pt x="586946" y="196436"/>
                      <a:pt x="601517" y="219153"/>
                    </a:cubicBezTo>
                    <a:cubicBezTo>
                      <a:pt x="621171" y="251619"/>
                      <a:pt x="629050" y="290018"/>
                      <a:pt x="628457" y="327654"/>
                    </a:cubicBezTo>
                    <a:cubicBezTo>
                      <a:pt x="632523" y="427762"/>
                      <a:pt x="575509" y="504815"/>
                      <a:pt x="494267" y="557031"/>
                    </a:cubicBezTo>
                    <a:cubicBezTo>
                      <a:pt x="433017" y="598905"/>
                      <a:pt x="360330" y="636965"/>
                      <a:pt x="284594" y="635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15150314" y="1782461"/>
                <a:ext cx="543307" cy="662677"/>
              </a:xfrm>
              <a:custGeom>
                <a:rect b="b" l="l" r="r" t="t"/>
                <a:pathLst>
                  <a:path extrusionOk="0" h="662677" w="543307">
                    <a:moveTo>
                      <a:pt x="171587" y="661239"/>
                    </a:moveTo>
                    <a:cubicBezTo>
                      <a:pt x="101019" y="650729"/>
                      <a:pt x="24181" y="603938"/>
                      <a:pt x="292" y="534260"/>
                    </a:cubicBezTo>
                    <a:cubicBezTo>
                      <a:pt x="-725" y="527055"/>
                      <a:pt x="885" y="519087"/>
                      <a:pt x="5629" y="513492"/>
                    </a:cubicBezTo>
                    <a:cubicBezTo>
                      <a:pt x="22318" y="487385"/>
                      <a:pt x="35025" y="458310"/>
                      <a:pt x="54340" y="434236"/>
                    </a:cubicBezTo>
                    <a:cubicBezTo>
                      <a:pt x="63998" y="411434"/>
                      <a:pt x="91107" y="416605"/>
                      <a:pt x="108135" y="427370"/>
                    </a:cubicBezTo>
                    <a:cubicBezTo>
                      <a:pt x="134821" y="445171"/>
                      <a:pt x="173875" y="457632"/>
                      <a:pt x="193444" y="423386"/>
                    </a:cubicBezTo>
                    <a:cubicBezTo>
                      <a:pt x="222756" y="378460"/>
                      <a:pt x="242749" y="328618"/>
                      <a:pt x="264606" y="279962"/>
                    </a:cubicBezTo>
                    <a:cubicBezTo>
                      <a:pt x="302982" y="196892"/>
                      <a:pt x="336530" y="111193"/>
                      <a:pt x="383462" y="32361"/>
                    </a:cubicBezTo>
                    <a:cubicBezTo>
                      <a:pt x="414299" y="-26213"/>
                      <a:pt x="450049" y="7948"/>
                      <a:pt x="491475" y="32106"/>
                    </a:cubicBezTo>
                    <a:cubicBezTo>
                      <a:pt x="515111" y="48297"/>
                      <a:pt x="559756" y="71946"/>
                      <a:pt x="537052" y="105683"/>
                    </a:cubicBezTo>
                    <a:cubicBezTo>
                      <a:pt x="472753" y="228509"/>
                      <a:pt x="439798" y="365660"/>
                      <a:pt x="366773" y="484418"/>
                    </a:cubicBezTo>
                    <a:cubicBezTo>
                      <a:pt x="319586" y="558249"/>
                      <a:pt x="280024" y="677091"/>
                      <a:pt x="171587" y="661239"/>
                    </a:cubicBezTo>
                    <a:close/>
                    <a:moveTo>
                      <a:pt x="193529" y="608091"/>
                    </a:moveTo>
                    <a:cubicBezTo>
                      <a:pt x="253593" y="601310"/>
                      <a:pt x="270536" y="530700"/>
                      <a:pt x="300610" y="487808"/>
                    </a:cubicBezTo>
                    <a:cubicBezTo>
                      <a:pt x="380328" y="365237"/>
                      <a:pt x="417688" y="222745"/>
                      <a:pt x="481140" y="92290"/>
                    </a:cubicBezTo>
                    <a:cubicBezTo>
                      <a:pt x="465637" y="79914"/>
                      <a:pt x="447931" y="70929"/>
                      <a:pt x="431073" y="60503"/>
                    </a:cubicBezTo>
                    <a:cubicBezTo>
                      <a:pt x="369908" y="165274"/>
                      <a:pt x="329498" y="277758"/>
                      <a:pt x="277228" y="386513"/>
                    </a:cubicBezTo>
                    <a:cubicBezTo>
                      <a:pt x="227331" y="497895"/>
                      <a:pt x="169385" y="537227"/>
                      <a:pt x="59678" y="463396"/>
                    </a:cubicBezTo>
                    <a:cubicBezTo>
                      <a:pt x="54510" y="483485"/>
                      <a:pt x="43581" y="501795"/>
                      <a:pt x="38753" y="521969"/>
                    </a:cubicBezTo>
                    <a:cubicBezTo>
                      <a:pt x="72809" y="571472"/>
                      <a:pt x="132364" y="609363"/>
                      <a:pt x="193529" y="608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15019542" y="1925326"/>
                <a:ext cx="693293" cy="630537"/>
              </a:xfrm>
              <a:custGeom>
                <a:rect b="b" l="l" r="r" t="t"/>
                <a:pathLst>
                  <a:path extrusionOk="0" h="630537" w="693293">
                    <a:moveTo>
                      <a:pt x="293803" y="629248"/>
                    </a:moveTo>
                    <a:cubicBezTo>
                      <a:pt x="209256" y="622467"/>
                      <a:pt x="114120" y="595935"/>
                      <a:pt x="60833" y="525495"/>
                    </a:cubicBezTo>
                    <a:cubicBezTo>
                      <a:pt x="-53957" y="377069"/>
                      <a:pt x="1617" y="139640"/>
                      <a:pt x="161222" y="46567"/>
                    </a:cubicBezTo>
                    <a:cubicBezTo>
                      <a:pt x="227131" y="5370"/>
                      <a:pt x="307272" y="-8107"/>
                      <a:pt x="383517" y="4608"/>
                    </a:cubicBezTo>
                    <a:cubicBezTo>
                      <a:pt x="410626" y="9863"/>
                      <a:pt x="443157" y="13593"/>
                      <a:pt x="461710" y="36225"/>
                    </a:cubicBezTo>
                    <a:cubicBezTo>
                      <a:pt x="465607" y="40294"/>
                      <a:pt x="462811" y="47584"/>
                      <a:pt x="457305" y="48177"/>
                    </a:cubicBezTo>
                    <a:cubicBezTo>
                      <a:pt x="452391" y="48347"/>
                      <a:pt x="444851" y="46482"/>
                      <a:pt x="440870" y="45719"/>
                    </a:cubicBezTo>
                    <a:cubicBezTo>
                      <a:pt x="390464" y="35886"/>
                      <a:pt x="338194" y="35801"/>
                      <a:pt x="288042" y="47075"/>
                    </a:cubicBezTo>
                    <a:cubicBezTo>
                      <a:pt x="106072" y="80388"/>
                      <a:pt x="-18969" y="302560"/>
                      <a:pt x="79386" y="467345"/>
                    </a:cubicBezTo>
                    <a:cubicBezTo>
                      <a:pt x="116238" y="542532"/>
                      <a:pt x="205190" y="566691"/>
                      <a:pt x="282281" y="575422"/>
                    </a:cubicBezTo>
                    <a:cubicBezTo>
                      <a:pt x="350054" y="582118"/>
                      <a:pt x="418674" y="568301"/>
                      <a:pt x="480771" y="540922"/>
                    </a:cubicBezTo>
                    <a:cubicBezTo>
                      <a:pt x="540750" y="512271"/>
                      <a:pt x="584463" y="458360"/>
                      <a:pt x="615978" y="400973"/>
                    </a:cubicBezTo>
                    <a:cubicBezTo>
                      <a:pt x="658590" y="319174"/>
                      <a:pt x="639359" y="208046"/>
                      <a:pt x="559303" y="156763"/>
                    </a:cubicBezTo>
                    <a:cubicBezTo>
                      <a:pt x="539987" y="142946"/>
                      <a:pt x="548883" y="109802"/>
                      <a:pt x="572434" y="107429"/>
                    </a:cubicBezTo>
                    <a:cubicBezTo>
                      <a:pt x="579889" y="106412"/>
                      <a:pt x="587005" y="108616"/>
                      <a:pt x="593020" y="112939"/>
                    </a:cubicBezTo>
                    <a:cubicBezTo>
                      <a:pt x="616062" y="129637"/>
                      <a:pt x="636818" y="149727"/>
                      <a:pt x="653507" y="172783"/>
                    </a:cubicBezTo>
                    <a:cubicBezTo>
                      <a:pt x="713994" y="261618"/>
                      <a:pt x="702558" y="384868"/>
                      <a:pt x="639190" y="469125"/>
                    </a:cubicBezTo>
                    <a:cubicBezTo>
                      <a:pt x="605727" y="516001"/>
                      <a:pt x="566249" y="560079"/>
                      <a:pt x="513810" y="585678"/>
                    </a:cubicBezTo>
                    <a:cubicBezTo>
                      <a:pt x="446122" y="618568"/>
                      <a:pt x="368946" y="635521"/>
                      <a:pt x="293803" y="629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5"/>
              <p:cNvSpPr/>
              <p:nvPr/>
            </p:nvSpPr>
            <p:spPr>
              <a:xfrm>
                <a:off x="15294806" y="2534956"/>
                <a:ext cx="577897" cy="658815"/>
              </a:xfrm>
              <a:custGeom>
                <a:rect b="b" l="l" r="r" t="t"/>
                <a:pathLst>
                  <a:path extrusionOk="0" h="658815" w="577897">
                    <a:moveTo>
                      <a:pt x="214911" y="656549"/>
                    </a:moveTo>
                    <a:cubicBezTo>
                      <a:pt x="162641" y="649429"/>
                      <a:pt x="120452" y="614590"/>
                      <a:pt x="74790" y="590941"/>
                    </a:cubicBezTo>
                    <a:cubicBezTo>
                      <a:pt x="47681" y="572885"/>
                      <a:pt x="4900" y="561357"/>
                      <a:pt x="1003" y="523891"/>
                    </a:cubicBezTo>
                    <a:cubicBezTo>
                      <a:pt x="-7893" y="490663"/>
                      <a:pt x="44377" y="391063"/>
                      <a:pt x="79619" y="441753"/>
                    </a:cubicBezTo>
                    <a:cubicBezTo>
                      <a:pt x="106220" y="434632"/>
                      <a:pt x="128331" y="461673"/>
                      <a:pt x="152136" y="469641"/>
                    </a:cubicBezTo>
                    <a:cubicBezTo>
                      <a:pt x="226093" y="480830"/>
                      <a:pt x="251254" y="370634"/>
                      <a:pt x="277092" y="319435"/>
                    </a:cubicBezTo>
                    <a:cubicBezTo>
                      <a:pt x="320213" y="228566"/>
                      <a:pt x="366976" y="140833"/>
                      <a:pt x="407470" y="48947"/>
                    </a:cubicBezTo>
                    <a:cubicBezTo>
                      <a:pt x="417636" y="13939"/>
                      <a:pt x="436782" y="-5727"/>
                      <a:pt x="475412" y="1478"/>
                    </a:cubicBezTo>
                    <a:cubicBezTo>
                      <a:pt x="496337" y="4106"/>
                      <a:pt x="516330" y="9616"/>
                      <a:pt x="536662" y="13261"/>
                    </a:cubicBezTo>
                    <a:cubicBezTo>
                      <a:pt x="558011" y="14532"/>
                      <a:pt x="575970" y="30214"/>
                      <a:pt x="577834" y="51999"/>
                    </a:cubicBezTo>
                    <a:cubicBezTo>
                      <a:pt x="580206" y="164737"/>
                      <a:pt x="515314" y="263575"/>
                      <a:pt x="469567" y="362327"/>
                    </a:cubicBezTo>
                    <a:cubicBezTo>
                      <a:pt x="431106" y="437599"/>
                      <a:pt x="398151" y="515923"/>
                      <a:pt x="350880" y="586279"/>
                    </a:cubicBezTo>
                    <a:cubicBezTo>
                      <a:pt x="325889" y="637477"/>
                      <a:pt x="271586" y="667569"/>
                      <a:pt x="214911" y="656549"/>
                    </a:cubicBezTo>
                    <a:close/>
                    <a:moveTo>
                      <a:pt x="251254" y="602214"/>
                    </a:moveTo>
                    <a:cubicBezTo>
                      <a:pt x="308098" y="598061"/>
                      <a:pt x="379683" y="409033"/>
                      <a:pt x="409758" y="358512"/>
                    </a:cubicBezTo>
                    <a:cubicBezTo>
                      <a:pt x="452878" y="263320"/>
                      <a:pt x="514043" y="173383"/>
                      <a:pt x="523108" y="67002"/>
                    </a:cubicBezTo>
                    <a:cubicBezTo>
                      <a:pt x="503284" y="63357"/>
                      <a:pt x="484054" y="58186"/>
                      <a:pt x="464061" y="55898"/>
                    </a:cubicBezTo>
                    <a:cubicBezTo>
                      <a:pt x="426447" y="144309"/>
                      <a:pt x="381378" y="229922"/>
                      <a:pt x="338172" y="315621"/>
                    </a:cubicBezTo>
                    <a:cubicBezTo>
                      <a:pt x="313605" y="363598"/>
                      <a:pt x="298271" y="416492"/>
                      <a:pt x="266672" y="460655"/>
                    </a:cubicBezTo>
                    <a:cubicBezTo>
                      <a:pt x="246340" y="489137"/>
                      <a:pt x="215080" y="509904"/>
                      <a:pt x="180855" y="517364"/>
                    </a:cubicBezTo>
                    <a:cubicBezTo>
                      <a:pt x="138751" y="524654"/>
                      <a:pt x="108253" y="487865"/>
                      <a:pt x="81229" y="461418"/>
                    </a:cubicBezTo>
                    <a:cubicBezTo>
                      <a:pt x="75468" y="480236"/>
                      <a:pt x="56237" y="494901"/>
                      <a:pt x="55899" y="515245"/>
                    </a:cubicBezTo>
                    <a:cubicBezTo>
                      <a:pt x="84194" y="533639"/>
                      <a:pt x="114268" y="549151"/>
                      <a:pt x="143326" y="566189"/>
                    </a:cubicBezTo>
                    <a:cubicBezTo>
                      <a:pt x="175857" y="586533"/>
                      <a:pt x="211353" y="606962"/>
                      <a:pt x="251254" y="6022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25"/>
              <p:cNvSpPr/>
              <p:nvPr/>
            </p:nvSpPr>
            <p:spPr>
              <a:xfrm>
                <a:off x="15217534" y="2615626"/>
                <a:ext cx="678573" cy="707294"/>
              </a:xfrm>
              <a:custGeom>
                <a:rect b="b" l="l" r="r" t="t"/>
                <a:pathLst>
                  <a:path extrusionOk="0" h="707294" w="678573">
                    <a:moveTo>
                      <a:pt x="292860" y="707267"/>
                    </a:moveTo>
                    <a:cubicBezTo>
                      <a:pt x="220512" y="705487"/>
                      <a:pt x="145708" y="682600"/>
                      <a:pt x="90473" y="634538"/>
                    </a:cubicBezTo>
                    <a:cubicBezTo>
                      <a:pt x="42185" y="586984"/>
                      <a:pt x="22700" y="517731"/>
                      <a:pt x="4571" y="454241"/>
                    </a:cubicBezTo>
                    <a:cubicBezTo>
                      <a:pt x="-6951" y="376171"/>
                      <a:pt x="3639" y="295474"/>
                      <a:pt x="32612" y="222152"/>
                    </a:cubicBezTo>
                    <a:cubicBezTo>
                      <a:pt x="51504" y="166800"/>
                      <a:pt x="75224" y="109921"/>
                      <a:pt x="124444" y="74744"/>
                    </a:cubicBezTo>
                    <a:cubicBezTo>
                      <a:pt x="205517" y="4049"/>
                      <a:pt x="394858" y="-37402"/>
                      <a:pt x="476609" y="47279"/>
                    </a:cubicBezTo>
                    <a:cubicBezTo>
                      <a:pt x="492281" y="63894"/>
                      <a:pt x="482454" y="76948"/>
                      <a:pt x="462122" y="67708"/>
                    </a:cubicBezTo>
                    <a:cubicBezTo>
                      <a:pt x="439079" y="57197"/>
                      <a:pt x="414512" y="51179"/>
                      <a:pt x="389266" y="49144"/>
                    </a:cubicBezTo>
                    <a:cubicBezTo>
                      <a:pt x="289725" y="42448"/>
                      <a:pt x="179764" y="75846"/>
                      <a:pt x="119022" y="157306"/>
                    </a:cubicBezTo>
                    <a:cubicBezTo>
                      <a:pt x="66668" y="255126"/>
                      <a:pt x="27868" y="371255"/>
                      <a:pt x="63618" y="479840"/>
                    </a:cubicBezTo>
                    <a:cubicBezTo>
                      <a:pt x="81239" y="526462"/>
                      <a:pt x="95810" y="580034"/>
                      <a:pt x="139862" y="608685"/>
                    </a:cubicBezTo>
                    <a:cubicBezTo>
                      <a:pt x="280999" y="699045"/>
                      <a:pt x="484064" y="643608"/>
                      <a:pt x="579030" y="511288"/>
                    </a:cubicBezTo>
                    <a:cubicBezTo>
                      <a:pt x="643160" y="413723"/>
                      <a:pt x="639772" y="273774"/>
                      <a:pt x="553785" y="190195"/>
                    </a:cubicBezTo>
                    <a:cubicBezTo>
                      <a:pt x="534216" y="165613"/>
                      <a:pt x="567594" y="132300"/>
                      <a:pt x="592161" y="151796"/>
                    </a:cubicBezTo>
                    <a:cubicBezTo>
                      <a:pt x="693143" y="245123"/>
                      <a:pt x="702038" y="405416"/>
                      <a:pt x="637484" y="521969"/>
                    </a:cubicBezTo>
                    <a:cubicBezTo>
                      <a:pt x="568441" y="639285"/>
                      <a:pt x="427050" y="708878"/>
                      <a:pt x="292860" y="707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5"/>
              <p:cNvSpPr/>
              <p:nvPr/>
            </p:nvSpPr>
            <p:spPr>
              <a:xfrm>
                <a:off x="15627356" y="1109088"/>
                <a:ext cx="1457316" cy="437739"/>
              </a:xfrm>
              <a:custGeom>
                <a:rect b="b" l="l" r="r" t="t"/>
                <a:pathLst>
                  <a:path extrusionOk="0" h="437739" w="1457316">
                    <a:moveTo>
                      <a:pt x="1457317" y="130342"/>
                    </a:moveTo>
                    <a:cubicBezTo>
                      <a:pt x="1456469" y="139582"/>
                      <a:pt x="1450794" y="146617"/>
                      <a:pt x="1443423" y="150516"/>
                    </a:cubicBezTo>
                    <a:cubicBezTo>
                      <a:pt x="1440204" y="154755"/>
                      <a:pt x="1435375" y="158230"/>
                      <a:pt x="1428683" y="160180"/>
                    </a:cubicBezTo>
                    <a:cubicBezTo>
                      <a:pt x="1382936" y="175098"/>
                      <a:pt x="1335326" y="183151"/>
                      <a:pt x="1288732" y="194849"/>
                    </a:cubicBezTo>
                    <a:cubicBezTo>
                      <a:pt x="1238665" y="207818"/>
                      <a:pt x="1196137" y="226551"/>
                      <a:pt x="1146493" y="237910"/>
                    </a:cubicBezTo>
                    <a:cubicBezTo>
                      <a:pt x="1028908" y="267070"/>
                      <a:pt x="909204" y="286905"/>
                      <a:pt x="790093" y="308944"/>
                    </a:cubicBezTo>
                    <a:cubicBezTo>
                      <a:pt x="669796" y="326999"/>
                      <a:pt x="548144" y="335730"/>
                      <a:pt x="428864" y="360651"/>
                    </a:cubicBezTo>
                    <a:cubicBezTo>
                      <a:pt x="361430" y="374977"/>
                      <a:pt x="295012" y="393286"/>
                      <a:pt x="228087" y="410155"/>
                    </a:cubicBezTo>
                    <a:cubicBezTo>
                      <a:pt x="171666" y="423039"/>
                      <a:pt x="114059" y="442281"/>
                      <a:pt x="55605" y="436771"/>
                    </a:cubicBezTo>
                    <a:cubicBezTo>
                      <a:pt x="38323" y="434313"/>
                      <a:pt x="21973" y="422615"/>
                      <a:pt x="20024" y="404306"/>
                    </a:cubicBezTo>
                    <a:cubicBezTo>
                      <a:pt x="12569" y="372942"/>
                      <a:pt x="709" y="342172"/>
                      <a:pt x="116" y="309537"/>
                    </a:cubicBezTo>
                    <a:cubicBezTo>
                      <a:pt x="-138" y="302247"/>
                      <a:pt x="-562" y="292245"/>
                      <a:pt x="6046" y="287413"/>
                    </a:cubicBezTo>
                    <a:cubicBezTo>
                      <a:pt x="8079" y="285888"/>
                      <a:pt x="10536" y="286142"/>
                      <a:pt x="12230" y="287329"/>
                    </a:cubicBezTo>
                    <a:cubicBezTo>
                      <a:pt x="17059" y="283345"/>
                      <a:pt x="23498" y="281225"/>
                      <a:pt x="29767" y="282327"/>
                    </a:cubicBezTo>
                    <a:cubicBezTo>
                      <a:pt x="30614" y="279954"/>
                      <a:pt x="32477" y="277920"/>
                      <a:pt x="35104" y="277326"/>
                    </a:cubicBezTo>
                    <a:cubicBezTo>
                      <a:pt x="89576" y="270206"/>
                      <a:pt x="144218" y="262407"/>
                      <a:pt x="197165" y="247150"/>
                    </a:cubicBezTo>
                    <a:cubicBezTo>
                      <a:pt x="368885" y="197901"/>
                      <a:pt x="551702" y="173912"/>
                      <a:pt x="726132" y="142718"/>
                    </a:cubicBezTo>
                    <a:cubicBezTo>
                      <a:pt x="798395" y="127630"/>
                      <a:pt x="868625" y="104404"/>
                      <a:pt x="941057" y="90332"/>
                    </a:cubicBezTo>
                    <a:cubicBezTo>
                      <a:pt x="1052882" y="66852"/>
                      <a:pt x="1167842" y="52357"/>
                      <a:pt x="1277803" y="23367"/>
                    </a:cubicBezTo>
                    <a:cubicBezTo>
                      <a:pt x="1306607" y="16586"/>
                      <a:pt x="1334987" y="8449"/>
                      <a:pt x="1364129" y="3532"/>
                    </a:cubicBezTo>
                    <a:cubicBezTo>
                      <a:pt x="1384715" y="-3164"/>
                      <a:pt x="1408097" y="-1300"/>
                      <a:pt x="1421566" y="17519"/>
                    </a:cubicBezTo>
                    <a:cubicBezTo>
                      <a:pt x="1442152" y="49560"/>
                      <a:pt x="1456978" y="92197"/>
                      <a:pt x="1457317" y="130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5"/>
              <p:cNvSpPr/>
              <p:nvPr/>
            </p:nvSpPr>
            <p:spPr>
              <a:xfrm>
                <a:off x="15792784" y="1697614"/>
                <a:ext cx="1428367" cy="476308"/>
              </a:xfrm>
              <a:custGeom>
                <a:rect b="b" l="l" r="r" t="t"/>
                <a:pathLst>
                  <a:path extrusionOk="0" h="476308" w="1428367">
                    <a:moveTo>
                      <a:pt x="1426163" y="117970"/>
                    </a:moveTo>
                    <a:cubicBezTo>
                      <a:pt x="1428196" y="135856"/>
                      <a:pt x="1432008" y="156454"/>
                      <a:pt x="1419809" y="171712"/>
                    </a:cubicBezTo>
                    <a:cubicBezTo>
                      <a:pt x="1399223" y="194175"/>
                      <a:pt x="1363812" y="186291"/>
                      <a:pt x="1336787" y="194090"/>
                    </a:cubicBezTo>
                    <a:cubicBezTo>
                      <a:pt x="1202767" y="224436"/>
                      <a:pt x="1070271" y="261818"/>
                      <a:pt x="934471" y="282840"/>
                    </a:cubicBezTo>
                    <a:cubicBezTo>
                      <a:pt x="851788" y="302590"/>
                      <a:pt x="772155" y="333021"/>
                      <a:pt x="687185" y="342261"/>
                    </a:cubicBezTo>
                    <a:cubicBezTo>
                      <a:pt x="585949" y="369725"/>
                      <a:pt x="483189" y="390832"/>
                      <a:pt x="381614" y="416855"/>
                    </a:cubicBezTo>
                    <a:cubicBezTo>
                      <a:pt x="316806" y="436521"/>
                      <a:pt x="250982" y="451863"/>
                      <a:pt x="184141" y="463052"/>
                    </a:cubicBezTo>
                    <a:cubicBezTo>
                      <a:pt x="143647" y="466019"/>
                      <a:pt x="79771" y="495094"/>
                      <a:pt x="50628" y="456356"/>
                    </a:cubicBezTo>
                    <a:cubicBezTo>
                      <a:pt x="46054" y="445082"/>
                      <a:pt x="43512" y="433384"/>
                      <a:pt x="36227" y="423128"/>
                    </a:cubicBezTo>
                    <a:cubicBezTo>
                      <a:pt x="25891" y="409735"/>
                      <a:pt x="11744" y="399139"/>
                      <a:pt x="5898" y="382609"/>
                    </a:cubicBezTo>
                    <a:cubicBezTo>
                      <a:pt x="-31631" y="285213"/>
                      <a:pt x="119587" y="256902"/>
                      <a:pt x="186852" y="244441"/>
                    </a:cubicBezTo>
                    <a:cubicBezTo>
                      <a:pt x="243357" y="236049"/>
                      <a:pt x="299101" y="223758"/>
                      <a:pt x="354336" y="208924"/>
                    </a:cubicBezTo>
                    <a:cubicBezTo>
                      <a:pt x="446337" y="191038"/>
                      <a:pt x="535882" y="172475"/>
                      <a:pt x="626698" y="151283"/>
                    </a:cubicBezTo>
                    <a:cubicBezTo>
                      <a:pt x="786557" y="115851"/>
                      <a:pt x="948703" y="93218"/>
                      <a:pt x="1106868" y="50073"/>
                    </a:cubicBezTo>
                    <a:cubicBezTo>
                      <a:pt x="1172099" y="31085"/>
                      <a:pt x="1239534" y="21845"/>
                      <a:pt x="1306036" y="8452"/>
                    </a:cubicBezTo>
                    <a:cubicBezTo>
                      <a:pt x="1337974" y="2943"/>
                      <a:pt x="1383212" y="-12485"/>
                      <a:pt x="1404814" y="20404"/>
                    </a:cubicBezTo>
                    <a:cubicBezTo>
                      <a:pt x="1417014" y="51344"/>
                      <a:pt x="1422097" y="85166"/>
                      <a:pt x="1426163" y="1179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5"/>
              <p:cNvSpPr/>
              <p:nvPr/>
            </p:nvSpPr>
            <p:spPr>
              <a:xfrm>
                <a:off x="15983391" y="2337563"/>
                <a:ext cx="1420362" cy="487938"/>
              </a:xfrm>
              <a:custGeom>
                <a:rect b="b" l="l" r="r" t="t"/>
                <a:pathLst>
                  <a:path extrusionOk="0" h="487938" w="1420362">
                    <a:moveTo>
                      <a:pt x="1405498" y="54430"/>
                    </a:moveTo>
                    <a:cubicBezTo>
                      <a:pt x="1413122" y="90286"/>
                      <a:pt x="1433454" y="134194"/>
                      <a:pt x="1407785" y="166914"/>
                    </a:cubicBezTo>
                    <a:cubicBezTo>
                      <a:pt x="1366613" y="202007"/>
                      <a:pt x="1300874" y="202940"/>
                      <a:pt x="1249705" y="215570"/>
                    </a:cubicBezTo>
                    <a:cubicBezTo>
                      <a:pt x="1177951" y="230912"/>
                      <a:pt x="1108314" y="245238"/>
                      <a:pt x="1037407" y="263124"/>
                    </a:cubicBezTo>
                    <a:cubicBezTo>
                      <a:pt x="860774" y="309067"/>
                      <a:pt x="681938" y="348144"/>
                      <a:pt x="503696" y="386288"/>
                    </a:cubicBezTo>
                    <a:cubicBezTo>
                      <a:pt x="422792" y="411210"/>
                      <a:pt x="339346" y="426383"/>
                      <a:pt x="258527" y="451558"/>
                    </a:cubicBezTo>
                    <a:cubicBezTo>
                      <a:pt x="205410" y="467155"/>
                      <a:pt x="152548" y="488601"/>
                      <a:pt x="96466" y="487923"/>
                    </a:cubicBezTo>
                    <a:cubicBezTo>
                      <a:pt x="74524" y="487160"/>
                      <a:pt x="47584" y="483176"/>
                      <a:pt x="35724" y="462324"/>
                    </a:cubicBezTo>
                    <a:cubicBezTo>
                      <a:pt x="-7735" y="446811"/>
                      <a:pt x="-4855" y="375947"/>
                      <a:pt x="9462" y="340261"/>
                    </a:cubicBezTo>
                    <a:cubicBezTo>
                      <a:pt x="44450" y="271261"/>
                      <a:pt x="137553" y="283976"/>
                      <a:pt x="202361" y="270583"/>
                    </a:cubicBezTo>
                    <a:cubicBezTo>
                      <a:pt x="254885" y="260580"/>
                      <a:pt x="303342" y="247272"/>
                      <a:pt x="354002" y="233031"/>
                    </a:cubicBezTo>
                    <a:cubicBezTo>
                      <a:pt x="388651" y="226335"/>
                      <a:pt x="423724" y="221843"/>
                      <a:pt x="457780" y="212094"/>
                    </a:cubicBezTo>
                    <a:cubicBezTo>
                      <a:pt x="495732" y="202007"/>
                      <a:pt x="535125" y="198871"/>
                      <a:pt x="573840" y="193107"/>
                    </a:cubicBezTo>
                    <a:cubicBezTo>
                      <a:pt x="621875" y="181240"/>
                      <a:pt x="669824" y="169203"/>
                      <a:pt x="718705" y="160980"/>
                    </a:cubicBezTo>
                    <a:cubicBezTo>
                      <a:pt x="834427" y="130719"/>
                      <a:pt x="950912" y="106815"/>
                      <a:pt x="1064685" y="71298"/>
                    </a:cubicBezTo>
                    <a:cubicBezTo>
                      <a:pt x="1126952" y="49937"/>
                      <a:pt x="1190997" y="34001"/>
                      <a:pt x="1254788" y="17472"/>
                    </a:cubicBezTo>
                    <a:cubicBezTo>
                      <a:pt x="1291894" y="10606"/>
                      <a:pt x="1330185" y="-4313"/>
                      <a:pt x="1368223" y="1197"/>
                    </a:cubicBezTo>
                    <a:cubicBezTo>
                      <a:pt x="1394061" y="5604"/>
                      <a:pt x="1400754" y="32306"/>
                      <a:pt x="1405498" y="54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5"/>
              <p:cNvSpPr/>
              <p:nvPr/>
            </p:nvSpPr>
            <p:spPr>
              <a:xfrm>
                <a:off x="14982444" y="1188401"/>
                <a:ext cx="508889" cy="557675"/>
              </a:xfrm>
              <a:custGeom>
                <a:rect b="b" l="l" r="r" t="t"/>
                <a:pathLst>
                  <a:path extrusionOk="0" h="557675" w="508889">
                    <a:moveTo>
                      <a:pt x="461194" y="0"/>
                    </a:moveTo>
                    <a:cubicBezTo>
                      <a:pt x="476867" y="7544"/>
                      <a:pt x="493132" y="13139"/>
                      <a:pt x="508889" y="20344"/>
                    </a:cubicBezTo>
                    <a:cubicBezTo>
                      <a:pt x="456111" y="117486"/>
                      <a:pt x="414600" y="219290"/>
                      <a:pt x="352503" y="312278"/>
                    </a:cubicBezTo>
                    <a:cubicBezTo>
                      <a:pt x="293711" y="393399"/>
                      <a:pt x="266940" y="517920"/>
                      <a:pt x="166636" y="557675"/>
                    </a:cubicBezTo>
                    <a:cubicBezTo>
                      <a:pt x="103269" y="537077"/>
                      <a:pt x="55658" y="481979"/>
                      <a:pt x="0" y="446462"/>
                    </a:cubicBezTo>
                    <a:cubicBezTo>
                      <a:pt x="22704" y="428577"/>
                      <a:pt x="32107" y="397722"/>
                      <a:pt x="51253" y="376107"/>
                    </a:cubicBezTo>
                    <a:cubicBezTo>
                      <a:pt x="82429" y="412302"/>
                      <a:pt x="136816" y="466891"/>
                      <a:pt x="186799" y="433917"/>
                    </a:cubicBezTo>
                    <a:cubicBezTo>
                      <a:pt x="211112" y="406707"/>
                      <a:pt x="223989" y="370682"/>
                      <a:pt x="244660" y="340590"/>
                    </a:cubicBezTo>
                    <a:cubicBezTo>
                      <a:pt x="315228" y="226240"/>
                      <a:pt x="368684" y="99430"/>
                      <a:pt x="461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5"/>
              <p:cNvSpPr/>
              <p:nvPr/>
            </p:nvSpPr>
            <p:spPr>
              <a:xfrm>
                <a:off x="15189066" y="1843049"/>
                <a:ext cx="442387" cy="547619"/>
              </a:xfrm>
              <a:custGeom>
                <a:rect b="b" l="l" r="r" t="t"/>
                <a:pathLst>
                  <a:path extrusionOk="0" h="547619" w="442387">
                    <a:moveTo>
                      <a:pt x="392320" y="0"/>
                    </a:moveTo>
                    <a:cubicBezTo>
                      <a:pt x="409178" y="10426"/>
                      <a:pt x="426884" y="19411"/>
                      <a:pt x="442387" y="31787"/>
                    </a:cubicBezTo>
                    <a:cubicBezTo>
                      <a:pt x="378935" y="162242"/>
                      <a:pt x="341575" y="304734"/>
                      <a:pt x="261857" y="427305"/>
                    </a:cubicBezTo>
                    <a:cubicBezTo>
                      <a:pt x="231868" y="470112"/>
                      <a:pt x="214925" y="540722"/>
                      <a:pt x="154776" y="547588"/>
                    </a:cubicBezTo>
                    <a:cubicBezTo>
                      <a:pt x="93611" y="548860"/>
                      <a:pt x="33971" y="510969"/>
                      <a:pt x="0" y="461466"/>
                    </a:cubicBezTo>
                    <a:cubicBezTo>
                      <a:pt x="4829" y="441292"/>
                      <a:pt x="15757" y="422982"/>
                      <a:pt x="20925" y="402808"/>
                    </a:cubicBezTo>
                    <a:cubicBezTo>
                      <a:pt x="130632" y="476724"/>
                      <a:pt x="188578" y="437308"/>
                      <a:pt x="238476" y="326010"/>
                    </a:cubicBezTo>
                    <a:cubicBezTo>
                      <a:pt x="290745" y="217255"/>
                      <a:pt x="331240" y="104686"/>
                      <a:pt x="392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5"/>
              <p:cNvSpPr/>
              <p:nvPr/>
            </p:nvSpPr>
            <p:spPr>
              <a:xfrm>
                <a:off x="14876528" y="1313757"/>
                <a:ext cx="538678" cy="554629"/>
              </a:xfrm>
              <a:custGeom>
                <a:rect b="b" l="l" r="r" t="t"/>
                <a:pathLst>
                  <a:path extrusionOk="0" h="554629" w="538678">
                    <a:moveTo>
                      <a:pt x="534409" y="254057"/>
                    </a:moveTo>
                    <a:cubicBezTo>
                      <a:pt x="555588" y="371288"/>
                      <a:pt x="495779" y="437236"/>
                      <a:pt x="403354" y="497165"/>
                    </a:cubicBezTo>
                    <a:cubicBezTo>
                      <a:pt x="333293" y="541752"/>
                      <a:pt x="244511" y="572692"/>
                      <a:pt x="162336" y="542770"/>
                    </a:cubicBezTo>
                    <a:cubicBezTo>
                      <a:pt x="96766" y="515136"/>
                      <a:pt x="38905" y="462581"/>
                      <a:pt x="16286" y="393412"/>
                    </a:cubicBezTo>
                    <a:cubicBezTo>
                      <a:pt x="-10230" y="316614"/>
                      <a:pt x="-6079" y="222948"/>
                      <a:pt x="41447" y="154796"/>
                    </a:cubicBezTo>
                    <a:cubicBezTo>
                      <a:pt x="107356" y="54772"/>
                      <a:pt x="227652" y="-31520"/>
                      <a:pt x="351168" y="11202"/>
                    </a:cubicBezTo>
                    <a:cubicBezTo>
                      <a:pt x="357607" y="11711"/>
                      <a:pt x="376414" y="24680"/>
                      <a:pt x="391324" y="31376"/>
                    </a:cubicBezTo>
                    <a:cubicBezTo>
                      <a:pt x="346594" y="108344"/>
                      <a:pt x="304998" y="187092"/>
                      <a:pt x="258574" y="263127"/>
                    </a:cubicBezTo>
                    <a:cubicBezTo>
                      <a:pt x="235277" y="254650"/>
                      <a:pt x="217825" y="236341"/>
                      <a:pt x="201899" y="218116"/>
                    </a:cubicBezTo>
                    <a:cubicBezTo>
                      <a:pt x="187921" y="198704"/>
                      <a:pt x="168097" y="179971"/>
                      <a:pt x="142682" y="191584"/>
                    </a:cubicBezTo>
                    <a:cubicBezTo>
                      <a:pt x="110660" y="208283"/>
                      <a:pt x="97529" y="245495"/>
                      <a:pt x="81094" y="275502"/>
                    </a:cubicBezTo>
                    <a:cubicBezTo>
                      <a:pt x="72453" y="291099"/>
                      <a:pt x="67878" y="316021"/>
                      <a:pt x="89650" y="322463"/>
                    </a:cubicBezTo>
                    <a:cubicBezTo>
                      <a:pt x="86092" y="352978"/>
                      <a:pt x="227907" y="472922"/>
                      <a:pt x="258913" y="480297"/>
                    </a:cubicBezTo>
                    <a:cubicBezTo>
                      <a:pt x="292121" y="488434"/>
                      <a:pt x="323297" y="468091"/>
                      <a:pt x="348119" y="448001"/>
                    </a:cubicBezTo>
                    <a:cubicBezTo>
                      <a:pt x="416739" y="393836"/>
                      <a:pt x="445542" y="308392"/>
                      <a:pt x="491458" y="236764"/>
                    </a:cubicBezTo>
                    <a:cubicBezTo>
                      <a:pt x="498744" y="225999"/>
                      <a:pt x="505775" y="215149"/>
                      <a:pt x="512637" y="204129"/>
                    </a:cubicBezTo>
                    <a:cubicBezTo>
                      <a:pt x="522888" y="219387"/>
                      <a:pt x="531021" y="235832"/>
                      <a:pt x="534409" y="2540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>
                <a:off x="15064316" y="1963644"/>
                <a:ext cx="593181" cy="538605"/>
              </a:xfrm>
              <a:custGeom>
                <a:rect b="b" l="l" r="r" t="t"/>
                <a:pathLst>
                  <a:path extrusionOk="0" h="538605" w="593181">
                    <a:moveTo>
                      <a:pt x="534098" y="133194"/>
                    </a:moveTo>
                    <a:cubicBezTo>
                      <a:pt x="597381" y="188885"/>
                      <a:pt x="610004" y="287892"/>
                      <a:pt x="571119" y="362486"/>
                    </a:cubicBezTo>
                    <a:cubicBezTo>
                      <a:pt x="539605" y="419788"/>
                      <a:pt x="495976" y="473699"/>
                      <a:pt x="435912" y="502434"/>
                    </a:cubicBezTo>
                    <a:cubicBezTo>
                      <a:pt x="373815" y="529814"/>
                      <a:pt x="305280" y="543631"/>
                      <a:pt x="237423" y="536934"/>
                    </a:cubicBezTo>
                    <a:cubicBezTo>
                      <a:pt x="160331" y="528288"/>
                      <a:pt x="71294" y="504045"/>
                      <a:pt x="34528" y="428858"/>
                    </a:cubicBezTo>
                    <a:cubicBezTo>
                      <a:pt x="-63828" y="264073"/>
                      <a:pt x="61128" y="41901"/>
                      <a:pt x="243183" y="8588"/>
                    </a:cubicBezTo>
                    <a:cubicBezTo>
                      <a:pt x="291895" y="-2347"/>
                      <a:pt x="342725" y="-2601"/>
                      <a:pt x="391775" y="6469"/>
                    </a:cubicBezTo>
                    <a:cubicBezTo>
                      <a:pt x="378051" y="37239"/>
                      <a:pt x="364666" y="68094"/>
                      <a:pt x="350518" y="98609"/>
                    </a:cubicBezTo>
                    <a:cubicBezTo>
                      <a:pt x="328577" y="147265"/>
                      <a:pt x="308584" y="197107"/>
                      <a:pt x="279357" y="242033"/>
                    </a:cubicBezTo>
                    <a:cubicBezTo>
                      <a:pt x="259788" y="276279"/>
                      <a:pt x="220733" y="263818"/>
                      <a:pt x="194048" y="246017"/>
                    </a:cubicBezTo>
                    <a:cubicBezTo>
                      <a:pt x="177020" y="235252"/>
                      <a:pt x="149911" y="229996"/>
                      <a:pt x="140253" y="252799"/>
                    </a:cubicBezTo>
                    <a:cubicBezTo>
                      <a:pt x="121023" y="276872"/>
                      <a:pt x="108315" y="305947"/>
                      <a:pt x="91542" y="332055"/>
                    </a:cubicBezTo>
                    <a:cubicBezTo>
                      <a:pt x="86797" y="337649"/>
                      <a:pt x="85188" y="345617"/>
                      <a:pt x="86204" y="352823"/>
                    </a:cubicBezTo>
                    <a:cubicBezTo>
                      <a:pt x="110094" y="422500"/>
                      <a:pt x="187016" y="469291"/>
                      <a:pt x="257500" y="479802"/>
                    </a:cubicBezTo>
                    <a:cubicBezTo>
                      <a:pt x="365937" y="495738"/>
                      <a:pt x="405499" y="376811"/>
                      <a:pt x="452686" y="302895"/>
                    </a:cubicBezTo>
                    <a:cubicBezTo>
                      <a:pt x="485979" y="249323"/>
                      <a:pt x="510801" y="191597"/>
                      <a:pt x="534098" y="133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5"/>
              <p:cNvSpPr/>
              <p:nvPr/>
            </p:nvSpPr>
            <p:spPr>
              <a:xfrm>
                <a:off x="15267263" y="2664001"/>
                <a:ext cx="573423" cy="604683"/>
              </a:xfrm>
              <a:custGeom>
                <a:rect b="b" l="l" r="r" t="t"/>
                <a:pathLst>
                  <a:path extrusionOk="0" h="604683" w="573423">
                    <a:moveTo>
                      <a:pt x="528287" y="169792"/>
                    </a:moveTo>
                    <a:cubicBezTo>
                      <a:pt x="589960" y="254219"/>
                      <a:pt x="586656" y="375604"/>
                      <a:pt x="529218" y="462913"/>
                    </a:cubicBezTo>
                    <a:cubicBezTo>
                      <a:pt x="434252" y="595317"/>
                      <a:pt x="231103" y="650754"/>
                      <a:pt x="90050" y="560309"/>
                    </a:cubicBezTo>
                    <a:cubicBezTo>
                      <a:pt x="45998" y="531573"/>
                      <a:pt x="31512" y="478086"/>
                      <a:pt x="13891" y="431465"/>
                    </a:cubicBezTo>
                    <a:cubicBezTo>
                      <a:pt x="-21944" y="322795"/>
                      <a:pt x="16940" y="206750"/>
                      <a:pt x="69295" y="108930"/>
                    </a:cubicBezTo>
                    <a:cubicBezTo>
                      <a:pt x="130036" y="27470"/>
                      <a:pt x="239998" y="-5928"/>
                      <a:pt x="339539" y="854"/>
                    </a:cubicBezTo>
                    <a:cubicBezTo>
                      <a:pt x="357668" y="2295"/>
                      <a:pt x="375374" y="5770"/>
                      <a:pt x="392487" y="11534"/>
                    </a:cubicBezTo>
                    <a:cubicBezTo>
                      <a:pt x="363514" y="71209"/>
                      <a:pt x="333355" y="130122"/>
                      <a:pt x="304806" y="190390"/>
                    </a:cubicBezTo>
                    <a:cubicBezTo>
                      <a:pt x="278967" y="241589"/>
                      <a:pt x="253807" y="351869"/>
                      <a:pt x="179849" y="340596"/>
                    </a:cubicBezTo>
                    <a:cubicBezTo>
                      <a:pt x="155960" y="332713"/>
                      <a:pt x="133933" y="305587"/>
                      <a:pt x="107333" y="312708"/>
                    </a:cubicBezTo>
                    <a:cubicBezTo>
                      <a:pt x="72091" y="262018"/>
                      <a:pt x="19736" y="361618"/>
                      <a:pt x="28716" y="394931"/>
                    </a:cubicBezTo>
                    <a:cubicBezTo>
                      <a:pt x="32613" y="432397"/>
                      <a:pt x="75395" y="444010"/>
                      <a:pt x="102504" y="461981"/>
                    </a:cubicBezTo>
                    <a:cubicBezTo>
                      <a:pt x="148081" y="485630"/>
                      <a:pt x="190354" y="520469"/>
                      <a:pt x="242624" y="527589"/>
                    </a:cubicBezTo>
                    <a:cubicBezTo>
                      <a:pt x="299299" y="538609"/>
                      <a:pt x="353602" y="508517"/>
                      <a:pt x="378593" y="457234"/>
                    </a:cubicBezTo>
                    <a:cubicBezTo>
                      <a:pt x="425865" y="386878"/>
                      <a:pt x="458819" y="308554"/>
                      <a:pt x="497280" y="233282"/>
                    </a:cubicBezTo>
                    <a:cubicBezTo>
                      <a:pt x="506938" y="212175"/>
                      <a:pt x="517612" y="191068"/>
                      <a:pt x="528287" y="169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5"/>
              <p:cNvSpPr/>
              <p:nvPr/>
            </p:nvSpPr>
            <p:spPr>
              <a:xfrm>
                <a:off x="14258969" y="26175"/>
                <a:ext cx="3848565" cy="4131409"/>
              </a:xfrm>
              <a:custGeom>
                <a:rect b="b" l="l" r="r" t="t"/>
                <a:pathLst>
                  <a:path extrusionOk="0" h="4131409" w="3848565">
                    <a:moveTo>
                      <a:pt x="1283363" y="1204694"/>
                    </a:moveTo>
                    <a:cubicBezTo>
                      <a:pt x="1313777" y="1166380"/>
                      <a:pt x="1281161" y="1140781"/>
                      <a:pt x="1245326" y="1127642"/>
                    </a:cubicBezTo>
                    <a:cubicBezTo>
                      <a:pt x="1223723" y="1120861"/>
                      <a:pt x="1203984" y="1105772"/>
                      <a:pt x="1181196" y="1104586"/>
                    </a:cubicBezTo>
                    <a:cubicBezTo>
                      <a:pt x="1159424" y="1105857"/>
                      <a:pt x="1144514" y="1123658"/>
                      <a:pt x="1130959" y="1138746"/>
                    </a:cubicBezTo>
                    <a:cubicBezTo>
                      <a:pt x="1108086" y="1164600"/>
                      <a:pt x="1087924" y="1192912"/>
                      <a:pt x="1068693" y="1221563"/>
                    </a:cubicBezTo>
                    <a:cubicBezTo>
                      <a:pt x="1051580" y="1247840"/>
                      <a:pt x="1035145" y="1274626"/>
                      <a:pt x="1019219" y="1301666"/>
                    </a:cubicBezTo>
                    <a:cubicBezTo>
                      <a:pt x="958986" y="1236736"/>
                      <a:pt x="851735" y="1246060"/>
                      <a:pt x="776423" y="1280729"/>
                    </a:cubicBezTo>
                    <a:cubicBezTo>
                      <a:pt x="712377" y="1315992"/>
                      <a:pt x="660023" y="1372022"/>
                      <a:pt x="621392" y="1433647"/>
                    </a:cubicBezTo>
                    <a:cubicBezTo>
                      <a:pt x="564124" y="1529517"/>
                      <a:pt x="572765" y="1658785"/>
                      <a:pt x="630796" y="1752367"/>
                    </a:cubicBezTo>
                    <a:cubicBezTo>
                      <a:pt x="683404" y="1829250"/>
                      <a:pt x="771424" y="1890027"/>
                      <a:pt x="867153" y="1888671"/>
                    </a:cubicBezTo>
                    <a:cubicBezTo>
                      <a:pt x="942974" y="1890620"/>
                      <a:pt x="1015576" y="1852561"/>
                      <a:pt x="1076741" y="1810686"/>
                    </a:cubicBezTo>
                    <a:cubicBezTo>
                      <a:pt x="1157984" y="1758555"/>
                      <a:pt x="1214998" y="1681418"/>
                      <a:pt x="1211016" y="1581394"/>
                    </a:cubicBezTo>
                    <a:cubicBezTo>
                      <a:pt x="1211524" y="1543758"/>
                      <a:pt x="1203730" y="1505359"/>
                      <a:pt x="1184076" y="1472894"/>
                    </a:cubicBezTo>
                    <a:cubicBezTo>
                      <a:pt x="1178231" y="1463739"/>
                      <a:pt x="1170437" y="1450600"/>
                      <a:pt x="1161203" y="1439835"/>
                    </a:cubicBezTo>
                    <a:cubicBezTo>
                      <a:pt x="1204408" y="1362868"/>
                      <a:pt x="1241260" y="1282679"/>
                      <a:pt x="1283363" y="1204694"/>
                    </a:cubicBezTo>
                    <a:close/>
                    <a:moveTo>
                      <a:pt x="1428397" y="1861970"/>
                    </a:moveTo>
                    <a:cubicBezTo>
                      <a:pt x="1451101" y="1828148"/>
                      <a:pt x="1406456" y="1804583"/>
                      <a:pt x="1382820" y="1788393"/>
                    </a:cubicBezTo>
                    <a:cubicBezTo>
                      <a:pt x="1341394" y="1764234"/>
                      <a:pt x="1305644" y="1730074"/>
                      <a:pt x="1274807" y="1788647"/>
                    </a:cubicBezTo>
                    <a:cubicBezTo>
                      <a:pt x="1249223" y="1831708"/>
                      <a:pt x="1227620" y="1876719"/>
                      <a:pt x="1207034" y="1922323"/>
                    </a:cubicBezTo>
                    <a:cubicBezTo>
                      <a:pt x="1188651" y="1910964"/>
                      <a:pt x="1164846" y="1907828"/>
                      <a:pt x="1144090" y="1903844"/>
                    </a:cubicBezTo>
                    <a:cubicBezTo>
                      <a:pt x="1067761" y="1891214"/>
                      <a:pt x="987704" y="1904692"/>
                      <a:pt x="921795" y="1945803"/>
                    </a:cubicBezTo>
                    <a:cubicBezTo>
                      <a:pt x="762190" y="2038876"/>
                      <a:pt x="706617" y="2276306"/>
                      <a:pt x="821407" y="2424731"/>
                    </a:cubicBezTo>
                    <a:cubicBezTo>
                      <a:pt x="874693" y="2495256"/>
                      <a:pt x="969829" y="2521703"/>
                      <a:pt x="1054376" y="2528485"/>
                    </a:cubicBezTo>
                    <a:cubicBezTo>
                      <a:pt x="1129519" y="2534757"/>
                      <a:pt x="1206780" y="2517804"/>
                      <a:pt x="1274384" y="2484830"/>
                    </a:cubicBezTo>
                    <a:cubicBezTo>
                      <a:pt x="1326823" y="2459231"/>
                      <a:pt x="1366385" y="2415152"/>
                      <a:pt x="1399763" y="2368277"/>
                    </a:cubicBezTo>
                    <a:cubicBezTo>
                      <a:pt x="1463046" y="2284019"/>
                      <a:pt x="1474568" y="2160685"/>
                      <a:pt x="1414080" y="2071935"/>
                    </a:cubicBezTo>
                    <a:cubicBezTo>
                      <a:pt x="1399001" y="2051167"/>
                      <a:pt x="1380787" y="2032942"/>
                      <a:pt x="1360540" y="2017346"/>
                    </a:cubicBezTo>
                    <a:cubicBezTo>
                      <a:pt x="1381126" y="1964536"/>
                      <a:pt x="1402135" y="1911982"/>
                      <a:pt x="1428397" y="1861970"/>
                    </a:cubicBezTo>
                    <a:close/>
                    <a:moveTo>
                      <a:pt x="1563096" y="2753623"/>
                    </a:moveTo>
                    <a:cubicBezTo>
                      <a:pt x="1591815" y="2692422"/>
                      <a:pt x="1615112" y="2629186"/>
                      <a:pt x="1613671" y="2560780"/>
                    </a:cubicBezTo>
                    <a:cubicBezTo>
                      <a:pt x="1611808" y="2538996"/>
                      <a:pt x="1593848" y="2523229"/>
                      <a:pt x="1572499" y="2522042"/>
                    </a:cubicBezTo>
                    <a:cubicBezTo>
                      <a:pt x="1552167" y="2518397"/>
                      <a:pt x="1532174" y="2512887"/>
                      <a:pt x="1511250" y="2510260"/>
                    </a:cubicBezTo>
                    <a:cubicBezTo>
                      <a:pt x="1472619" y="2502970"/>
                      <a:pt x="1453473" y="2522636"/>
                      <a:pt x="1443307" y="2557644"/>
                    </a:cubicBezTo>
                    <a:cubicBezTo>
                      <a:pt x="1434073" y="2578497"/>
                      <a:pt x="1424585" y="2599179"/>
                      <a:pt x="1414758" y="2619693"/>
                    </a:cubicBezTo>
                    <a:cubicBezTo>
                      <a:pt x="1325298" y="2558407"/>
                      <a:pt x="1157814" y="2598755"/>
                      <a:pt x="1082841" y="2664195"/>
                    </a:cubicBezTo>
                    <a:cubicBezTo>
                      <a:pt x="1033621" y="2699373"/>
                      <a:pt x="1009985" y="2756166"/>
                      <a:pt x="991008" y="2811603"/>
                    </a:cubicBezTo>
                    <a:cubicBezTo>
                      <a:pt x="962035" y="2884841"/>
                      <a:pt x="951446" y="2965538"/>
                      <a:pt x="962967" y="3043692"/>
                    </a:cubicBezTo>
                    <a:cubicBezTo>
                      <a:pt x="981097" y="3107267"/>
                      <a:pt x="1000666" y="3176520"/>
                      <a:pt x="1048869" y="3223989"/>
                    </a:cubicBezTo>
                    <a:cubicBezTo>
                      <a:pt x="1104020" y="3272052"/>
                      <a:pt x="1178824" y="3294854"/>
                      <a:pt x="1251256" y="3296719"/>
                    </a:cubicBezTo>
                    <a:cubicBezTo>
                      <a:pt x="1385531" y="3298329"/>
                      <a:pt x="1526837" y="3228736"/>
                      <a:pt x="1595796" y="3111505"/>
                    </a:cubicBezTo>
                    <a:cubicBezTo>
                      <a:pt x="1657724" y="2999868"/>
                      <a:pt x="1652302" y="2848222"/>
                      <a:pt x="1563096" y="2753623"/>
                    </a:cubicBezTo>
                    <a:close/>
                    <a:moveTo>
                      <a:pt x="2647970" y="720596"/>
                    </a:moveTo>
                    <a:cubicBezTo>
                      <a:pt x="2651443" y="685333"/>
                      <a:pt x="2641531" y="650579"/>
                      <a:pt x="2633907" y="616418"/>
                    </a:cubicBezTo>
                    <a:cubicBezTo>
                      <a:pt x="2620352" y="557930"/>
                      <a:pt x="2604595" y="499611"/>
                      <a:pt x="2582654" y="443665"/>
                    </a:cubicBezTo>
                    <a:cubicBezTo>
                      <a:pt x="2563592" y="393399"/>
                      <a:pt x="2544108" y="343896"/>
                      <a:pt x="2527503" y="292527"/>
                    </a:cubicBezTo>
                    <a:cubicBezTo>
                      <a:pt x="2515304" y="256332"/>
                      <a:pt x="2511068" y="191232"/>
                      <a:pt x="2457104" y="205218"/>
                    </a:cubicBezTo>
                    <a:cubicBezTo>
                      <a:pt x="2225660" y="281423"/>
                      <a:pt x="1986253" y="328892"/>
                      <a:pt x="1745828" y="367121"/>
                    </a:cubicBezTo>
                    <a:cubicBezTo>
                      <a:pt x="1502693" y="410776"/>
                      <a:pt x="1257864" y="444174"/>
                      <a:pt x="1014221" y="484438"/>
                    </a:cubicBezTo>
                    <a:cubicBezTo>
                      <a:pt x="829540" y="516649"/>
                      <a:pt x="642402" y="539027"/>
                      <a:pt x="460093" y="583699"/>
                    </a:cubicBezTo>
                    <a:cubicBezTo>
                      <a:pt x="430527" y="592853"/>
                      <a:pt x="400961" y="601923"/>
                      <a:pt x="370802" y="608620"/>
                    </a:cubicBezTo>
                    <a:cubicBezTo>
                      <a:pt x="346319" y="611078"/>
                      <a:pt x="326157" y="625149"/>
                      <a:pt x="336153" y="651427"/>
                    </a:cubicBezTo>
                    <a:cubicBezTo>
                      <a:pt x="333273" y="658208"/>
                      <a:pt x="336492" y="666176"/>
                      <a:pt x="338186" y="673042"/>
                    </a:cubicBezTo>
                    <a:cubicBezTo>
                      <a:pt x="347590" y="704744"/>
                      <a:pt x="358434" y="736108"/>
                      <a:pt x="370463" y="766878"/>
                    </a:cubicBezTo>
                    <a:cubicBezTo>
                      <a:pt x="392574" y="821552"/>
                      <a:pt x="407061" y="878684"/>
                      <a:pt x="422818" y="935393"/>
                    </a:cubicBezTo>
                    <a:cubicBezTo>
                      <a:pt x="438321" y="990151"/>
                      <a:pt x="456026" y="1044402"/>
                      <a:pt x="477375" y="1097296"/>
                    </a:cubicBezTo>
                    <a:cubicBezTo>
                      <a:pt x="485084" y="1118657"/>
                      <a:pt x="491861" y="1147392"/>
                      <a:pt x="518971" y="1149766"/>
                    </a:cubicBezTo>
                    <a:cubicBezTo>
                      <a:pt x="554975" y="1152733"/>
                      <a:pt x="587082" y="1131880"/>
                      <a:pt x="621053" y="1122980"/>
                    </a:cubicBezTo>
                    <a:cubicBezTo>
                      <a:pt x="672815" y="1108654"/>
                      <a:pt x="727203" y="1107637"/>
                      <a:pt x="779727" y="1096363"/>
                    </a:cubicBezTo>
                    <a:cubicBezTo>
                      <a:pt x="931114" y="1068136"/>
                      <a:pt x="1078181" y="1025075"/>
                      <a:pt x="1230670" y="1000239"/>
                    </a:cubicBezTo>
                    <a:cubicBezTo>
                      <a:pt x="1439919" y="964467"/>
                      <a:pt x="1652556" y="951922"/>
                      <a:pt x="1861212" y="912167"/>
                    </a:cubicBezTo>
                    <a:cubicBezTo>
                      <a:pt x="2093249" y="868343"/>
                      <a:pt x="2328505" y="838081"/>
                      <a:pt x="2556476" y="774761"/>
                    </a:cubicBezTo>
                    <a:cubicBezTo>
                      <a:pt x="2588922" y="762216"/>
                      <a:pt x="2644327" y="765945"/>
                      <a:pt x="2647970" y="720596"/>
                    </a:cubicBezTo>
                    <a:close/>
                    <a:moveTo>
                      <a:pt x="2811810" y="1233345"/>
                    </a:moveTo>
                    <a:cubicBezTo>
                      <a:pt x="2819265" y="1229446"/>
                      <a:pt x="2824941" y="1222410"/>
                      <a:pt x="2825704" y="1213171"/>
                    </a:cubicBezTo>
                    <a:cubicBezTo>
                      <a:pt x="2825365" y="1175026"/>
                      <a:pt x="2810540" y="1132389"/>
                      <a:pt x="2790123" y="1100262"/>
                    </a:cubicBezTo>
                    <a:cubicBezTo>
                      <a:pt x="2776569" y="1081444"/>
                      <a:pt x="2753187" y="1079580"/>
                      <a:pt x="2732686" y="1086276"/>
                    </a:cubicBezTo>
                    <a:cubicBezTo>
                      <a:pt x="2703543" y="1091108"/>
                      <a:pt x="2675079" y="1099245"/>
                      <a:pt x="2646360" y="1106111"/>
                    </a:cubicBezTo>
                    <a:cubicBezTo>
                      <a:pt x="2536399" y="1135101"/>
                      <a:pt x="2421354" y="1149681"/>
                      <a:pt x="2309614" y="1173077"/>
                    </a:cubicBezTo>
                    <a:cubicBezTo>
                      <a:pt x="2237097" y="1187063"/>
                      <a:pt x="2166867" y="1210289"/>
                      <a:pt x="2094689" y="1225462"/>
                    </a:cubicBezTo>
                    <a:cubicBezTo>
                      <a:pt x="1920259" y="1256656"/>
                      <a:pt x="1737357" y="1280644"/>
                      <a:pt x="1565722" y="1329894"/>
                    </a:cubicBezTo>
                    <a:cubicBezTo>
                      <a:pt x="1512775" y="1345067"/>
                      <a:pt x="1458133" y="1352865"/>
                      <a:pt x="1403660" y="1360070"/>
                    </a:cubicBezTo>
                    <a:cubicBezTo>
                      <a:pt x="1401034" y="1360664"/>
                      <a:pt x="1399170" y="1362698"/>
                      <a:pt x="1398323" y="1365071"/>
                    </a:cubicBezTo>
                    <a:cubicBezTo>
                      <a:pt x="1392054" y="1363969"/>
                      <a:pt x="1385616" y="1366173"/>
                      <a:pt x="1380787" y="1370073"/>
                    </a:cubicBezTo>
                    <a:cubicBezTo>
                      <a:pt x="1379093" y="1368886"/>
                      <a:pt x="1376636" y="1368632"/>
                      <a:pt x="1374603" y="1370157"/>
                    </a:cubicBezTo>
                    <a:cubicBezTo>
                      <a:pt x="1367995" y="1374904"/>
                      <a:pt x="1368503" y="1384991"/>
                      <a:pt x="1368672" y="1392281"/>
                    </a:cubicBezTo>
                    <a:cubicBezTo>
                      <a:pt x="1369266" y="1424916"/>
                      <a:pt x="1381211" y="1455686"/>
                      <a:pt x="1388581" y="1487050"/>
                    </a:cubicBezTo>
                    <a:cubicBezTo>
                      <a:pt x="1390445" y="1505444"/>
                      <a:pt x="1406880" y="1517057"/>
                      <a:pt x="1424162" y="1519515"/>
                    </a:cubicBezTo>
                    <a:cubicBezTo>
                      <a:pt x="1482616" y="1525110"/>
                      <a:pt x="1540307" y="1505783"/>
                      <a:pt x="1596643" y="1492899"/>
                    </a:cubicBezTo>
                    <a:cubicBezTo>
                      <a:pt x="1663484" y="1476030"/>
                      <a:pt x="1729987" y="1457721"/>
                      <a:pt x="1797420" y="1443395"/>
                    </a:cubicBezTo>
                    <a:cubicBezTo>
                      <a:pt x="1916701" y="1418474"/>
                      <a:pt x="2038353" y="1409743"/>
                      <a:pt x="2158650" y="1391688"/>
                    </a:cubicBezTo>
                    <a:cubicBezTo>
                      <a:pt x="2277761" y="1369649"/>
                      <a:pt x="2397464" y="1349813"/>
                      <a:pt x="2515050" y="1320654"/>
                    </a:cubicBezTo>
                    <a:cubicBezTo>
                      <a:pt x="2564694" y="1309295"/>
                      <a:pt x="2607221" y="1290562"/>
                      <a:pt x="2657288" y="1277593"/>
                    </a:cubicBezTo>
                    <a:cubicBezTo>
                      <a:pt x="2703967" y="1265810"/>
                      <a:pt x="2751577" y="1257758"/>
                      <a:pt x="2797239" y="1242924"/>
                    </a:cubicBezTo>
                    <a:cubicBezTo>
                      <a:pt x="2803762" y="1241059"/>
                      <a:pt x="2808591" y="1237668"/>
                      <a:pt x="2811810" y="1233345"/>
                    </a:cubicBezTo>
                    <a:close/>
                    <a:moveTo>
                      <a:pt x="2953710" y="1843151"/>
                    </a:moveTo>
                    <a:cubicBezTo>
                      <a:pt x="2965909" y="1827894"/>
                      <a:pt x="2962097" y="1807296"/>
                      <a:pt x="2960063" y="1789410"/>
                    </a:cubicBezTo>
                    <a:cubicBezTo>
                      <a:pt x="2955912" y="1756605"/>
                      <a:pt x="2950829" y="1722784"/>
                      <a:pt x="2938630" y="1692099"/>
                    </a:cubicBezTo>
                    <a:cubicBezTo>
                      <a:pt x="2917113" y="1659209"/>
                      <a:pt x="2871789" y="1674637"/>
                      <a:pt x="2839852" y="1680147"/>
                    </a:cubicBezTo>
                    <a:cubicBezTo>
                      <a:pt x="2773349" y="1693455"/>
                      <a:pt x="2705915" y="1702694"/>
                      <a:pt x="2640684" y="1721767"/>
                    </a:cubicBezTo>
                    <a:cubicBezTo>
                      <a:pt x="2482604" y="1764913"/>
                      <a:pt x="2320457" y="1787545"/>
                      <a:pt x="2160514" y="1822977"/>
                    </a:cubicBezTo>
                    <a:cubicBezTo>
                      <a:pt x="2069698" y="1844084"/>
                      <a:pt x="1980153" y="1862648"/>
                      <a:pt x="1888151" y="1880618"/>
                    </a:cubicBezTo>
                    <a:cubicBezTo>
                      <a:pt x="1833001" y="1895452"/>
                      <a:pt x="1777258" y="1907743"/>
                      <a:pt x="1720668" y="1916135"/>
                    </a:cubicBezTo>
                    <a:cubicBezTo>
                      <a:pt x="1653403" y="1928596"/>
                      <a:pt x="1502185" y="1956908"/>
                      <a:pt x="1539714" y="2054304"/>
                    </a:cubicBezTo>
                    <a:cubicBezTo>
                      <a:pt x="1545560" y="2070833"/>
                      <a:pt x="1559707" y="2081344"/>
                      <a:pt x="1570043" y="2094822"/>
                    </a:cubicBezTo>
                    <a:cubicBezTo>
                      <a:pt x="1577328" y="2105078"/>
                      <a:pt x="1579870" y="2116691"/>
                      <a:pt x="1584444" y="2128050"/>
                    </a:cubicBezTo>
                    <a:cubicBezTo>
                      <a:pt x="1613587" y="2166788"/>
                      <a:pt x="1677378" y="2137713"/>
                      <a:pt x="1717957" y="2134747"/>
                    </a:cubicBezTo>
                    <a:cubicBezTo>
                      <a:pt x="1784798" y="2123473"/>
                      <a:pt x="1850622" y="2108130"/>
                      <a:pt x="1915430" y="2088549"/>
                    </a:cubicBezTo>
                    <a:cubicBezTo>
                      <a:pt x="2017004" y="2062526"/>
                      <a:pt x="2119765" y="2041419"/>
                      <a:pt x="2221001" y="2013955"/>
                    </a:cubicBezTo>
                    <a:cubicBezTo>
                      <a:pt x="2305971" y="2004716"/>
                      <a:pt x="2385689" y="1974284"/>
                      <a:pt x="2468287" y="1954534"/>
                    </a:cubicBezTo>
                    <a:cubicBezTo>
                      <a:pt x="2604002" y="1933512"/>
                      <a:pt x="2736583" y="1896045"/>
                      <a:pt x="2870603" y="1865784"/>
                    </a:cubicBezTo>
                    <a:cubicBezTo>
                      <a:pt x="2897628" y="1857731"/>
                      <a:pt x="2933124" y="1865615"/>
                      <a:pt x="2953710" y="1843151"/>
                    </a:cubicBezTo>
                    <a:close/>
                    <a:moveTo>
                      <a:pt x="3132291" y="2478218"/>
                    </a:moveTo>
                    <a:cubicBezTo>
                      <a:pt x="3157875" y="2445583"/>
                      <a:pt x="3137628" y="2401590"/>
                      <a:pt x="3130004" y="2365734"/>
                    </a:cubicBezTo>
                    <a:cubicBezTo>
                      <a:pt x="3125260" y="2343610"/>
                      <a:pt x="3118567" y="2316993"/>
                      <a:pt x="3092814" y="2312416"/>
                    </a:cubicBezTo>
                    <a:cubicBezTo>
                      <a:pt x="3054861" y="2306906"/>
                      <a:pt x="3016484" y="2321825"/>
                      <a:pt x="2979379" y="2328691"/>
                    </a:cubicBezTo>
                    <a:cubicBezTo>
                      <a:pt x="2915672" y="2345220"/>
                      <a:pt x="2851542" y="2361156"/>
                      <a:pt x="2789276" y="2382518"/>
                    </a:cubicBezTo>
                    <a:cubicBezTo>
                      <a:pt x="2675502" y="2418034"/>
                      <a:pt x="2558933" y="2441938"/>
                      <a:pt x="2443296" y="2472200"/>
                    </a:cubicBezTo>
                    <a:cubicBezTo>
                      <a:pt x="2394414" y="2480337"/>
                      <a:pt x="2346465" y="2492459"/>
                      <a:pt x="2298431" y="2504326"/>
                    </a:cubicBezTo>
                    <a:cubicBezTo>
                      <a:pt x="2259716" y="2510090"/>
                      <a:pt x="2220323" y="2513227"/>
                      <a:pt x="2182370" y="2523314"/>
                    </a:cubicBezTo>
                    <a:cubicBezTo>
                      <a:pt x="2148314" y="2532977"/>
                      <a:pt x="2113242" y="2537470"/>
                      <a:pt x="2078593" y="2544251"/>
                    </a:cubicBezTo>
                    <a:cubicBezTo>
                      <a:pt x="2028018" y="2558407"/>
                      <a:pt x="1979475" y="2571800"/>
                      <a:pt x="1926951" y="2581802"/>
                    </a:cubicBezTo>
                    <a:cubicBezTo>
                      <a:pt x="1862143" y="2595195"/>
                      <a:pt x="1769041" y="2582481"/>
                      <a:pt x="1734053" y="2651480"/>
                    </a:cubicBezTo>
                    <a:cubicBezTo>
                      <a:pt x="1719736" y="2687166"/>
                      <a:pt x="1716855" y="2758116"/>
                      <a:pt x="1760315" y="2773543"/>
                    </a:cubicBezTo>
                    <a:cubicBezTo>
                      <a:pt x="1772175" y="2794480"/>
                      <a:pt x="1799030" y="2798380"/>
                      <a:pt x="1821056" y="2799142"/>
                    </a:cubicBezTo>
                    <a:cubicBezTo>
                      <a:pt x="1877138" y="2799820"/>
                      <a:pt x="1930001" y="2778375"/>
                      <a:pt x="1983118" y="2762778"/>
                    </a:cubicBezTo>
                    <a:cubicBezTo>
                      <a:pt x="2063937" y="2737602"/>
                      <a:pt x="2147298" y="2722514"/>
                      <a:pt x="2228286" y="2697508"/>
                    </a:cubicBezTo>
                    <a:cubicBezTo>
                      <a:pt x="2406529" y="2659363"/>
                      <a:pt x="2585365" y="2620286"/>
                      <a:pt x="2761998" y="2574343"/>
                    </a:cubicBezTo>
                    <a:cubicBezTo>
                      <a:pt x="2832905" y="2556457"/>
                      <a:pt x="2902541" y="2542217"/>
                      <a:pt x="2974296" y="2526789"/>
                    </a:cubicBezTo>
                    <a:cubicBezTo>
                      <a:pt x="3025380" y="2514329"/>
                      <a:pt x="3091119" y="2513311"/>
                      <a:pt x="3132291" y="2478218"/>
                    </a:cubicBezTo>
                    <a:close/>
                    <a:moveTo>
                      <a:pt x="3848565" y="3482017"/>
                    </a:moveTo>
                    <a:cubicBezTo>
                      <a:pt x="3843991" y="3482865"/>
                      <a:pt x="3839501" y="3484221"/>
                      <a:pt x="3835350" y="3485831"/>
                    </a:cubicBezTo>
                    <a:cubicBezTo>
                      <a:pt x="3813408" y="3491426"/>
                      <a:pt x="3791552" y="3497445"/>
                      <a:pt x="3769610" y="3503463"/>
                    </a:cubicBezTo>
                    <a:cubicBezTo>
                      <a:pt x="3691417" y="3524654"/>
                      <a:pt x="3611784" y="3539997"/>
                      <a:pt x="3533083" y="3559239"/>
                    </a:cubicBezTo>
                    <a:cubicBezTo>
                      <a:pt x="3393810" y="3595264"/>
                      <a:pt x="3252249" y="3620779"/>
                      <a:pt x="3112129" y="3652820"/>
                    </a:cubicBezTo>
                    <a:cubicBezTo>
                      <a:pt x="2869587" y="3712835"/>
                      <a:pt x="2627129" y="3773781"/>
                      <a:pt x="2382639" y="3824726"/>
                    </a:cubicBezTo>
                    <a:cubicBezTo>
                      <a:pt x="2116715" y="3885588"/>
                      <a:pt x="1847064" y="3934244"/>
                      <a:pt x="1578260" y="3982984"/>
                    </a:cubicBezTo>
                    <a:cubicBezTo>
                      <a:pt x="1456862" y="3999598"/>
                      <a:pt x="1337243" y="4024859"/>
                      <a:pt x="1220081" y="4060969"/>
                    </a:cubicBezTo>
                    <a:cubicBezTo>
                      <a:pt x="1144344" y="4082245"/>
                      <a:pt x="1066914" y="4098096"/>
                      <a:pt x="995329" y="4131409"/>
                    </a:cubicBezTo>
                    <a:cubicBezTo>
                      <a:pt x="949921" y="4022570"/>
                      <a:pt x="930436" y="3906016"/>
                      <a:pt x="896550" y="3793532"/>
                    </a:cubicBezTo>
                    <a:cubicBezTo>
                      <a:pt x="828947" y="3596621"/>
                      <a:pt x="769899" y="3397081"/>
                      <a:pt x="710852" y="3197373"/>
                    </a:cubicBezTo>
                    <a:cubicBezTo>
                      <a:pt x="664682" y="3035555"/>
                      <a:pt x="636302" y="2869413"/>
                      <a:pt x="593266" y="2706748"/>
                    </a:cubicBezTo>
                    <a:cubicBezTo>
                      <a:pt x="547435" y="2540521"/>
                      <a:pt x="500587" y="2374465"/>
                      <a:pt x="463058" y="2206035"/>
                    </a:cubicBezTo>
                    <a:cubicBezTo>
                      <a:pt x="381815" y="1880788"/>
                      <a:pt x="299132" y="1555710"/>
                      <a:pt x="209164" y="1232752"/>
                    </a:cubicBezTo>
                    <a:cubicBezTo>
                      <a:pt x="141476" y="985659"/>
                      <a:pt x="55065" y="745178"/>
                      <a:pt x="0" y="494609"/>
                    </a:cubicBezTo>
                    <a:cubicBezTo>
                      <a:pt x="3050" y="495711"/>
                      <a:pt x="6100" y="491049"/>
                      <a:pt x="3050" y="488422"/>
                    </a:cubicBezTo>
                    <a:cubicBezTo>
                      <a:pt x="2711" y="488083"/>
                      <a:pt x="2203" y="487743"/>
                      <a:pt x="1779" y="487320"/>
                    </a:cubicBezTo>
                    <a:cubicBezTo>
                      <a:pt x="3304" y="487574"/>
                      <a:pt x="4914" y="487659"/>
                      <a:pt x="6608" y="487828"/>
                    </a:cubicBezTo>
                    <a:cubicBezTo>
                      <a:pt x="249912" y="440359"/>
                      <a:pt x="492624" y="383736"/>
                      <a:pt x="735420" y="331096"/>
                    </a:cubicBezTo>
                    <a:cubicBezTo>
                      <a:pt x="874524" y="302530"/>
                      <a:pt x="1016000" y="288120"/>
                      <a:pt x="1156544" y="268708"/>
                    </a:cubicBezTo>
                    <a:cubicBezTo>
                      <a:pt x="1448814" y="227003"/>
                      <a:pt x="1738543" y="170041"/>
                      <a:pt x="2029204" y="118672"/>
                    </a:cubicBezTo>
                    <a:cubicBezTo>
                      <a:pt x="2205413" y="86461"/>
                      <a:pt x="2382978" y="62981"/>
                      <a:pt x="2558764" y="28651"/>
                    </a:cubicBezTo>
                    <a:cubicBezTo>
                      <a:pt x="2601122" y="22209"/>
                      <a:pt x="2643819" y="17970"/>
                      <a:pt x="2686346" y="12122"/>
                    </a:cubicBezTo>
                    <a:cubicBezTo>
                      <a:pt x="2702103" y="9494"/>
                      <a:pt x="2724807" y="8816"/>
                      <a:pt x="2738362" y="0"/>
                    </a:cubicBezTo>
                    <a:cubicBezTo>
                      <a:pt x="2738701" y="1695"/>
                      <a:pt x="2739039" y="3475"/>
                      <a:pt x="2739293" y="5171"/>
                    </a:cubicBezTo>
                    <a:cubicBezTo>
                      <a:pt x="2748443" y="51962"/>
                      <a:pt x="2756999" y="96803"/>
                      <a:pt x="2770045" y="144611"/>
                    </a:cubicBezTo>
                    <a:cubicBezTo>
                      <a:pt x="2820452" y="313210"/>
                      <a:pt x="2878228" y="479606"/>
                      <a:pt x="2917536" y="651427"/>
                    </a:cubicBezTo>
                    <a:cubicBezTo>
                      <a:pt x="2952354" y="797224"/>
                      <a:pt x="3005810" y="937512"/>
                      <a:pt x="3046050" y="1081699"/>
                    </a:cubicBezTo>
                    <a:cubicBezTo>
                      <a:pt x="3131190" y="1377871"/>
                      <a:pt x="3226580" y="1670907"/>
                      <a:pt x="3323241" y="1963434"/>
                    </a:cubicBezTo>
                    <a:cubicBezTo>
                      <a:pt x="3359076" y="2074139"/>
                      <a:pt x="3402959" y="2182216"/>
                      <a:pt x="3436507" y="2293768"/>
                    </a:cubicBezTo>
                    <a:cubicBezTo>
                      <a:pt x="3474544" y="2420238"/>
                      <a:pt x="3513683" y="2546455"/>
                      <a:pt x="3564174" y="2668603"/>
                    </a:cubicBezTo>
                    <a:cubicBezTo>
                      <a:pt x="3592469" y="2743705"/>
                      <a:pt x="3615173" y="2820758"/>
                      <a:pt x="3641435" y="2896623"/>
                    </a:cubicBezTo>
                    <a:cubicBezTo>
                      <a:pt x="3672271" y="2980542"/>
                      <a:pt x="3710139" y="3061747"/>
                      <a:pt x="3738943" y="3146513"/>
                    </a:cubicBezTo>
                    <a:cubicBezTo>
                      <a:pt x="3756818" y="3197966"/>
                      <a:pt x="3770711" y="3250691"/>
                      <a:pt x="3787400" y="3302567"/>
                    </a:cubicBezTo>
                    <a:cubicBezTo>
                      <a:pt x="3806461" y="3362751"/>
                      <a:pt x="3830945" y="3421325"/>
                      <a:pt x="3848565" y="3482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>
                <a:off x="15350620" y="2590854"/>
                <a:ext cx="467293" cy="547095"/>
              </a:xfrm>
              <a:custGeom>
                <a:rect b="b" l="l" r="r" t="t"/>
                <a:pathLst>
                  <a:path extrusionOk="0" h="547095" w="467293">
                    <a:moveTo>
                      <a:pt x="408247" y="0"/>
                    </a:moveTo>
                    <a:cubicBezTo>
                      <a:pt x="428240" y="2289"/>
                      <a:pt x="447470" y="7459"/>
                      <a:pt x="467294" y="11104"/>
                    </a:cubicBezTo>
                    <a:cubicBezTo>
                      <a:pt x="458229" y="117570"/>
                      <a:pt x="397149" y="207507"/>
                      <a:pt x="354028" y="302699"/>
                    </a:cubicBezTo>
                    <a:cubicBezTo>
                      <a:pt x="323869" y="353220"/>
                      <a:pt x="252284" y="542248"/>
                      <a:pt x="195440" y="546401"/>
                    </a:cubicBezTo>
                    <a:cubicBezTo>
                      <a:pt x="155539" y="551148"/>
                      <a:pt x="120043" y="530720"/>
                      <a:pt x="87512" y="510291"/>
                    </a:cubicBezTo>
                    <a:cubicBezTo>
                      <a:pt x="58369" y="493168"/>
                      <a:pt x="28380" y="477741"/>
                      <a:pt x="0" y="459347"/>
                    </a:cubicBezTo>
                    <a:cubicBezTo>
                      <a:pt x="339" y="438918"/>
                      <a:pt x="19569" y="424254"/>
                      <a:pt x="25415" y="405520"/>
                    </a:cubicBezTo>
                    <a:cubicBezTo>
                      <a:pt x="52439" y="431967"/>
                      <a:pt x="82937" y="468756"/>
                      <a:pt x="125041" y="461466"/>
                    </a:cubicBezTo>
                    <a:cubicBezTo>
                      <a:pt x="159266" y="454007"/>
                      <a:pt x="190442" y="433239"/>
                      <a:pt x="210858" y="404758"/>
                    </a:cubicBezTo>
                    <a:cubicBezTo>
                      <a:pt x="242457" y="360595"/>
                      <a:pt x="257791" y="307700"/>
                      <a:pt x="282359" y="259808"/>
                    </a:cubicBezTo>
                    <a:cubicBezTo>
                      <a:pt x="325564" y="173940"/>
                      <a:pt x="370633" y="88411"/>
                      <a:pt x="408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5"/>
              <p:cNvSpPr/>
              <p:nvPr/>
            </p:nvSpPr>
            <p:spPr>
              <a:xfrm>
                <a:off x="14616386" y="287932"/>
                <a:ext cx="2235995" cy="832995"/>
              </a:xfrm>
              <a:custGeom>
                <a:rect b="b" l="l" r="r" t="t"/>
                <a:pathLst>
                  <a:path extrusionOk="0" h="832995" w="2235995">
                    <a:moveTo>
                      <a:pt x="2103245" y="0"/>
                    </a:moveTo>
                    <a:cubicBezTo>
                      <a:pt x="2144502" y="149358"/>
                      <a:pt x="2221001" y="289391"/>
                      <a:pt x="2235995" y="445530"/>
                    </a:cubicBezTo>
                    <a:cubicBezTo>
                      <a:pt x="2018529" y="506731"/>
                      <a:pt x="1796404" y="545300"/>
                      <a:pt x="1573262" y="580308"/>
                    </a:cubicBezTo>
                    <a:cubicBezTo>
                      <a:pt x="1350289" y="628370"/>
                      <a:pt x="1122234" y="643374"/>
                      <a:pt x="897143" y="678382"/>
                    </a:cubicBezTo>
                    <a:cubicBezTo>
                      <a:pt x="751770" y="700591"/>
                      <a:pt x="609701" y="738651"/>
                      <a:pt x="466277" y="769845"/>
                    </a:cubicBezTo>
                    <a:cubicBezTo>
                      <a:pt x="369108" y="790867"/>
                      <a:pt x="268804" y="794172"/>
                      <a:pt x="176125" y="832995"/>
                    </a:cubicBezTo>
                    <a:cubicBezTo>
                      <a:pt x="166891" y="810448"/>
                      <a:pt x="155962" y="788663"/>
                      <a:pt x="146643" y="766115"/>
                    </a:cubicBezTo>
                    <a:cubicBezTo>
                      <a:pt x="118687" y="699658"/>
                      <a:pt x="98948" y="630235"/>
                      <a:pt x="74974" y="562253"/>
                    </a:cubicBezTo>
                    <a:cubicBezTo>
                      <a:pt x="54981" y="507663"/>
                      <a:pt x="26093" y="456719"/>
                      <a:pt x="0" y="404842"/>
                    </a:cubicBezTo>
                    <a:cubicBezTo>
                      <a:pt x="42189" y="400774"/>
                      <a:pt x="82768" y="384753"/>
                      <a:pt x="123516" y="373648"/>
                    </a:cubicBezTo>
                    <a:cubicBezTo>
                      <a:pt x="172228" y="359832"/>
                      <a:pt x="218991" y="353050"/>
                      <a:pt x="271261" y="343133"/>
                    </a:cubicBezTo>
                    <a:cubicBezTo>
                      <a:pt x="597502" y="283627"/>
                      <a:pt x="926370" y="239379"/>
                      <a:pt x="1253289" y="184112"/>
                    </a:cubicBezTo>
                    <a:cubicBezTo>
                      <a:pt x="1539460" y="136982"/>
                      <a:pt x="1827495" y="92225"/>
                      <a:pt x="2103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6" name="Google Shape;1106;p25"/>
          <p:cNvGrpSpPr/>
          <p:nvPr/>
        </p:nvGrpSpPr>
        <p:grpSpPr>
          <a:xfrm>
            <a:off x="433384" y="3020963"/>
            <a:ext cx="307075" cy="321852"/>
            <a:chOff x="433384" y="3020963"/>
            <a:chExt cx="307075" cy="321852"/>
          </a:xfrm>
        </p:grpSpPr>
        <p:sp>
          <p:nvSpPr>
            <p:cNvPr id="1107" name="Google Shape;1107;p25"/>
            <p:cNvSpPr/>
            <p:nvPr/>
          </p:nvSpPr>
          <p:spPr>
            <a:xfrm>
              <a:off x="433384" y="3020963"/>
              <a:ext cx="307075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433384" y="3020963"/>
              <a:ext cx="307075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437385" y="3026349"/>
              <a:ext cx="299123" cy="312124"/>
            </a:xfrm>
            <a:custGeom>
              <a:rect b="b" l="l" r="r" t="t"/>
              <a:pathLst>
                <a:path extrusionOk="0" h="624247" w="598247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25"/>
          <p:cNvGrpSpPr/>
          <p:nvPr/>
        </p:nvGrpSpPr>
        <p:grpSpPr>
          <a:xfrm>
            <a:off x="2568345" y="3020963"/>
            <a:ext cx="307074" cy="321852"/>
            <a:chOff x="2568345" y="3020963"/>
            <a:chExt cx="307074" cy="321852"/>
          </a:xfrm>
        </p:grpSpPr>
        <p:sp>
          <p:nvSpPr>
            <p:cNvPr id="1111" name="Google Shape;1111;p25"/>
            <p:cNvSpPr/>
            <p:nvPr/>
          </p:nvSpPr>
          <p:spPr>
            <a:xfrm>
              <a:off x="2568345" y="3020963"/>
              <a:ext cx="307074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2568345" y="3020963"/>
              <a:ext cx="307074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2572346" y="3026349"/>
              <a:ext cx="299124" cy="312124"/>
            </a:xfrm>
            <a:custGeom>
              <a:rect b="b" l="l" r="r" t="t"/>
              <a:pathLst>
                <a:path extrusionOk="0" h="624247" w="598247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>
            <a:off x="4732864" y="3025726"/>
            <a:ext cx="307075" cy="321852"/>
            <a:chOff x="4732864" y="3025726"/>
            <a:chExt cx="307075" cy="321852"/>
          </a:xfrm>
        </p:grpSpPr>
        <p:sp>
          <p:nvSpPr>
            <p:cNvPr id="1115" name="Google Shape;1115;p25"/>
            <p:cNvSpPr/>
            <p:nvPr/>
          </p:nvSpPr>
          <p:spPr>
            <a:xfrm>
              <a:off x="4732864" y="3025726"/>
              <a:ext cx="307075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732864" y="3025726"/>
              <a:ext cx="307075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736864" y="3031112"/>
              <a:ext cx="299124" cy="312124"/>
            </a:xfrm>
            <a:custGeom>
              <a:rect b="b" l="l" r="r" t="t"/>
              <a:pathLst>
                <a:path extrusionOk="0" h="624247" w="598247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25"/>
          <p:cNvGrpSpPr/>
          <p:nvPr/>
        </p:nvGrpSpPr>
        <p:grpSpPr>
          <a:xfrm>
            <a:off x="6947180" y="3025726"/>
            <a:ext cx="307074" cy="321852"/>
            <a:chOff x="6947180" y="3025726"/>
            <a:chExt cx="307074" cy="321852"/>
          </a:xfrm>
        </p:grpSpPr>
        <p:sp>
          <p:nvSpPr>
            <p:cNvPr id="1119" name="Google Shape;1119;p25"/>
            <p:cNvSpPr/>
            <p:nvPr/>
          </p:nvSpPr>
          <p:spPr>
            <a:xfrm>
              <a:off x="6947180" y="3025726"/>
              <a:ext cx="307074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6947180" y="3025726"/>
              <a:ext cx="307074" cy="321852"/>
            </a:xfrm>
            <a:custGeom>
              <a:rect b="b" l="l" r="r" t="t"/>
              <a:pathLst>
                <a:path extrusionOk="0" h="643703" w="614149">
                  <a:moveTo>
                    <a:pt x="611298" y="257098"/>
                  </a:moveTo>
                  <a:cubicBezTo>
                    <a:pt x="605965" y="255746"/>
                    <a:pt x="600322" y="255914"/>
                    <a:pt x="594860" y="255579"/>
                  </a:cubicBezTo>
                  <a:cubicBezTo>
                    <a:pt x="582300" y="255746"/>
                    <a:pt x="570036" y="253197"/>
                    <a:pt x="557617" y="251845"/>
                  </a:cubicBezTo>
                  <a:cubicBezTo>
                    <a:pt x="536541" y="250596"/>
                    <a:pt x="515698" y="246798"/>
                    <a:pt x="494519" y="246901"/>
                  </a:cubicBezTo>
                  <a:cubicBezTo>
                    <a:pt x="485965" y="246644"/>
                    <a:pt x="477488" y="245292"/>
                    <a:pt x="469012" y="244223"/>
                  </a:cubicBezTo>
                  <a:cubicBezTo>
                    <a:pt x="455820" y="242562"/>
                    <a:pt x="442512" y="242163"/>
                    <a:pt x="429269" y="240888"/>
                  </a:cubicBezTo>
                  <a:cubicBezTo>
                    <a:pt x="425984" y="240850"/>
                    <a:pt x="422480" y="240760"/>
                    <a:pt x="419079" y="241094"/>
                  </a:cubicBezTo>
                  <a:cubicBezTo>
                    <a:pt x="418461" y="241043"/>
                    <a:pt x="417856" y="240966"/>
                    <a:pt x="417314" y="240811"/>
                  </a:cubicBezTo>
                  <a:cubicBezTo>
                    <a:pt x="415756" y="240193"/>
                    <a:pt x="414158" y="239691"/>
                    <a:pt x="412690" y="238893"/>
                  </a:cubicBezTo>
                  <a:cubicBezTo>
                    <a:pt x="411285" y="224280"/>
                    <a:pt x="406210" y="210426"/>
                    <a:pt x="403620" y="196032"/>
                  </a:cubicBezTo>
                  <a:cubicBezTo>
                    <a:pt x="398751" y="175612"/>
                    <a:pt x="395363" y="154832"/>
                    <a:pt x="389514" y="134656"/>
                  </a:cubicBezTo>
                  <a:cubicBezTo>
                    <a:pt x="385121" y="119348"/>
                    <a:pt x="382248" y="103666"/>
                    <a:pt x="378229" y="88267"/>
                  </a:cubicBezTo>
                  <a:cubicBezTo>
                    <a:pt x="372368" y="68221"/>
                    <a:pt x="368168" y="47814"/>
                    <a:pt x="363260" y="27562"/>
                  </a:cubicBezTo>
                  <a:cubicBezTo>
                    <a:pt x="360464" y="19128"/>
                    <a:pt x="358854" y="10090"/>
                    <a:pt x="354848" y="2159"/>
                  </a:cubicBezTo>
                  <a:cubicBezTo>
                    <a:pt x="353637" y="99"/>
                    <a:pt x="350687" y="-738"/>
                    <a:pt x="348741" y="769"/>
                  </a:cubicBezTo>
                  <a:cubicBezTo>
                    <a:pt x="347208" y="1979"/>
                    <a:pt x="346745" y="3923"/>
                    <a:pt x="346010" y="5648"/>
                  </a:cubicBezTo>
                  <a:cubicBezTo>
                    <a:pt x="339402" y="22386"/>
                    <a:pt x="333141" y="39265"/>
                    <a:pt x="325463" y="55539"/>
                  </a:cubicBezTo>
                  <a:cubicBezTo>
                    <a:pt x="317901" y="71002"/>
                    <a:pt x="309321" y="86014"/>
                    <a:pt x="302377" y="101799"/>
                  </a:cubicBezTo>
                  <a:cubicBezTo>
                    <a:pt x="294725" y="119374"/>
                    <a:pt x="285927" y="136420"/>
                    <a:pt x="277875" y="153802"/>
                  </a:cubicBezTo>
                  <a:cubicBezTo>
                    <a:pt x="267775" y="177736"/>
                    <a:pt x="256993" y="201375"/>
                    <a:pt x="246841" y="225284"/>
                  </a:cubicBezTo>
                  <a:cubicBezTo>
                    <a:pt x="245295" y="229224"/>
                    <a:pt x="243685" y="233163"/>
                    <a:pt x="242397" y="237193"/>
                  </a:cubicBezTo>
                  <a:cubicBezTo>
                    <a:pt x="242165" y="238146"/>
                    <a:pt x="241778" y="239176"/>
                    <a:pt x="241521" y="240219"/>
                  </a:cubicBezTo>
                  <a:cubicBezTo>
                    <a:pt x="235698" y="239974"/>
                    <a:pt x="229862" y="240876"/>
                    <a:pt x="223859" y="241210"/>
                  </a:cubicBezTo>
                  <a:cubicBezTo>
                    <a:pt x="213347" y="242215"/>
                    <a:pt x="202899" y="243721"/>
                    <a:pt x="192374" y="244609"/>
                  </a:cubicBezTo>
                  <a:cubicBezTo>
                    <a:pt x="180226" y="245343"/>
                    <a:pt x="168065" y="244854"/>
                    <a:pt x="155904" y="244725"/>
                  </a:cubicBezTo>
                  <a:cubicBezTo>
                    <a:pt x="134700" y="244300"/>
                    <a:pt x="113495" y="245163"/>
                    <a:pt x="92291" y="245214"/>
                  </a:cubicBezTo>
                  <a:cubicBezTo>
                    <a:pt x="70597" y="245073"/>
                    <a:pt x="48864" y="244558"/>
                    <a:pt x="27247" y="246644"/>
                  </a:cubicBezTo>
                  <a:cubicBezTo>
                    <a:pt x="20690" y="247223"/>
                    <a:pt x="14159" y="247995"/>
                    <a:pt x="7602" y="248588"/>
                  </a:cubicBezTo>
                  <a:cubicBezTo>
                    <a:pt x="5270" y="248935"/>
                    <a:pt x="2320" y="248407"/>
                    <a:pt x="748" y="250558"/>
                  </a:cubicBezTo>
                  <a:cubicBezTo>
                    <a:pt x="-4405" y="258965"/>
                    <a:pt x="18539" y="273887"/>
                    <a:pt x="24439" y="278973"/>
                  </a:cubicBezTo>
                  <a:cubicBezTo>
                    <a:pt x="36510" y="289003"/>
                    <a:pt x="47434" y="300397"/>
                    <a:pt x="60329" y="309448"/>
                  </a:cubicBezTo>
                  <a:cubicBezTo>
                    <a:pt x="70854" y="316916"/>
                    <a:pt x="80181" y="325774"/>
                    <a:pt x="89495" y="334645"/>
                  </a:cubicBezTo>
                  <a:cubicBezTo>
                    <a:pt x="97366" y="341945"/>
                    <a:pt x="105869" y="348498"/>
                    <a:pt x="114062" y="355425"/>
                  </a:cubicBezTo>
                  <a:cubicBezTo>
                    <a:pt x="124651" y="365081"/>
                    <a:pt x="134944" y="375047"/>
                    <a:pt x="146126" y="384033"/>
                  </a:cubicBezTo>
                  <a:cubicBezTo>
                    <a:pt x="153907" y="390600"/>
                    <a:pt x="159833" y="398917"/>
                    <a:pt x="166687" y="406359"/>
                  </a:cubicBezTo>
                  <a:cubicBezTo>
                    <a:pt x="172188" y="411702"/>
                    <a:pt x="177688" y="417084"/>
                    <a:pt x="183498" y="422079"/>
                  </a:cubicBezTo>
                  <a:cubicBezTo>
                    <a:pt x="184258" y="422671"/>
                    <a:pt x="185212" y="422877"/>
                    <a:pt x="186126" y="422749"/>
                  </a:cubicBezTo>
                  <a:cubicBezTo>
                    <a:pt x="184336" y="428594"/>
                    <a:pt x="182713" y="434491"/>
                    <a:pt x="181218" y="440426"/>
                  </a:cubicBezTo>
                  <a:cubicBezTo>
                    <a:pt x="174455" y="466807"/>
                    <a:pt x="170139" y="493639"/>
                    <a:pt x="163067" y="519981"/>
                  </a:cubicBezTo>
                  <a:cubicBezTo>
                    <a:pt x="153469" y="550585"/>
                    <a:pt x="146899" y="581962"/>
                    <a:pt x="140007" y="613261"/>
                  </a:cubicBezTo>
                  <a:cubicBezTo>
                    <a:pt x="138577" y="620149"/>
                    <a:pt x="136890" y="627913"/>
                    <a:pt x="135254" y="634955"/>
                  </a:cubicBezTo>
                  <a:cubicBezTo>
                    <a:pt x="134597" y="637698"/>
                    <a:pt x="133231" y="641354"/>
                    <a:pt x="136246" y="643183"/>
                  </a:cubicBezTo>
                  <a:cubicBezTo>
                    <a:pt x="141695" y="645565"/>
                    <a:pt x="147672" y="639153"/>
                    <a:pt x="152233" y="636565"/>
                  </a:cubicBezTo>
                  <a:cubicBezTo>
                    <a:pt x="172136" y="623020"/>
                    <a:pt x="190700" y="607660"/>
                    <a:pt x="209997" y="593292"/>
                  </a:cubicBezTo>
                  <a:cubicBezTo>
                    <a:pt x="240014" y="569074"/>
                    <a:pt x="270184" y="545036"/>
                    <a:pt x="300110" y="520702"/>
                  </a:cubicBezTo>
                  <a:cubicBezTo>
                    <a:pt x="311279" y="512385"/>
                    <a:pt x="322345" y="503913"/>
                    <a:pt x="333656" y="495802"/>
                  </a:cubicBezTo>
                  <a:cubicBezTo>
                    <a:pt x="334120" y="495441"/>
                    <a:pt x="334635" y="495132"/>
                    <a:pt x="335150" y="494823"/>
                  </a:cubicBezTo>
                  <a:cubicBezTo>
                    <a:pt x="338100" y="493909"/>
                    <a:pt x="340999" y="491656"/>
                    <a:pt x="344181" y="492635"/>
                  </a:cubicBezTo>
                  <a:cubicBezTo>
                    <a:pt x="346925" y="493587"/>
                    <a:pt x="349115" y="495686"/>
                    <a:pt x="352001" y="496201"/>
                  </a:cubicBezTo>
                  <a:cubicBezTo>
                    <a:pt x="364213" y="504647"/>
                    <a:pt x="377675" y="511072"/>
                    <a:pt x="390261" y="518938"/>
                  </a:cubicBezTo>
                  <a:cubicBezTo>
                    <a:pt x="402023" y="526869"/>
                    <a:pt x="414145" y="534182"/>
                    <a:pt x="426551" y="541071"/>
                  </a:cubicBezTo>
                  <a:cubicBezTo>
                    <a:pt x="434461" y="545603"/>
                    <a:pt x="441817" y="551036"/>
                    <a:pt x="449611" y="555748"/>
                  </a:cubicBezTo>
                  <a:cubicBezTo>
                    <a:pt x="457727" y="560653"/>
                    <a:pt x="466062" y="565173"/>
                    <a:pt x="474126" y="570142"/>
                  </a:cubicBezTo>
                  <a:cubicBezTo>
                    <a:pt x="490100" y="580610"/>
                    <a:pt x="506822" y="589803"/>
                    <a:pt x="523929" y="598300"/>
                  </a:cubicBezTo>
                  <a:cubicBezTo>
                    <a:pt x="535459" y="603927"/>
                    <a:pt x="547556" y="608922"/>
                    <a:pt x="560361" y="610506"/>
                  </a:cubicBezTo>
                  <a:cubicBezTo>
                    <a:pt x="564239" y="611304"/>
                    <a:pt x="569572" y="609630"/>
                    <a:pt x="568438" y="604802"/>
                  </a:cubicBezTo>
                  <a:cubicBezTo>
                    <a:pt x="566815" y="600463"/>
                    <a:pt x="564367" y="596459"/>
                    <a:pt x="562396" y="592262"/>
                  </a:cubicBezTo>
                  <a:cubicBezTo>
                    <a:pt x="552915" y="571533"/>
                    <a:pt x="542429" y="551255"/>
                    <a:pt x="530332" y="531916"/>
                  </a:cubicBezTo>
                  <a:cubicBezTo>
                    <a:pt x="522500" y="519865"/>
                    <a:pt x="515981" y="507055"/>
                    <a:pt x="508973" y="494514"/>
                  </a:cubicBezTo>
                  <a:cubicBezTo>
                    <a:pt x="502029" y="482553"/>
                    <a:pt x="494712" y="470824"/>
                    <a:pt x="487897" y="458786"/>
                  </a:cubicBezTo>
                  <a:cubicBezTo>
                    <a:pt x="478893" y="443851"/>
                    <a:pt x="468393" y="429894"/>
                    <a:pt x="459981" y="414599"/>
                  </a:cubicBezTo>
                  <a:cubicBezTo>
                    <a:pt x="459453" y="413736"/>
                    <a:pt x="457186" y="410389"/>
                    <a:pt x="455137" y="408586"/>
                  </a:cubicBezTo>
                  <a:cubicBezTo>
                    <a:pt x="456967" y="407762"/>
                    <a:pt x="458654" y="405651"/>
                    <a:pt x="460071" y="404402"/>
                  </a:cubicBezTo>
                  <a:cubicBezTo>
                    <a:pt x="467002" y="397874"/>
                    <a:pt x="473598" y="392029"/>
                    <a:pt x="480992" y="385772"/>
                  </a:cubicBezTo>
                  <a:cubicBezTo>
                    <a:pt x="497379" y="371236"/>
                    <a:pt x="514474" y="357485"/>
                    <a:pt x="530010" y="342022"/>
                  </a:cubicBezTo>
                  <a:cubicBezTo>
                    <a:pt x="539710" y="333113"/>
                    <a:pt x="549630" y="324435"/>
                    <a:pt x="558686" y="314843"/>
                  </a:cubicBezTo>
                  <a:cubicBezTo>
                    <a:pt x="571672" y="301839"/>
                    <a:pt x="586847" y="291294"/>
                    <a:pt x="600335" y="278831"/>
                  </a:cubicBezTo>
                  <a:cubicBezTo>
                    <a:pt x="604715" y="274698"/>
                    <a:pt x="620548" y="262634"/>
                    <a:pt x="611298" y="257098"/>
                  </a:cubicBezTo>
                  <a:close/>
                  <a:moveTo>
                    <a:pt x="588793" y="279797"/>
                  </a:moveTo>
                  <a:cubicBezTo>
                    <a:pt x="580586" y="287058"/>
                    <a:pt x="571955" y="293831"/>
                    <a:pt x="563543" y="300835"/>
                  </a:cubicBezTo>
                  <a:cubicBezTo>
                    <a:pt x="555208" y="307993"/>
                    <a:pt x="548033" y="316362"/>
                    <a:pt x="539891" y="323727"/>
                  </a:cubicBezTo>
                  <a:cubicBezTo>
                    <a:pt x="528026" y="333949"/>
                    <a:pt x="517321" y="345434"/>
                    <a:pt x="505340" y="355515"/>
                  </a:cubicBezTo>
                  <a:cubicBezTo>
                    <a:pt x="493630" y="365326"/>
                    <a:pt x="482461" y="375716"/>
                    <a:pt x="470725" y="385501"/>
                  </a:cubicBezTo>
                  <a:cubicBezTo>
                    <a:pt x="465611" y="389943"/>
                    <a:pt x="460574" y="394488"/>
                    <a:pt x="455627" y="399136"/>
                  </a:cubicBezTo>
                  <a:cubicBezTo>
                    <a:pt x="453372" y="401402"/>
                    <a:pt x="448567" y="404556"/>
                    <a:pt x="451479" y="408058"/>
                  </a:cubicBezTo>
                  <a:cubicBezTo>
                    <a:pt x="451646" y="408200"/>
                    <a:pt x="451801" y="408303"/>
                    <a:pt x="451968" y="408419"/>
                  </a:cubicBezTo>
                  <a:cubicBezTo>
                    <a:pt x="452999" y="411792"/>
                    <a:pt x="455640" y="414599"/>
                    <a:pt x="457070" y="417869"/>
                  </a:cubicBezTo>
                  <a:cubicBezTo>
                    <a:pt x="462661" y="429637"/>
                    <a:pt x="469630" y="440619"/>
                    <a:pt x="476806" y="451486"/>
                  </a:cubicBezTo>
                  <a:cubicBezTo>
                    <a:pt x="488696" y="471841"/>
                    <a:pt x="500767" y="492145"/>
                    <a:pt x="511794" y="512990"/>
                  </a:cubicBezTo>
                  <a:cubicBezTo>
                    <a:pt x="520413" y="529457"/>
                    <a:pt x="531092" y="544766"/>
                    <a:pt x="539543" y="561349"/>
                  </a:cubicBezTo>
                  <a:cubicBezTo>
                    <a:pt x="547324" y="575048"/>
                    <a:pt x="553237" y="589545"/>
                    <a:pt x="560413" y="603579"/>
                  </a:cubicBezTo>
                  <a:cubicBezTo>
                    <a:pt x="547350" y="601776"/>
                    <a:pt x="535227" y="596227"/>
                    <a:pt x="523543" y="590395"/>
                  </a:cubicBezTo>
                  <a:cubicBezTo>
                    <a:pt x="502892" y="580430"/>
                    <a:pt x="484110" y="567928"/>
                    <a:pt x="464413" y="556405"/>
                  </a:cubicBezTo>
                  <a:cubicBezTo>
                    <a:pt x="454068" y="550740"/>
                    <a:pt x="444368" y="544032"/>
                    <a:pt x="434422" y="537723"/>
                  </a:cubicBezTo>
                  <a:cubicBezTo>
                    <a:pt x="422248" y="530423"/>
                    <a:pt x="409662" y="523818"/>
                    <a:pt x="397991" y="515707"/>
                  </a:cubicBezTo>
                  <a:cubicBezTo>
                    <a:pt x="386783" y="508097"/>
                    <a:pt x="374519" y="502291"/>
                    <a:pt x="363054" y="495145"/>
                  </a:cubicBezTo>
                  <a:cubicBezTo>
                    <a:pt x="362178" y="494141"/>
                    <a:pt x="360954" y="493574"/>
                    <a:pt x="359730" y="493021"/>
                  </a:cubicBezTo>
                  <a:cubicBezTo>
                    <a:pt x="358403" y="492145"/>
                    <a:pt x="357076" y="491270"/>
                    <a:pt x="355788" y="490343"/>
                  </a:cubicBezTo>
                  <a:cubicBezTo>
                    <a:pt x="354538" y="489493"/>
                    <a:pt x="353302" y="488630"/>
                    <a:pt x="352026" y="487793"/>
                  </a:cubicBezTo>
                  <a:cubicBezTo>
                    <a:pt x="351125" y="487253"/>
                    <a:pt x="350249" y="487175"/>
                    <a:pt x="349463" y="487394"/>
                  </a:cubicBezTo>
                  <a:cubicBezTo>
                    <a:pt x="345405" y="485489"/>
                    <a:pt x="340677" y="485244"/>
                    <a:pt x="336902" y="487407"/>
                  </a:cubicBezTo>
                  <a:cubicBezTo>
                    <a:pt x="335949" y="486982"/>
                    <a:pt x="334828" y="486957"/>
                    <a:pt x="333849" y="487562"/>
                  </a:cubicBezTo>
                  <a:cubicBezTo>
                    <a:pt x="327241" y="491463"/>
                    <a:pt x="321327" y="496446"/>
                    <a:pt x="315118" y="500926"/>
                  </a:cubicBezTo>
                  <a:cubicBezTo>
                    <a:pt x="303898" y="509295"/>
                    <a:pt x="292509" y="517483"/>
                    <a:pt x="281881" y="526612"/>
                  </a:cubicBezTo>
                  <a:cubicBezTo>
                    <a:pt x="270931" y="536049"/>
                    <a:pt x="259131" y="544392"/>
                    <a:pt x="248233" y="553894"/>
                  </a:cubicBezTo>
                  <a:cubicBezTo>
                    <a:pt x="237025" y="563190"/>
                    <a:pt x="225160" y="571649"/>
                    <a:pt x="214120" y="581151"/>
                  </a:cubicBezTo>
                  <a:cubicBezTo>
                    <a:pt x="190506" y="599562"/>
                    <a:pt x="167138" y="618321"/>
                    <a:pt x="142249" y="635033"/>
                  </a:cubicBezTo>
                  <a:cubicBezTo>
                    <a:pt x="150609" y="596395"/>
                    <a:pt x="158030" y="557525"/>
                    <a:pt x="169341" y="519608"/>
                  </a:cubicBezTo>
                  <a:cubicBezTo>
                    <a:pt x="175254" y="495737"/>
                    <a:pt x="179118" y="471404"/>
                    <a:pt x="184142" y="447340"/>
                  </a:cubicBezTo>
                  <a:cubicBezTo>
                    <a:pt x="185482" y="440439"/>
                    <a:pt x="186938" y="433577"/>
                    <a:pt x="188265" y="426663"/>
                  </a:cubicBezTo>
                  <a:cubicBezTo>
                    <a:pt x="188419" y="424706"/>
                    <a:pt x="189360" y="422324"/>
                    <a:pt x="188999" y="420341"/>
                  </a:cubicBezTo>
                  <a:cubicBezTo>
                    <a:pt x="189579" y="418397"/>
                    <a:pt x="187981" y="416504"/>
                    <a:pt x="186268" y="415410"/>
                  </a:cubicBezTo>
                  <a:cubicBezTo>
                    <a:pt x="182043" y="411406"/>
                    <a:pt x="177804" y="407415"/>
                    <a:pt x="173553" y="403436"/>
                  </a:cubicBezTo>
                  <a:cubicBezTo>
                    <a:pt x="169405" y="399419"/>
                    <a:pt x="165888" y="394823"/>
                    <a:pt x="162165" y="390432"/>
                  </a:cubicBezTo>
                  <a:cubicBezTo>
                    <a:pt x="155247" y="382154"/>
                    <a:pt x="146693" y="375510"/>
                    <a:pt x="138513" y="368558"/>
                  </a:cubicBezTo>
                  <a:cubicBezTo>
                    <a:pt x="126056" y="356790"/>
                    <a:pt x="113250" y="345473"/>
                    <a:pt x="99917" y="334709"/>
                  </a:cubicBezTo>
                  <a:cubicBezTo>
                    <a:pt x="90977" y="327035"/>
                    <a:pt x="82899" y="318255"/>
                    <a:pt x="73637" y="310942"/>
                  </a:cubicBezTo>
                  <a:cubicBezTo>
                    <a:pt x="59595" y="300603"/>
                    <a:pt x="46184" y="289556"/>
                    <a:pt x="33508" y="277570"/>
                  </a:cubicBezTo>
                  <a:cubicBezTo>
                    <a:pt x="25096" y="270063"/>
                    <a:pt x="14970" y="264321"/>
                    <a:pt x="8040" y="255270"/>
                  </a:cubicBezTo>
                  <a:cubicBezTo>
                    <a:pt x="32233" y="252347"/>
                    <a:pt x="56555" y="250970"/>
                    <a:pt x="80928" y="251536"/>
                  </a:cubicBezTo>
                  <a:cubicBezTo>
                    <a:pt x="107698" y="251716"/>
                    <a:pt x="134455" y="250249"/>
                    <a:pt x="161237" y="250699"/>
                  </a:cubicBezTo>
                  <a:cubicBezTo>
                    <a:pt x="171917" y="250776"/>
                    <a:pt x="182609" y="250944"/>
                    <a:pt x="193263" y="250146"/>
                  </a:cubicBezTo>
                  <a:cubicBezTo>
                    <a:pt x="209134" y="248575"/>
                    <a:pt x="224877" y="245704"/>
                    <a:pt x="240812" y="244764"/>
                  </a:cubicBezTo>
                  <a:cubicBezTo>
                    <a:pt x="242088" y="244609"/>
                    <a:pt x="243492" y="244738"/>
                    <a:pt x="244819" y="244609"/>
                  </a:cubicBezTo>
                  <a:cubicBezTo>
                    <a:pt x="246931" y="244944"/>
                    <a:pt x="248671" y="243000"/>
                    <a:pt x="249173" y="240966"/>
                  </a:cubicBezTo>
                  <a:cubicBezTo>
                    <a:pt x="252239" y="234116"/>
                    <a:pt x="254429" y="226945"/>
                    <a:pt x="257018" y="219902"/>
                  </a:cubicBezTo>
                  <a:cubicBezTo>
                    <a:pt x="257366" y="217739"/>
                    <a:pt x="260445" y="209048"/>
                    <a:pt x="262545" y="201671"/>
                  </a:cubicBezTo>
                  <a:cubicBezTo>
                    <a:pt x="269373" y="186955"/>
                    <a:pt x="276123" y="172200"/>
                    <a:pt x="282513" y="157278"/>
                  </a:cubicBezTo>
                  <a:cubicBezTo>
                    <a:pt x="290345" y="140502"/>
                    <a:pt x="299054" y="124137"/>
                    <a:pt x="306603" y="107220"/>
                  </a:cubicBezTo>
                  <a:cubicBezTo>
                    <a:pt x="314126" y="89980"/>
                    <a:pt x="323633" y="73744"/>
                    <a:pt x="331878" y="56865"/>
                  </a:cubicBezTo>
                  <a:cubicBezTo>
                    <a:pt x="338951" y="41801"/>
                    <a:pt x="344967" y="26274"/>
                    <a:pt x="351150" y="10824"/>
                  </a:cubicBezTo>
                  <a:cubicBezTo>
                    <a:pt x="356638" y="27240"/>
                    <a:pt x="360297" y="44119"/>
                    <a:pt x="363943" y="61011"/>
                  </a:cubicBezTo>
                  <a:cubicBezTo>
                    <a:pt x="367640" y="76178"/>
                    <a:pt x="372226" y="91100"/>
                    <a:pt x="375562" y="106357"/>
                  </a:cubicBezTo>
                  <a:cubicBezTo>
                    <a:pt x="378732" y="121884"/>
                    <a:pt x="383228" y="137077"/>
                    <a:pt x="387105" y="152437"/>
                  </a:cubicBezTo>
                  <a:cubicBezTo>
                    <a:pt x="392670" y="177479"/>
                    <a:pt x="397514" y="202714"/>
                    <a:pt x="404058" y="227511"/>
                  </a:cubicBezTo>
                  <a:cubicBezTo>
                    <a:pt x="404780" y="231451"/>
                    <a:pt x="405437" y="236472"/>
                    <a:pt x="405991" y="240747"/>
                  </a:cubicBezTo>
                  <a:cubicBezTo>
                    <a:pt x="406210" y="242781"/>
                    <a:pt x="406339" y="245189"/>
                    <a:pt x="408451" y="246206"/>
                  </a:cubicBezTo>
                  <a:cubicBezTo>
                    <a:pt x="409508" y="246824"/>
                    <a:pt x="410590" y="246669"/>
                    <a:pt x="411453" y="246103"/>
                  </a:cubicBezTo>
                  <a:cubicBezTo>
                    <a:pt x="423691" y="249103"/>
                    <a:pt x="436496" y="249116"/>
                    <a:pt x="448980" y="250493"/>
                  </a:cubicBezTo>
                  <a:cubicBezTo>
                    <a:pt x="471176" y="252978"/>
                    <a:pt x="493475" y="253892"/>
                    <a:pt x="515710" y="255849"/>
                  </a:cubicBezTo>
                  <a:cubicBezTo>
                    <a:pt x="517991" y="255798"/>
                    <a:pt x="521791" y="256557"/>
                    <a:pt x="523788" y="255231"/>
                  </a:cubicBezTo>
                  <a:cubicBezTo>
                    <a:pt x="533952" y="256351"/>
                    <a:pt x="544103" y="257639"/>
                    <a:pt x="554332" y="258296"/>
                  </a:cubicBezTo>
                  <a:cubicBezTo>
                    <a:pt x="554293" y="258296"/>
                    <a:pt x="554255" y="258296"/>
                    <a:pt x="554216" y="258283"/>
                  </a:cubicBezTo>
                  <a:cubicBezTo>
                    <a:pt x="563517" y="258836"/>
                    <a:pt x="572586" y="261154"/>
                    <a:pt x="581875" y="261836"/>
                  </a:cubicBezTo>
                  <a:cubicBezTo>
                    <a:pt x="590068" y="262416"/>
                    <a:pt x="598107" y="262300"/>
                    <a:pt x="606313" y="263162"/>
                  </a:cubicBezTo>
                  <a:cubicBezTo>
                    <a:pt x="601237" y="269703"/>
                    <a:pt x="594989" y="274196"/>
                    <a:pt x="588793" y="27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6951181" y="3031112"/>
              <a:ext cx="299124" cy="312124"/>
            </a:xfrm>
            <a:custGeom>
              <a:rect b="b" l="l" r="r" t="t"/>
              <a:pathLst>
                <a:path extrusionOk="0" h="624247" w="598247">
                  <a:moveTo>
                    <a:pt x="598247" y="252377"/>
                  </a:moveTo>
                  <a:cubicBezTo>
                    <a:pt x="593236" y="258930"/>
                    <a:pt x="586988" y="263424"/>
                    <a:pt x="580792" y="269024"/>
                  </a:cubicBezTo>
                  <a:cubicBezTo>
                    <a:pt x="572585" y="276286"/>
                    <a:pt x="563954" y="283058"/>
                    <a:pt x="555542" y="290062"/>
                  </a:cubicBezTo>
                  <a:cubicBezTo>
                    <a:pt x="547207" y="297221"/>
                    <a:pt x="540032" y="305590"/>
                    <a:pt x="531890" y="312954"/>
                  </a:cubicBezTo>
                  <a:cubicBezTo>
                    <a:pt x="520025" y="323177"/>
                    <a:pt x="509320" y="334661"/>
                    <a:pt x="497339" y="344743"/>
                  </a:cubicBezTo>
                  <a:cubicBezTo>
                    <a:pt x="485642" y="354541"/>
                    <a:pt x="474460" y="364944"/>
                    <a:pt x="462724" y="374729"/>
                  </a:cubicBezTo>
                  <a:cubicBezTo>
                    <a:pt x="457610" y="379171"/>
                    <a:pt x="452560" y="383715"/>
                    <a:pt x="447626" y="388363"/>
                  </a:cubicBezTo>
                  <a:cubicBezTo>
                    <a:pt x="445384" y="390629"/>
                    <a:pt x="440566" y="393797"/>
                    <a:pt x="443478" y="397286"/>
                  </a:cubicBezTo>
                  <a:cubicBezTo>
                    <a:pt x="443645" y="397427"/>
                    <a:pt x="443813" y="397543"/>
                    <a:pt x="443967" y="397659"/>
                  </a:cubicBezTo>
                  <a:cubicBezTo>
                    <a:pt x="444998" y="401020"/>
                    <a:pt x="447639" y="403826"/>
                    <a:pt x="449056" y="407097"/>
                  </a:cubicBezTo>
                  <a:cubicBezTo>
                    <a:pt x="454647" y="418877"/>
                    <a:pt x="461616" y="429847"/>
                    <a:pt x="468792" y="440713"/>
                  </a:cubicBezTo>
                  <a:cubicBezTo>
                    <a:pt x="480682" y="461069"/>
                    <a:pt x="492753" y="481373"/>
                    <a:pt x="503780" y="502217"/>
                  </a:cubicBezTo>
                  <a:cubicBezTo>
                    <a:pt x="512399" y="518685"/>
                    <a:pt x="523065" y="533993"/>
                    <a:pt x="531529" y="550576"/>
                  </a:cubicBezTo>
                  <a:cubicBezTo>
                    <a:pt x="539297" y="564275"/>
                    <a:pt x="545223" y="578773"/>
                    <a:pt x="552399" y="592806"/>
                  </a:cubicBezTo>
                  <a:cubicBezTo>
                    <a:pt x="539336" y="591004"/>
                    <a:pt x="527214" y="585455"/>
                    <a:pt x="515516" y="579622"/>
                  </a:cubicBezTo>
                  <a:cubicBezTo>
                    <a:pt x="494866" y="569657"/>
                    <a:pt x="476096" y="557155"/>
                    <a:pt x="456386" y="545632"/>
                  </a:cubicBezTo>
                  <a:cubicBezTo>
                    <a:pt x="446041" y="539967"/>
                    <a:pt x="436341" y="533272"/>
                    <a:pt x="426396" y="526950"/>
                  </a:cubicBezTo>
                  <a:cubicBezTo>
                    <a:pt x="414209" y="519650"/>
                    <a:pt x="401636" y="513045"/>
                    <a:pt x="389964" y="504934"/>
                  </a:cubicBezTo>
                  <a:cubicBezTo>
                    <a:pt x="378782" y="497351"/>
                    <a:pt x="366544" y="491583"/>
                    <a:pt x="355091" y="484450"/>
                  </a:cubicBezTo>
                  <a:cubicBezTo>
                    <a:pt x="354190" y="483356"/>
                    <a:pt x="352863" y="482776"/>
                    <a:pt x="351562" y="482184"/>
                  </a:cubicBezTo>
                  <a:cubicBezTo>
                    <a:pt x="351549" y="482184"/>
                    <a:pt x="351549" y="482184"/>
                    <a:pt x="351536" y="482171"/>
                  </a:cubicBezTo>
                  <a:cubicBezTo>
                    <a:pt x="350260" y="481321"/>
                    <a:pt x="348985" y="480459"/>
                    <a:pt x="347736" y="479557"/>
                  </a:cubicBezTo>
                  <a:cubicBezTo>
                    <a:pt x="346486" y="478708"/>
                    <a:pt x="345249" y="477845"/>
                    <a:pt x="343987" y="477008"/>
                  </a:cubicBezTo>
                  <a:cubicBezTo>
                    <a:pt x="343098" y="476467"/>
                    <a:pt x="342209" y="476377"/>
                    <a:pt x="341436" y="476596"/>
                  </a:cubicBezTo>
                  <a:cubicBezTo>
                    <a:pt x="337378" y="474678"/>
                    <a:pt x="332624" y="474433"/>
                    <a:pt x="328850" y="476609"/>
                  </a:cubicBezTo>
                  <a:cubicBezTo>
                    <a:pt x="327897" y="476184"/>
                    <a:pt x="326789" y="476171"/>
                    <a:pt x="325810" y="476776"/>
                  </a:cubicBezTo>
                  <a:cubicBezTo>
                    <a:pt x="319201" y="480678"/>
                    <a:pt x="313288" y="485660"/>
                    <a:pt x="307079" y="490141"/>
                  </a:cubicBezTo>
                  <a:cubicBezTo>
                    <a:pt x="295845" y="498509"/>
                    <a:pt x="284470" y="506698"/>
                    <a:pt x="273842" y="515826"/>
                  </a:cubicBezTo>
                  <a:cubicBezTo>
                    <a:pt x="262892" y="525264"/>
                    <a:pt x="251079" y="533607"/>
                    <a:pt x="240193" y="543109"/>
                  </a:cubicBezTo>
                  <a:cubicBezTo>
                    <a:pt x="228985" y="552404"/>
                    <a:pt x="217121" y="560863"/>
                    <a:pt x="206080" y="570365"/>
                  </a:cubicBezTo>
                  <a:cubicBezTo>
                    <a:pt x="182467" y="588789"/>
                    <a:pt x="159098" y="607535"/>
                    <a:pt x="134209" y="624247"/>
                  </a:cubicBezTo>
                  <a:cubicBezTo>
                    <a:pt x="142570" y="585609"/>
                    <a:pt x="149990" y="546739"/>
                    <a:pt x="161301" y="508822"/>
                  </a:cubicBezTo>
                  <a:cubicBezTo>
                    <a:pt x="167214" y="484952"/>
                    <a:pt x="171066" y="460618"/>
                    <a:pt x="176103" y="436555"/>
                  </a:cubicBezTo>
                  <a:cubicBezTo>
                    <a:pt x="177443" y="429654"/>
                    <a:pt x="178898" y="422791"/>
                    <a:pt x="180225" y="415877"/>
                  </a:cubicBezTo>
                  <a:cubicBezTo>
                    <a:pt x="180380" y="413920"/>
                    <a:pt x="181320" y="411538"/>
                    <a:pt x="180972" y="409569"/>
                  </a:cubicBezTo>
                  <a:lnTo>
                    <a:pt x="180972" y="409556"/>
                  </a:lnTo>
                  <a:cubicBezTo>
                    <a:pt x="181552" y="407612"/>
                    <a:pt x="179942" y="405719"/>
                    <a:pt x="178228" y="404625"/>
                  </a:cubicBezTo>
                  <a:cubicBezTo>
                    <a:pt x="174003" y="400620"/>
                    <a:pt x="169765" y="396629"/>
                    <a:pt x="165513" y="392651"/>
                  </a:cubicBezTo>
                  <a:cubicBezTo>
                    <a:pt x="161365" y="388634"/>
                    <a:pt x="157848" y="384050"/>
                    <a:pt x="154125" y="379647"/>
                  </a:cubicBezTo>
                  <a:cubicBezTo>
                    <a:pt x="147208" y="371368"/>
                    <a:pt x="138654" y="364725"/>
                    <a:pt x="130473" y="357759"/>
                  </a:cubicBezTo>
                  <a:cubicBezTo>
                    <a:pt x="118016" y="345991"/>
                    <a:pt x="105211" y="334674"/>
                    <a:pt x="91878" y="323911"/>
                  </a:cubicBezTo>
                  <a:cubicBezTo>
                    <a:pt x="82937" y="316237"/>
                    <a:pt x="74860" y="307469"/>
                    <a:pt x="65597" y="300143"/>
                  </a:cubicBezTo>
                  <a:cubicBezTo>
                    <a:pt x="51555" y="289805"/>
                    <a:pt x="38145" y="278758"/>
                    <a:pt x="25469" y="266771"/>
                  </a:cubicBezTo>
                  <a:cubicBezTo>
                    <a:pt x="17056" y="259265"/>
                    <a:pt x="6931" y="253523"/>
                    <a:pt x="0" y="244472"/>
                  </a:cubicBezTo>
                  <a:cubicBezTo>
                    <a:pt x="24193" y="241549"/>
                    <a:pt x="48515" y="240171"/>
                    <a:pt x="72889" y="240738"/>
                  </a:cubicBezTo>
                  <a:cubicBezTo>
                    <a:pt x="99658" y="240918"/>
                    <a:pt x="126415" y="239450"/>
                    <a:pt x="153198" y="239901"/>
                  </a:cubicBezTo>
                  <a:cubicBezTo>
                    <a:pt x="163877" y="239978"/>
                    <a:pt x="174570" y="240146"/>
                    <a:pt x="185224" y="239347"/>
                  </a:cubicBezTo>
                  <a:cubicBezTo>
                    <a:pt x="201095" y="237777"/>
                    <a:pt x="216837" y="234905"/>
                    <a:pt x="232773" y="233966"/>
                  </a:cubicBezTo>
                  <a:cubicBezTo>
                    <a:pt x="234061" y="233811"/>
                    <a:pt x="235452" y="233940"/>
                    <a:pt x="236779" y="233811"/>
                  </a:cubicBezTo>
                  <a:cubicBezTo>
                    <a:pt x="236792" y="233811"/>
                    <a:pt x="236792" y="233811"/>
                    <a:pt x="236792" y="233811"/>
                  </a:cubicBezTo>
                  <a:cubicBezTo>
                    <a:pt x="238892" y="234146"/>
                    <a:pt x="240631" y="232202"/>
                    <a:pt x="241146" y="230167"/>
                  </a:cubicBezTo>
                  <a:cubicBezTo>
                    <a:pt x="244212" y="223318"/>
                    <a:pt x="246402" y="216147"/>
                    <a:pt x="248992" y="209104"/>
                  </a:cubicBezTo>
                  <a:cubicBezTo>
                    <a:pt x="249339" y="206941"/>
                    <a:pt x="252406" y="198263"/>
                    <a:pt x="254505" y="190886"/>
                  </a:cubicBezTo>
                  <a:cubicBezTo>
                    <a:pt x="261333" y="176157"/>
                    <a:pt x="268071" y="161402"/>
                    <a:pt x="274460" y="146467"/>
                  </a:cubicBezTo>
                  <a:cubicBezTo>
                    <a:pt x="282306" y="129690"/>
                    <a:pt x="291014" y="113326"/>
                    <a:pt x="298550" y="96408"/>
                  </a:cubicBezTo>
                  <a:cubicBezTo>
                    <a:pt x="306061" y="79169"/>
                    <a:pt x="315581" y="62933"/>
                    <a:pt x="323826" y="46054"/>
                  </a:cubicBezTo>
                  <a:cubicBezTo>
                    <a:pt x="330898" y="30990"/>
                    <a:pt x="336914" y="15463"/>
                    <a:pt x="343085" y="0"/>
                  </a:cubicBezTo>
                  <a:cubicBezTo>
                    <a:pt x="348573" y="16416"/>
                    <a:pt x="352231" y="33295"/>
                    <a:pt x="355877" y="50187"/>
                  </a:cubicBezTo>
                  <a:cubicBezTo>
                    <a:pt x="359574" y="65354"/>
                    <a:pt x="364174" y="80276"/>
                    <a:pt x="367497" y="95533"/>
                  </a:cubicBezTo>
                  <a:cubicBezTo>
                    <a:pt x="370666" y="111060"/>
                    <a:pt x="375162" y="126253"/>
                    <a:pt x="379040" y="141613"/>
                  </a:cubicBezTo>
                  <a:cubicBezTo>
                    <a:pt x="384605" y="166655"/>
                    <a:pt x="389449" y="191890"/>
                    <a:pt x="395993" y="216687"/>
                  </a:cubicBezTo>
                  <a:cubicBezTo>
                    <a:pt x="396714" y="220627"/>
                    <a:pt x="397372" y="225648"/>
                    <a:pt x="397925" y="229923"/>
                  </a:cubicBezTo>
                  <a:cubicBezTo>
                    <a:pt x="398144" y="231957"/>
                    <a:pt x="398273" y="234365"/>
                    <a:pt x="400386" y="235382"/>
                  </a:cubicBezTo>
                  <a:cubicBezTo>
                    <a:pt x="401442" y="236000"/>
                    <a:pt x="402524" y="235858"/>
                    <a:pt x="403388" y="235292"/>
                  </a:cubicBezTo>
                  <a:cubicBezTo>
                    <a:pt x="415626" y="238292"/>
                    <a:pt x="428431" y="238292"/>
                    <a:pt x="440914" y="239669"/>
                  </a:cubicBezTo>
                  <a:cubicBezTo>
                    <a:pt x="463111" y="242154"/>
                    <a:pt x="485410" y="243068"/>
                    <a:pt x="507645" y="245025"/>
                  </a:cubicBezTo>
                  <a:cubicBezTo>
                    <a:pt x="509925" y="244961"/>
                    <a:pt x="513751" y="245759"/>
                    <a:pt x="515748" y="244394"/>
                  </a:cubicBezTo>
                  <a:cubicBezTo>
                    <a:pt x="525861" y="245515"/>
                    <a:pt x="535961" y="246789"/>
                    <a:pt x="546138" y="247459"/>
                  </a:cubicBezTo>
                  <a:cubicBezTo>
                    <a:pt x="555439" y="248012"/>
                    <a:pt x="564508" y="250330"/>
                    <a:pt x="573796" y="251012"/>
                  </a:cubicBezTo>
                  <a:cubicBezTo>
                    <a:pt x="582003" y="251617"/>
                    <a:pt x="590041" y="251501"/>
                    <a:pt x="598247" y="252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25"/>
          <p:cNvGrpSpPr/>
          <p:nvPr/>
        </p:nvGrpSpPr>
        <p:grpSpPr>
          <a:xfrm rot="10564661">
            <a:off x="5713431" y="-416229"/>
            <a:ext cx="1495717" cy="2036125"/>
            <a:chOff x="11426001" y="-833765"/>
            <a:chExt cx="2991607" cy="4072541"/>
          </a:xfrm>
        </p:grpSpPr>
        <p:sp>
          <p:nvSpPr>
            <p:cNvPr id="1123" name="Google Shape;1123;p25"/>
            <p:cNvSpPr/>
            <p:nvPr/>
          </p:nvSpPr>
          <p:spPr>
            <a:xfrm>
              <a:off x="11666107" y="-414777"/>
              <a:ext cx="1032184" cy="1127944"/>
            </a:xfrm>
            <a:custGeom>
              <a:rect b="b" l="l" r="r" t="t"/>
              <a:pathLst>
                <a:path extrusionOk="0" h="1127944" w="1032184">
                  <a:moveTo>
                    <a:pt x="1032184" y="883565"/>
                  </a:moveTo>
                  <a:cubicBezTo>
                    <a:pt x="1031858" y="883891"/>
                    <a:pt x="1031451" y="884216"/>
                    <a:pt x="1031125" y="884624"/>
                  </a:cubicBezTo>
                  <a:cubicBezTo>
                    <a:pt x="1026315" y="889511"/>
                    <a:pt x="1022892" y="895619"/>
                    <a:pt x="1019224" y="901402"/>
                  </a:cubicBezTo>
                  <a:cubicBezTo>
                    <a:pt x="980914" y="964770"/>
                    <a:pt x="920923" y="1010871"/>
                    <a:pt x="862480" y="1055424"/>
                  </a:cubicBezTo>
                  <a:cubicBezTo>
                    <a:pt x="837701" y="1072121"/>
                    <a:pt x="809417" y="1082057"/>
                    <a:pt x="781459" y="1091994"/>
                  </a:cubicBezTo>
                  <a:cubicBezTo>
                    <a:pt x="731494" y="1108284"/>
                    <a:pt x="680794" y="1124981"/>
                    <a:pt x="627976" y="1127832"/>
                  </a:cubicBezTo>
                  <a:cubicBezTo>
                    <a:pt x="586732" y="1128565"/>
                    <a:pt x="540108" y="1126366"/>
                    <a:pt x="505792" y="1100872"/>
                  </a:cubicBezTo>
                  <a:cubicBezTo>
                    <a:pt x="502287" y="1095985"/>
                    <a:pt x="496174" y="1093053"/>
                    <a:pt x="489898" y="1093868"/>
                  </a:cubicBezTo>
                  <a:cubicBezTo>
                    <a:pt x="489246" y="1093949"/>
                    <a:pt x="488675" y="1094031"/>
                    <a:pt x="488104" y="1094193"/>
                  </a:cubicBezTo>
                  <a:cubicBezTo>
                    <a:pt x="486393" y="1091180"/>
                    <a:pt x="484355" y="1088411"/>
                    <a:pt x="482154" y="1085886"/>
                  </a:cubicBezTo>
                  <a:cubicBezTo>
                    <a:pt x="447268" y="1032455"/>
                    <a:pt x="402682" y="983829"/>
                    <a:pt x="366573" y="930887"/>
                  </a:cubicBezTo>
                  <a:cubicBezTo>
                    <a:pt x="344647" y="897411"/>
                    <a:pt x="326388" y="861736"/>
                    <a:pt x="306663" y="826957"/>
                  </a:cubicBezTo>
                  <a:cubicBezTo>
                    <a:pt x="271940" y="761065"/>
                    <a:pt x="228821" y="700466"/>
                    <a:pt x="190267" y="636936"/>
                  </a:cubicBezTo>
                  <a:cubicBezTo>
                    <a:pt x="165814" y="594338"/>
                    <a:pt x="141931" y="551495"/>
                    <a:pt x="114055" y="511015"/>
                  </a:cubicBezTo>
                  <a:cubicBezTo>
                    <a:pt x="88705" y="460190"/>
                    <a:pt x="-8455" y="370351"/>
                    <a:pt x="593" y="319364"/>
                  </a:cubicBezTo>
                  <a:cubicBezTo>
                    <a:pt x="4831" y="317002"/>
                    <a:pt x="9477" y="314640"/>
                    <a:pt x="11270" y="309916"/>
                  </a:cubicBezTo>
                  <a:cubicBezTo>
                    <a:pt x="11515" y="309753"/>
                    <a:pt x="11759" y="309671"/>
                    <a:pt x="12004" y="309427"/>
                  </a:cubicBezTo>
                  <a:cubicBezTo>
                    <a:pt x="13716" y="309508"/>
                    <a:pt x="15427" y="309671"/>
                    <a:pt x="16976" y="309834"/>
                  </a:cubicBezTo>
                  <a:cubicBezTo>
                    <a:pt x="81288" y="312685"/>
                    <a:pt x="139241" y="279698"/>
                    <a:pt x="192386" y="247362"/>
                  </a:cubicBezTo>
                  <a:cubicBezTo>
                    <a:pt x="218388" y="232213"/>
                    <a:pt x="242922" y="215108"/>
                    <a:pt x="266479" y="196538"/>
                  </a:cubicBezTo>
                  <a:lnTo>
                    <a:pt x="266479" y="196538"/>
                  </a:lnTo>
                  <a:cubicBezTo>
                    <a:pt x="266968" y="196293"/>
                    <a:pt x="267457" y="195968"/>
                    <a:pt x="267946" y="195642"/>
                  </a:cubicBezTo>
                  <a:cubicBezTo>
                    <a:pt x="268924" y="194990"/>
                    <a:pt x="269902" y="194257"/>
                    <a:pt x="270717" y="193443"/>
                  </a:cubicBezTo>
                  <a:cubicBezTo>
                    <a:pt x="271125" y="193117"/>
                    <a:pt x="271532" y="192710"/>
                    <a:pt x="271858" y="192302"/>
                  </a:cubicBezTo>
                  <a:lnTo>
                    <a:pt x="271940" y="192221"/>
                  </a:lnTo>
                  <a:cubicBezTo>
                    <a:pt x="281558" y="184483"/>
                    <a:pt x="291013" y="176501"/>
                    <a:pt x="300387" y="168275"/>
                  </a:cubicBezTo>
                  <a:cubicBezTo>
                    <a:pt x="303484" y="165587"/>
                    <a:pt x="306581" y="162818"/>
                    <a:pt x="309679" y="160048"/>
                  </a:cubicBezTo>
                  <a:cubicBezTo>
                    <a:pt x="330138" y="141641"/>
                    <a:pt x="349782" y="122337"/>
                    <a:pt x="368937" y="102545"/>
                  </a:cubicBezTo>
                  <a:cubicBezTo>
                    <a:pt x="372768" y="98554"/>
                    <a:pt x="376599" y="94563"/>
                    <a:pt x="380430" y="90572"/>
                  </a:cubicBezTo>
                  <a:cubicBezTo>
                    <a:pt x="384261" y="86581"/>
                    <a:pt x="388010" y="82590"/>
                    <a:pt x="391759" y="78517"/>
                  </a:cubicBezTo>
                  <a:cubicBezTo>
                    <a:pt x="395590" y="74526"/>
                    <a:pt x="399258" y="70454"/>
                    <a:pt x="403008" y="66381"/>
                  </a:cubicBezTo>
                  <a:cubicBezTo>
                    <a:pt x="406757" y="62309"/>
                    <a:pt x="410507" y="58318"/>
                    <a:pt x="414175" y="54245"/>
                  </a:cubicBezTo>
                  <a:cubicBezTo>
                    <a:pt x="414664" y="53675"/>
                    <a:pt x="415153" y="53024"/>
                    <a:pt x="415479" y="52372"/>
                  </a:cubicBezTo>
                  <a:cubicBezTo>
                    <a:pt x="415560" y="52291"/>
                    <a:pt x="415642" y="52209"/>
                    <a:pt x="415642" y="52128"/>
                  </a:cubicBezTo>
                  <a:cubicBezTo>
                    <a:pt x="416457" y="50825"/>
                    <a:pt x="417109" y="49440"/>
                    <a:pt x="417517" y="48055"/>
                  </a:cubicBezTo>
                  <a:cubicBezTo>
                    <a:pt x="417761" y="47159"/>
                    <a:pt x="418006" y="46263"/>
                    <a:pt x="418087" y="45449"/>
                  </a:cubicBezTo>
                  <a:cubicBezTo>
                    <a:pt x="418250" y="44390"/>
                    <a:pt x="418332" y="43331"/>
                    <a:pt x="418332" y="42272"/>
                  </a:cubicBezTo>
                  <a:cubicBezTo>
                    <a:pt x="418332" y="40399"/>
                    <a:pt x="418169" y="38607"/>
                    <a:pt x="417680" y="36815"/>
                  </a:cubicBezTo>
                  <a:lnTo>
                    <a:pt x="417680" y="36815"/>
                  </a:lnTo>
                  <a:cubicBezTo>
                    <a:pt x="418576" y="35431"/>
                    <a:pt x="419391" y="34046"/>
                    <a:pt x="420125" y="32580"/>
                  </a:cubicBezTo>
                  <a:lnTo>
                    <a:pt x="420125" y="32580"/>
                  </a:lnTo>
                  <a:cubicBezTo>
                    <a:pt x="420940" y="31114"/>
                    <a:pt x="421674" y="29729"/>
                    <a:pt x="422407" y="28263"/>
                  </a:cubicBezTo>
                  <a:cubicBezTo>
                    <a:pt x="422733" y="27530"/>
                    <a:pt x="423141" y="26797"/>
                    <a:pt x="423467" y="25982"/>
                  </a:cubicBezTo>
                  <a:cubicBezTo>
                    <a:pt x="424038" y="24679"/>
                    <a:pt x="424608" y="23376"/>
                    <a:pt x="425179" y="22073"/>
                  </a:cubicBezTo>
                  <a:cubicBezTo>
                    <a:pt x="425831" y="20525"/>
                    <a:pt x="426401" y="18978"/>
                    <a:pt x="426972" y="17430"/>
                  </a:cubicBezTo>
                  <a:cubicBezTo>
                    <a:pt x="427298" y="16453"/>
                    <a:pt x="427624" y="15475"/>
                    <a:pt x="427868" y="14579"/>
                  </a:cubicBezTo>
                  <a:cubicBezTo>
                    <a:pt x="427868" y="14498"/>
                    <a:pt x="427950" y="14335"/>
                    <a:pt x="427950" y="14172"/>
                  </a:cubicBezTo>
                  <a:cubicBezTo>
                    <a:pt x="428113" y="13521"/>
                    <a:pt x="428358" y="12869"/>
                    <a:pt x="428521" y="12217"/>
                  </a:cubicBezTo>
                  <a:cubicBezTo>
                    <a:pt x="429091" y="10100"/>
                    <a:pt x="429580" y="7901"/>
                    <a:pt x="429906" y="5701"/>
                  </a:cubicBezTo>
                  <a:cubicBezTo>
                    <a:pt x="430069" y="4887"/>
                    <a:pt x="430151" y="4072"/>
                    <a:pt x="430232" y="3339"/>
                  </a:cubicBezTo>
                  <a:cubicBezTo>
                    <a:pt x="430314" y="3095"/>
                    <a:pt x="430314" y="2769"/>
                    <a:pt x="430314" y="2525"/>
                  </a:cubicBezTo>
                  <a:cubicBezTo>
                    <a:pt x="430395" y="1710"/>
                    <a:pt x="430558" y="815"/>
                    <a:pt x="430558" y="0"/>
                  </a:cubicBezTo>
                  <a:cubicBezTo>
                    <a:pt x="464548" y="13276"/>
                    <a:pt x="482888" y="47811"/>
                    <a:pt x="500086" y="77947"/>
                  </a:cubicBezTo>
                  <a:cubicBezTo>
                    <a:pt x="520056" y="118265"/>
                    <a:pt x="541575" y="158175"/>
                    <a:pt x="571082" y="192465"/>
                  </a:cubicBezTo>
                  <a:cubicBezTo>
                    <a:pt x="633926" y="262349"/>
                    <a:pt x="678267" y="346079"/>
                    <a:pt x="731494" y="423130"/>
                  </a:cubicBezTo>
                  <a:cubicBezTo>
                    <a:pt x="786187" y="503277"/>
                    <a:pt x="843325" y="582039"/>
                    <a:pt x="880738" y="672366"/>
                  </a:cubicBezTo>
                  <a:cubicBezTo>
                    <a:pt x="881065" y="673099"/>
                    <a:pt x="881472" y="673832"/>
                    <a:pt x="881880" y="674484"/>
                  </a:cubicBezTo>
                  <a:cubicBezTo>
                    <a:pt x="881961" y="674565"/>
                    <a:pt x="882043" y="674728"/>
                    <a:pt x="882124" y="674810"/>
                  </a:cubicBezTo>
                  <a:cubicBezTo>
                    <a:pt x="882450" y="675461"/>
                    <a:pt x="882939" y="676113"/>
                    <a:pt x="883347" y="676683"/>
                  </a:cubicBezTo>
                  <a:cubicBezTo>
                    <a:pt x="883999" y="677579"/>
                    <a:pt x="884651" y="678312"/>
                    <a:pt x="885385" y="679045"/>
                  </a:cubicBezTo>
                  <a:cubicBezTo>
                    <a:pt x="885874" y="679534"/>
                    <a:pt x="886363" y="680022"/>
                    <a:pt x="886933" y="680430"/>
                  </a:cubicBezTo>
                  <a:cubicBezTo>
                    <a:pt x="887422" y="680837"/>
                    <a:pt x="887993" y="681244"/>
                    <a:pt x="888482" y="681570"/>
                  </a:cubicBezTo>
                  <a:cubicBezTo>
                    <a:pt x="889053" y="681977"/>
                    <a:pt x="889623" y="682303"/>
                    <a:pt x="890194" y="682629"/>
                  </a:cubicBezTo>
                  <a:cubicBezTo>
                    <a:pt x="890764" y="682873"/>
                    <a:pt x="891253" y="683117"/>
                    <a:pt x="891824" y="683362"/>
                  </a:cubicBezTo>
                  <a:cubicBezTo>
                    <a:pt x="893128" y="683850"/>
                    <a:pt x="894432" y="684258"/>
                    <a:pt x="895818" y="684502"/>
                  </a:cubicBezTo>
                  <a:cubicBezTo>
                    <a:pt x="896225" y="684502"/>
                    <a:pt x="896633" y="684584"/>
                    <a:pt x="897040" y="684584"/>
                  </a:cubicBezTo>
                  <a:cubicBezTo>
                    <a:pt x="897774" y="684665"/>
                    <a:pt x="898426" y="684665"/>
                    <a:pt x="899160" y="684665"/>
                  </a:cubicBezTo>
                  <a:cubicBezTo>
                    <a:pt x="910734" y="706168"/>
                    <a:pt x="924428" y="726286"/>
                    <a:pt x="938855" y="745915"/>
                  </a:cubicBezTo>
                  <a:cubicBezTo>
                    <a:pt x="940567" y="748277"/>
                    <a:pt x="942360" y="750721"/>
                    <a:pt x="944153" y="753083"/>
                  </a:cubicBezTo>
                  <a:cubicBezTo>
                    <a:pt x="961841" y="776866"/>
                    <a:pt x="980425" y="800160"/>
                    <a:pt x="997298" y="824514"/>
                  </a:cubicBezTo>
                  <a:cubicBezTo>
                    <a:pt x="999010" y="826957"/>
                    <a:pt x="1000640" y="829401"/>
                    <a:pt x="1002270" y="831844"/>
                  </a:cubicBezTo>
                  <a:cubicBezTo>
                    <a:pt x="1003004" y="832903"/>
                    <a:pt x="1003737" y="834044"/>
                    <a:pt x="1004471" y="835102"/>
                  </a:cubicBezTo>
                  <a:cubicBezTo>
                    <a:pt x="1005204" y="836161"/>
                    <a:pt x="1005938" y="837302"/>
                    <a:pt x="1006672" y="838360"/>
                  </a:cubicBezTo>
                  <a:cubicBezTo>
                    <a:pt x="1008954" y="841781"/>
                    <a:pt x="1011073" y="845202"/>
                    <a:pt x="1013192" y="848704"/>
                  </a:cubicBezTo>
                  <a:cubicBezTo>
                    <a:pt x="1014007" y="850089"/>
                    <a:pt x="1014904" y="851392"/>
                    <a:pt x="1015638" y="852777"/>
                  </a:cubicBezTo>
                  <a:cubicBezTo>
                    <a:pt x="1017349" y="855546"/>
                    <a:pt x="1018980" y="858397"/>
                    <a:pt x="1020528" y="861248"/>
                  </a:cubicBezTo>
                  <a:cubicBezTo>
                    <a:pt x="1021262" y="862551"/>
                    <a:pt x="1021995" y="863773"/>
                    <a:pt x="1022729" y="865157"/>
                  </a:cubicBezTo>
                  <a:cubicBezTo>
                    <a:pt x="1024522" y="868334"/>
                    <a:pt x="1026153" y="871510"/>
                    <a:pt x="1027783" y="874687"/>
                  </a:cubicBezTo>
                  <a:cubicBezTo>
                    <a:pt x="1028435" y="875909"/>
                    <a:pt x="1029005" y="877130"/>
                    <a:pt x="1029657" y="878433"/>
                  </a:cubicBezTo>
                  <a:cubicBezTo>
                    <a:pt x="1030554" y="880144"/>
                    <a:pt x="1031369" y="881854"/>
                    <a:pt x="1032184" y="8835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3415172" y="2197228"/>
              <a:ext cx="760244" cy="661774"/>
            </a:xfrm>
            <a:custGeom>
              <a:rect b="b" l="l" r="r" t="t"/>
              <a:pathLst>
                <a:path extrusionOk="0" h="661774" w="760244">
                  <a:moveTo>
                    <a:pt x="759267" y="429321"/>
                  </a:moveTo>
                  <a:cubicBezTo>
                    <a:pt x="759511" y="430379"/>
                    <a:pt x="759837" y="431438"/>
                    <a:pt x="760245" y="432416"/>
                  </a:cubicBezTo>
                  <a:cubicBezTo>
                    <a:pt x="759348" y="433312"/>
                    <a:pt x="758451" y="434370"/>
                    <a:pt x="757636" y="435348"/>
                  </a:cubicBezTo>
                  <a:cubicBezTo>
                    <a:pt x="757147" y="435918"/>
                    <a:pt x="756658" y="436570"/>
                    <a:pt x="756169" y="437140"/>
                  </a:cubicBezTo>
                  <a:cubicBezTo>
                    <a:pt x="754620" y="439176"/>
                    <a:pt x="753153" y="441294"/>
                    <a:pt x="751605" y="443574"/>
                  </a:cubicBezTo>
                  <a:cubicBezTo>
                    <a:pt x="751278" y="444063"/>
                    <a:pt x="750953" y="444552"/>
                    <a:pt x="750626" y="445122"/>
                  </a:cubicBezTo>
                  <a:cubicBezTo>
                    <a:pt x="748670" y="448217"/>
                    <a:pt x="746795" y="451475"/>
                    <a:pt x="744921" y="454896"/>
                  </a:cubicBezTo>
                  <a:cubicBezTo>
                    <a:pt x="744024" y="456443"/>
                    <a:pt x="743127" y="458072"/>
                    <a:pt x="742312" y="459701"/>
                  </a:cubicBezTo>
                  <a:cubicBezTo>
                    <a:pt x="742312" y="459783"/>
                    <a:pt x="742231" y="459864"/>
                    <a:pt x="742149" y="460027"/>
                  </a:cubicBezTo>
                  <a:cubicBezTo>
                    <a:pt x="741253" y="461656"/>
                    <a:pt x="740356" y="463285"/>
                    <a:pt x="739541" y="464996"/>
                  </a:cubicBezTo>
                  <a:cubicBezTo>
                    <a:pt x="739460" y="465077"/>
                    <a:pt x="739460" y="465158"/>
                    <a:pt x="739460" y="465240"/>
                  </a:cubicBezTo>
                  <a:cubicBezTo>
                    <a:pt x="738563" y="466950"/>
                    <a:pt x="737666" y="468579"/>
                    <a:pt x="736851" y="470208"/>
                  </a:cubicBezTo>
                  <a:cubicBezTo>
                    <a:pt x="732124" y="479412"/>
                    <a:pt x="727396" y="488209"/>
                    <a:pt x="722424" y="494888"/>
                  </a:cubicBezTo>
                  <a:cubicBezTo>
                    <a:pt x="721201" y="496598"/>
                    <a:pt x="719979" y="498064"/>
                    <a:pt x="718674" y="499449"/>
                  </a:cubicBezTo>
                  <a:cubicBezTo>
                    <a:pt x="717207" y="500996"/>
                    <a:pt x="715740" y="502381"/>
                    <a:pt x="714191" y="503521"/>
                  </a:cubicBezTo>
                  <a:cubicBezTo>
                    <a:pt x="686641" y="533495"/>
                    <a:pt x="658275" y="562409"/>
                    <a:pt x="624123" y="584889"/>
                  </a:cubicBezTo>
                  <a:cubicBezTo>
                    <a:pt x="593231" y="603867"/>
                    <a:pt x="559241" y="618365"/>
                    <a:pt x="525251" y="634655"/>
                  </a:cubicBezTo>
                  <a:cubicBezTo>
                    <a:pt x="523132" y="635632"/>
                    <a:pt x="521012" y="636691"/>
                    <a:pt x="518893" y="637587"/>
                  </a:cubicBezTo>
                  <a:cubicBezTo>
                    <a:pt x="518486" y="637750"/>
                    <a:pt x="518160" y="637913"/>
                    <a:pt x="517752" y="638076"/>
                  </a:cubicBezTo>
                  <a:cubicBezTo>
                    <a:pt x="516937" y="638402"/>
                    <a:pt x="516040" y="638809"/>
                    <a:pt x="515225" y="639216"/>
                  </a:cubicBezTo>
                  <a:cubicBezTo>
                    <a:pt x="513514" y="639949"/>
                    <a:pt x="511883" y="640601"/>
                    <a:pt x="510172" y="641334"/>
                  </a:cubicBezTo>
                  <a:cubicBezTo>
                    <a:pt x="509030" y="641741"/>
                    <a:pt x="507971" y="642230"/>
                    <a:pt x="506830" y="642637"/>
                  </a:cubicBezTo>
                  <a:cubicBezTo>
                    <a:pt x="506748" y="642719"/>
                    <a:pt x="506667" y="642719"/>
                    <a:pt x="506585" y="642719"/>
                  </a:cubicBezTo>
                  <a:cubicBezTo>
                    <a:pt x="504710" y="643452"/>
                    <a:pt x="502836" y="644185"/>
                    <a:pt x="501043" y="644836"/>
                  </a:cubicBezTo>
                  <a:cubicBezTo>
                    <a:pt x="498842" y="645651"/>
                    <a:pt x="496641" y="646384"/>
                    <a:pt x="494522" y="647117"/>
                  </a:cubicBezTo>
                  <a:cubicBezTo>
                    <a:pt x="492484" y="647768"/>
                    <a:pt x="490528" y="648420"/>
                    <a:pt x="488572" y="648990"/>
                  </a:cubicBezTo>
                  <a:cubicBezTo>
                    <a:pt x="487756" y="649234"/>
                    <a:pt x="486860" y="649479"/>
                    <a:pt x="486045" y="649805"/>
                  </a:cubicBezTo>
                  <a:cubicBezTo>
                    <a:pt x="485800" y="649805"/>
                    <a:pt x="485556" y="649886"/>
                    <a:pt x="485311" y="649967"/>
                  </a:cubicBezTo>
                  <a:cubicBezTo>
                    <a:pt x="484088" y="650293"/>
                    <a:pt x="482866" y="650700"/>
                    <a:pt x="481562" y="651026"/>
                  </a:cubicBezTo>
                  <a:cubicBezTo>
                    <a:pt x="481480" y="651026"/>
                    <a:pt x="481317" y="651108"/>
                    <a:pt x="481154" y="651108"/>
                  </a:cubicBezTo>
                  <a:cubicBezTo>
                    <a:pt x="479932" y="651433"/>
                    <a:pt x="478627" y="651759"/>
                    <a:pt x="477323" y="652167"/>
                  </a:cubicBezTo>
                  <a:cubicBezTo>
                    <a:pt x="475937" y="652492"/>
                    <a:pt x="474633" y="652818"/>
                    <a:pt x="473248" y="653144"/>
                  </a:cubicBezTo>
                  <a:cubicBezTo>
                    <a:pt x="471373" y="653633"/>
                    <a:pt x="469417" y="654040"/>
                    <a:pt x="467542" y="654529"/>
                  </a:cubicBezTo>
                  <a:cubicBezTo>
                    <a:pt x="467134" y="654610"/>
                    <a:pt x="466727" y="654692"/>
                    <a:pt x="466319" y="654773"/>
                  </a:cubicBezTo>
                  <a:cubicBezTo>
                    <a:pt x="463955" y="655262"/>
                    <a:pt x="461592" y="655751"/>
                    <a:pt x="459310" y="656239"/>
                  </a:cubicBezTo>
                  <a:cubicBezTo>
                    <a:pt x="459146" y="656239"/>
                    <a:pt x="458902" y="656320"/>
                    <a:pt x="458739" y="656320"/>
                  </a:cubicBezTo>
                  <a:cubicBezTo>
                    <a:pt x="458087" y="656320"/>
                    <a:pt x="457435" y="656320"/>
                    <a:pt x="456864" y="656320"/>
                  </a:cubicBezTo>
                  <a:cubicBezTo>
                    <a:pt x="456457" y="656320"/>
                    <a:pt x="456130" y="656402"/>
                    <a:pt x="455723" y="656484"/>
                  </a:cubicBezTo>
                  <a:cubicBezTo>
                    <a:pt x="454989" y="656646"/>
                    <a:pt x="454256" y="656891"/>
                    <a:pt x="453441" y="657217"/>
                  </a:cubicBezTo>
                  <a:cubicBezTo>
                    <a:pt x="449528" y="657868"/>
                    <a:pt x="445616" y="658520"/>
                    <a:pt x="441703" y="659008"/>
                  </a:cubicBezTo>
                  <a:cubicBezTo>
                    <a:pt x="440562" y="659171"/>
                    <a:pt x="439421" y="659334"/>
                    <a:pt x="438280" y="659416"/>
                  </a:cubicBezTo>
                  <a:cubicBezTo>
                    <a:pt x="436324" y="659660"/>
                    <a:pt x="434367" y="659904"/>
                    <a:pt x="432493" y="660067"/>
                  </a:cubicBezTo>
                  <a:cubicBezTo>
                    <a:pt x="426135" y="660719"/>
                    <a:pt x="419777" y="661207"/>
                    <a:pt x="413419" y="661452"/>
                  </a:cubicBezTo>
                  <a:cubicBezTo>
                    <a:pt x="412196" y="661533"/>
                    <a:pt x="410974" y="661533"/>
                    <a:pt x="409751" y="661615"/>
                  </a:cubicBezTo>
                  <a:cubicBezTo>
                    <a:pt x="409507" y="661615"/>
                    <a:pt x="409262" y="661615"/>
                    <a:pt x="409018" y="661615"/>
                  </a:cubicBezTo>
                  <a:cubicBezTo>
                    <a:pt x="407469" y="661615"/>
                    <a:pt x="405920" y="661696"/>
                    <a:pt x="404372" y="661696"/>
                  </a:cubicBezTo>
                  <a:cubicBezTo>
                    <a:pt x="396221" y="661859"/>
                    <a:pt x="388070" y="661778"/>
                    <a:pt x="380082" y="661370"/>
                  </a:cubicBezTo>
                  <a:cubicBezTo>
                    <a:pt x="357911" y="660800"/>
                    <a:pt x="338104" y="652574"/>
                    <a:pt x="322699" y="636610"/>
                  </a:cubicBezTo>
                  <a:cubicBezTo>
                    <a:pt x="282922" y="604600"/>
                    <a:pt x="250236" y="564853"/>
                    <a:pt x="215920" y="527142"/>
                  </a:cubicBezTo>
                  <a:cubicBezTo>
                    <a:pt x="166770" y="463204"/>
                    <a:pt x="111017" y="404967"/>
                    <a:pt x="66268" y="337364"/>
                  </a:cubicBezTo>
                  <a:cubicBezTo>
                    <a:pt x="42630" y="301689"/>
                    <a:pt x="11167" y="269435"/>
                    <a:pt x="0" y="227163"/>
                  </a:cubicBezTo>
                  <a:cubicBezTo>
                    <a:pt x="245" y="227081"/>
                    <a:pt x="489" y="226918"/>
                    <a:pt x="734" y="226756"/>
                  </a:cubicBezTo>
                  <a:cubicBezTo>
                    <a:pt x="897" y="226593"/>
                    <a:pt x="1060" y="226430"/>
                    <a:pt x="1223" y="226185"/>
                  </a:cubicBezTo>
                  <a:cubicBezTo>
                    <a:pt x="1630" y="225534"/>
                    <a:pt x="1630" y="224719"/>
                    <a:pt x="1467" y="223823"/>
                  </a:cubicBezTo>
                  <a:cubicBezTo>
                    <a:pt x="5543" y="226593"/>
                    <a:pt x="9700" y="229199"/>
                    <a:pt x="14183" y="231317"/>
                  </a:cubicBezTo>
                  <a:cubicBezTo>
                    <a:pt x="14998" y="231724"/>
                    <a:pt x="15813" y="232131"/>
                    <a:pt x="16628" y="232457"/>
                  </a:cubicBezTo>
                  <a:cubicBezTo>
                    <a:pt x="18992" y="233516"/>
                    <a:pt x="21437" y="234575"/>
                    <a:pt x="23964" y="235389"/>
                  </a:cubicBezTo>
                  <a:cubicBezTo>
                    <a:pt x="24616" y="235634"/>
                    <a:pt x="25431" y="235878"/>
                    <a:pt x="26165" y="236122"/>
                  </a:cubicBezTo>
                  <a:cubicBezTo>
                    <a:pt x="27224" y="236448"/>
                    <a:pt x="28284" y="236774"/>
                    <a:pt x="29262" y="237018"/>
                  </a:cubicBezTo>
                  <a:cubicBezTo>
                    <a:pt x="133024" y="271879"/>
                    <a:pt x="246324" y="245489"/>
                    <a:pt x="339408" y="193361"/>
                  </a:cubicBezTo>
                  <a:cubicBezTo>
                    <a:pt x="341446" y="192302"/>
                    <a:pt x="343483" y="191162"/>
                    <a:pt x="345521" y="190103"/>
                  </a:cubicBezTo>
                  <a:cubicBezTo>
                    <a:pt x="348130" y="188637"/>
                    <a:pt x="350738" y="187171"/>
                    <a:pt x="353265" y="185624"/>
                  </a:cubicBezTo>
                  <a:cubicBezTo>
                    <a:pt x="355465" y="184320"/>
                    <a:pt x="357666" y="182936"/>
                    <a:pt x="359786" y="181551"/>
                  </a:cubicBezTo>
                  <a:cubicBezTo>
                    <a:pt x="361090" y="180737"/>
                    <a:pt x="362312" y="179922"/>
                    <a:pt x="363535" y="179026"/>
                  </a:cubicBezTo>
                  <a:cubicBezTo>
                    <a:pt x="364921" y="178130"/>
                    <a:pt x="366306" y="177153"/>
                    <a:pt x="367692" y="176175"/>
                  </a:cubicBezTo>
                  <a:cubicBezTo>
                    <a:pt x="370708" y="174058"/>
                    <a:pt x="373642" y="171859"/>
                    <a:pt x="376495" y="169578"/>
                  </a:cubicBezTo>
                  <a:cubicBezTo>
                    <a:pt x="377636" y="168682"/>
                    <a:pt x="378777" y="167786"/>
                    <a:pt x="379919" y="166890"/>
                  </a:cubicBezTo>
                  <a:cubicBezTo>
                    <a:pt x="381467" y="165668"/>
                    <a:pt x="382934" y="164447"/>
                    <a:pt x="384402" y="163143"/>
                  </a:cubicBezTo>
                  <a:cubicBezTo>
                    <a:pt x="387173" y="160781"/>
                    <a:pt x="389863" y="158419"/>
                    <a:pt x="392471" y="155894"/>
                  </a:cubicBezTo>
                  <a:cubicBezTo>
                    <a:pt x="395487" y="153044"/>
                    <a:pt x="398421" y="150111"/>
                    <a:pt x="401274" y="147098"/>
                  </a:cubicBezTo>
                  <a:cubicBezTo>
                    <a:pt x="402660" y="145713"/>
                    <a:pt x="403882" y="144329"/>
                    <a:pt x="405187" y="142863"/>
                  </a:cubicBezTo>
                  <a:cubicBezTo>
                    <a:pt x="407632" y="140175"/>
                    <a:pt x="409996" y="137405"/>
                    <a:pt x="412360" y="134555"/>
                  </a:cubicBezTo>
                  <a:cubicBezTo>
                    <a:pt x="413501" y="133170"/>
                    <a:pt x="414642" y="131785"/>
                    <a:pt x="415702" y="130319"/>
                  </a:cubicBezTo>
                  <a:cubicBezTo>
                    <a:pt x="416517" y="129260"/>
                    <a:pt x="417332" y="128202"/>
                    <a:pt x="418065" y="127224"/>
                  </a:cubicBezTo>
                  <a:cubicBezTo>
                    <a:pt x="418636" y="126491"/>
                    <a:pt x="419206" y="125758"/>
                    <a:pt x="419695" y="125025"/>
                  </a:cubicBezTo>
                  <a:cubicBezTo>
                    <a:pt x="424505" y="118509"/>
                    <a:pt x="428988" y="111749"/>
                    <a:pt x="433145" y="104744"/>
                  </a:cubicBezTo>
                  <a:cubicBezTo>
                    <a:pt x="433878" y="103441"/>
                    <a:pt x="434693" y="102219"/>
                    <a:pt x="435427" y="100916"/>
                  </a:cubicBezTo>
                  <a:cubicBezTo>
                    <a:pt x="435427" y="100835"/>
                    <a:pt x="435508" y="100753"/>
                    <a:pt x="435590" y="100672"/>
                  </a:cubicBezTo>
                  <a:cubicBezTo>
                    <a:pt x="436487" y="99043"/>
                    <a:pt x="437465" y="97414"/>
                    <a:pt x="438280" y="95703"/>
                  </a:cubicBezTo>
                  <a:cubicBezTo>
                    <a:pt x="441948" y="88862"/>
                    <a:pt x="445371" y="81857"/>
                    <a:pt x="448469" y="74608"/>
                  </a:cubicBezTo>
                  <a:cubicBezTo>
                    <a:pt x="449202" y="72979"/>
                    <a:pt x="449854" y="71350"/>
                    <a:pt x="450588" y="69639"/>
                  </a:cubicBezTo>
                  <a:cubicBezTo>
                    <a:pt x="452137" y="65811"/>
                    <a:pt x="453604" y="61983"/>
                    <a:pt x="454989" y="57992"/>
                  </a:cubicBezTo>
                  <a:cubicBezTo>
                    <a:pt x="455560" y="56363"/>
                    <a:pt x="456130" y="54815"/>
                    <a:pt x="456701" y="53187"/>
                  </a:cubicBezTo>
                  <a:cubicBezTo>
                    <a:pt x="456946" y="52535"/>
                    <a:pt x="457109" y="51883"/>
                    <a:pt x="457353" y="51232"/>
                  </a:cubicBezTo>
                  <a:cubicBezTo>
                    <a:pt x="457842" y="49766"/>
                    <a:pt x="458331" y="48218"/>
                    <a:pt x="458820" y="46752"/>
                  </a:cubicBezTo>
                  <a:cubicBezTo>
                    <a:pt x="458820" y="46752"/>
                    <a:pt x="458820" y="46670"/>
                    <a:pt x="458902" y="46589"/>
                  </a:cubicBezTo>
                  <a:cubicBezTo>
                    <a:pt x="459472" y="44716"/>
                    <a:pt x="460043" y="42843"/>
                    <a:pt x="460613" y="40888"/>
                  </a:cubicBezTo>
                  <a:cubicBezTo>
                    <a:pt x="461755" y="37059"/>
                    <a:pt x="462814" y="33150"/>
                    <a:pt x="463792" y="29159"/>
                  </a:cubicBezTo>
                  <a:cubicBezTo>
                    <a:pt x="465830" y="27530"/>
                    <a:pt x="467623" y="25494"/>
                    <a:pt x="468928" y="23213"/>
                  </a:cubicBezTo>
                  <a:cubicBezTo>
                    <a:pt x="469172" y="22806"/>
                    <a:pt x="469417" y="22399"/>
                    <a:pt x="469580" y="21910"/>
                  </a:cubicBezTo>
                  <a:cubicBezTo>
                    <a:pt x="469743" y="21584"/>
                    <a:pt x="469906" y="21095"/>
                    <a:pt x="470069" y="20688"/>
                  </a:cubicBezTo>
                  <a:cubicBezTo>
                    <a:pt x="470313" y="20037"/>
                    <a:pt x="470476" y="19385"/>
                    <a:pt x="470721" y="18733"/>
                  </a:cubicBezTo>
                  <a:cubicBezTo>
                    <a:pt x="472351" y="12217"/>
                    <a:pt x="472433" y="6027"/>
                    <a:pt x="471291" y="0"/>
                  </a:cubicBezTo>
                  <a:cubicBezTo>
                    <a:pt x="474226" y="1466"/>
                    <a:pt x="476997" y="3095"/>
                    <a:pt x="479687" y="4887"/>
                  </a:cubicBezTo>
                  <a:cubicBezTo>
                    <a:pt x="480584" y="5457"/>
                    <a:pt x="481480" y="6109"/>
                    <a:pt x="482295" y="6760"/>
                  </a:cubicBezTo>
                  <a:cubicBezTo>
                    <a:pt x="483763" y="7819"/>
                    <a:pt x="485148" y="9041"/>
                    <a:pt x="486534" y="10181"/>
                  </a:cubicBezTo>
                  <a:cubicBezTo>
                    <a:pt x="487267" y="10751"/>
                    <a:pt x="487919" y="11403"/>
                    <a:pt x="488572" y="12054"/>
                  </a:cubicBezTo>
                  <a:cubicBezTo>
                    <a:pt x="496886" y="19792"/>
                    <a:pt x="503814" y="29322"/>
                    <a:pt x="510172" y="39422"/>
                  </a:cubicBezTo>
                  <a:cubicBezTo>
                    <a:pt x="510824" y="40399"/>
                    <a:pt x="511394" y="41376"/>
                    <a:pt x="512046" y="42354"/>
                  </a:cubicBezTo>
                  <a:cubicBezTo>
                    <a:pt x="513106" y="44064"/>
                    <a:pt x="514166" y="45775"/>
                    <a:pt x="515144" y="47485"/>
                  </a:cubicBezTo>
                  <a:cubicBezTo>
                    <a:pt x="515307" y="47811"/>
                    <a:pt x="515551" y="48137"/>
                    <a:pt x="515714" y="48462"/>
                  </a:cubicBezTo>
                  <a:cubicBezTo>
                    <a:pt x="516367" y="49521"/>
                    <a:pt x="516937" y="50499"/>
                    <a:pt x="517589" y="51557"/>
                  </a:cubicBezTo>
                  <a:cubicBezTo>
                    <a:pt x="518486" y="53105"/>
                    <a:pt x="519382" y="54653"/>
                    <a:pt x="520279" y="56200"/>
                  </a:cubicBezTo>
                  <a:cubicBezTo>
                    <a:pt x="520850" y="57178"/>
                    <a:pt x="521501" y="58236"/>
                    <a:pt x="522072" y="59214"/>
                  </a:cubicBezTo>
                  <a:cubicBezTo>
                    <a:pt x="523213" y="61087"/>
                    <a:pt x="524273" y="62960"/>
                    <a:pt x="525414" y="64752"/>
                  </a:cubicBezTo>
                  <a:cubicBezTo>
                    <a:pt x="528838" y="70372"/>
                    <a:pt x="532342" y="75911"/>
                    <a:pt x="536092" y="80961"/>
                  </a:cubicBezTo>
                  <a:cubicBezTo>
                    <a:pt x="564539" y="119486"/>
                    <a:pt x="585813" y="167460"/>
                    <a:pt x="622982" y="198493"/>
                  </a:cubicBezTo>
                  <a:cubicBezTo>
                    <a:pt x="623471" y="198655"/>
                    <a:pt x="623960" y="198737"/>
                    <a:pt x="624449" y="198900"/>
                  </a:cubicBezTo>
                  <a:cubicBezTo>
                    <a:pt x="624938" y="198981"/>
                    <a:pt x="625427" y="199144"/>
                    <a:pt x="625835" y="199226"/>
                  </a:cubicBezTo>
                  <a:cubicBezTo>
                    <a:pt x="626079" y="199307"/>
                    <a:pt x="626242" y="199307"/>
                    <a:pt x="626487" y="199388"/>
                  </a:cubicBezTo>
                  <a:cubicBezTo>
                    <a:pt x="632437" y="208104"/>
                    <a:pt x="638469" y="216737"/>
                    <a:pt x="644011" y="225534"/>
                  </a:cubicBezTo>
                  <a:cubicBezTo>
                    <a:pt x="684359" y="292241"/>
                    <a:pt x="742312" y="351129"/>
                    <a:pt x="759267" y="429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3334070" y="1238204"/>
              <a:ext cx="1009122" cy="1341531"/>
            </a:xfrm>
            <a:custGeom>
              <a:rect b="b" l="l" r="r" t="t"/>
              <a:pathLst>
                <a:path extrusionOk="0" h="1341531" w="1009122">
                  <a:moveTo>
                    <a:pt x="965405" y="1154991"/>
                  </a:moveTo>
                  <a:cubicBezTo>
                    <a:pt x="980485" y="1207282"/>
                    <a:pt x="1010154" y="1260794"/>
                    <a:pt x="1009095" y="1315854"/>
                  </a:cubicBezTo>
                  <a:cubicBezTo>
                    <a:pt x="995401" y="1321148"/>
                    <a:pt x="981626" y="1336624"/>
                    <a:pt x="967688" y="1340289"/>
                  </a:cubicBezTo>
                  <a:cubicBezTo>
                    <a:pt x="967036" y="1340452"/>
                    <a:pt x="966465" y="1340615"/>
                    <a:pt x="965813" y="1340696"/>
                  </a:cubicBezTo>
                  <a:cubicBezTo>
                    <a:pt x="949022" y="1345909"/>
                    <a:pt x="935899" y="1325302"/>
                    <a:pt x="921879" y="1318053"/>
                  </a:cubicBezTo>
                  <a:cubicBezTo>
                    <a:pt x="880635" y="1286614"/>
                    <a:pt x="845260" y="1246785"/>
                    <a:pt x="806624" y="1210296"/>
                  </a:cubicBezTo>
                  <a:cubicBezTo>
                    <a:pt x="799207" y="1203698"/>
                    <a:pt x="791789" y="1196938"/>
                    <a:pt x="784372" y="1190178"/>
                  </a:cubicBezTo>
                  <a:cubicBezTo>
                    <a:pt x="780622" y="1186838"/>
                    <a:pt x="776954" y="1183336"/>
                    <a:pt x="773286" y="1179915"/>
                  </a:cubicBezTo>
                  <a:cubicBezTo>
                    <a:pt x="769618" y="1176494"/>
                    <a:pt x="766032" y="1173073"/>
                    <a:pt x="762445" y="1169571"/>
                  </a:cubicBezTo>
                  <a:cubicBezTo>
                    <a:pt x="757555" y="1164847"/>
                    <a:pt x="752664" y="1159960"/>
                    <a:pt x="747855" y="1155073"/>
                  </a:cubicBezTo>
                  <a:cubicBezTo>
                    <a:pt x="746062" y="1153281"/>
                    <a:pt x="744350" y="1151570"/>
                    <a:pt x="742720" y="1149778"/>
                  </a:cubicBezTo>
                  <a:cubicBezTo>
                    <a:pt x="740845" y="1147824"/>
                    <a:pt x="738970" y="1145869"/>
                    <a:pt x="737096" y="1143833"/>
                  </a:cubicBezTo>
                  <a:cubicBezTo>
                    <a:pt x="735302" y="1141878"/>
                    <a:pt x="733509" y="1140005"/>
                    <a:pt x="731798" y="1138050"/>
                  </a:cubicBezTo>
                  <a:cubicBezTo>
                    <a:pt x="730412" y="1136584"/>
                    <a:pt x="729026" y="1135036"/>
                    <a:pt x="727722" y="1133488"/>
                  </a:cubicBezTo>
                  <a:cubicBezTo>
                    <a:pt x="726092" y="1131615"/>
                    <a:pt x="724462" y="1129823"/>
                    <a:pt x="722913" y="1127950"/>
                  </a:cubicBezTo>
                  <a:cubicBezTo>
                    <a:pt x="719653" y="1124203"/>
                    <a:pt x="716474" y="1120457"/>
                    <a:pt x="713376" y="1116629"/>
                  </a:cubicBezTo>
                  <a:cubicBezTo>
                    <a:pt x="713376" y="1116547"/>
                    <a:pt x="713376" y="1116547"/>
                    <a:pt x="713295" y="1116466"/>
                  </a:cubicBezTo>
                  <a:cubicBezTo>
                    <a:pt x="712480" y="1114837"/>
                    <a:pt x="711665" y="1113208"/>
                    <a:pt x="710768" y="1111579"/>
                  </a:cubicBezTo>
                  <a:cubicBezTo>
                    <a:pt x="709871" y="1109868"/>
                    <a:pt x="708975" y="1108239"/>
                    <a:pt x="707997" y="1106529"/>
                  </a:cubicBezTo>
                  <a:cubicBezTo>
                    <a:pt x="707100" y="1104818"/>
                    <a:pt x="706122" y="1103108"/>
                    <a:pt x="705144" y="1101479"/>
                  </a:cubicBezTo>
                  <a:cubicBezTo>
                    <a:pt x="700661" y="1093660"/>
                    <a:pt x="695933" y="1086004"/>
                    <a:pt x="691532" y="1079080"/>
                  </a:cubicBezTo>
                  <a:cubicBezTo>
                    <a:pt x="690635" y="1077696"/>
                    <a:pt x="689820" y="1076474"/>
                    <a:pt x="689005" y="1075171"/>
                  </a:cubicBezTo>
                  <a:cubicBezTo>
                    <a:pt x="681913" y="1064256"/>
                    <a:pt x="675963" y="1055704"/>
                    <a:pt x="673844" y="1052202"/>
                  </a:cubicBezTo>
                  <a:cubicBezTo>
                    <a:pt x="672540" y="1050573"/>
                    <a:pt x="671236" y="1048944"/>
                    <a:pt x="669931" y="1047233"/>
                  </a:cubicBezTo>
                  <a:cubicBezTo>
                    <a:pt x="670502" y="1046663"/>
                    <a:pt x="671073" y="1046012"/>
                    <a:pt x="671562" y="1045279"/>
                  </a:cubicBezTo>
                  <a:cubicBezTo>
                    <a:pt x="671969" y="1044708"/>
                    <a:pt x="672377" y="1044138"/>
                    <a:pt x="672703" y="1043568"/>
                  </a:cubicBezTo>
                  <a:cubicBezTo>
                    <a:pt x="674007" y="1041369"/>
                    <a:pt x="674904" y="1038926"/>
                    <a:pt x="675230" y="1036401"/>
                  </a:cubicBezTo>
                  <a:cubicBezTo>
                    <a:pt x="675800" y="1032654"/>
                    <a:pt x="676045" y="1028744"/>
                    <a:pt x="677675" y="1025323"/>
                  </a:cubicBezTo>
                  <a:cubicBezTo>
                    <a:pt x="697889" y="998201"/>
                    <a:pt x="708730" y="963911"/>
                    <a:pt x="698786" y="930598"/>
                  </a:cubicBezTo>
                  <a:cubicBezTo>
                    <a:pt x="683299" y="866334"/>
                    <a:pt x="653059" y="806469"/>
                    <a:pt x="617683" y="750920"/>
                  </a:cubicBezTo>
                  <a:cubicBezTo>
                    <a:pt x="576276" y="684050"/>
                    <a:pt x="535521" y="616284"/>
                    <a:pt x="484740" y="555930"/>
                  </a:cubicBezTo>
                  <a:cubicBezTo>
                    <a:pt x="448876" y="513006"/>
                    <a:pt x="409425" y="473177"/>
                    <a:pt x="372175" y="431393"/>
                  </a:cubicBezTo>
                  <a:cubicBezTo>
                    <a:pt x="303543" y="348396"/>
                    <a:pt x="239558" y="261734"/>
                    <a:pt x="164732" y="183950"/>
                  </a:cubicBezTo>
                  <a:cubicBezTo>
                    <a:pt x="111261" y="131170"/>
                    <a:pt x="65616" y="71305"/>
                    <a:pt x="10270" y="20317"/>
                  </a:cubicBezTo>
                  <a:cubicBezTo>
                    <a:pt x="7743" y="18526"/>
                    <a:pt x="3913" y="15023"/>
                    <a:pt x="0" y="12254"/>
                  </a:cubicBezTo>
                  <a:cubicBezTo>
                    <a:pt x="82" y="12172"/>
                    <a:pt x="245" y="12091"/>
                    <a:pt x="408" y="11928"/>
                  </a:cubicBezTo>
                  <a:cubicBezTo>
                    <a:pt x="4239" y="8344"/>
                    <a:pt x="7091" y="3620"/>
                    <a:pt x="11411" y="525"/>
                  </a:cubicBezTo>
                  <a:cubicBezTo>
                    <a:pt x="24045" y="-2244"/>
                    <a:pt x="36190" y="6552"/>
                    <a:pt x="46950" y="12580"/>
                  </a:cubicBezTo>
                  <a:cubicBezTo>
                    <a:pt x="92677" y="44915"/>
                    <a:pt x="133758" y="83359"/>
                    <a:pt x="173942" y="122292"/>
                  </a:cubicBezTo>
                  <a:cubicBezTo>
                    <a:pt x="209970" y="156582"/>
                    <a:pt x="243145" y="193479"/>
                    <a:pt x="276482" y="230294"/>
                  </a:cubicBezTo>
                  <a:cubicBezTo>
                    <a:pt x="323351" y="282096"/>
                    <a:pt x="375924" y="328278"/>
                    <a:pt x="421326" y="381465"/>
                  </a:cubicBezTo>
                  <a:cubicBezTo>
                    <a:pt x="524844" y="510970"/>
                    <a:pt x="638550" y="633388"/>
                    <a:pt x="732205" y="771201"/>
                  </a:cubicBezTo>
                  <a:cubicBezTo>
                    <a:pt x="818361" y="893049"/>
                    <a:pt x="920086" y="1010255"/>
                    <a:pt x="965405" y="11549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13478995" y="1458643"/>
              <a:ext cx="128215" cy="155683"/>
            </a:xfrm>
            <a:custGeom>
              <a:rect b="b" l="l" r="r" t="t"/>
              <a:pathLst>
                <a:path extrusionOk="0" h="155683" w="128215">
                  <a:moveTo>
                    <a:pt x="128215" y="152148"/>
                  </a:moveTo>
                  <a:cubicBezTo>
                    <a:pt x="126667" y="152229"/>
                    <a:pt x="125118" y="152392"/>
                    <a:pt x="123488" y="152636"/>
                  </a:cubicBezTo>
                  <a:cubicBezTo>
                    <a:pt x="121613" y="152799"/>
                    <a:pt x="119820" y="153044"/>
                    <a:pt x="117945" y="153288"/>
                  </a:cubicBezTo>
                  <a:cubicBezTo>
                    <a:pt x="100339" y="155487"/>
                    <a:pt x="82651" y="158175"/>
                    <a:pt x="66105" y="151170"/>
                  </a:cubicBezTo>
                  <a:cubicBezTo>
                    <a:pt x="62274" y="148808"/>
                    <a:pt x="58606" y="146121"/>
                    <a:pt x="55101" y="143351"/>
                  </a:cubicBezTo>
                  <a:cubicBezTo>
                    <a:pt x="52737" y="141478"/>
                    <a:pt x="50455" y="139442"/>
                    <a:pt x="48172" y="137405"/>
                  </a:cubicBezTo>
                  <a:cubicBezTo>
                    <a:pt x="45890" y="135369"/>
                    <a:pt x="43771" y="133170"/>
                    <a:pt x="41652" y="130971"/>
                  </a:cubicBezTo>
                  <a:cubicBezTo>
                    <a:pt x="39532" y="128772"/>
                    <a:pt x="37495" y="126410"/>
                    <a:pt x="35539" y="124048"/>
                  </a:cubicBezTo>
                  <a:cubicBezTo>
                    <a:pt x="33582" y="121686"/>
                    <a:pt x="31707" y="119324"/>
                    <a:pt x="29914" y="116799"/>
                  </a:cubicBezTo>
                  <a:cubicBezTo>
                    <a:pt x="20867" y="104337"/>
                    <a:pt x="13612" y="90328"/>
                    <a:pt x="8559" y="75585"/>
                  </a:cubicBezTo>
                  <a:cubicBezTo>
                    <a:pt x="8233" y="74526"/>
                    <a:pt x="7825" y="73467"/>
                    <a:pt x="7499" y="72409"/>
                  </a:cubicBezTo>
                  <a:cubicBezTo>
                    <a:pt x="4972" y="64589"/>
                    <a:pt x="3016" y="56526"/>
                    <a:pt x="1793" y="48381"/>
                  </a:cubicBezTo>
                  <a:cubicBezTo>
                    <a:pt x="1549" y="46833"/>
                    <a:pt x="1304" y="45367"/>
                    <a:pt x="1141" y="43738"/>
                  </a:cubicBezTo>
                  <a:cubicBezTo>
                    <a:pt x="815" y="40806"/>
                    <a:pt x="489" y="37874"/>
                    <a:pt x="326" y="34860"/>
                  </a:cubicBezTo>
                  <a:cubicBezTo>
                    <a:pt x="163" y="31684"/>
                    <a:pt x="0" y="28426"/>
                    <a:pt x="0" y="25249"/>
                  </a:cubicBezTo>
                  <a:cubicBezTo>
                    <a:pt x="0" y="23132"/>
                    <a:pt x="0" y="21014"/>
                    <a:pt x="163" y="18896"/>
                  </a:cubicBezTo>
                  <a:cubicBezTo>
                    <a:pt x="245" y="17186"/>
                    <a:pt x="326" y="15394"/>
                    <a:pt x="489" y="13683"/>
                  </a:cubicBezTo>
                  <a:cubicBezTo>
                    <a:pt x="489" y="13602"/>
                    <a:pt x="489" y="13439"/>
                    <a:pt x="489" y="13358"/>
                  </a:cubicBezTo>
                  <a:cubicBezTo>
                    <a:pt x="489" y="12706"/>
                    <a:pt x="571" y="12054"/>
                    <a:pt x="652" y="11321"/>
                  </a:cubicBezTo>
                  <a:cubicBezTo>
                    <a:pt x="815" y="9367"/>
                    <a:pt x="1060" y="7412"/>
                    <a:pt x="1386" y="5457"/>
                  </a:cubicBezTo>
                  <a:cubicBezTo>
                    <a:pt x="1630" y="3665"/>
                    <a:pt x="1956" y="1792"/>
                    <a:pt x="2282" y="0"/>
                  </a:cubicBezTo>
                  <a:cubicBezTo>
                    <a:pt x="2364" y="81"/>
                    <a:pt x="2445" y="244"/>
                    <a:pt x="2608" y="326"/>
                  </a:cubicBezTo>
                  <a:cubicBezTo>
                    <a:pt x="7988" y="6272"/>
                    <a:pt x="13368" y="12299"/>
                    <a:pt x="18666" y="18407"/>
                  </a:cubicBezTo>
                  <a:cubicBezTo>
                    <a:pt x="25024" y="25575"/>
                    <a:pt x="31218" y="32824"/>
                    <a:pt x="37495" y="40155"/>
                  </a:cubicBezTo>
                  <a:cubicBezTo>
                    <a:pt x="40673" y="43820"/>
                    <a:pt x="43771" y="47567"/>
                    <a:pt x="46868" y="51313"/>
                  </a:cubicBezTo>
                  <a:cubicBezTo>
                    <a:pt x="47439" y="51965"/>
                    <a:pt x="48010" y="52616"/>
                    <a:pt x="48499" y="53268"/>
                  </a:cubicBezTo>
                  <a:cubicBezTo>
                    <a:pt x="51677" y="57015"/>
                    <a:pt x="54775" y="60761"/>
                    <a:pt x="57872" y="64589"/>
                  </a:cubicBezTo>
                  <a:cubicBezTo>
                    <a:pt x="61214" y="68580"/>
                    <a:pt x="64556" y="72571"/>
                    <a:pt x="67816" y="76563"/>
                  </a:cubicBezTo>
                  <a:cubicBezTo>
                    <a:pt x="72218" y="82020"/>
                    <a:pt x="76619" y="87395"/>
                    <a:pt x="81021" y="92934"/>
                  </a:cubicBezTo>
                  <a:cubicBezTo>
                    <a:pt x="84608" y="97332"/>
                    <a:pt x="88194" y="101812"/>
                    <a:pt x="91699" y="106210"/>
                  </a:cubicBezTo>
                  <a:cubicBezTo>
                    <a:pt x="95122" y="110527"/>
                    <a:pt x="98546" y="114681"/>
                    <a:pt x="101888" y="118998"/>
                  </a:cubicBezTo>
                  <a:cubicBezTo>
                    <a:pt x="110772" y="129993"/>
                    <a:pt x="119494" y="141070"/>
                    <a:pt x="128215" y="1521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13911652" y="2736913"/>
              <a:ext cx="465259" cy="460864"/>
            </a:xfrm>
            <a:custGeom>
              <a:rect b="b" l="l" r="r" t="t"/>
              <a:pathLst>
                <a:path extrusionOk="0" h="460864" w="465259">
                  <a:moveTo>
                    <a:pt x="404942" y="246059"/>
                  </a:moveTo>
                  <a:cubicBezTo>
                    <a:pt x="424831" y="284096"/>
                    <a:pt x="455234" y="318468"/>
                    <a:pt x="465259" y="360984"/>
                  </a:cubicBezTo>
                  <a:cubicBezTo>
                    <a:pt x="436242" y="390958"/>
                    <a:pt x="400459" y="418243"/>
                    <a:pt x="361497" y="435755"/>
                  </a:cubicBezTo>
                  <a:cubicBezTo>
                    <a:pt x="346988" y="443004"/>
                    <a:pt x="331909" y="448868"/>
                    <a:pt x="316504" y="454000"/>
                  </a:cubicBezTo>
                  <a:cubicBezTo>
                    <a:pt x="302239" y="457665"/>
                    <a:pt x="284796" y="467765"/>
                    <a:pt x="273711" y="453348"/>
                  </a:cubicBezTo>
                  <a:cubicBezTo>
                    <a:pt x="233689" y="415230"/>
                    <a:pt x="192282" y="378496"/>
                    <a:pt x="155032" y="337527"/>
                  </a:cubicBezTo>
                  <a:cubicBezTo>
                    <a:pt x="114929" y="290286"/>
                    <a:pt x="81755" y="237588"/>
                    <a:pt x="39288" y="192302"/>
                  </a:cubicBezTo>
                  <a:cubicBezTo>
                    <a:pt x="27632" y="179515"/>
                    <a:pt x="16057" y="166727"/>
                    <a:pt x="4565" y="153777"/>
                  </a:cubicBezTo>
                  <a:cubicBezTo>
                    <a:pt x="3179" y="152555"/>
                    <a:pt x="1712" y="150926"/>
                    <a:pt x="0" y="148971"/>
                  </a:cubicBezTo>
                  <a:cubicBezTo>
                    <a:pt x="3668" y="147912"/>
                    <a:pt x="7254" y="146772"/>
                    <a:pt x="10841" y="145550"/>
                  </a:cubicBezTo>
                  <a:cubicBezTo>
                    <a:pt x="11411" y="145387"/>
                    <a:pt x="12063" y="145143"/>
                    <a:pt x="12634" y="144980"/>
                  </a:cubicBezTo>
                  <a:cubicBezTo>
                    <a:pt x="16872" y="143595"/>
                    <a:pt x="21029" y="142129"/>
                    <a:pt x="25187" y="140582"/>
                  </a:cubicBezTo>
                  <a:cubicBezTo>
                    <a:pt x="34316" y="137242"/>
                    <a:pt x="43282" y="133577"/>
                    <a:pt x="52248" y="129668"/>
                  </a:cubicBezTo>
                  <a:cubicBezTo>
                    <a:pt x="55508" y="128202"/>
                    <a:pt x="58850" y="126735"/>
                    <a:pt x="62029" y="125269"/>
                  </a:cubicBezTo>
                  <a:cubicBezTo>
                    <a:pt x="67001" y="122907"/>
                    <a:pt x="71892" y="120545"/>
                    <a:pt x="76782" y="118102"/>
                  </a:cubicBezTo>
                  <a:cubicBezTo>
                    <a:pt x="79635" y="116717"/>
                    <a:pt x="82488" y="115251"/>
                    <a:pt x="85341" y="113785"/>
                  </a:cubicBezTo>
                  <a:cubicBezTo>
                    <a:pt x="86075" y="113459"/>
                    <a:pt x="86727" y="113052"/>
                    <a:pt x="87460" y="112645"/>
                  </a:cubicBezTo>
                  <a:cubicBezTo>
                    <a:pt x="90884" y="110853"/>
                    <a:pt x="94307" y="109061"/>
                    <a:pt x="97731" y="107187"/>
                  </a:cubicBezTo>
                  <a:cubicBezTo>
                    <a:pt x="100828" y="105884"/>
                    <a:pt x="103925" y="104500"/>
                    <a:pt x="107023" y="103034"/>
                  </a:cubicBezTo>
                  <a:cubicBezTo>
                    <a:pt x="107349" y="102952"/>
                    <a:pt x="107593" y="102789"/>
                    <a:pt x="107919" y="102626"/>
                  </a:cubicBezTo>
                  <a:cubicBezTo>
                    <a:pt x="110691" y="101323"/>
                    <a:pt x="113462" y="100020"/>
                    <a:pt x="116152" y="98635"/>
                  </a:cubicBezTo>
                  <a:cubicBezTo>
                    <a:pt x="118190" y="97658"/>
                    <a:pt x="120146" y="96599"/>
                    <a:pt x="122184" y="95540"/>
                  </a:cubicBezTo>
                  <a:cubicBezTo>
                    <a:pt x="124384" y="94400"/>
                    <a:pt x="126585" y="93178"/>
                    <a:pt x="128786" y="91956"/>
                  </a:cubicBezTo>
                  <a:cubicBezTo>
                    <a:pt x="130497" y="90979"/>
                    <a:pt x="132209" y="90002"/>
                    <a:pt x="133921" y="89024"/>
                  </a:cubicBezTo>
                  <a:cubicBezTo>
                    <a:pt x="139871" y="85603"/>
                    <a:pt x="145658" y="81938"/>
                    <a:pt x="151364" y="78191"/>
                  </a:cubicBezTo>
                  <a:cubicBezTo>
                    <a:pt x="152994" y="77132"/>
                    <a:pt x="154706" y="75992"/>
                    <a:pt x="156336" y="74852"/>
                  </a:cubicBezTo>
                  <a:cubicBezTo>
                    <a:pt x="158537" y="73386"/>
                    <a:pt x="160738" y="71838"/>
                    <a:pt x="162939" y="70209"/>
                  </a:cubicBezTo>
                  <a:cubicBezTo>
                    <a:pt x="164487" y="69151"/>
                    <a:pt x="165954" y="68092"/>
                    <a:pt x="167422" y="66951"/>
                  </a:cubicBezTo>
                  <a:cubicBezTo>
                    <a:pt x="180708" y="57178"/>
                    <a:pt x="193423" y="46589"/>
                    <a:pt x="205487" y="35349"/>
                  </a:cubicBezTo>
                  <a:cubicBezTo>
                    <a:pt x="206872" y="34046"/>
                    <a:pt x="208258" y="32824"/>
                    <a:pt x="209644" y="31439"/>
                  </a:cubicBezTo>
                  <a:cubicBezTo>
                    <a:pt x="220240" y="21421"/>
                    <a:pt x="230429" y="10833"/>
                    <a:pt x="240210" y="0"/>
                  </a:cubicBezTo>
                  <a:cubicBezTo>
                    <a:pt x="245345" y="6597"/>
                    <a:pt x="250399" y="13195"/>
                    <a:pt x="255453" y="19873"/>
                  </a:cubicBezTo>
                  <a:cubicBezTo>
                    <a:pt x="260425" y="26471"/>
                    <a:pt x="265397" y="33069"/>
                    <a:pt x="270206" y="39666"/>
                  </a:cubicBezTo>
                  <a:cubicBezTo>
                    <a:pt x="270369" y="39829"/>
                    <a:pt x="270450" y="39910"/>
                    <a:pt x="270532" y="40073"/>
                  </a:cubicBezTo>
                  <a:cubicBezTo>
                    <a:pt x="280395" y="53512"/>
                    <a:pt x="290094" y="66951"/>
                    <a:pt x="299631" y="80635"/>
                  </a:cubicBezTo>
                  <a:cubicBezTo>
                    <a:pt x="302484" y="84707"/>
                    <a:pt x="305337" y="88780"/>
                    <a:pt x="308190" y="92852"/>
                  </a:cubicBezTo>
                  <a:cubicBezTo>
                    <a:pt x="308679" y="93585"/>
                    <a:pt x="309249" y="94400"/>
                    <a:pt x="309738" y="95133"/>
                  </a:cubicBezTo>
                  <a:cubicBezTo>
                    <a:pt x="312917" y="99694"/>
                    <a:pt x="316015" y="104337"/>
                    <a:pt x="319193" y="108979"/>
                  </a:cubicBezTo>
                  <a:cubicBezTo>
                    <a:pt x="327100" y="120627"/>
                    <a:pt x="334843" y="132356"/>
                    <a:pt x="342505" y="144166"/>
                  </a:cubicBezTo>
                  <a:cubicBezTo>
                    <a:pt x="344299" y="146935"/>
                    <a:pt x="346092" y="149704"/>
                    <a:pt x="347885" y="152555"/>
                  </a:cubicBezTo>
                  <a:cubicBezTo>
                    <a:pt x="352776" y="160211"/>
                    <a:pt x="357666" y="167949"/>
                    <a:pt x="362475" y="175687"/>
                  </a:cubicBezTo>
                  <a:cubicBezTo>
                    <a:pt x="366143" y="181470"/>
                    <a:pt x="369648" y="187334"/>
                    <a:pt x="373235" y="193117"/>
                  </a:cubicBezTo>
                  <a:cubicBezTo>
                    <a:pt x="376821" y="198900"/>
                    <a:pt x="380407" y="204764"/>
                    <a:pt x="383912" y="210628"/>
                  </a:cubicBezTo>
                  <a:cubicBezTo>
                    <a:pt x="386765" y="215434"/>
                    <a:pt x="389700" y="220321"/>
                    <a:pt x="392552" y="225126"/>
                  </a:cubicBezTo>
                  <a:cubicBezTo>
                    <a:pt x="396873" y="232131"/>
                    <a:pt x="400948" y="239136"/>
                    <a:pt x="404942" y="2460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11426001" y="-833765"/>
              <a:ext cx="2991607" cy="4072541"/>
            </a:xfrm>
            <a:custGeom>
              <a:rect b="b" l="l" r="r" t="t"/>
              <a:pathLst>
                <a:path extrusionOk="0" h="4072541" w="2991607">
                  <a:moveTo>
                    <a:pt x="65697" y="111842"/>
                  </a:moveTo>
                  <a:cubicBezTo>
                    <a:pt x="71077" y="108339"/>
                    <a:pt x="76619" y="104918"/>
                    <a:pt x="82162" y="101579"/>
                  </a:cubicBezTo>
                  <a:cubicBezTo>
                    <a:pt x="75315" y="95715"/>
                    <a:pt x="69365" y="87162"/>
                    <a:pt x="64637" y="81217"/>
                  </a:cubicBezTo>
                  <a:cubicBezTo>
                    <a:pt x="53063" y="66474"/>
                    <a:pt x="40837" y="52220"/>
                    <a:pt x="27143" y="39433"/>
                  </a:cubicBezTo>
                  <a:cubicBezTo>
                    <a:pt x="32278" y="67207"/>
                    <a:pt x="38391" y="96448"/>
                    <a:pt x="52411" y="121045"/>
                  </a:cubicBezTo>
                  <a:cubicBezTo>
                    <a:pt x="55101" y="119009"/>
                    <a:pt x="57872" y="117054"/>
                    <a:pt x="60644" y="115181"/>
                  </a:cubicBezTo>
                  <a:cubicBezTo>
                    <a:pt x="60562" y="113878"/>
                    <a:pt x="60480" y="112575"/>
                    <a:pt x="60480" y="111271"/>
                  </a:cubicBezTo>
                  <a:cubicBezTo>
                    <a:pt x="60480" y="108013"/>
                    <a:pt x="65616" y="108013"/>
                    <a:pt x="65616" y="111271"/>
                  </a:cubicBezTo>
                  <a:cubicBezTo>
                    <a:pt x="65616" y="111516"/>
                    <a:pt x="65616" y="111679"/>
                    <a:pt x="65697" y="111842"/>
                  </a:cubicBezTo>
                  <a:close/>
                  <a:moveTo>
                    <a:pt x="124873" y="196223"/>
                  </a:moveTo>
                  <a:cubicBezTo>
                    <a:pt x="132128" y="192802"/>
                    <a:pt x="138486" y="187590"/>
                    <a:pt x="145169" y="183110"/>
                  </a:cubicBezTo>
                  <a:cubicBezTo>
                    <a:pt x="135144" y="160956"/>
                    <a:pt x="118434" y="142711"/>
                    <a:pt x="103925" y="123326"/>
                  </a:cubicBezTo>
                  <a:cubicBezTo>
                    <a:pt x="92921" y="128131"/>
                    <a:pt x="81918" y="133018"/>
                    <a:pt x="71077" y="138394"/>
                  </a:cubicBezTo>
                  <a:cubicBezTo>
                    <a:pt x="85993" y="160304"/>
                    <a:pt x="102947" y="180911"/>
                    <a:pt x="124873" y="196223"/>
                  </a:cubicBezTo>
                  <a:close/>
                  <a:moveTo>
                    <a:pt x="408773" y="639879"/>
                  </a:moveTo>
                  <a:cubicBezTo>
                    <a:pt x="408203" y="639146"/>
                    <a:pt x="407550" y="638413"/>
                    <a:pt x="406980" y="637598"/>
                  </a:cubicBezTo>
                  <a:cubicBezTo>
                    <a:pt x="393286" y="620250"/>
                    <a:pt x="380571" y="602331"/>
                    <a:pt x="367447" y="584575"/>
                  </a:cubicBezTo>
                  <a:cubicBezTo>
                    <a:pt x="334354" y="542791"/>
                    <a:pt x="300935" y="501170"/>
                    <a:pt x="266619" y="460446"/>
                  </a:cubicBezTo>
                  <a:cubicBezTo>
                    <a:pt x="230021" y="418988"/>
                    <a:pt x="197580" y="374109"/>
                    <a:pt x="164976" y="329556"/>
                  </a:cubicBezTo>
                  <a:cubicBezTo>
                    <a:pt x="153973" y="312208"/>
                    <a:pt x="97975" y="252994"/>
                    <a:pt x="106534" y="226360"/>
                  </a:cubicBezTo>
                  <a:cubicBezTo>
                    <a:pt x="97079" y="216749"/>
                    <a:pt x="92188" y="203391"/>
                    <a:pt x="83385" y="193047"/>
                  </a:cubicBezTo>
                  <a:cubicBezTo>
                    <a:pt x="79798" y="187834"/>
                    <a:pt x="63578" y="164458"/>
                    <a:pt x="56323" y="146458"/>
                  </a:cubicBezTo>
                  <a:cubicBezTo>
                    <a:pt x="54612" y="147435"/>
                    <a:pt x="52982" y="148412"/>
                    <a:pt x="51351" y="149390"/>
                  </a:cubicBezTo>
                  <a:cubicBezTo>
                    <a:pt x="48498" y="151345"/>
                    <a:pt x="44178" y="154114"/>
                    <a:pt x="40021" y="155661"/>
                  </a:cubicBezTo>
                  <a:cubicBezTo>
                    <a:pt x="61703" y="250713"/>
                    <a:pt x="96834" y="342099"/>
                    <a:pt x="132617" y="432671"/>
                  </a:cubicBezTo>
                  <a:cubicBezTo>
                    <a:pt x="158374" y="494817"/>
                    <a:pt x="188777" y="554927"/>
                    <a:pt x="213393" y="617643"/>
                  </a:cubicBezTo>
                  <a:cubicBezTo>
                    <a:pt x="221707" y="638902"/>
                    <a:pt x="232304" y="659264"/>
                    <a:pt x="239884" y="680848"/>
                  </a:cubicBezTo>
                  <a:cubicBezTo>
                    <a:pt x="241514" y="685817"/>
                    <a:pt x="240455" y="690704"/>
                    <a:pt x="237928" y="694776"/>
                  </a:cubicBezTo>
                  <a:cubicBezTo>
                    <a:pt x="239314" y="697871"/>
                    <a:pt x="240210" y="701536"/>
                    <a:pt x="240699" y="704713"/>
                  </a:cubicBezTo>
                  <a:cubicBezTo>
                    <a:pt x="277134" y="703165"/>
                    <a:pt x="312836" y="694613"/>
                    <a:pt x="345114" y="677427"/>
                  </a:cubicBezTo>
                  <a:cubicBezTo>
                    <a:pt x="367121" y="665861"/>
                    <a:pt x="388314" y="653318"/>
                    <a:pt x="408773" y="639879"/>
                  </a:cubicBezTo>
                  <a:close/>
                  <a:moveTo>
                    <a:pt x="627220" y="444237"/>
                  </a:moveTo>
                  <a:cubicBezTo>
                    <a:pt x="630236" y="436174"/>
                    <a:pt x="632844" y="428029"/>
                    <a:pt x="633333" y="419314"/>
                  </a:cubicBezTo>
                  <a:cubicBezTo>
                    <a:pt x="624693" y="413449"/>
                    <a:pt x="617928" y="404979"/>
                    <a:pt x="610021" y="398055"/>
                  </a:cubicBezTo>
                  <a:cubicBezTo>
                    <a:pt x="609858" y="397811"/>
                    <a:pt x="609614" y="397567"/>
                    <a:pt x="609369" y="397241"/>
                  </a:cubicBezTo>
                  <a:cubicBezTo>
                    <a:pt x="604805" y="397159"/>
                    <a:pt x="600159" y="395286"/>
                    <a:pt x="596083" y="391214"/>
                  </a:cubicBezTo>
                  <a:cubicBezTo>
                    <a:pt x="554513" y="354317"/>
                    <a:pt x="519545" y="309927"/>
                    <a:pt x="474470" y="277184"/>
                  </a:cubicBezTo>
                  <a:cubicBezTo>
                    <a:pt x="414316" y="240858"/>
                    <a:pt x="357992" y="198178"/>
                    <a:pt x="296615" y="163888"/>
                  </a:cubicBezTo>
                  <a:cubicBezTo>
                    <a:pt x="250562" y="141734"/>
                    <a:pt x="202797" y="122023"/>
                    <a:pt x="154380" y="105896"/>
                  </a:cubicBezTo>
                  <a:cubicBezTo>
                    <a:pt x="148185" y="103778"/>
                    <a:pt x="142480" y="105651"/>
                    <a:pt x="136937" y="108176"/>
                  </a:cubicBezTo>
                  <a:cubicBezTo>
                    <a:pt x="155277" y="128539"/>
                    <a:pt x="182501" y="155987"/>
                    <a:pt x="185191" y="182295"/>
                  </a:cubicBezTo>
                  <a:cubicBezTo>
                    <a:pt x="188125" y="183273"/>
                    <a:pt x="190897" y="184657"/>
                    <a:pt x="193423" y="185961"/>
                  </a:cubicBezTo>
                  <a:cubicBezTo>
                    <a:pt x="227250" y="213491"/>
                    <a:pt x="252192" y="250469"/>
                    <a:pt x="279906" y="283863"/>
                  </a:cubicBezTo>
                  <a:cubicBezTo>
                    <a:pt x="334354" y="347638"/>
                    <a:pt x="383831" y="415404"/>
                    <a:pt x="434367" y="482356"/>
                  </a:cubicBezTo>
                  <a:cubicBezTo>
                    <a:pt x="457027" y="510863"/>
                    <a:pt x="479687" y="539696"/>
                    <a:pt x="501206" y="569181"/>
                  </a:cubicBezTo>
                  <a:cubicBezTo>
                    <a:pt x="540738" y="534646"/>
                    <a:pt x="577743" y="497098"/>
                    <a:pt x="613852" y="458002"/>
                  </a:cubicBezTo>
                  <a:cubicBezTo>
                    <a:pt x="617357" y="452871"/>
                    <a:pt x="622003" y="447577"/>
                    <a:pt x="627220" y="444237"/>
                  </a:cubicBezTo>
                  <a:close/>
                  <a:moveTo>
                    <a:pt x="1271231" y="1303612"/>
                  </a:moveTo>
                  <a:cubicBezTo>
                    <a:pt x="1271557" y="1303286"/>
                    <a:pt x="1271965" y="1302879"/>
                    <a:pt x="1272291" y="1302553"/>
                  </a:cubicBezTo>
                  <a:cubicBezTo>
                    <a:pt x="1271476" y="1300761"/>
                    <a:pt x="1270661" y="1299050"/>
                    <a:pt x="1269764" y="1297340"/>
                  </a:cubicBezTo>
                  <a:cubicBezTo>
                    <a:pt x="1269194" y="1296118"/>
                    <a:pt x="1268542" y="1294896"/>
                    <a:pt x="1267889" y="1293593"/>
                  </a:cubicBezTo>
                  <a:cubicBezTo>
                    <a:pt x="1266259" y="1290335"/>
                    <a:pt x="1264629" y="1287159"/>
                    <a:pt x="1262836" y="1284064"/>
                  </a:cubicBezTo>
                  <a:cubicBezTo>
                    <a:pt x="1262184" y="1282761"/>
                    <a:pt x="1261450" y="1281457"/>
                    <a:pt x="1260635" y="1280154"/>
                  </a:cubicBezTo>
                  <a:cubicBezTo>
                    <a:pt x="1259005" y="1277303"/>
                    <a:pt x="1257375" y="1274453"/>
                    <a:pt x="1255744" y="1271683"/>
                  </a:cubicBezTo>
                  <a:cubicBezTo>
                    <a:pt x="1254929" y="1270299"/>
                    <a:pt x="1254114" y="1268996"/>
                    <a:pt x="1253299" y="1267611"/>
                  </a:cubicBezTo>
                  <a:cubicBezTo>
                    <a:pt x="1251180" y="1264109"/>
                    <a:pt x="1249061" y="1260688"/>
                    <a:pt x="1246778" y="1257267"/>
                  </a:cubicBezTo>
                  <a:cubicBezTo>
                    <a:pt x="1246045" y="1256208"/>
                    <a:pt x="1245393" y="1255068"/>
                    <a:pt x="1244578" y="1254009"/>
                  </a:cubicBezTo>
                  <a:cubicBezTo>
                    <a:pt x="1243844" y="1252950"/>
                    <a:pt x="1243110" y="1251810"/>
                    <a:pt x="1242377" y="1250751"/>
                  </a:cubicBezTo>
                  <a:cubicBezTo>
                    <a:pt x="1240747" y="1248307"/>
                    <a:pt x="1239035" y="1245864"/>
                    <a:pt x="1237405" y="1243420"/>
                  </a:cubicBezTo>
                  <a:cubicBezTo>
                    <a:pt x="1220614" y="1219067"/>
                    <a:pt x="1201948" y="1195854"/>
                    <a:pt x="1184260" y="1171989"/>
                  </a:cubicBezTo>
                  <a:cubicBezTo>
                    <a:pt x="1182467" y="1169627"/>
                    <a:pt x="1180674" y="1167265"/>
                    <a:pt x="1178962" y="1164821"/>
                  </a:cubicBezTo>
                  <a:cubicBezTo>
                    <a:pt x="1164535" y="1145192"/>
                    <a:pt x="1150841" y="1125074"/>
                    <a:pt x="1139267" y="1103572"/>
                  </a:cubicBezTo>
                  <a:cubicBezTo>
                    <a:pt x="1138533" y="1103572"/>
                    <a:pt x="1137881" y="1103572"/>
                    <a:pt x="1137147" y="1103490"/>
                  </a:cubicBezTo>
                  <a:cubicBezTo>
                    <a:pt x="1136740" y="1103490"/>
                    <a:pt x="1136332" y="1103409"/>
                    <a:pt x="1135925" y="1103409"/>
                  </a:cubicBezTo>
                  <a:cubicBezTo>
                    <a:pt x="1134620" y="1103164"/>
                    <a:pt x="1133235" y="1102838"/>
                    <a:pt x="1131931" y="1102268"/>
                  </a:cubicBezTo>
                  <a:cubicBezTo>
                    <a:pt x="1131360" y="1102105"/>
                    <a:pt x="1130871" y="1101861"/>
                    <a:pt x="1130300" y="1101535"/>
                  </a:cubicBezTo>
                  <a:cubicBezTo>
                    <a:pt x="1129730" y="1101209"/>
                    <a:pt x="1129159" y="1100884"/>
                    <a:pt x="1128589" y="1100476"/>
                  </a:cubicBezTo>
                  <a:cubicBezTo>
                    <a:pt x="1128100" y="1100151"/>
                    <a:pt x="1127529" y="1099743"/>
                    <a:pt x="1127040" y="1099336"/>
                  </a:cubicBezTo>
                  <a:cubicBezTo>
                    <a:pt x="1126551" y="1098929"/>
                    <a:pt x="1125980" y="1098440"/>
                    <a:pt x="1125491" y="1097951"/>
                  </a:cubicBezTo>
                  <a:cubicBezTo>
                    <a:pt x="1124758" y="1097218"/>
                    <a:pt x="1124106" y="1096485"/>
                    <a:pt x="1123454" y="1095589"/>
                  </a:cubicBezTo>
                  <a:cubicBezTo>
                    <a:pt x="1123046" y="1095019"/>
                    <a:pt x="1122557" y="1094368"/>
                    <a:pt x="1122231" y="1093716"/>
                  </a:cubicBezTo>
                  <a:cubicBezTo>
                    <a:pt x="1122149" y="1093635"/>
                    <a:pt x="1122068" y="1093472"/>
                    <a:pt x="1121986" y="1093390"/>
                  </a:cubicBezTo>
                  <a:cubicBezTo>
                    <a:pt x="1121579" y="1092739"/>
                    <a:pt x="1121253" y="1092006"/>
                    <a:pt x="1120845" y="1091273"/>
                  </a:cubicBezTo>
                  <a:cubicBezTo>
                    <a:pt x="1083432" y="1000945"/>
                    <a:pt x="1026294" y="922183"/>
                    <a:pt x="971600" y="842037"/>
                  </a:cubicBezTo>
                  <a:cubicBezTo>
                    <a:pt x="918374" y="764986"/>
                    <a:pt x="874033" y="681255"/>
                    <a:pt x="811188" y="611372"/>
                  </a:cubicBezTo>
                  <a:cubicBezTo>
                    <a:pt x="781682" y="577081"/>
                    <a:pt x="760163" y="537171"/>
                    <a:pt x="740193" y="496854"/>
                  </a:cubicBezTo>
                  <a:cubicBezTo>
                    <a:pt x="723076" y="466717"/>
                    <a:pt x="704655" y="432183"/>
                    <a:pt x="670665" y="418906"/>
                  </a:cubicBezTo>
                  <a:cubicBezTo>
                    <a:pt x="670583" y="419721"/>
                    <a:pt x="670502" y="420617"/>
                    <a:pt x="670420" y="421431"/>
                  </a:cubicBezTo>
                  <a:cubicBezTo>
                    <a:pt x="670420" y="421676"/>
                    <a:pt x="670420" y="422002"/>
                    <a:pt x="670339" y="422246"/>
                  </a:cubicBezTo>
                  <a:cubicBezTo>
                    <a:pt x="670257" y="423060"/>
                    <a:pt x="670176" y="423875"/>
                    <a:pt x="670013" y="424608"/>
                  </a:cubicBezTo>
                  <a:cubicBezTo>
                    <a:pt x="669687" y="426807"/>
                    <a:pt x="669198" y="429006"/>
                    <a:pt x="668627" y="431124"/>
                  </a:cubicBezTo>
                  <a:cubicBezTo>
                    <a:pt x="668464" y="431775"/>
                    <a:pt x="668301" y="432427"/>
                    <a:pt x="668057" y="433079"/>
                  </a:cubicBezTo>
                  <a:cubicBezTo>
                    <a:pt x="668057" y="433160"/>
                    <a:pt x="667975" y="433323"/>
                    <a:pt x="667975" y="433486"/>
                  </a:cubicBezTo>
                  <a:cubicBezTo>
                    <a:pt x="667731" y="434463"/>
                    <a:pt x="667405" y="435441"/>
                    <a:pt x="667079" y="436337"/>
                  </a:cubicBezTo>
                  <a:cubicBezTo>
                    <a:pt x="666589" y="437884"/>
                    <a:pt x="665937" y="439432"/>
                    <a:pt x="665285" y="440979"/>
                  </a:cubicBezTo>
                  <a:cubicBezTo>
                    <a:pt x="664796" y="442282"/>
                    <a:pt x="664226" y="443586"/>
                    <a:pt x="663574" y="444889"/>
                  </a:cubicBezTo>
                  <a:cubicBezTo>
                    <a:pt x="663248" y="445622"/>
                    <a:pt x="662840" y="446355"/>
                    <a:pt x="662514" y="447169"/>
                  </a:cubicBezTo>
                  <a:cubicBezTo>
                    <a:pt x="661780" y="448636"/>
                    <a:pt x="661047" y="450020"/>
                    <a:pt x="660232" y="451486"/>
                  </a:cubicBezTo>
                  <a:lnTo>
                    <a:pt x="660232" y="451486"/>
                  </a:lnTo>
                  <a:cubicBezTo>
                    <a:pt x="659417" y="452952"/>
                    <a:pt x="658602" y="454337"/>
                    <a:pt x="657786" y="455722"/>
                  </a:cubicBezTo>
                  <a:lnTo>
                    <a:pt x="657786" y="455722"/>
                  </a:lnTo>
                  <a:cubicBezTo>
                    <a:pt x="658275" y="457513"/>
                    <a:pt x="658520" y="459305"/>
                    <a:pt x="658438" y="461179"/>
                  </a:cubicBezTo>
                  <a:cubicBezTo>
                    <a:pt x="658438" y="462238"/>
                    <a:pt x="658357" y="463296"/>
                    <a:pt x="658194" y="464355"/>
                  </a:cubicBezTo>
                  <a:cubicBezTo>
                    <a:pt x="658112" y="465170"/>
                    <a:pt x="657868" y="466066"/>
                    <a:pt x="657623" y="466962"/>
                  </a:cubicBezTo>
                  <a:cubicBezTo>
                    <a:pt x="657216" y="468346"/>
                    <a:pt x="656564" y="469731"/>
                    <a:pt x="655749" y="471034"/>
                  </a:cubicBezTo>
                  <a:cubicBezTo>
                    <a:pt x="655749" y="471116"/>
                    <a:pt x="655667" y="471197"/>
                    <a:pt x="655586" y="471278"/>
                  </a:cubicBezTo>
                  <a:cubicBezTo>
                    <a:pt x="655178" y="471930"/>
                    <a:pt x="654771" y="472582"/>
                    <a:pt x="654281" y="473152"/>
                  </a:cubicBezTo>
                  <a:cubicBezTo>
                    <a:pt x="650614" y="477224"/>
                    <a:pt x="646864" y="481215"/>
                    <a:pt x="643115" y="485288"/>
                  </a:cubicBezTo>
                  <a:cubicBezTo>
                    <a:pt x="639365" y="489360"/>
                    <a:pt x="635616" y="493351"/>
                    <a:pt x="631866" y="497424"/>
                  </a:cubicBezTo>
                  <a:cubicBezTo>
                    <a:pt x="628117" y="501496"/>
                    <a:pt x="624367" y="505487"/>
                    <a:pt x="620536" y="509478"/>
                  </a:cubicBezTo>
                  <a:cubicBezTo>
                    <a:pt x="616705" y="513469"/>
                    <a:pt x="612874" y="517460"/>
                    <a:pt x="609043" y="521451"/>
                  </a:cubicBezTo>
                  <a:cubicBezTo>
                    <a:pt x="589889" y="541244"/>
                    <a:pt x="570245" y="560547"/>
                    <a:pt x="549786" y="578955"/>
                  </a:cubicBezTo>
                  <a:cubicBezTo>
                    <a:pt x="546770" y="581724"/>
                    <a:pt x="543672" y="584493"/>
                    <a:pt x="540493" y="587181"/>
                  </a:cubicBezTo>
                  <a:cubicBezTo>
                    <a:pt x="531201" y="595408"/>
                    <a:pt x="521746" y="603390"/>
                    <a:pt x="512046" y="611127"/>
                  </a:cubicBezTo>
                  <a:lnTo>
                    <a:pt x="511965" y="611209"/>
                  </a:lnTo>
                  <a:cubicBezTo>
                    <a:pt x="511639" y="611616"/>
                    <a:pt x="511231" y="612023"/>
                    <a:pt x="510824" y="612349"/>
                  </a:cubicBezTo>
                  <a:cubicBezTo>
                    <a:pt x="510009" y="613164"/>
                    <a:pt x="509030" y="613897"/>
                    <a:pt x="508052" y="614548"/>
                  </a:cubicBezTo>
                  <a:cubicBezTo>
                    <a:pt x="507645" y="614874"/>
                    <a:pt x="507074" y="615200"/>
                    <a:pt x="506585" y="615444"/>
                  </a:cubicBezTo>
                  <a:lnTo>
                    <a:pt x="506585" y="615444"/>
                  </a:lnTo>
                  <a:cubicBezTo>
                    <a:pt x="483029" y="634015"/>
                    <a:pt x="458494" y="651119"/>
                    <a:pt x="432493" y="666269"/>
                  </a:cubicBezTo>
                  <a:cubicBezTo>
                    <a:pt x="379348" y="698604"/>
                    <a:pt x="321394" y="731673"/>
                    <a:pt x="257083" y="728741"/>
                  </a:cubicBezTo>
                  <a:cubicBezTo>
                    <a:pt x="255534" y="728578"/>
                    <a:pt x="253822" y="728496"/>
                    <a:pt x="252111" y="728333"/>
                  </a:cubicBezTo>
                  <a:cubicBezTo>
                    <a:pt x="251866" y="728496"/>
                    <a:pt x="251622" y="728659"/>
                    <a:pt x="251377" y="728822"/>
                  </a:cubicBezTo>
                  <a:cubicBezTo>
                    <a:pt x="249502" y="733546"/>
                    <a:pt x="244938" y="735908"/>
                    <a:pt x="240699" y="738270"/>
                  </a:cubicBezTo>
                  <a:cubicBezTo>
                    <a:pt x="231652" y="789176"/>
                    <a:pt x="328812" y="879015"/>
                    <a:pt x="354161" y="929921"/>
                  </a:cubicBezTo>
                  <a:cubicBezTo>
                    <a:pt x="382038" y="970401"/>
                    <a:pt x="405920" y="1013244"/>
                    <a:pt x="430373" y="1055842"/>
                  </a:cubicBezTo>
                  <a:cubicBezTo>
                    <a:pt x="468928" y="1119373"/>
                    <a:pt x="512046" y="1179971"/>
                    <a:pt x="546770" y="1245864"/>
                  </a:cubicBezTo>
                  <a:cubicBezTo>
                    <a:pt x="566577" y="1280643"/>
                    <a:pt x="584835" y="1316318"/>
                    <a:pt x="606680" y="1349793"/>
                  </a:cubicBezTo>
                  <a:cubicBezTo>
                    <a:pt x="642789" y="1402736"/>
                    <a:pt x="687375" y="1451361"/>
                    <a:pt x="722261" y="1504792"/>
                  </a:cubicBezTo>
                  <a:cubicBezTo>
                    <a:pt x="724462" y="1507236"/>
                    <a:pt x="726499" y="1510086"/>
                    <a:pt x="728211" y="1513100"/>
                  </a:cubicBezTo>
                  <a:cubicBezTo>
                    <a:pt x="728782" y="1512937"/>
                    <a:pt x="729352" y="1512856"/>
                    <a:pt x="730004" y="1512774"/>
                  </a:cubicBezTo>
                  <a:cubicBezTo>
                    <a:pt x="736281" y="1511960"/>
                    <a:pt x="742394" y="1514892"/>
                    <a:pt x="745899" y="1519779"/>
                  </a:cubicBezTo>
                  <a:cubicBezTo>
                    <a:pt x="780215" y="1545272"/>
                    <a:pt x="826757" y="1547472"/>
                    <a:pt x="868082" y="1546738"/>
                  </a:cubicBezTo>
                  <a:cubicBezTo>
                    <a:pt x="920901" y="1543806"/>
                    <a:pt x="971600" y="1527191"/>
                    <a:pt x="1021566" y="1510901"/>
                  </a:cubicBezTo>
                  <a:cubicBezTo>
                    <a:pt x="1049524" y="1501045"/>
                    <a:pt x="1077808" y="1491027"/>
                    <a:pt x="1102587" y="1474330"/>
                  </a:cubicBezTo>
                  <a:cubicBezTo>
                    <a:pt x="1161030" y="1429858"/>
                    <a:pt x="1221021" y="1383758"/>
                    <a:pt x="1259331" y="1320309"/>
                  </a:cubicBezTo>
                  <a:cubicBezTo>
                    <a:pt x="1262999" y="1314607"/>
                    <a:pt x="1266341" y="1308580"/>
                    <a:pt x="1271231" y="1303612"/>
                  </a:cubicBezTo>
                  <a:close/>
                  <a:moveTo>
                    <a:pt x="2176564" y="2445046"/>
                  </a:moveTo>
                  <a:cubicBezTo>
                    <a:pt x="2178113" y="2444883"/>
                    <a:pt x="2179661" y="2444720"/>
                    <a:pt x="2181291" y="2444557"/>
                  </a:cubicBezTo>
                  <a:cubicBezTo>
                    <a:pt x="2172570" y="2433480"/>
                    <a:pt x="2163848" y="2422484"/>
                    <a:pt x="2155127" y="2411407"/>
                  </a:cubicBezTo>
                  <a:cubicBezTo>
                    <a:pt x="2151703" y="2407172"/>
                    <a:pt x="2148280" y="2402855"/>
                    <a:pt x="2144938" y="2398619"/>
                  </a:cubicBezTo>
                  <a:cubicBezTo>
                    <a:pt x="2141351" y="2394140"/>
                    <a:pt x="2137765" y="2389741"/>
                    <a:pt x="2134260" y="2385343"/>
                  </a:cubicBezTo>
                  <a:cubicBezTo>
                    <a:pt x="2129858" y="2379886"/>
                    <a:pt x="2125457" y="2374429"/>
                    <a:pt x="2121055" y="2368972"/>
                  </a:cubicBezTo>
                  <a:cubicBezTo>
                    <a:pt x="2117795" y="2364981"/>
                    <a:pt x="2114453" y="2360990"/>
                    <a:pt x="2111111" y="2356999"/>
                  </a:cubicBezTo>
                  <a:cubicBezTo>
                    <a:pt x="2108014" y="2353252"/>
                    <a:pt x="2104916" y="2349505"/>
                    <a:pt x="2101738" y="2345677"/>
                  </a:cubicBezTo>
                  <a:cubicBezTo>
                    <a:pt x="2101249" y="2345026"/>
                    <a:pt x="2100678" y="2344374"/>
                    <a:pt x="2100107" y="2343723"/>
                  </a:cubicBezTo>
                  <a:cubicBezTo>
                    <a:pt x="2097010" y="2339976"/>
                    <a:pt x="2093831" y="2336311"/>
                    <a:pt x="2090734" y="2332564"/>
                  </a:cubicBezTo>
                  <a:cubicBezTo>
                    <a:pt x="2084539" y="2325234"/>
                    <a:pt x="2078263" y="2317984"/>
                    <a:pt x="2071905" y="2310817"/>
                  </a:cubicBezTo>
                  <a:cubicBezTo>
                    <a:pt x="2066607" y="2304790"/>
                    <a:pt x="2061227" y="2298762"/>
                    <a:pt x="2055847" y="2292735"/>
                  </a:cubicBezTo>
                  <a:cubicBezTo>
                    <a:pt x="2055766" y="2292654"/>
                    <a:pt x="2055684" y="2292491"/>
                    <a:pt x="2055521" y="2292409"/>
                  </a:cubicBezTo>
                  <a:cubicBezTo>
                    <a:pt x="2055195" y="2294201"/>
                    <a:pt x="2054869" y="2295993"/>
                    <a:pt x="2054625" y="2297866"/>
                  </a:cubicBezTo>
                  <a:cubicBezTo>
                    <a:pt x="2054380" y="2299821"/>
                    <a:pt x="2054136" y="2301776"/>
                    <a:pt x="2053891" y="2303731"/>
                  </a:cubicBezTo>
                  <a:cubicBezTo>
                    <a:pt x="2053810" y="2304382"/>
                    <a:pt x="2053728" y="2305116"/>
                    <a:pt x="2053728" y="2305767"/>
                  </a:cubicBezTo>
                  <a:cubicBezTo>
                    <a:pt x="2053728" y="2305849"/>
                    <a:pt x="2053728" y="2306011"/>
                    <a:pt x="2053728" y="2306093"/>
                  </a:cubicBezTo>
                  <a:cubicBezTo>
                    <a:pt x="2053565" y="2307803"/>
                    <a:pt x="2053483" y="2309595"/>
                    <a:pt x="2053402" y="2311306"/>
                  </a:cubicBezTo>
                  <a:cubicBezTo>
                    <a:pt x="2053321" y="2313423"/>
                    <a:pt x="2053239" y="2315541"/>
                    <a:pt x="2053239" y="2317659"/>
                  </a:cubicBezTo>
                  <a:cubicBezTo>
                    <a:pt x="2053239" y="2320835"/>
                    <a:pt x="2053321" y="2324093"/>
                    <a:pt x="2053565" y="2327270"/>
                  </a:cubicBezTo>
                  <a:cubicBezTo>
                    <a:pt x="2053728" y="2330202"/>
                    <a:pt x="2053973" y="2333134"/>
                    <a:pt x="2054380" y="2336148"/>
                  </a:cubicBezTo>
                  <a:cubicBezTo>
                    <a:pt x="2054543" y="2337695"/>
                    <a:pt x="2054788" y="2339243"/>
                    <a:pt x="2055032" y="2340790"/>
                  </a:cubicBezTo>
                  <a:cubicBezTo>
                    <a:pt x="2056255" y="2348935"/>
                    <a:pt x="2058211" y="2356999"/>
                    <a:pt x="2060738" y="2364818"/>
                  </a:cubicBezTo>
                  <a:cubicBezTo>
                    <a:pt x="2061064" y="2365877"/>
                    <a:pt x="2061390" y="2366936"/>
                    <a:pt x="2061798" y="2367995"/>
                  </a:cubicBezTo>
                  <a:cubicBezTo>
                    <a:pt x="2066851" y="2382737"/>
                    <a:pt x="2074106" y="2396746"/>
                    <a:pt x="2083153" y="2409208"/>
                  </a:cubicBezTo>
                  <a:cubicBezTo>
                    <a:pt x="2084946" y="2411651"/>
                    <a:pt x="2086821" y="2414095"/>
                    <a:pt x="2088777" y="2416457"/>
                  </a:cubicBezTo>
                  <a:cubicBezTo>
                    <a:pt x="2090734" y="2418819"/>
                    <a:pt x="2092771" y="2421100"/>
                    <a:pt x="2094891" y="2423380"/>
                  </a:cubicBezTo>
                  <a:cubicBezTo>
                    <a:pt x="2097010" y="2425661"/>
                    <a:pt x="2099129" y="2427779"/>
                    <a:pt x="2101412" y="2429815"/>
                  </a:cubicBezTo>
                  <a:cubicBezTo>
                    <a:pt x="2103612" y="2431932"/>
                    <a:pt x="2105976" y="2433887"/>
                    <a:pt x="2108340" y="2435760"/>
                  </a:cubicBezTo>
                  <a:cubicBezTo>
                    <a:pt x="2111845" y="2438530"/>
                    <a:pt x="2115513" y="2441218"/>
                    <a:pt x="2119344" y="2443580"/>
                  </a:cubicBezTo>
                  <a:cubicBezTo>
                    <a:pt x="2135890" y="2450584"/>
                    <a:pt x="2153578" y="2447815"/>
                    <a:pt x="2171184" y="2445697"/>
                  </a:cubicBezTo>
                  <a:cubicBezTo>
                    <a:pt x="2172814" y="2445372"/>
                    <a:pt x="2174689" y="2445209"/>
                    <a:pt x="2176564" y="2445046"/>
                  </a:cubicBezTo>
                  <a:close/>
                  <a:moveTo>
                    <a:pt x="2250167" y="3216618"/>
                  </a:moveTo>
                  <a:cubicBezTo>
                    <a:pt x="2245277" y="3209939"/>
                    <a:pt x="2241283" y="3202364"/>
                    <a:pt x="2237126" y="3196336"/>
                  </a:cubicBezTo>
                  <a:cubicBezTo>
                    <a:pt x="2224492" y="3176951"/>
                    <a:pt x="2211043" y="3158137"/>
                    <a:pt x="2197430" y="3139322"/>
                  </a:cubicBezTo>
                  <a:cubicBezTo>
                    <a:pt x="2146405" y="3068542"/>
                    <a:pt x="2095298" y="2997762"/>
                    <a:pt x="2043621" y="2927390"/>
                  </a:cubicBezTo>
                  <a:cubicBezTo>
                    <a:pt x="1997731" y="2864918"/>
                    <a:pt x="1956976" y="2798944"/>
                    <a:pt x="1912308" y="2735495"/>
                  </a:cubicBezTo>
                  <a:cubicBezTo>
                    <a:pt x="1850523" y="2645493"/>
                    <a:pt x="1781892" y="2560460"/>
                    <a:pt x="1718314" y="2471761"/>
                  </a:cubicBezTo>
                  <a:cubicBezTo>
                    <a:pt x="1656448" y="2381760"/>
                    <a:pt x="1584475" y="2299495"/>
                    <a:pt x="1517147" y="2213648"/>
                  </a:cubicBezTo>
                  <a:cubicBezTo>
                    <a:pt x="1472072" y="2156226"/>
                    <a:pt x="1429850" y="2096686"/>
                    <a:pt x="1384693" y="2039264"/>
                  </a:cubicBezTo>
                  <a:cubicBezTo>
                    <a:pt x="1339700" y="1982086"/>
                    <a:pt x="1291446" y="1927515"/>
                    <a:pt x="1248653" y="1868627"/>
                  </a:cubicBezTo>
                  <a:cubicBezTo>
                    <a:pt x="1205942" y="1810635"/>
                    <a:pt x="1168692" y="1748815"/>
                    <a:pt x="1127448" y="1689764"/>
                  </a:cubicBezTo>
                  <a:cubicBezTo>
                    <a:pt x="1106825" y="1659383"/>
                    <a:pt x="1087182" y="1628270"/>
                    <a:pt x="1068027" y="1596993"/>
                  </a:cubicBezTo>
                  <a:cubicBezTo>
                    <a:pt x="1058898" y="1580377"/>
                    <a:pt x="1045693" y="1564820"/>
                    <a:pt x="1039580" y="1546820"/>
                  </a:cubicBezTo>
                  <a:cubicBezTo>
                    <a:pt x="1026946" y="1551055"/>
                    <a:pt x="1014148" y="1555046"/>
                    <a:pt x="1001514" y="1559037"/>
                  </a:cubicBezTo>
                  <a:cubicBezTo>
                    <a:pt x="954565" y="1573454"/>
                    <a:pt x="905822" y="1585264"/>
                    <a:pt x="856426" y="1585020"/>
                  </a:cubicBezTo>
                  <a:cubicBezTo>
                    <a:pt x="867186" y="1597644"/>
                    <a:pt x="876396" y="1612224"/>
                    <a:pt x="886422" y="1624604"/>
                  </a:cubicBezTo>
                  <a:cubicBezTo>
                    <a:pt x="912668" y="1661990"/>
                    <a:pt x="938752" y="1699456"/>
                    <a:pt x="964101" y="1737331"/>
                  </a:cubicBezTo>
                  <a:cubicBezTo>
                    <a:pt x="1021321" y="1825866"/>
                    <a:pt x="1072591" y="1917986"/>
                    <a:pt x="1136088" y="2002367"/>
                  </a:cubicBezTo>
                  <a:cubicBezTo>
                    <a:pt x="1240013" y="2148732"/>
                    <a:pt x="1357958" y="2305441"/>
                    <a:pt x="1466529" y="2449525"/>
                  </a:cubicBezTo>
                  <a:cubicBezTo>
                    <a:pt x="1525054" y="2531952"/>
                    <a:pt x="1580399" y="2615438"/>
                    <a:pt x="1641287" y="2695829"/>
                  </a:cubicBezTo>
                  <a:cubicBezTo>
                    <a:pt x="1674462" y="2743151"/>
                    <a:pt x="1704620" y="2795116"/>
                    <a:pt x="1736246" y="2842112"/>
                  </a:cubicBezTo>
                  <a:cubicBezTo>
                    <a:pt x="1791429" y="2923236"/>
                    <a:pt x="1850116" y="3001835"/>
                    <a:pt x="1904972" y="3083203"/>
                  </a:cubicBezTo>
                  <a:cubicBezTo>
                    <a:pt x="1931626" y="3119122"/>
                    <a:pt x="1953471" y="3157322"/>
                    <a:pt x="1982977" y="3190146"/>
                  </a:cubicBezTo>
                  <a:cubicBezTo>
                    <a:pt x="1991862" y="3199757"/>
                    <a:pt x="2000176" y="3209939"/>
                    <a:pt x="2009631" y="3219061"/>
                  </a:cubicBezTo>
                  <a:cubicBezTo>
                    <a:pt x="2024466" y="3228509"/>
                    <a:pt x="2041583" y="3233070"/>
                    <a:pt x="2058537" y="3237061"/>
                  </a:cubicBezTo>
                  <a:cubicBezTo>
                    <a:pt x="2123338" y="3250175"/>
                    <a:pt x="2189279" y="3240401"/>
                    <a:pt x="2250167" y="3216618"/>
                  </a:cubicBezTo>
                  <a:close/>
                  <a:moveTo>
                    <a:pt x="2299970" y="3193404"/>
                  </a:moveTo>
                  <a:cubicBezTo>
                    <a:pt x="2305920" y="3190554"/>
                    <a:pt x="2311707" y="3187377"/>
                    <a:pt x="2317250" y="3183956"/>
                  </a:cubicBezTo>
                  <a:cubicBezTo>
                    <a:pt x="2297932" y="3161965"/>
                    <a:pt x="2283994" y="3134761"/>
                    <a:pt x="2267285" y="3110814"/>
                  </a:cubicBezTo>
                  <a:cubicBezTo>
                    <a:pt x="2204685" y="3024641"/>
                    <a:pt x="2147872" y="2934476"/>
                    <a:pt x="2084294" y="2849036"/>
                  </a:cubicBezTo>
                  <a:cubicBezTo>
                    <a:pt x="2034736" y="2782410"/>
                    <a:pt x="1983955" y="2716680"/>
                    <a:pt x="1935783" y="2648996"/>
                  </a:cubicBezTo>
                  <a:cubicBezTo>
                    <a:pt x="1932197" y="2651276"/>
                    <a:pt x="1928447" y="2653231"/>
                    <a:pt x="1924942" y="2655267"/>
                  </a:cubicBezTo>
                  <a:cubicBezTo>
                    <a:pt x="1920622" y="2657629"/>
                    <a:pt x="1915732" y="2660724"/>
                    <a:pt x="1910678" y="2663331"/>
                  </a:cubicBezTo>
                  <a:cubicBezTo>
                    <a:pt x="1952737" y="2721323"/>
                    <a:pt x="1993818" y="2779966"/>
                    <a:pt x="2032291" y="2840483"/>
                  </a:cubicBezTo>
                  <a:cubicBezTo>
                    <a:pt x="2089919" y="2922992"/>
                    <a:pt x="2149910" y="3003790"/>
                    <a:pt x="2209168" y="3085076"/>
                  </a:cubicBezTo>
                  <a:cubicBezTo>
                    <a:pt x="2234925" y="3123358"/>
                    <a:pt x="2265247" y="3159521"/>
                    <a:pt x="2286765" y="3200246"/>
                  </a:cubicBezTo>
                  <a:cubicBezTo>
                    <a:pt x="2291330" y="3198047"/>
                    <a:pt x="2295650" y="3195766"/>
                    <a:pt x="2299970" y="3193404"/>
                  </a:cubicBezTo>
                  <a:close/>
                  <a:moveTo>
                    <a:pt x="2407482" y="3067972"/>
                  </a:moveTo>
                  <a:cubicBezTo>
                    <a:pt x="2411639" y="3058605"/>
                    <a:pt x="2411965" y="3046143"/>
                    <a:pt x="2419871" y="3039139"/>
                  </a:cubicBezTo>
                  <a:cubicBezTo>
                    <a:pt x="2416448" y="3024804"/>
                    <a:pt x="2403651" y="3014297"/>
                    <a:pt x="2396559" y="3001591"/>
                  </a:cubicBezTo>
                  <a:cubicBezTo>
                    <a:pt x="2380257" y="2976260"/>
                    <a:pt x="2365097" y="2949952"/>
                    <a:pt x="2348061" y="2925272"/>
                  </a:cubicBezTo>
                  <a:cubicBezTo>
                    <a:pt x="2305839" y="2866954"/>
                    <a:pt x="2267203" y="2806437"/>
                    <a:pt x="2233458" y="2742825"/>
                  </a:cubicBezTo>
                  <a:cubicBezTo>
                    <a:pt x="2204359" y="2689150"/>
                    <a:pt x="2166864" y="2636615"/>
                    <a:pt x="2134097" y="2587420"/>
                  </a:cubicBezTo>
                  <a:cubicBezTo>
                    <a:pt x="2060656" y="2482105"/>
                    <a:pt x="1983711" y="2379479"/>
                    <a:pt x="1904809" y="2278237"/>
                  </a:cubicBezTo>
                  <a:cubicBezTo>
                    <a:pt x="1840253" y="2184407"/>
                    <a:pt x="1775290" y="2093509"/>
                    <a:pt x="1707392" y="2002612"/>
                  </a:cubicBezTo>
                  <a:cubicBezTo>
                    <a:pt x="1672913" y="1953661"/>
                    <a:pt x="1642428" y="1903569"/>
                    <a:pt x="1607460" y="1855595"/>
                  </a:cubicBezTo>
                  <a:cubicBezTo>
                    <a:pt x="1575264" y="1810146"/>
                    <a:pt x="1538910" y="1767630"/>
                    <a:pt x="1509648" y="1720063"/>
                  </a:cubicBezTo>
                  <a:cubicBezTo>
                    <a:pt x="1474273" y="1658080"/>
                    <a:pt x="1439713" y="1595201"/>
                    <a:pt x="1398469" y="1536883"/>
                  </a:cubicBezTo>
                  <a:cubicBezTo>
                    <a:pt x="1388117" y="1520023"/>
                    <a:pt x="1298537" y="1400211"/>
                    <a:pt x="1284680" y="1356554"/>
                  </a:cubicBezTo>
                  <a:cubicBezTo>
                    <a:pt x="1284354" y="1357042"/>
                    <a:pt x="1284028" y="1357531"/>
                    <a:pt x="1283784" y="1358020"/>
                  </a:cubicBezTo>
                  <a:cubicBezTo>
                    <a:pt x="1262510" y="1391333"/>
                    <a:pt x="1234633" y="1419189"/>
                    <a:pt x="1204148" y="1444031"/>
                  </a:cubicBezTo>
                  <a:cubicBezTo>
                    <a:pt x="1182059" y="1463497"/>
                    <a:pt x="1159970" y="1483208"/>
                    <a:pt x="1136006" y="1500394"/>
                  </a:cubicBezTo>
                  <a:cubicBezTo>
                    <a:pt x="1159807" y="1525969"/>
                    <a:pt x="1176924" y="1559608"/>
                    <a:pt x="1198280" y="1587708"/>
                  </a:cubicBezTo>
                  <a:cubicBezTo>
                    <a:pt x="1239605" y="1649121"/>
                    <a:pt x="1287044" y="1705972"/>
                    <a:pt x="1329511" y="1766408"/>
                  </a:cubicBezTo>
                  <a:cubicBezTo>
                    <a:pt x="1392029" y="1855595"/>
                    <a:pt x="1452510" y="1946249"/>
                    <a:pt x="1517473" y="2033644"/>
                  </a:cubicBezTo>
                  <a:cubicBezTo>
                    <a:pt x="1621480" y="2157773"/>
                    <a:pt x="1714483" y="2290047"/>
                    <a:pt x="1812784" y="2418412"/>
                  </a:cubicBezTo>
                  <a:cubicBezTo>
                    <a:pt x="1895925" y="2512568"/>
                    <a:pt x="1961948" y="2619266"/>
                    <a:pt x="2037997" y="2718716"/>
                  </a:cubicBezTo>
                  <a:cubicBezTo>
                    <a:pt x="2117062" y="2818981"/>
                    <a:pt x="2188057" y="2925191"/>
                    <a:pt x="2260601" y="3029935"/>
                  </a:cubicBezTo>
                  <a:cubicBezTo>
                    <a:pt x="2291982" y="3070660"/>
                    <a:pt x="2317250" y="3115864"/>
                    <a:pt x="2348142" y="3156752"/>
                  </a:cubicBezTo>
                  <a:cubicBezTo>
                    <a:pt x="2348876" y="3157811"/>
                    <a:pt x="2349610" y="3158870"/>
                    <a:pt x="2350425" y="3159928"/>
                  </a:cubicBezTo>
                  <a:cubicBezTo>
                    <a:pt x="2377242" y="3135494"/>
                    <a:pt x="2397619" y="3104217"/>
                    <a:pt x="2407482" y="3067972"/>
                  </a:cubicBezTo>
                  <a:close/>
                  <a:moveTo>
                    <a:pt x="2566671" y="3046714"/>
                  </a:moveTo>
                  <a:cubicBezTo>
                    <a:pt x="2574415" y="3022523"/>
                    <a:pt x="2562188" y="2997355"/>
                    <a:pt x="2555912" y="2974061"/>
                  </a:cubicBezTo>
                  <a:cubicBezTo>
                    <a:pt x="2523715" y="2886421"/>
                    <a:pt x="2470489" y="2812872"/>
                    <a:pt x="2421502" y="2734925"/>
                  </a:cubicBezTo>
                  <a:cubicBezTo>
                    <a:pt x="2369335" y="2654290"/>
                    <a:pt x="2302986" y="2591492"/>
                    <a:pt x="2241120" y="2520061"/>
                  </a:cubicBezTo>
                  <a:cubicBezTo>
                    <a:pt x="2231665" y="2508332"/>
                    <a:pt x="2222291" y="2496522"/>
                    <a:pt x="2212836" y="2484712"/>
                  </a:cubicBezTo>
                  <a:cubicBezTo>
                    <a:pt x="2208108" y="2485282"/>
                    <a:pt x="2203055" y="2485038"/>
                    <a:pt x="2198490" y="2485038"/>
                  </a:cubicBezTo>
                  <a:cubicBezTo>
                    <a:pt x="2175504" y="2484549"/>
                    <a:pt x="2152681" y="2490495"/>
                    <a:pt x="2129696" y="2487807"/>
                  </a:cubicBezTo>
                  <a:cubicBezTo>
                    <a:pt x="2122523" y="2486585"/>
                    <a:pt x="2115594" y="2484549"/>
                    <a:pt x="2109073" y="2481861"/>
                  </a:cubicBezTo>
                  <a:cubicBezTo>
                    <a:pt x="2150970" y="2540342"/>
                    <a:pt x="2192051" y="2599556"/>
                    <a:pt x="2231094" y="2659014"/>
                  </a:cubicBezTo>
                  <a:cubicBezTo>
                    <a:pt x="2269567" y="2718798"/>
                    <a:pt x="2299970" y="2783957"/>
                    <a:pt x="2340318" y="2842601"/>
                  </a:cubicBezTo>
                  <a:cubicBezTo>
                    <a:pt x="2372351" y="2887643"/>
                    <a:pt x="2403162" y="2933499"/>
                    <a:pt x="2431853" y="2980739"/>
                  </a:cubicBezTo>
                  <a:cubicBezTo>
                    <a:pt x="2437804" y="2989292"/>
                    <a:pt x="2444895" y="2998088"/>
                    <a:pt x="2450601" y="3007455"/>
                  </a:cubicBezTo>
                  <a:cubicBezTo>
                    <a:pt x="2452476" y="3005745"/>
                    <a:pt x="2454676" y="3004360"/>
                    <a:pt x="2457040" y="3003464"/>
                  </a:cubicBezTo>
                  <a:cubicBezTo>
                    <a:pt x="2465517" y="2999717"/>
                    <a:pt x="2475217" y="3002405"/>
                    <a:pt x="2483205" y="3006070"/>
                  </a:cubicBezTo>
                  <a:cubicBezTo>
                    <a:pt x="2513690" y="3021872"/>
                    <a:pt x="2532355" y="3049402"/>
                    <a:pt x="2550124" y="3077420"/>
                  </a:cubicBezTo>
                  <a:cubicBezTo>
                    <a:pt x="2555586" y="3067239"/>
                    <a:pt x="2562840" y="3057628"/>
                    <a:pt x="2566671" y="3046714"/>
                  </a:cubicBezTo>
                  <a:close/>
                  <a:moveTo>
                    <a:pt x="2749417" y="3463410"/>
                  </a:moveTo>
                  <a:cubicBezTo>
                    <a:pt x="2749009" y="3462432"/>
                    <a:pt x="2748683" y="3461373"/>
                    <a:pt x="2748439" y="3460315"/>
                  </a:cubicBezTo>
                  <a:cubicBezTo>
                    <a:pt x="2731484" y="3382123"/>
                    <a:pt x="2673531" y="3323235"/>
                    <a:pt x="2633183" y="3256691"/>
                  </a:cubicBezTo>
                  <a:cubicBezTo>
                    <a:pt x="2627641" y="3247975"/>
                    <a:pt x="2621609" y="3239342"/>
                    <a:pt x="2615659" y="3230545"/>
                  </a:cubicBezTo>
                  <a:cubicBezTo>
                    <a:pt x="2615414" y="3230545"/>
                    <a:pt x="2615251" y="3230464"/>
                    <a:pt x="2615007" y="3230382"/>
                  </a:cubicBezTo>
                  <a:cubicBezTo>
                    <a:pt x="2614599" y="3230301"/>
                    <a:pt x="2614110" y="3230220"/>
                    <a:pt x="2613621" y="3230057"/>
                  </a:cubicBezTo>
                  <a:cubicBezTo>
                    <a:pt x="2613132" y="3229975"/>
                    <a:pt x="2612643" y="3229812"/>
                    <a:pt x="2612154" y="3229649"/>
                  </a:cubicBezTo>
                  <a:cubicBezTo>
                    <a:pt x="2574904" y="3198699"/>
                    <a:pt x="2553630" y="3150643"/>
                    <a:pt x="2525264" y="3112118"/>
                  </a:cubicBezTo>
                  <a:cubicBezTo>
                    <a:pt x="2521515" y="3107068"/>
                    <a:pt x="2518091" y="3101529"/>
                    <a:pt x="2514586" y="3095909"/>
                  </a:cubicBezTo>
                  <a:cubicBezTo>
                    <a:pt x="2513526" y="3094036"/>
                    <a:pt x="2512385" y="3092244"/>
                    <a:pt x="2511244" y="3090371"/>
                  </a:cubicBezTo>
                  <a:cubicBezTo>
                    <a:pt x="2510674" y="3089393"/>
                    <a:pt x="2510022" y="3088335"/>
                    <a:pt x="2509451" y="3087357"/>
                  </a:cubicBezTo>
                  <a:cubicBezTo>
                    <a:pt x="2508554" y="3085809"/>
                    <a:pt x="2507658" y="3084262"/>
                    <a:pt x="2506761" y="3082714"/>
                  </a:cubicBezTo>
                  <a:cubicBezTo>
                    <a:pt x="2506191" y="3081656"/>
                    <a:pt x="2505539" y="3080678"/>
                    <a:pt x="2504886" y="3079619"/>
                  </a:cubicBezTo>
                  <a:cubicBezTo>
                    <a:pt x="2504723" y="3079293"/>
                    <a:pt x="2504479" y="3078968"/>
                    <a:pt x="2504316" y="3078642"/>
                  </a:cubicBezTo>
                  <a:cubicBezTo>
                    <a:pt x="2503338" y="3076931"/>
                    <a:pt x="2502278" y="3075221"/>
                    <a:pt x="2501218" y="3073511"/>
                  </a:cubicBezTo>
                  <a:cubicBezTo>
                    <a:pt x="2500648" y="3072533"/>
                    <a:pt x="2499996" y="3071474"/>
                    <a:pt x="2499344" y="3070578"/>
                  </a:cubicBezTo>
                  <a:cubicBezTo>
                    <a:pt x="2492986" y="3060479"/>
                    <a:pt x="2486058" y="3050949"/>
                    <a:pt x="2477744" y="3043211"/>
                  </a:cubicBezTo>
                  <a:cubicBezTo>
                    <a:pt x="2477091" y="3042560"/>
                    <a:pt x="2476439" y="3041908"/>
                    <a:pt x="2475706" y="3041338"/>
                  </a:cubicBezTo>
                  <a:cubicBezTo>
                    <a:pt x="2474320" y="3040116"/>
                    <a:pt x="2472935" y="3038976"/>
                    <a:pt x="2471467" y="3037917"/>
                  </a:cubicBezTo>
                  <a:cubicBezTo>
                    <a:pt x="2470652" y="3037265"/>
                    <a:pt x="2469756" y="3036614"/>
                    <a:pt x="2468859" y="3036044"/>
                  </a:cubicBezTo>
                  <a:cubicBezTo>
                    <a:pt x="2466251" y="3034252"/>
                    <a:pt x="2463398" y="3032623"/>
                    <a:pt x="2460463" y="3031157"/>
                  </a:cubicBezTo>
                  <a:cubicBezTo>
                    <a:pt x="2461605" y="3037103"/>
                    <a:pt x="2461523" y="3043293"/>
                    <a:pt x="2459893" y="3049890"/>
                  </a:cubicBezTo>
                  <a:cubicBezTo>
                    <a:pt x="2459730" y="3050542"/>
                    <a:pt x="2459485" y="3051193"/>
                    <a:pt x="2459241" y="3051845"/>
                  </a:cubicBezTo>
                  <a:cubicBezTo>
                    <a:pt x="2459078" y="3052252"/>
                    <a:pt x="2458915" y="3052660"/>
                    <a:pt x="2458752" y="3053067"/>
                  </a:cubicBezTo>
                  <a:cubicBezTo>
                    <a:pt x="2458507" y="3053555"/>
                    <a:pt x="2458344" y="3053963"/>
                    <a:pt x="2458100" y="3054370"/>
                  </a:cubicBezTo>
                  <a:cubicBezTo>
                    <a:pt x="2456796" y="3056732"/>
                    <a:pt x="2455002" y="3058687"/>
                    <a:pt x="2452965" y="3060316"/>
                  </a:cubicBezTo>
                  <a:cubicBezTo>
                    <a:pt x="2451986" y="3064225"/>
                    <a:pt x="2450927" y="3068135"/>
                    <a:pt x="2449786" y="3072045"/>
                  </a:cubicBezTo>
                  <a:cubicBezTo>
                    <a:pt x="2449296" y="3073999"/>
                    <a:pt x="2448645" y="3075873"/>
                    <a:pt x="2448074" y="3077746"/>
                  </a:cubicBezTo>
                  <a:cubicBezTo>
                    <a:pt x="2448074" y="3077746"/>
                    <a:pt x="2448074" y="3077827"/>
                    <a:pt x="2447992" y="3077909"/>
                  </a:cubicBezTo>
                  <a:cubicBezTo>
                    <a:pt x="2447585" y="3079375"/>
                    <a:pt x="2447096" y="3080923"/>
                    <a:pt x="2446525" y="3082389"/>
                  </a:cubicBezTo>
                  <a:cubicBezTo>
                    <a:pt x="2446362" y="3083040"/>
                    <a:pt x="2446118" y="3083692"/>
                    <a:pt x="2445873" y="3084343"/>
                  </a:cubicBezTo>
                  <a:cubicBezTo>
                    <a:pt x="2445384" y="3085972"/>
                    <a:pt x="2444814" y="3087520"/>
                    <a:pt x="2444161" y="3089149"/>
                  </a:cubicBezTo>
                  <a:cubicBezTo>
                    <a:pt x="2442776" y="3093058"/>
                    <a:pt x="2441309" y="3096968"/>
                    <a:pt x="2439760" y="3100796"/>
                  </a:cubicBezTo>
                  <a:cubicBezTo>
                    <a:pt x="2439108" y="3102507"/>
                    <a:pt x="2438374" y="3104135"/>
                    <a:pt x="2437641" y="3105765"/>
                  </a:cubicBezTo>
                  <a:cubicBezTo>
                    <a:pt x="2434543" y="3112932"/>
                    <a:pt x="2431120" y="3120018"/>
                    <a:pt x="2427452" y="3126860"/>
                  </a:cubicBezTo>
                  <a:cubicBezTo>
                    <a:pt x="2426555" y="3128570"/>
                    <a:pt x="2425659" y="3130199"/>
                    <a:pt x="2424762" y="3131829"/>
                  </a:cubicBezTo>
                  <a:cubicBezTo>
                    <a:pt x="2424762" y="3131910"/>
                    <a:pt x="2424681" y="3131991"/>
                    <a:pt x="2424599" y="3132073"/>
                  </a:cubicBezTo>
                  <a:cubicBezTo>
                    <a:pt x="2423865" y="3133376"/>
                    <a:pt x="2423132" y="3134598"/>
                    <a:pt x="2422317" y="3135901"/>
                  </a:cubicBezTo>
                  <a:cubicBezTo>
                    <a:pt x="2418160" y="3142906"/>
                    <a:pt x="2413677" y="3149666"/>
                    <a:pt x="2408868" y="3156182"/>
                  </a:cubicBezTo>
                  <a:cubicBezTo>
                    <a:pt x="2408379" y="3156915"/>
                    <a:pt x="2407808" y="3157648"/>
                    <a:pt x="2407237" y="3158381"/>
                  </a:cubicBezTo>
                  <a:cubicBezTo>
                    <a:pt x="2406504" y="3159440"/>
                    <a:pt x="2405689" y="3160499"/>
                    <a:pt x="2404874" y="3161476"/>
                  </a:cubicBezTo>
                  <a:cubicBezTo>
                    <a:pt x="2403814" y="3162942"/>
                    <a:pt x="2402591" y="3164327"/>
                    <a:pt x="2401532" y="3165712"/>
                  </a:cubicBezTo>
                  <a:cubicBezTo>
                    <a:pt x="2399168" y="3168562"/>
                    <a:pt x="2396804" y="3171331"/>
                    <a:pt x="2394359" y="3174019"/>
                  </a:cubicBezTo>
                  <a:cubicBezTo>
                    <a:pt x="2393055" y="3175485"/>
                    <a:pt x="2391750" y="3176870"/>
                    <a:pt x="2390446" y="3178255"/>
                  </a:cubicBezTo>
                  <a:cubicBezTo>
                    <a:pt x="2387594" y="3181268"/>
                    <a:pt x="2384659" y="3184201"/>
                    <a:pt x="2381643" y="3187051"/>
                  </a:cubicBezTo>
                  <a:cubicBezTo>
                    <a:pt x="2379035" y="3189495"/>
                    <a:pt x="2376345" y="3191938"/>
                    <a:pt x="2373574" y="3194300"/>
                  </a:cubicBezTo>
                  <a:cubicBezTo>
                    <a:pt x="2372106" y="3195603"/>
                    <a:pt x="2370639" y="3196825"/>
                    <a:pt x="2369091" y="3198047"/>
                  </a:cubicBezTo>
                  <a:cubicBezTo>
                    <a:pt x="2367950" y="3198943"/>
                    <a:pt x="2366808" y="3199920"/>
                    <a:pt x="2365667" y="3200735"/>
                  </a:cubicBezTo>
                  <a:cubicBezTo>
                    <a:pt x="2362814" y="3203015"/>
                    <a:pt x="2359880" y="3205214"/>
                    <a:pt x="2356864" y="3207332"/>
                  </a:cubicBezTo>
                  <a:cubicBezTo>
                    <a:pt x="2355479" y="3208310"/>
                    <a:pt x="2354174" y="3209287"/>
                    <a:pt x="2352707" y="3210183"/>
                  </a:cubicBezTo>
                  <a:cubicBezTo>
                    <a:pt x="2351484" y="3211079"/>
                    <a:pt x="2350262" y="3211893"/>
                    <a:pt x="2348958" y="3212708"/>
                  </a:cubicBezTo>
                  <a:cubicBezTo>
                    <a:pt x="2346839" y="3214092"/>
                    <a:pt x="2344638" y="3215396"/>
                    <a:pt x="2342437" y="3216780"/>
                  </a:cubicBezTo>
                  <a:cubicBezTo>
                    <a:pt x="2339910" y="3218328"/>
                    <a:pt x="2337383" y="3219794"/>
                    <a:pt x="2334693" y="3221260"/>
                  </a:cubicBezTo>
                  <a:cubicBezTo>
                    <a:pt x="2332656" y="3222400"/>
                    <a:pt x="2330618" y="3223459"/>
                    <a:pt x="2328580" y="3224518"/>
                  </a:cubicBezTo>
                  <a:cubicBezTo>
                    <a:pt x="2235496" y="3276646"/>
                    <a:pt x="2122115" y="3303035"/>
                    <a:pt x="2018434" y="3268175"/>
                  </a:cubicBezTo>
                  <a:cubicBezTo>
                    <a:pt x="2017375" y="3267931"/>
                    <a:pt x="2016315" y="3267605"/>
                    <a:pt x="2015337" y="3267279"/>
                  </a:cubicBezTo>
                  <a:cubicBezTo>
                    <a:pt x="2014603" y="3267116"/>
                    <a:pt x="2013870" y="3266872"/>
                    <a:pt x="2013136" y="3266546"/>
                  </a:cubicBezTo>
                  <a:cubicBezTo>
                    <a:pt x="2010609" y="3265732"/>
                    <a:pt x="2008164" y="3264673"/>
                    <a:pt x="2005800" y="3263614"/>
                  </a:cubicBezTo>
                  <a:cubicBezTo>
                    <a:pt x="2004985" y="3263288"/>
                    <a:pt x="2004088" y="3262881"/>
                    <a:pt x="2003355" y="3262473"/>
                  </a:cubicBezTo>
                  <a:cubicBezTo>
                    <a:pt x="1998872" y="3260274"/>
                    <a:pt x="1994633" y="3257749"/>
                    <a:pt x="1990639" y="3254980"/>
                  </a:cubicBezTo>
                  <a:cubicBezTo>
                    <a:pt x="1990802" y="3255876"/>
                    <a:pt x="1990721" y="3256691"/>
                    <a:pt x="1990395" y="3257342"/>
                  </a:cubicBezTo>
                  <a:cubicBezTo>
                    <a:pt x="1990313" y="3257505"/>
                    <a:pt x="1990150" y="3257749"/>
                    <a:pt x="1989906" y="3257912"/>
                  </a:cubicBezTo>
                  <a:cubicBezTo>
                    <a:pt x="1989743" y="3258075"/>
                    <a:pt x="1989498" y="3258157"/>
                    <a:pt x="1989172" y="3258320"/>
                  </a:cubicBezTo>
                  <a:cubicBezTo>
                    <a:pt x="2000339" y="3300592"/>
                    <a:pt x="2031802" y="3332846"/>
                    <a:pt x="2055440" y="3368521"/>
                  </a:cubicBezTo>
                  <a:cubicBezTo>
                    <a:pt x="2100107" y="3436042"/>
                    <a:pt x="2155860" y="3494360"/>
                    <a:pt x="2205092" y="3558298"/>
                  </a:cubicBezTo>
                  <a:cubicBezTo>
                    <a:pt x="2239327" y="3596010"/>
                    <a:pt x="2272094" y="3635757"/>
                    <a:pt x="2311871" y="3667767"/>
                  </a:cubicBezTo>
                  <a:cubicBezTo>
                    <a:pt x="2327357" y="3683731"/>
                    <a:pt x="2347083" y="3691957"/>
                    <a:pt x="2369254" y="3692527"/>
                  </a:cubicBezTo>
                  <a:cubicBezTo>
                    <a:pt x="2377323" y="3692934"/>
                    <a:pt x="2385474" y="3693016"/>
                    <a:pt x="2393544" y="3692853"/>
                  </a:cubicBezTo>
                  <a:cubicBezTo>
                    <a:pt x="2395092" y="3692853"/>
                    <a:pt x="2396641" y="3692772"/>
                    <a:pt x="2398190" y="3692772"/>
                  </a:cubicBezTo>
                  <a:cubicBezTo>
                    <a:pt x="2398434" y="3692772"/>
                    <a:pt x="2398679" y="3692772"/>
                    <a:pt x="2398923" y="3692772"/>
                  </a:cubicBezTo>
                  <a:cubicBezTo>
                    <a:pt x="2400146" y="3692772"/>
                    <a:pt x="2401369" y="3692690"/>
                    <a:pt x="2402591" y="3692609"/>
                  </a:cubicBezTo>
                  <a:cubicBezTo>
                    <a:pt x="2408949" y="3692364"/>
                    <a:pt x="2415307" y="3691876"/>
                    <a:pt x="2421665" y="3691224"/>
                  </a:cubicBezTo>
                  <a:cubicBezTo>
                    <a:pt x="2423621" y="3691061"/>
                    <a:pt x="2425577" y="3690817"/>
                    <a:pt x="2427452" y="3690572"/>
                  </a:cubicBezTo>
                  <a:cubicBezTo>
                    <a:pt x="2428593" y="3690491"/>
                    <a:pt x="2429734" y="3690328"/>
                    <a:pt x="2430875" y="3690165"/>
                  </a:cubicBezTo>
                  <a:cubicBezTo>
                    <a:pt x="2434788" y="3689677"/>
                    <a:pt x="2438700" y="3689106"/>
                    <a:pt x="2442613" y="3688373"/>
                  </a:cubicBezTo>
                  <a:cubicBezTo>
                    <a:pt x="2443346" y="3688047"/>
                    <a:pt x="2444080" y="3687803"/>
                    <a:pt x="2444895" y="3687640"/>
                  </a:cubicBezTo>
                  <a:cubicBezTo>
                    <a:pt x="2445303" y="3687559"/>
                    <a:pt x="2445629" y="3687477"/>
                    <a:pt x="2446036" y="3687477"/>
                  </a:cubicBezTo>
                  <a:cubicBezTo>
                    <a:pt x="2446607" y="3687396"/>
                    <a:pt x="2447259" y="3687396"/>
                    <a:pt x="2447911" y="3687477"/>
                  </a:cubicBezTo>
                  <a:cubicBezTo>
                    <a:pt x="2448074" y="3687477"/>
                    <a:pt x="2448318" y="3687396"/>
                    <a:pt x="2448482" y="3687396"/>
                  </a:cubicBezTo>
                  <a:cubicBezTo>
                    <a:pt x="2450845" y="3686989"/>
                    <a:pt x="2453127" y="3686500"/>
                    <a:pt x="2455491" y="3685930"/>
                  </a:cubicBezTo>
                  <a:cubicBezTo>
                    <a:pt x="2455899" y="3685848"/>
                    <a:pt x="2456306" y="3685767"/>
                    <a:pt x="2456714" y="3685686"/>
                  </a:cubicBezTo>
                  <a:cubicBezTo>
                    <a:pt x="2458589" y="3685278"/>
                    <a:pt x="2460545" y="3684871"/>
                    <a:pt x="2462420" y="3684301"/>
                  </a:cubicBezTo>
                  <a:cubicBezTo>
                    <a:pt x="2463805" y="3684056"/>
                    <a:pt x="2465109" y="3683649"/>
                    <a:pt x="2466495" y="3683323"/>
                  </a:cubicBezTo>
                  <a:cubicBezTo>
                    <a:pt x="2467799" y="3682998"/>
                    <a:pt x="2469022" y="3682672"/>
                    <a:pt x="2470326" y="3682265"/>
                  </a:cubicBezTo>
                  <a:cubicBezTo>
                    <a:pt x="2470489" y="3682265"/>
                    <a:pt x="2470571" y="3682183"/>
                    <a:pt x="2470734" y="3682183"/>
                  </a:cubicBezTo>
                  <a:cubicBezTo>
                    <a:pt x="2472038" y="3681857"/>
                    <a:pt x="2473260" y="3681532"/>
                    <a:pt x="2474483" y="3681124"/>
                  </a:cubicBezTo>
                  <a:cubicBezTo>
                    <a:pt x="2474728" y="3681043"/>
                    <a:pt x="2474972" y="3680961"/>
                    <a:pt x="2475217" y="3680961"/>
                  </a:cubicBezTo>
                  <a:cubicBezTo>
                    <a:pt x="2476113" y="3680717"/>
                    <a:pt x="2476929" y="3680473"/>
                    <a:pt x="2477744" y="3680147"/>
                  </a:cubicBezTo>
                  <a:cubicBezTo>
                    <a:pt x="2479781" y="3679577"/>
                    <a:pt x="2481738" y="3678925"/>
                    <a:pt x="2483694" y="3678274"/>
                  </a:cubicBezTo>
                  <a:cubicBezTo>
                    <a:pt x="2485895" y="3677622"/>
                    <a:pt x="2488095" y="3676808"/>
                    <a:pt x="2490215" y="3675993"/>
                  </a:cubicBezTo>
                  <a:cubicBezTo>
                    <a:pt x="2492089" y="3675341"/>
                    <a:pt x="2493964" y="3674690"/>
                    <a:pt x="2495757" y="3673875"/>
                  </a:cubicBezTo>
                  <a:cubicBezTo>
                    <a:pt x="2495839" y="3673875"/>
                    <a:pt x="2495920" y="3673875"/>
                    <a:pt x="2496002" y="3673794"/>
                  </a:cubicBezTo>
                  <a:cubicBezTo>
                    <a:pt x="2497143" y="3673387"/>
                    <a:pt x="2498203" y="3672979"/>
                    <a:pt x="2499344" y="3672491"/>
                  </a:cubicBezTo>
                  <a:cubicBezTo>
                    <a:pt x="2501055" y="3671839"/>
                    <a:pt x="2502686" y="3671106"/>
                    <a:pt x="2504397" y="3670373"/>
                  </a:cubicBezTo>
                  <a:cubicBezTo>
                    <a:pt x="2505213" y="3670047"/>
                    <a:pt x="2506109" y="3669640"/>
                    <a:pt x="2506924" y="3669233"/>
                  </a:cubicBezTo>
                  <a:cubicBezTo>
                    <a:pt x="2507332" y="3669070"/>
                    <a:pt x="2507658" y="3668907"/>
                    <a:pt x="2508065" y="3668744"/>
                  </a:cubicBezTo>
                  <a:cubicBezTo>
                    <a:pt x="2510185" y="3667848"/>
                    <a:pt x="2512304" y="3666789"/>
                    <a:pt x="2514423" y="3665812"/>
                  </a:cubicBezTo>
                  <a:cubicBezTo>
                    <a:pt x="2548413" y="3649522"/>
                    <a:pt x="2582484" y="3635024"/>
                    <a:pt x="2613295" y="3616046"/>
                  </a:cubicBezTo>
                  <a:cubicBezTo>
                    <a:pt x="2647366" y="3593566"/>
                    <a:pt x="2675813" y="3564570"/>
                    <a:pt x="2703364" y="3534678"/>
                  </a:cubicBezTo>
                  <a:cubicBezTo>
                    <a:pt x="2704912" y="3533538"/>
                    <a:pt x="2706379" y="3532235"/>
                    <a:pt x="2707846" y="3530606"/>
                  </a:cubicBezTo>
                  <a:cubicBezTo>
                    <a:pt x="2709151" y="3529221"/>
                    <a:pt x="2710373" y="3527755"/>
                    <a:pt x="2711596" y="3526044"/>
                  </a:cubicBezTo>
                  <a:cubicBezTo>
                    <a:pt x="2716568" y="3519365"/>
                    <a:pt x="2721214" y="3510569"/>
                    <a:pt x="2726023" y="3501365"/>
                  </a:cubicBezTo>
                  <a:cubicBezTo>
                    <a:pt x="2726920" y="3499655"/>
                    <a:pt x="2727817" y="3498026"/>
                    <a:pt x="2728632" y="3496397"/>
                  </a:cubicBezTo>
                  <a:cubicBezTo>
                    <a:pt x="2728632" y="3496315"/>
                    <a:pt x="2728632" y="3496234"/>
                    <a:pt x="2728713" y="3496152"/>
                  </a:cubicBezTo>
                  <a:cubicBezTo>
                    <a:pt x="2729610" y="3494442"/>
                    <a:pt x="2730425" y="3492813"/>
                    <a:pt x="2731321" y="3491184"/>
                  </a:cubicBezTo>
                  <a:cubicBezTo>
                    <a:pt x="2731321" y="3491102"/>
                    <a:pt x="2731403" y="3490940"/>
                    <a:pt x="2731484" y="3490858"/>
                  </a:cubicBezTo>
                  <a:cubicBezTo>
                    <a:pt x="2732300" y="3489229"/>
                    <a:pt x="2733196" y="3487600"/>
                    <a:pt x="2734093" y="3486053"/>
                  </a:cubicBezTo>
                  <a:cubicBezTo>
                    <a:pt x="2735968" y="3482632"/>
                    <a:pt x="2737842" y="3479374"/>
                    <a:pt x="2739799" y="3476279"/>
                  </a:cubicBezTo>
                  <a:cubicBezTo>
                    <a:pt x="2740125" y="3475790"/>
                    <a:pt x="2740451" y="3475301"/>
                    <a:pt x="2740777" y="3474731"/>
                  </a:cubicBezTo>
                  <a:cubicBezTo>
                    <a:pt x="2742244" y="3472450"/>
                    <a:pt x="2743711" y="3470251"/>
                    <a:pt x="2745341" y="3468297"/>
                  </a:cubicBezTo>
                  <a:cubicBezTo>
                    <a:pt x="2745830" y="3467726"/>
                    <a:pt x="2746319" y="3467075"/>
                    <a:pt x="2746808" y="3466505"/>
                  </a:cubicBezTo>
                  <a:cubicBezTo>
                    <a:pt x="2747705" y="3465364"/>
                    <a:pt x="2748520" y="3464387"/>
                    <a:pt x="2749417" y="3463410"/>
                  </a:cubicBezTo>
                  <a:close/>
                  <a:moveTo>
                    <a:pt x="2950910" y="3931663"/>
                  </a:moveTo>
                  <a:cubicBezTo>
                    <a:pt x="2940884" y="3889146"/>
                    <a:pt x="2910481" y="3854856"/>
                    <a:pt x="2890592" y="3816738"/>
                  </a:cubicBezTo>
                  <a:cubicBezTo>
                    <a:pt x="2886598" y="3809733"/>
                    <a:pt x="2882523" y="3802810"/>
                    <a:pt x="2878447" y="3795887"/>
                  </a:cubicBezTo>
                  <a:cubicBezTo>
                    <a:pt x="2875594" y="3791081"/>
                    <a:pt x="2872741" y="3786194"/>
                    <a:pt x="2869807" y="3781389"/>
                  </a:cubicBezTo>
                  <a:cubicBezTo>
                    <a:pt x="2866302" y="3775524"/>
                    <a:pt x="2862716" y="3769660"/>
                    <a:pt x="2859129" y="3763877"/>
                  </a:cubicBezTo>
                  <a:cubicBezTo>
                    <a:pt x="2855543" y="3758013"/>
                    <a:pt x="2851956" y="3752230"/>
                    <a:pt x="2848370" y="3746447"/>
                  </a:cubicBezTo>
                  <a:cubicBezTo>
                    <a:pt x="2843561" y="3738709"/>
                    <a:pt x="2838670" y="3730971"/>
                    <a:pt x="2833780" y="3723315"/>
                  </a:cubicBezTo>
                  <a:cubicBezTo>
                    <a:pt x="2831986" y="3720546"/>
                    <a:pt x="2830193" y="3717777"/>
                    <a:pt x="2828400" y="3714926"/>
                  </a:cubicBezTo>
                  <a:cubicBezTo>
                    <a:pt x="2820820" y="3703116"/>
                    <a:pt x="2812994" y="3691387"/>
                    <a:pt x="2805088" y="3679740"/>
                  </a:cubicBezTo>
                  <a:cubicBezTo>
                    <a:pt x="2801991" y="3675097"/>
                    <a:pt x="2798812" y="3670536"/>
                    <a:pt x="2795633" y="3665893"/>
                  </a:cubicBezTo>
                  <a:cubicBezTo>
                    <a:pt x="2795144" y="3665160"/>
                    <a:pt x="2794573" y="3664346"/>
                    <a:pt x="2794084" y="3663613"/>
                  </a:cubicBezTo>
                  <a:cubicBezTo>
                    <a:pt x="2791231" y="3659540"/>
                    <a:pt x="2788378" y="3655386"/>
                    <a:pt x="2785526" y="3651395"/>
                  </a:cubicBezTo>
                  <a:cubicBezTo>
                    <a:pt x="2780798" y="3644553"/>
                    <a:pt x="2775989" y="3637793"/>
                    <a:pt x="2771098" y="3631033"/>
                  </a:cubicBezTo>
                  <a:cubicBezTo>
                    <a:pt x="2766289" y="3624273"/>
                    <a:pt x="2761317" y="3617512"/>
                    <a:pt x="2756427" y="3610833"/>
                  </a:cubicBezTo>
                  <a:cubicBezTo>
                    <a:pt x="2756345" y="3610670"/>
                    <a:pt x="2756263" y="3610589"/>
                    <a:pt x="2756101" y="3610426"/>
                  </a:cubicBezTo>
                  <a:cubicBezTo>
                    <a:pt x="2751291" y="3603747"/>
                    <a:pt x="2746319" y="3597231"/>
                    <a:pt x="2741347" y="3590634"/>
                  </a:cubicBezTo>
                  <a:cubicBezTo>
                    <a:pt x="2736294" y="3583955"/>
                    <a:pt x="2731240" y="3577357"/>
                    <a:pt x="2726105" y="3570760"/>
                  </a:cubicBezTo>
                  <a:cubicBezTo>
                    <a:pt x="2716405" y="3581593"/>
                    <a:pt x="2706216" y="3592181"/>
                    <a:pt x="2695539" y="3602200"/>
                  </a:cubicBezTo>
                  <a:cubicBezTo>
                    <a:pt x="2694153" y="3603503"/>
                    <a:pt x="2692849" y="3604806"/>
                    <a:pt x="2691382" y="3606109"/>
                  </a:cubicBezTo>
                  <a:cubicBezTo>
                    <a:pt x="2679318" y="3617349"/>
                    <a:pt x="2666602" y="3627938"/>
                    <a:pt x="2653316" y="3637712"/>
                  </a:cubicBezTo>
                  <a:cubicBezTo>
                    <a:pt x="2651849" y="3638852"/>
                    <a:pt x="2650382" y="3639911"/>
                    <a:pt x="2648833" y="3640970"/>
                  </a:cubicBezTo>
                  <a:cubicBezTo>
                    <a:pt x="2646633" y="3642599"/>
                    <a:pt x="2644432" y="3644146"/>
                    <a:pt x="2642231" y="3645612"/>
                  </a:cubicBezTo>
                  <a:cubicBezTo>
                    <a:pt x="2640601" y="3646753"/>
                    <a:pt x="2638889" y="3647893"/>
                    <a:pt x="2637259" y="3648952"/>
                  </a:cubicBezTo>
                  <a:cubicBezTo>
                    <a:pt x="2631553" y="3652780"/>
                    <a:pt x="2625684" y="3656364"/>
                    <a:pt x="2619816" y="3659784"/>
                  </a:cubicBezTo>
                  <a:cubicBezTo>
                    <a:pt x="2618104" y="3660762"/>
                    <a:pt x="2616392" y="3661739"/>
                    <a:pt x="2614681" y="3662717"/>
                  </a:cubicBezTo>
                  <a:cubicBezTo>
                    <a:pt x="2612480" y="3663938"/>
                    <a:pt x="2610279" y="3665079"/>
                    <a:pt x="2608078" y="3666301"/>
                  </a:cubicBezTo>
                  <a:cubicBezTo>
                    <a:pt x="2606122" y="3667359"/>
                    <a:pt x="2604084" y="3668418"/>
                    <a:pt x="2602047" y="3669396"/>
                  </a:cubicBezTo>
                  <a:cubicBezTo>
                    <a:pt x="2599357" y="3670780"/>
                    <a:pt x="2596585" y="3672083"/>
                    <a:pt x="2593814" y="3673387"/>
                  </a:cubicBezTo>
                  <a:cubicBezTo>
                    <a:pt x="2593569" y="3673549"/>
                    <a:pt x="2593243" y="3673631"/>
                    <a:pt x="2592917" y="3673794"/>
                  </a:cubicBezTo>
                  <a:cubicBezTo>
                    <a:pt x="2589820" y="3675260"/>
                    <a:pt x="2586723" y="3676563"/>
                    <a:pt x="2583625" y="3677948"/>
                  </a:cubicBezTo>
                  <a:cubicBezTo>
                    <a:pt x="2580202" y="3679821"/>
                    <a:pt x="2576778" y="3681613"/>
                    <a:pt x="2573355" y="3683405"/>
                  </a:cubicBezTo>
                  <a:cubicBezTo>
                    <a:pt x="2572621" y="3683812"/>
                    <a:pt x="2571969" y="3684138"/>
                    <a:pt x="2571236" y="3684545"/>
                  </a:cubicBezTo>
                  <a:cubicBezTo>
                    <a:pt x="2568383" y="3686011"/>
                    <a:pt x="2565530" y="3687477"/>
                    <a:pt x="2562677" y="3688862"/>
                  </a:cubicBezTo>
                  <a:cubicBezTo>
                    <a:pt x="2557786" y="3691306"/>
                    <a:pt x="2552896" y="3693667"/>
                    <a:pt x="2547924" y="3696030"/>
                  </a:cubicBezTo>
                  <a:cubicBezTo>
                    <a:pt x="2544663" y="3697496"/>
                    <a:pt x="2541403" y="3698962"/>
                    <a:pt x="2538143" y="3700428"/>
                  </a:cubicBezTo>
                  <a:cubicBezTo>
                    <a:pt x="2529177" y="3704337"/>
                    <a:pt x="2520210" y="3708003"/>
                    <a:pt x="2511081" y="3711342"/>
                  </a:cubicBezTo>
                  <a:cubicBezTo>
                    <a:pt x="2506924" y="3712890"/>
                    <a:pt x="2502767" y="3714356"/>
                    <a:pt x="2498529" y="3715740"/>
                  </a:cubicBezTo>
                  <a:cubicBezTo>
                    <a:pt x="2497958" y="3715903"/>
                    <a:pt x="2497306" y="3716148"/>
                    <a:pt x="2496735" y="3716310"/>
                  </a:cubicBezTo>
                  <a:cubicBezTo>
                    <a:pt x="2493149" y="3717532"/>
                    <a:pt x="2489562" y="3718673"/>
                    <a:pt x="2485895" y="3719731"/>
                  </a:cubicBezTo>
                  <a:cubicBezTo>
                    <a:pt x="2487606" y="3721686"/>
                    <a:pt x="2489073" y="3723315"/>
                    <a:pt x="2490459" y="3724537"/>
                  </a:cubicBezTo>
                  <a:cubicBezTo>
                    <a:pt x="2501952" y="3737487"/>
                    <a:pt x="2513526" y="3750275"/>
                    <a:pt x="2525182" y="3763063"/>
                  </a:cubicBezTo>
                  <a:cubicBezTo>
                    <a:pt x="2567731" y="3808267"/>
                    <a:pt x="2600905" y="3861046"/>
                    <a:pt x="2640927" y="3908287"/>
                  </a:cubicBezTo>
                  <a:cubicBezTo>
                    <a:pt x="2678095" y="3949256"/>
                    <a:pt x="2719584" y="3985990"/>
                    <a:pt x="2759605" y="4024108"/>
                  </a:cubicBezTo>
                  <a:cubicBezTo>
                    <a:pt x="2770691" y="4038525"/>
                    <a:pt x="2788134" y="4028425"/>
                    <a:pt x="2802398" y="4024760"/>
                  </a:cubicBezTo>
                  <a:cubicBezTo>
                    <a:pt x="2817722" y="4019629"/>
                    <a:pt x="2832883" y="4013764"/>
                    <a:pt x="2847392" y="4006515"/>
                  </a:cubicBezTo>
                  <a:cubicBezTo>
                    <a:pt x="2886109" y="3988922"/>
                    <a:pt x="2921892" y="3961637"/>
                    <a:pt x="2950910" y="3931663"/>
                  </a:cubicBezTo>
                  <a:close/>
                  <a:moveTo>
                    <a:pt x="2917165" y="3387824"/>
                  </a:moveTo>
                  <a:cubicBezTo>
                    <a:pt x="2918143" y="3332764"/>
                    <a:pt x="2888554" y="3279252"/>
                    <a:pt x="2873475" y="3226962"/>
                  </a:cubicBezTo>
                  <a:cubicBezTo>
                    <a:pt x="2828155" y="3082144"/>
                    <a:pt x="2726431" y="2965020"/>
                    <a:pt x="2640112" y="2843090"/>
                  </a:cubicBezTo>
                  <a:cubicBezTo>
                    <a:pt x="2546538" y="2705277"/>
                    <a:pt x="2432832" y="2582858"/>
                    <a:pt x="2329232" y="2453354"/>
                  </a:cubicBezTo>
                  <a:cubicBezTo>
                    <a:pt x="2283831" y="2400167"/>
                    <a:pt x="2231257" y="2353985"/>
                    <a:pt x="2184389" y="2302183"/>
                  </a:cubicBezTo>
                  <a:cubicBezTo>
                    <a:pt x="2151051" y="2265368"/>
                    <a:pt x="2117795" y="2228471"/>
                    <a:pt x="2081849" y="2194181"/>
                  </a:cubicBezTo>
                  <a:cubicBezTo>
                    <a:pt x="2041665" y="2155248"/>
                    <a:pt x="2000665" y="2116804"/>
                    <a:pt x="1954856" y="2084468"/>
                  </a:cubicBezTo>
                  <a:cubicBezTo>
                    <a:pt x="1944179" y="2078360"/>
                    <a:pt x="1932034" y="2069563"/>
                    <a:pt x="1919318" y="2072414"/>
                  </a:cubicBezTo>
                  <a:cubicBezTo>
                    <a:pt x="1914998" y="2075509"/>
                    <a:pt x="1912145" y="2080233"/>
                    <a:pt x="1908314" y="2083817"/>
                  </a:cubicBezTo>
                  <a:cubicBezTo>
                    <a:pt x="1908233" y="2083898"/>
                    <a:pt x="1908070" y="2083980"/>
                    <a:pt x="1907907" y="2084143"/>
                  </a:cubicBezTo>
                  <a:cubicBezTo>
                    <a:pt x="1911819" y="2086912"/>
                    <a:pt x="1915650" y="2090414"/>
                    <a:pt x="1918177" y="2092206"/>
                  </a:cubicBezTo>
                  <a:cubicBezTo>
                    <a:pt x="1973441" y="2143194"/>
                    <a:pt x="2019168" y="2203059"/>
                    <a:pt x="2072638" y="2255838"/>
                  </a:cubicBezTo>
                  <a:cubicBezTo>
                    <a:pt x="2147465" y="2333623"/>
                    <a:pt x="2211450" y="2420285"/>
                    <a:pt x="2280082" y="2503282"/>
                  </a:cubicBezTo>
                  <a:cubicBezTo>
                    <a:pt x="2317332" y="2545066"/>
                    <a:pt x="2356701" y="2584895"/>
                    <a:pt x="2392647" y="2627819"/>
                  </a:cubicBezTo>
                  <a:cubicBezTo>
                    <a:pt x="2443428" y="2688173"/>
                    <a:pt x="2484183" y="2755939"/>
                    <a:pt x="2525590" y="2822809"/>
                  </a:cubicBezTo>
                  <a:cubicBezTo>
                    <a:pt x="2560965" y="2878276"/>
                    <a:pt x="2591206" y="2938223"/>
                    <a:pt x="2606692" y="3002487"/>
                  </a:cubicBezTo>
                  <a:cubicBezTo>
                    <a:pt x="2616718" y="3035799"/>
                    <a:pt x="2605878" y="3070090"/>
                    <a:pt x="2585581" y="3097212"/>
                  </a:cubicBezTo>
                  <a:cubicBezTo>
                    <a:pt x="2583951" y="3100633"/>
                    <a:pt x="2583707" y="3104543"/>
                    <a:pt x="2583136" y="3108290"/>
                  </a:cubicBezTo>
                  <a:cubicBezTo>
                    <a:pt x="2582810" y="3110896"/>
                    <a:pt x="2581914" y="3113339"/>
                    <a:pt x="2580609" y="3115457"/>
                  </a:cubicBezTo>
                  <a:cubicBezTo>
                    <a:pt x="2580283" y="3116027"/>
                    <a:pt x="2579876" y="3116598"/>
                    <a:pt x="2579468" y="3117167"/>
                  </a:cubicBezTo>
                  <a:cubicBezTo>
                    <a:pt x="2578979" y="3117819"/>
                    <a:pt x="2578408" y="3118471"/>
                    <a:pt x="2577838" y="3119122"/>
                  </a:cubicBezTo>
                  <a:cubicBezTo>
                    <a:pt x="2579142" y="3120833"/>
                    <a:pt x="2580365" y="3122462"/>
                    <a:pt x="2581750" y="3124091"/>
                  </a:cubicBezTo>
                  <a:cubicBezTo>
                    <a:pt x="2583870" y="3127512"/>
                    <a:pt x="2589820" y="3136064"/>
                    <a:pt x="2596911" y="3147060"/>
                  </a:cubicBezTo>
                  <a:cubicBezTo>
                    <a:pt x="2597727" y="3148363"/>
                    <a:pt x="2598541" y="3149666"/>
                    <a:pt x="2599438" y="3150969"/>
                  </a:cubicBezTo>
                  <a:cubicBezTo>
                    <a:pt x="2603840" y="3157974"/>
                    <a:pt x="2608649" y="3165549"/>
                    <a:pt x="2613050" y="3173368"/>
                  </a:cubicBezTo>
                  <a:cubicBezTo>
                    <a:pt x="2614029" y="3175078"/>
                    <a:pt x="2615007" y="3176789"/>
                    <a:pt x="2615903" y="3178418"/>
                  </a:cubicBezTo>
                  <a:cubicBezTo>
                    <a:pt x="2616881" y="3180128"/>
                    <a:pt x="2617778" y="3181838"/>
                    <a:pt x="2618674" y="3183468"/>
                  </a:cubicBezTo>
                  <a:cubicBezTo>
                    <a:pt x="2619571" y="3185096"/>
                    <a:pt x="2620468" y="3186725"/>
                    <a:pt x="2621201" y="3188355"/>
                  </a:cubicBezTo>
                  <a:cubicBezTo>
                    <a:pt x="2621283" y="3188436"/>
                    <a:pt x="2621283" y="3188436"/>
                    <a:pt x="2621283" y="3188517"/>
                  </a:cubicBezTo>
                  <a:cubicBezTo>
                    <a:pt x="2624380" y="3192346"/>
                    <a:pt x="2627559" y="3196092"/>
                    <a:pt x="2630820" y="3199839"/>
                  </a:cubicBezTo>
                  <a:cubicBezTo>
                    <a:pt x="2632450" y="3201712"/>
                    <a:pt x="2633998" y="3203504"/>
                    <a:pt x="2635629" y="3205377"/>
                  </a:cubicBezTo>
                  <a:cubicBezTo>
                    <a:pt x="2636933" y="3206925"/>
                    <a:pt x="2638318" y="3208391"/>
                    <a:pt x="2639704" y="3209939"/>
                  </a:cubicBezTo>
                  <a:cubicBezTo>
                    <a:pt x="2641416" y="3211893"/>
                    <a:pt x="2643209" y="3213767"/>
                    <a:pt x="2645002" y="3215721"/>
                  </a:cubicBezTo>
                  <a:cubicBezTo>
                    <a:pt x="2646877" y="3217758"/>
                    <a:pt x="2648752" y="3219712"/>
                    <a:pt x="2650626" y="3221667"/>
                  </a:cubicBezTo>
                  <a:cubicBezTo>
                    <a:pt x="2652338" y="3223459"/>
                    <a:pt x="2654050" y="3225251"/>
                    <a:pt x="2655762" y="3226962"/>
                  </a:cubicBezTo>
                  <a:cubicBezTo>
                    <a:pt x="2660571" y="3231849"/>
                    <a:pt x="2665461" y="3236654"/>
                    <a:pt x="2670352" y="3241460"/>
                  </a:cubicBezTo>
                  <a:cubicBezTo>
                    <a:pt x="2673938" y="3244962"/>
                    <a:pt x="2677525" y="3248383"/>
                    <a:pt x="2681193" y="3251804"/>
                  </a:cubicBezTo>
                  <a:cubicBezTo>
                    <a:pt x="2684861" y="3255306"/>
                    <a:pt x="2688529" y="3258727"/>
                    <a:pt x="2692278" y="3262066"/>
                  </a:cubicBezTo>
                  <a:cubicBezTo>
                    <a:pt x="2699695" y="3268908"/>
                    <a:pt x="2707113" y="3275587"/>
                    <a:pt x="2714530" y="3282184"/>
                  </a:cubicBezTo>
                  <a:cubicBezTo>
                    <a:pt x="2753166" y="3318674"/>
                    <a:pt x="2788541" y="3358503"/>
                    <a:pt x="2829786" y="3389942"/>
                  </a:cubicBezTo>
                  <a:cubicBezTo>
                    <a:pt x="2843805" y="3397191"/>
                    <a:pt x="2856847" y="3417798"/>
                    <a:pt x="2873720" y="3412585"/>
                  </a:cubicBezTo>
                  <a:cubicBezTo>
                    <a:pt x="2874372" y="3412504"/>
                    <a:pt x="2874942" y="3412341"/>
                    <a:pt x="2875594" y="3412178"/>
                  </a:cubicBezTo>
                  <a:cubicBezTo>
                    <a:pt x="2889695" y="3408594"/>
                    <a:pt x="2903471" y="3393119"/>
                    <a:pt x="2917165" y="3387824"/>
                  </a:cubicBezTo>
                  <a:close/>
                  <a:moveTo>
                    <a:pt x="2937134" y="3815435"/>
                  </a:moveTo>
                  <a:cubicBezTo>
                    <a:pt x="2959142" y="3857137"/>
                    <a:pt x="3026062" y="3932315"/>
                    <a:pt x="2969331" y="3970107"/>
                  </a:cubicBezTo>
                  <a:cubicBezTo>
                    <a:pt x="2935912" y="4006108"/>
                    <a:pt x="2893201" y="4031113"/>
                    <a:pt x="2848451" y="4050905"/>
                  </a:cubicBezTo>
                  <a:cubicBezTo>
                    <a:pt x="2817641" y="4061331"/>
                    <a:pt x="2781776" y="4082263"/>
                    <a:pt x="2749498" y="4067358"/>
                  </a:cubicBezTo>
                  <a:cubicBezTo>
                    <a:pt x="2707684" y="4034778"/>
                    <a:pt x="2671901" y="3994217"/>
                    <a:pt x="2634080" y="3957075"/>
                  </a:cubicBezTo>
                  <a:cubicBezTo>
                    <a:pt x="2597563" y="3919120"/>
                    <a:pt x="2569687" y="3874486"/>
                    <a:pt x="2538876" y="3832050"/>
                  </a:cubicBezTo>
                  <a:cubicBezTo>
                    <a:pt x="2512141" y="3796294"/>
                    <a:pt x="2483531" y="3762004"/>
                    <a:pt x="2455328" y="3727388"/>
                  </a:cubicBezTo>
                  <a:cubicBezTo>
                    <a:pt x="2429001" y="3732845"/>
                    <a:pt x="2402021" y="3735288"/>
                    <a:pt x="2374552" y="3733741"/>
                  </a:cubicBezTo>
                  <a:cubicBezTo>
                    <a:pt x="2324749" y="3734881"/>
                    <a:pt x="2295161" y="3709387"/>
                    <a:pt x="2261171" y="3677052"/>
                  </a:cubicBezTo>
                  <a:cubicBezTo>
                    <a:pt x="2225877" y="3642517"/>
                    <a:pt x="2193355" y="3604969"/>
                    <a:pt x="2162218" y="3566606"/>
                  </a:cubicBezTo>
                  <a:cubicBezTo>
                    <a:pt x="2115513" y="3503646"/>
                    <a:pt x="2062205" y="3444269"/>
                    <a:pt x="2021858" y="3377236"/>
                  </a:cubicBezTo>
                  <a:cubicBezTo>
                    <a:pt x="2002214" y="3346448"/>
                    <a:pt x="1978902" y="3316963"/>
                    <a:pt x="1968550" y="3281533"/>
                  </a:cubicBezTo>
                  <a:cubicBezTo>
                    <a:pt x="1965208" y="3270130"/>
                    <a:pt x="1962111" y="3247405"/>
                    <a:pt x="1973441" y="3240727"/>
                  </a:cubicBezTo>
                  <a:cubicBezTo>
                    <a:pt x="1962437" y="3229975"/>
                    <a:pt x="1952656" y="3217676"/>
                    <a:pt x="1942548" y="3206029"/>
                  </a:cubicBezTo>
                  <a:cubicBezTo>
                    <a:pt x="1906358" y="3160336"/>
                    <a:pt x="1875955" y="3111710"/>
                    <a:pt x="1842454" y="3064307"/>
                  </a:cubicBezTo>
                  <a:cubicBezTo>
                    <a:pt x="1763715" y="2953535"/>
                    <a:pt x="1685629" y="2842357"/>
                    <a:pt x="1613737" y="2726943"/>
                  </a:cubicBezTo>
                  <a:cubicBezTo>
                    <a:pt x="1539073" y="2628470"/>
                    <a:pt x="1473702" y="2523482"/>
                    <a:pt x="1398550" y="2425498"/>
                  </a:cubicBezTo>
                  <a:cubicBezTo>
                    <a:pt x="1289164" y="2277667"/>
                    <a:pt x="1178554" y="2130080"/>
                    <a:pt x="1075526" y="1977851"/>
                  </a:cubicBezTo>
                  <a:cubicBezTo>
                    <a:pt x="988065" y="1849731"/>
                    <a:pt x="920004" y="1708905"/>
                    <a:pt x="828224" y="1583472"/>
                  </a:cubicBezTo>
                  <a:cubicBezTo>
                    <a:pt x="790403" y="1579888"/>
                    <a:pt x="750137" y="1571581"/>
                    <a:pt x="722424" y="1544295"/>
                  </a:cubicBezTo>
                  <a:lnTo>
                    <a:pt x="722424" y="1544295"/>
                  </a:lnTo>
                  <a:cubicBezTo>
                    <a:pt x="713784" y="1549182"/>
                    <a:pt x="702698" y="1546901"/>
                    <a:pt x="696259" y="1539001"/>
                  </a:cubicBezTo>
                  <a:cubicBezTo>
                    <a:pt x="651592" y="1470502"/>
                    <a:pt x="593882" y="1411451"/>
                    <a:pt x="552883" y="1340508"/>
                  </a:cubicBezTo>
                  <a:cubicBezTo>
                    <a:pt x="528511" y="1297340"/>
                    <a:pt x="504955" y="1253602"/>
                    <a:pt x="480176" y="1210678"/>
                  </a:cubicBezTo>
                  <a:cubicBezTo>
                    <a:pt x="442192" y="1147636"/>
                    <a:pt x="399970" y="1087282"/>
                    <a:pt x="365573" y="1022203"/>
                  </a:cubicBezTo>
                  <a:cubicBezTo>
                    <a:pt x="337452" y="973904"/>
                    <a:pt x="307456" y="926337"/>
                    <a:pt x="275178" y="880888"/>
                  </a:cubicBezTo>
                  <a:cubicBezTo>
                    <a:pt x="256349" y="855802"/>
                    <a:pt x="236868" y="830878"/>
                    <a:pt x="223664" y="802290"/>
                  </a:cubicBezTo>
                  <a:cubicBezTo>
                    <a:pt x="215594" y="784371"/>
                    <a:pt x="205568" y="764578"/>
                    <a:pt x="210378" y="744460"/>
                  </a:cubicBezTo>
                  <a:cubicBezTo>
                    <a:pt x="213230" y="733139"/>
                    <a:pt x="218203" y="724994"/>
                    <a:pt x="225538" y="721654"/>
                  </a:cubicBezTo>
                  <a:cubicBezTo>
                    <a:pt x="224642" y="720758"/>
                    <a:pt x="223827" y="719781"/>
                    <a:pt x="223175" y="718641"/>
                  </a:cubicBezTo>
                  <a:cubicBezTo>
                    <a:pt x="221789" y="714405"/>
                    <a:pt x="223256" y="711310"/>
                    <a:pt x="226027" y="709111"/>
                  </a:cubicBezTo>
                  <a:cubicBezTo>
                    <a:pt x="225131" y="707401"/>
                    <a:pt x="224316" y="705690"/>
                    <a:pt x="223501" y="703898"/>
                  </a:cubicBezTo>
                  <a:cubicBezTo>
                    <a:pt x="220811" y="704143"/>
                    <a:pt x="217958" y="703736"/>
                    <a:pt x="215268" y="702514"/>
                  </a:cubicBezTo>
                  <a:cubicBezTo>
                    <a:pt x="200270" y="693554"/>
                    <a:pt x="198722" y="673273"/>
                    <a:pt x="191386" y="658775"/>
                  </a:cubicBezTo>
                  <a:cubicBezTo>
                    <a:pt x="178344" y="625707"/>
                    <a:pt x="165873" y="592394"/>
                    <a:pt x="152179" y="559651"/>
                  </a:cubicBezTo>
                  <a:cubicBezTo>
                    <a:pt x="114685" y="473803"/>
                    <a:pt x="82325" y="386164"/>
                    <a:pt x="54612" y="296895"/>
                  </a:cubicBezTo>
                  <a:cubicBezTo>
                    <a:pt x="48825" y="276125"/>
                    <a:pt x="20051" y="184495"/>
                    <a:pt x="29425" y="154928"/>
                  </a:cubicBezTo>
                  <a:cubicBezTo>
                    <a:pt x="28284" y="153707"/>
                    <a:pt x="27550" y="151915"/>
                    <a:pt x="27224" y="149390"/>
                  </a:cubicBezTo>
                  <a:cubicBezTo>
                    <a:pt x="28773" y="141326"/>
                    <a:pt x="35457" y="135380"/>
                    <a:pt x="41570" y="129923"/>
                  </a:cubicBezTo>
                  <a:cubicBezTo>
                    <a:pt x="21845" y="108665"/>
                    <a:pt x="12797" y="79425"/>
                    <a:pt x="4402" y="52139"/>
                  </a:cubicBezTo>
                  <a:cubicBezTo>
                    <a:pt x="1793" y="40410"/>
                    <a:pt x="1223" y="28274"/>
                    <a:pt x="0" y="16301"/>
                  </a:cubicBezTo>
                  <a:cubicBezTo>
                    <a:pt x="2364" y="-9763"/>
                    <a:pt x="28936" y="663"/>
                    <a:pt x="42548" y="11659"/>
                  </a:cubicBezTo>
                  <a:cubicBezTo>
                    <a:pt x="63985" y="26808"/>
                    <a:pt x="80940" y="47171"/>
                    <a:pt x="98709" y="66230"/>
                  </a:cubicBezTo>
                  <a:cubicBezTo>
                    <a:pt x="103762" y="71117"/>
                    <a:pt x="109631" y="76981"/>
                    <a:pt x="112565" y="83253"/>
                  </a:cubicBezTo>
                  <a:cubicBezTo>
                    <a:pt x="119005" y="79180"/>
                    <a:pt x="125363" y="75026"/>
                    <a:pt x="131557" y="70465"/>
                  </a:cubicBezTo>
                  <a:cubicBezTo>
                    <a:pt x="154869" y="60854"/>
                    <a:pt x="179648" y="73316"/>
                    <a:pt x="201737" y="81217"/>
                  </a:cubicBezTo>
                  <a:cubicBezTo>
                    <a:pt x="248769" y="99217"/>
                    <a:pt x="296289" y="116403"/>
                    <a:pt x="339816" y="141896"/>
                  </a:cubicBezTo>
                  <a:cubicBezTo>
                    <a:pt x="391085" y="174150"/>
                    <a:pt x="440888" y="208522"/>
                    <a:pt x="492484" y="240206"/>
                  </a:cubicBezTo>
                  <a:cubicBezTo>
                    <a:pt x="534462" y="268713"/>
                    <a:pt x="568533" y="306913"/>
                    <a:pt x="604316" y="342833"/>
                  </a:cubicBezTo>
                  <a:cubicBezTo>
                    <a:pt x="607087" y="342833"/>
                    <a:pt x="609940" y="343484"/>
                    <a:pt x="612711" y="345195"/>
                  </a:cubicBezTo>
                  <a:cubicBezTo>
                    <a:pt x="618580" y="348453"/>
                    <a:pt x="623145" y="353828"/>
                    <a:pt x="627709" y="358715"/>
                  </a:cubicBezTo>
                  <a:cubicBezTo>
                    <a:pt x="634230" y="365883"/>
                    <a:pt x="641321" y="373050"/>
                    <a:pt x="648087" y="380299"/>
                  </a:cubicBezTo>
                  <a:cubicBezTo>
                    <a:pt x="663166" y="372969"/>
                    <a:pt x="682647" y="379240"/>
                    <a:pt x="696993" y="386408"/>
                  </a:cubicBezTo>
                  <a:cubicBezTo>
                    <a:pt x="742801" y="410028"/>
                    <a:pt x="766602" y="458898"/>
                    <a:pt x="789099" y="502881"/>
                  </a:cubicBezTo>
                  <a:cubicBezTo>
                    <a:pt x="810944" y="548737"/>
                    <a:pt x="843955" y="587344"/>
                    <a:pt x="876886" y="625625"/>
                  </a:cubicBezTo>
                  <a:cubicBezTo>
                    <a:pt x="914625" y="674006"/>
                    <a:pt x="943153" y="728659"/>
                    <a:pt x="979181" y="778262"/>
                  </a:cubicBezTo>
                  <a:cubicBezTo>
                    <a:pt x="1028739" y="855965"/>
                    <a:pt x="1085470" y="930084"/>
                    <a:pt x="1128670" y="1011533"/>
                  </a:cubicBezTo>
                  <a:cubicBezTo>
                    <a:pt x="1135272" y="1022040"/>
                    <a:pt x="1141386" y="1032873"/>
                    <a:pt x="1146928" y="1043950"/>
                  </a:cubicBezTo>
                  <a:cubicBezTo>
                    <a:pt x="1190047" y="1134930"/>
                    <a:pt x="1270742" y="1201881"/>
                    <a:pt x="1314187" y="1292534"/>
                  </a:cubicBezTo>
                  <a:cubicBezTo>
                    <a:pt x="1319730" y="1306299"/>
                    <a:pt x="1318100" y="1325766"/>
                    <a:pt x="1301553" y="1329431"/>
                  </a:cubicBezTo>
                  <a:cubicBezTo>
                    <a:pt x="1299515" y="1333829"/>
                    <a:pt x="1296907" y="1337983"/>
                    <a:pt x="1294299" y="1342056"/>
                  </a:cubicBezTo>
                  <a:cubicBezTo>
                    <a:pt x="1339537" y="1399396"/>
                    <a:pt x="1380455" y="1460646"/>
                    <a:pt x="1425122" y="1518638"/>
                  </a:cubicBezTo>
                  <a:cubicBezTo>
                    <a:pt x="1474354" y="1582902"/>
                    <a:pt x="1511686" y="1654659"/>
                    <a:pt x="1555538" y="1722425"/>
                  </a:cubicBezTo>
                  <a:cubicBezTo>
                    <a:pt x="1598902" y="1781558"/>
                    <a:pt x="1645363" y="1838328"/>
                    <a:pt x="1685466" y="1899741"/>
                  </a:cubicBezTo>
                  <a:cubicBezTo>
                    <a:pt x="1715135" y="1945190"/>
                    <a:pt x="1745783" y="1989173"/>
                    <a:pt x="1778550" y="2032341"/>
                  </a:cubicBezTo>
                  <a:cubicBezTo>
                    <a:pt x="1863402" y="2141972"/>
                    <a:pt x="1935375" y="2259992"/>
                    <a:pt x="2024466" y="2366121"/>
                  </a:cubicBezTo>
                  <a:cubicBezTo>
                    <a:pt x="2025526" y="2367587"/>
                    <a:pt x="2026667" y="2369053"/>
                    <a:pt x="2027726" y="2370519"/>
                  </a:cubicBezTo>
                  <a:cubicBezTo>
                    <a:pt x="2021776" y="2340383"/>
                    <a:pt x="2023488" y="2309269"/>
                    <a:pt x="2034492" y="2283694"/>
                  </a:cubicBezTo>
                  <a:cubicBezTo>
                    <a:pt x="2035551" y="2281332"/>
                    <a:pt x="2037181" y="2278237"/>
                    <a:pt x="2039219" y="2275061"/>
                  </a:cubicBezTo>
                  <a:cubicBezTo>
                    <a:pt x="2001969" y="2236372"/>
                    <a:pt x="1969773" y="2193611"/>
                    <a:pt x="1936109" y="2151746"/>
                  </a:cubicBezTo>
                  <a:cubicBezTo>
                    <a:pt x="1922823" y="2133257"/>
                    <a:pt x="1906602" y="2116397"/>
                    <a:pt x="1895517" y="2096523"/>
                  </a:cubicBezTo>
                  <a:cubicBezTo>
                    <a:pt x="1894131" y="2093021"/>
                    <a:pt x="1892338" y="2089437"/>
                    <a:pt x="1892909" y="2085609"/>
                  </a:cubicBezTo>
                  <a:cubicBezTo>
                    <a:pt x="1893235" y="2084713"/>
                    <a:pt x="1893642" y="2083898"/>
                    <a:pt x="1894131" y="2083247"/>
                  </a:cubicBezTo>
                  <a:cubicBezTo>
                    <a:pt x="1891849" y="2081211"/>
                    <a:pt x="1890300" y="2078278"/>
                    <a:pt x="1890300" y="2074858"/>
                  </a:cubicBezTo>
                  <a:cubicBezTo>
                    <a:pt x="1915732" y="1982901"/>
                    <a:pt x="2021369" y="2087563"/>
                    <a:pt x="2059352" y="2119085"/>
                  </a:cubicBezTo>
                  <a:cubicBezTo>
                    <a:pt x="2159284" y="2207050"/>
                    <a:pt x="2244462" y="2310165"/>
                    <a:pt x="2339502" y="2403262"/>
                  </a:cubicBezTo>
                  <a:cubicBezTo>
                    <a:pt x="2433239" y="2516803"/>
                    <a:pt x="2530073" y="2625701"/>
                    <a:pt x="2618104" y="2743070"/>
                  </a:cubicBezTo>
                  <a:cubicBezTo>
                    <a:pt x="2667744" y="2810836"/>
                    <a:pt x="2717709" y="2878358"/>
                    <a:pt x="2766208" y="2947019"/>
                  </a:cubicBezTo>
                  <a:cubicBezTo>
                    <a:pt x="2821064" y="3026433"/>
                    <a:pt x="2878447" y="3106823"/>
                    <a:pt x="2907383" y="3199839"/>
                  </a:cubicBezTo>
                  <a:cubicBezTo>
                    <a:pt x="2919284" y="3247568"/>
                    <a:pt x="3003239" y="3415517"/>
                    <a:pt x="2927679" y="3430015"/>
                  </a:cubicBezTo>
                  <a:cubicBezTo>
                    <a:pt x="2926212" y="3430993"/>
                    <a:pt x="2924826" y="3431889"/>
                    <a:pt x="2923359" y="3432622"/>
                  </a:cubicBezTo>
                  <a:cubicBezTo>
                    <a:pt x="2901352" y="3447120"/>
                    <a:pt x="2872415" y="3463410"/>
                    <a:pt x="2846088" y="3450866"/>
                  </a:cubicBezTo>
                  <a:cubicBezTo>
                    <a:pt x="2816173" y="3432703"/>
                    <a:pt x="2789520" y="3410305"/>
                    <a:pt x="2764333" y="3386277"/>
                  </a:cubicBezTo>
                  <a:cubicBezTo>
                    <a:pt x="2779168" y="3414703"/>
                    <a:pt x="2794247" y="3451192"/>
                    <a:pt x="2784466" y="3467482"/>
                  </a:cubicBezTo>
                  <a:cubicBezTo>
                    <a:pt x="2787808" y="3475627"/>
                    <a:pt x="2785281" y="3485727"/>
                    <a:pt x="2778842" y="3492487"/>
                  </a:cubicBezTo>
                  <a:cubicBezTo>
                    <a:pt x="2768572" y="3506985"/>
                    <a:pt x="2762132" y="3523601"/>
                    <a:pt x="2752596" y="3538588"/>
                  </a:cubicBezTo>
                  <a:cubicBezTo>
                    <a:pt x="2754878" y="3541764"/>
                    <a:pt x="2757160" y="3545022"/>
                    <a:pt x="2759687" y="3547710"/>
                  </a:cubicBezTo>
                  <a:cubicBezTo>
                    <a:pt x="2773299" y="3565547"/>
                    <a:pt x="2786911" y="3583385"/>
                    <a:pt x="2800523" y="3601222"/>
                  </a:cubicBezTo>
                  <a:cubicBezTo>
                    <a:pt x="2849919" y="3669966"/>
                    <a:pt x="2895157" y="3741804"/>
                    <a:pt x="2937134" y="38154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11562856" y="-728788"/>
              <a:ext cx="496477" cy="464203"/>
            </a:xfrm>
            <a:custGeom>
              <a:rect b="b" l="l" r="r" t="t"/>
              <a:pathLst>
                <a:path extrusionOk="0" h="464203" w="496477">
                  <a:moveTo>
                    <a:pt x="496478" y="314337"/>
                  </a:moveTo>
                  <a:cubicBezTo>
                    <a:pt x="496070" y="323052"/>
                    <a:pt x="493462" y="331197"/>
                    <a:pt x="490365" y="339260"/>
                  </a:cubicBezTo>
                  <a:cubicBezTo>
                    <a:pt x="485148" y="342600"/>
                    <a:pt x="480502" y="347894"/>
                    <a:pt x="476997" y="353025"/>
                  </a:cubicBezTo>
                  <a:cubicBezTo>
                    <a:pt x="440888" y="392121"/>
                    <a:pt x="403882" y="429669"/>
                    <a:pt x="364350" y="464204"/>
                  </a:cubicBezTo>
                  <a:cubicBezTo>
                    <a:pt x="342831" y="434719"/>
                    <a:pt x="320172" y="405967"/>
                    <a:pt x="297512" y="377379"/>
                  </a:cubicBezTo>
                  <a:cubicBezTo>
                    <a:pt x="246976" y="310427"/>
                    <a:pt x="197499" y="242661"/>
                    <a:pt x="142969" y="178886"/>
                  </a:cubicBezTo>
                  <a:cubicBezTo>
                    <a:pt x="115255" y="145573"/>
                    <a:pt x="90313" y="108514"/>
                    <a:pt x="56486" y="80984"/>
                  </a:cubicBezTo>
                  <a:cubicBezTo>
                    <a:pt x="54041" y="79599"/>
                    <a:pt x="51188" y="78296"/>
                    <a:pt x="48254" y="77318"/>
                  </a:cubicBezTo>
                  <a:cubicBezTo>
                    <a:pt x="45564" y="51010"/>
                    <a:pt x="18340" y="23562"/>
                    <a:pt x="0" y="3199"/>
                  </a:cubicBezTo>
                  <a:cubicBezTo>
                    <a:pt x="5543" y="674"/>
                    <a:pt x="11248" y="-1199"/>
                    <a:pt x="17443" y="919"/>
                  </a:cubicBezTo>
                  <a:cubicBezTo>
                    <a:pt x="65942" y="17127"/>
                    <a:pt x="113625" y="36838"/>
                    <a:pt x="159760" y="58992"/>
                  </a:cubicBezTo>
                  <a:cubicBezTo>
                    <a:pt x="221137" y="93201"/>
                    <a:pt x="277460" y="135881"/>
                    <a:pt x="337615" y="172289"/>
                  </a:cubicBezTo>
                  <a:cubicBezTo>
                    <a:pt x="382771" y="205031"/>
                    <a:pt x="417739" y="249421"/>
                    <a:pt x="459228" y="286318"/>
                  </a:cubicBezTo>
                  <a:cubicBezTo>
                    <a:pt x="463303" y="290472"/>
                    <a:pt x="467949" y="292264"/>
                    <a:pt x="472514" y="292345"/>
                  </a:cubicBezTo>
                  <a:cubicBezTo>
                    <a:pt x="472758" y="292590"/>
                    <a:pt x="472921" y="292834"/>
                    <a:pt x="473166" y="293160"/>
                  </a:cubicBezTo>
                  <a:cubicBezTo>
                    <a:pt x="481072" y="299920"/>
                    <a:pt x="487838" y="308391"/>
                    <a:pt x="496478" y="314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11466022" y="-687389"/>
              <a:ext cx="368751" cy="558336"/>
            </a:xfrm>
            <a:custGeom>
              <a:rect b="b" l="l" r="r" t="t"/>
              <a:pathLst>
                <a:path extrusionOk="0" h="558336" w="368751">
                  <a:moveTo>
                    <a:pt x="366958" y="491304"/>
                  </a:moveTo>
                  <a:cubicBezTo>
                    <a:pt x="367529" y="492037"/>
                    <a:pt x="368100" y="492770"/>
                    <a:pt x="368752" y="493584"/>
                  </a:cubicBezTo>
                  <a:cubicBezTo>
                    <a:pt x="348374" y="507024"/>
                    <a:pt x="327181" y="519567"/>
                    <a:pt x="305011" y="531051"/>
                  </a:cubicBezTo>
                  <a:cubicBezTo>
                    <a:pt x="272733" y="548237"/>
                    <a:pt x="237031" y="556871"/>
                    <a:pt x="200596" y="558337"/>
                  </a:cubicBezTo>
                  <a:cubicBezTo>
                    <a:pt x="200107" y="555160"/>
                    <a:pt x="199211" y="551495"/>
                    <a:pt x="197825" y="548400"/>
                  </a:cubicBezTo>
                  <a:cubicBezTo>
                    <a:pt x="200352" y="544409"/>
                    <a:pt x="201411" y="539440"/>
                    <a:pt x="199781" y="534472"/>
                  </a:cubicBezTo>
                  <a:cubicBezTo>
                    <a:pt x="192201" y="512969"/>
                    <a:pt x="181604" y="492526"/>
                    <a:pt x="173290" y="471267"/>
                  </a:cubicBezTo>
                  <a:cubicBezTo>
                    <a:pt x="148674" y="408551"/>
                    <a:pt x="118271" y="348441"/>
                    <a:pt x="92514" y="286295"/>
                  </a:cubicBezTo>
                  <a:cubicBezTo>
                    <a:pt x="56813" y="195723"/>
                    <a:pt x="21682" y="104337"/>
                    <a:pt x="0" y="9204"/>
                  </a:cubicBezTo>
                  <a:cubicBezTo>
                    <a:pt x="4157" y="7575"/>
                    <a:pt x="8477" y="4806"/>
                    <a:pt x="11330" y="2932"/>
                  </a:cubicBezTo>
                  <a:cubicBezTo>
                    <a:pt x="12960" y="1955"/>
                    <a:pt x="14590" y="977"/>
                    <a:pt x="16302" y="0"/>
                  </a:cubicBezTo>
                  <a:cubicBezTo>
                    <a:pt x="23556" y="18000"/>
                    <a:pt x="39777" y="41376"/>
                    <a:pt x="43363" y="46589"/>
                  </a:cubicBezTo>
                  <a:cubicBezTo>
                    <a:pt x="52166" y="56933"/>
                    <a:pt x="57057" y="70291"/>
                    <a:pt x="66512" y="79902"/>
                  </a:cubicBezTo>
                  <a:cubicBezTo>
                    <a:pt x="57954" y="106455"/>
                    <a:pt x="113951" y="165750"/>
                    <a:pt x="124955" y="183099"/>
                  </a:cubicBezTo>
                  <a:cubicBezTo>
                    <a:pt x="157559" y="227733"/>
                    <a:pt x="190000" y="272530"/>
                    <a:pt x="226598" y="313988"/>
                  </a:cubicBezTo>
                  <a:cubicBezTo>
                    <a:pt x="260995" y="354713"/>
                    <a:pt x="294414" y="396334"/>
                    <a:pt x="327426" y="438117"/>
                  </a:cubicBezTo>
                  <a:cubicBezTo>
                    <a:pt x="340549" y="456036"/>
                    <a:pt x="353265" y="473955"/>
                    <a:pt x="366958" y="491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12282427" y="713054"/>
              <a:ext cx="1393740" cy="1696104"/>
            </a:xfrm>
            <a:custGeom>
              <a:rect b="b" l="l" r="r" t="t"/>
              <a:pathLst>
                <a:path extrusionOk="0" h="1696104" w="1393740">
                  <a:moveTo>
                    <a:pt x="1380699" y="1649516"/>
                  </a:moveTo>
                  <a:cubicBezTo>
                    <a:pt x="1384856" y="1655462"/>
                    <a:pt x="1388850" y="1663119"/>
                    <a:pt x="1393741" y="1669798"/>
                  </a:cubicBezTo>
                  <a:cubicBezTo>
                    <a:pt x="1332934" y="1693581"/>
                    <a:pt x="1266911" y="1703355"/>
                    <a:pt x="1202111" y="1690241"/>
                  </a:cubicBezTo>
                  <a:cubicBezTo>
                    <a:pt x="1185238" y="1686169"/>
                    <a:pt x="1168039" y="1681608"/>
                    <a:pt x="1153205" y="1672241"/>
                  </a:cubicBezTo>
                  <a:cubicBezTo>
                    <a:pt x="1143750" y="1663119"/>
                    <a:pt x="1135435" y="1652937"/>
                    <a:pt x="1126551" y="1643326"/>
                  </a:cubicBezTo>
                  <a:cubicBezTo>
                    <a:pt x="1097044" y="1610502"/>
                    <a:pt x="1075200" y="1572384"/>
                    <a:pt x="1048546" y="1536383"/>
                  </a:cubicBezTo>
                  <a:cubicBezTo>
                    <a:pt x="993689" y="1455096"/>
                    <a:pt x="935002" y="1376416"/>
                    <a:pt x="879820" y="1295292"/>
                  </a:cubicBezTo>
                  <a:cubicBezTo>
                    <a:pt x="848194" y="1248296"/>
                    <a:pt x="818035" y="1196331"/>
                    <a:pt x="784861" y="1149009"/>
                  </a:cubicBezTo>
                  <a:cubicBezTo>
                    <a:pt x="723891" y="1068618"/>
                    <a:pt x="668546" y="985132"/>
                    <a:pt x="610103" y="902705"/>
                  </a:cubicBezTo>
                  <a:cubicBezTo>
                    <a:pt x="501613" y="758621"/>
                    <a:pt x="383668" y="601912"/>
                    <a:pt x="279661" y="455547"/>
                  </a:cubicBezTo>
                  <a:cubicBezTo>
                    <a:pt x="216165" y="371166"/>
                    <a:pt x="164895" y="279046"/>
                    <a:pt x="107675" y="190511"/>
                  </a:cubicBezTo>
                  <a:cubicBezTo>
                    <a:pt x="82325" y="152555"/>
                    <a:pt x="56242" y="115088"/>
                    <a:pt x="29996" y="77784"/>
                  </a:cubicBezTo>
                  <a:cubicBezTo>
                    <a:pt x="19970" y="65404"/>
                    <a:pt x="10759" y="50824"/>
                    <a:pt x="0" y="38200"/>
                  </a:cubicBezTo>
                  <a:cubicBezTo>
                    <a:pt x="49395" y="38444"/>
                    <a:pt x="98138" y="26715"/>
                    <a:pt x="145088" y="12217"/>
                  </a:cubicBezTo>
                  <a:cubicBezTo>
                    <a:pt x="157722" y="8145"/>
                    <a:pt x="170519" y="4235"/>
                    <a:pt x="183153" y="0"/>
                  </a:cubicBezTo>
                  <a:cubicBezTo>
                    <a:pt x="189266" y="18000"/>
                    <a:pt x="202471" y="33476"/>
                    <a:pt x="211600" y="50173"/>
                  </a:cubicBezTo>
                  <a:cubicBezTo>
                    <a:pt x="230755" y="81531"/>
                    <a:pt x="250399" y="112563"/>
                    <a:pt x="271021" y="142944"/>
                  </a:cubicBezTo>
                  <a:cubicBezTo>
                    <a:pt x="312265" y="201995"/>
                    <a:pt x="349515" y="263815"/>
                    <a:pt x="392227" y="321807"/>
                  </a:cubicBezTo>
                  <a:cubicBezTo>
                    <a:pt x="435019" y="380777"/>
                    <a:pt x="483273" y="435266"/>
                    <a:pt x="528267" y="492444"/>
                  </a:cubicBezTo>
                  <a:cubicBezTo>
                    <a:pt x="573505" y="549866"/>
                    <a:pt x="615727" y="609406"/>
                    <a:pt x="660721" y="666828"/>
                  </a:cubicBezTo>
                  <a:cubicBezTo>
                    <a:pt x="728048" y="752675"/>
                    <a:pt x="800021" y="834940"/>
                    <a:pt x="861888" y="924941"/>
                  </a:cubicBezTo>
                  <a:cubicBezTo>
                    <a:pt x="925547" y="1013640"/>
                    <a:pt x="994178" y="1098673"/>
                    <a:pt x="1055882" y="1188675"/>
                  </a:cubicBezTo>
                  <a:cubicBezTo>
                    <a:pt x="1100549" y="1252043"/>
                    <a:pt x="1141304" y="1318098"/>
                    <a:pt x="1187194" y="1380570"/>
                  </a:cubicBezTo>
                  <a:cubicBezTo>
                    <a:pt x="1238872" y="1450942"/>
                    <a:pt x="1289979" y="1521722"/>
                    <a:pt x="1341004" y="1592502"/>
                  </a:cubicBezTo>
                  <a:cubicBezTo>
                    <a:pt x="1354616" y="1611317"/>
                    <a:pt x="1368065" y="1630131"/>
                    <a:pt x="1380699" y="1649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2561680" y="522706"/>
              <a:ext cx="1284109" cy="1803374"/>
            </a:xfrm>
            <a:custGeom>
              <a:rect b="b" l="l" r="r" t="t"/>
              <a:pathLst>
                <a:path extrusionOk="0" h="1803374" w="1284109">
                  <a:moveTo>
                    <a:pt x="1284110" y="1682667"/>
                  </a:moveTo>
                  <a:cubicBezTo>
                    <a:pt x="1276203" y="1689671"/>
                    <a:pt x="1275877" y="1702133"/>
                    <a:pt x="1271720" y="1711500"/>
                  </a:cubicBezTo>
                  <a:cubicBezTo>
                    <a:pt x="1261939" y="1747745"/>
                    <a:pt x="1241562" y="1779021"/>
                    <a:pt x="1214419" y="1803375"/>
                  </a:cubicBezTo>
                  <a:cubicBezTo>
                    <a:pt x="1213685" y="1802316"/>
                    <a:pt x="1212952" y="1801257"/>
                    <a:pt x="1212137" y="1800198"/>
                  </a:cubicBezTo>
                  <a:cubicBezTo>
                    <a:pt x="1181244" y="1759311"/>
                    <a:pt x="1155976" y="1714106"/>
                    <a:pt x="1124595" y="1673381"/>
                  </a:cubicBezTo>
                  <a:cubicBezTo>
                    <a:pt x="1052051" y="1568637"/>
                    <a:pt x="981055" y="1462508"/>
                    <a:pt x="901991" y="1362163"/>
                  </a:cubicBezTo>
                  <a:cubicBezTo>
                    <a:pt x="825942" y="1262713"/>
                    <a:pt x="759918" y="1156014"/>
                    <a:pt x="676778" y="1061858"/>
                  </a:cubicBezTo>
                  <a:cubicBezTo>
                    <a:pt x="578477" y="933493"/>
                    <a:pt x="485474" y="801219"/>
                    <a:pt x="381467" y="677090"/>
                  </a:cubicBezTo>
                  <a:cubicBezTo>
                    <a:pt x="316504" y="589695"/>
                    <a:pt x="256105" y="498960"/>
                    <a:pt x="193505" y="409854"/>
                  </a:cubicBezTo>
                  <a:cubicBezTo>
                    <a:pt x="151038" y="349419"/>
                    <a:pt x="103599" y="292567"/>
                    <a:pt x="62274" y="231154"/>
                  </a:cubicBezTo>
                  <a:cubicBezTo>
                    <a:pt x="40918" y="203054"/>
                    <a:pt x="23801" y="169415"/>
                    <a:pt x="0" y="143840"/>
                  </a:cubicBezTo>
                  <a:cubicBezTo>
                    <a:pt x="23964" y="126736"/>
                    <a:pt x="45972" y="107025"/>
                    <a:pt x="68142" y="87477"/>
                  </a:cubicBezTo>
                  <a:cubicBezTo>
                    <a:pt x="98627" y="62635"/>
                    <a:pt x="126585" y="34698"/>
                    <a:pt x="147778" y="1466"/>
                  </a:cubicBezTo>
                  <a:cubicBezTo>
                    <a:pt x="148022" y="977"/>
                    <a:pt x="148348" y="489"/>
                    <a:pt x="148674" y="0"/>
                  </a:cubicBezTo>
                  <a:cubicBezTo>
                    <a:pt x="162531" y="43657"/>
                    <a:pt x="252111" y="163469"/>
                    <a:pt x="262462" y="180329"/>
                  </a:cubicBezTo>
                  <a:cubicBezTo>
                    <a:pt x="303707" y="238647"/>
                    <a:pt x="338348" y="301526"/>
                    <a:pt x="373642" y="363509"/>
                  </a:cubicBezTo>
                  <a:cubicBezTo>
                    <a:pt x="402904" y="410995"/>
                    <a:pt x="439258" y="453593"/>
                    <a:pt x="471454" y="499042"/>
                  </a:cubicBezTo>
                  <a:cubicBezTo>
                    <a:pt x="506422" y="547015"/>
                    <a:pt x="536907" y="597107"/>
                    <a:pt x="571386" y="646058"/>
                  </a:cubicBezTo>
                  <a:cubicBezTo>
                    <a:pt x="639284" y="736956"/>
                    <a:pt x="704247" y="827853"/>
                    <a:pt x="768803" y="921683"/>
                  </a:cubicBezTo>
                  <a:cubicBezTo>
                    <a:pt x="847705" y="1022925"/>
                    <a:pt x="924650" y="1125552"/>
                    <a:pt x="998091" y="1230866"/>
                  </a:cubicBezTo>
                  <a:cubicBezTo>
                    <a:pt x="1030858" y="1280062"/>
                    <a:pt x="1068353" y="1332596"/>
                    <a:pt x="1097452" y="1386272"/>
                  </a:cubicBezTo>
                  <a:cubicBezTo>
                    <a:pt x="1131197" y="1449884"/>
                    <a:pt x="1169914" y="1510401"/>
                    <a:pt x="1212055" y="1568719"/>
                  </a:cubicBezTo>
                  <a:cubicBezTo>
                    <a:pt x="1229091" y="1593479"/>
                    <a:pt x="1244252" y="1619706"/>
                    <a:pt x="1260554" y="1645037"/>
                  </a:cubicBezTo>
                  <a:cubicBezTo>
                    <a:pt x="1267971" y="1657743"/>
                    <a:pt x="1280768" y="1668331"/>
                    <a:pt x="1284110" y="16826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336923" y="1815230"/>
              <a:ext cx="406409" cy="551250"/>
            </a:xfrm>
            <a:custGeom>
              <a:rect b="b" l="l" r="r" t="t"/>
              <a:pathLst>
                <a:path extrusionOk="0" h="551250" w="406409">
                  <a:moveTo>
                    <a:pt x="406409" y="535042"/>
                  </a:moveTo>
                  <a:cubicBezTo>
                    <a:pt x="400785" y="538463"/>
                    <a:pt x="394998" y="541558"/>
                    <a:pt x="389129" y="544490"/>
                  </a:cubicBezTo>
                  <a:cubicBezTo>
                    <a:pt x="384809" y="546852"/>
                    <a:pt x="380489" y="549133"/>
                    <a:pt x="376087" y="551251"/>
                  </a:cubicBezTo>
                  <a:cubicBezTo>
                    <a:pt x="354569" y="510526"/>
                    <a:pt x="324247" y="474444"/>
                    <a:pt x="298490" y="436081"/>
                  </a:cubicBezTo>
                  <a:cubicBezTo>
                    <a:pt x="239232" y="354794"/>
                    <a:pt x="179241" y="273996"/>
                    <a:pt x="121613" y="191488"/>
                  </a:cubicBezTo>
                  <a:cubicBezTo>
                    <a:pt x="83059" y="131052"/>
                    <a:pt x="42059" y="72327"/>
                    <a:pt x="0" y="14335"/>
                  </a:cubicBezTo>
                  <a:cubicBezTo>
                    <a:pt x="5054" y="11729"/>
                    <a:pt x="9944" y="8634"/>
                    <a:pt x="14264" y="6272"/>
                  </a:cubicBezTo>
                  <a:cubicBezTo>
                    <a:pt x="17769" y="4235"/>
                    <a:pt x="21519" y="2281"/>
                    <a:pt x="25105" y="0"/>
                  </a:cubicBezTo>
                  <a:cubicBezTo>
                    <a:pt x="73196" y="67685"/>
                    <a:pt x="124058" y="133414"/>
                    <a:pt x="173617" y="200040"/>
                  </a:cubicBezTo>
                  <a:cubicBezTo>
                    <a:pt x="237194" y="285562"/>
                    <a:pt x="294007" y="375727"/>
                    <a:pt x="356607" y="461819"/>
                  </a:cubicBezTo>
                  <a:cubicBezTo>
                    <a:pt x="373153" y="485847"/>
                    <a:pt x="387091" y="512969"/>
                    <a:pt x="406409" y="5350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1497077" y="-710357"/>
              <a:ext cx="74092" cy="72815"/>
            </a:xfrm>
            <a:custGeom>
              <a:rect b="b" l="l" r="r" t="t"/>
              <a:pathLst>
                <a:path extrusionOk="0" h="72815" w="74092">
                  <a:moveTo>
                    <a:pt x="74093" y="59703"/>
                  </a:moveTo>
                  <a:cubicBezTo>
                    <a:pt x="67409" y="64182"/>
                    <a:pt x="61051" y="69314"/>
                    <a:pt x="53797" y="72816"/>
                  </a:cubicBezTo>
                  <a:cubicBezTo>
                    <a:pt x="31870" y="57503"/>
                    <a:pt x="14916" y="36897"/>
                    <a:pt x="0" y="15068"/>
                  </a:cubicBezTo>
                  <a:cubicBezTo>
                    <a:pt x="10759" y="9693"/>
                    <a:pt x="21763" y="4806"/>
                    <a:pt x="32849" y="0"/>
                  </a:cubicBezTo>
                  <a:cubicBezTo>
                    <a:pt x="47439" y="19385"/>
                    <a:pt x="64148" y="37548"/>
                    <a:pt x="74093" y="59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1453143" y="-794332"/>
              <a:ext cx="54937" cy="81693"/>
            </a:xfrm>
            <a:custGeom>
              <a:rect b="b" l="l" r="r" t="t"/>
              <a:pathLst>
                <a:path extrusionOk="0" h="81693" w="54937">
                  <a:moveTo>
                    <a:pt x="54938" y="62146"/>
                  </a:moveTo>
                  <a:cubicBezTo>
                    <a:pt x="49395" y="65485"/>
                    <a:pt x="43934" y="68906"/>
                    <a:pt x="38473" y="72409"/>
                  </a:cubicBezTo>
                  <a:cubicBezTo>
                    <a:pt x="38473" y="72246"/>
                    <a:pt x="38473" y="72083"/>
                    <a:pt x="38473" y="71920"/>
                  </a:cubicBezTo>
                  <a:cubicBezTo>
                    <a:pt x="38473" y="68662"/>
                    <a:pt x="33338" y="68662"/>
                    <a:pt x="33338" y="71920"/>
                  </a:cubicBezTo>
                  <a:cubicBezTo>
                    <a:pt x="33338" y="73142"/>
                    <a:pt x="33338" y="74445"/>
                    <a:pt x="33501" y="75830"/>
                  </a:cubicBezTo>
                  <a:cubicBezTo>
                    <a:pt x="30729" y="77703"/>
                    <a:pt x="27958" y="79658"/>
                    <a:pt x="25268" y="81694"/>
                  </a:cubicBezTo>
                  <a:cubicBezTo>
                    <a:pt x="11167" y="57015"/>
                    <a:pt x="5135" y="27774"/>
                    <a:pt x="0" y="0"/>
                  </a:cubicBezTo>
                  <a:cubicBezTo>
                    <a:pt x="13694" y="12788"/>
                    <a:pt x="25920" y="27041"/>
                    <a:pt x="37413" y="41784"/>
                  </a:cubicBezTo>
                  <a:cubicBezTo>
                    <a:pt x="42141" y="47729"/>
                    <a:pt x="48172" y="56282"/>
                    <a:pt x="54938" y="62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>
            <a:off x="6095541" y="1416943"/>
            <a:ext cx="687837" cy="690998"/>
            <a:chOff x="6095541" y="1416943"/>
            <a:chExt cx="687837" cy="690998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6095541" y="1416943"/>
              <a:ext cx="687837" cy="690998"/>
              <a:chOff x="6095541" y="1416943"/>
              <a:chExt cx="687837" cy="690998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 rot="523881">
                <a:off x="6138025" y="1459177"/>
                <a:ext cx="602688" cy="605744"/>
                <a:chOff x="12275935" y="2918923"/>
                <a:chExt cx="1205389" cy="1211502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2275935" y="2936133"/>
                  <a:ext cx="1035430" cy="1168152"/>
                </a:xfrm>
                <a:custGeom>
                  <a:rect b="b" l="l" r="r" t="t"/>
                  <a:pathLst>
                    <a:path extrusionOk="0" h="1168152" w="1035430">
                      <a:moveTo>
                        <a:pt x="1010609" y="580108"/>
                      </a:moveTo>
                      <a:cubicBezTo>
                        <a:pt x="1017785" y="576764"/>
                        <a:pt x="1025882" y="574656"/>
                        <a:pt x="1032161" y="569737"/>
                      </a:cubicBezTo>
                      <a:cubicBezTo>
                        <a:pt x="1038513" y="563534"/>
                        <a:pt x="1034828" y="553551"/>
                        <a:pt x="1027773" y="549723"/>
                      </a:cubicBezTo>
                      <a:cubicBezTo>
                        <a:pt x="1005712" y="536638"/>
                        <a:pt x="978050" y="538407"/>
                        <a:pt x="955576" y="525856"/>
                      </a:cubicBezTo>
                      <a:cubicBezTo>
                        <a:pt x="880930" y="487088"/>
                        <a:pt x="821533" y="426221"/>
                        <a:pt x="762791" y="367099"/>
                      </a:cubicBezTo>
                      <a:cubicBezTo>
                        <a:pt x="738596" y="345752"/>
                        <a:pt x="720292" y="319414"/>
                        <a:pt x="701697" y="293318"/>
                      </a:cubicBezTo>
                      <a:cubicBezTo>
                        <a:pt x="670859" y="254719"/>
                        <a:pt x="642276" y="214157"/>
                        <a:pt x="620311" y="169792"/>
                      </a:cubicBezTo>
                      <a:cubicBezTo>
                        <a:pt x="594589" y="115928"/>
                        <a:pt x="572455" y="59398"/>
                        <a:pt x="547532" y="5026"/>
                      </a:cubicBezTo>
                      <a:cubicBezTo>
                        <a:pt x="544962" y="228"/>
                        <a:pt x="538174" y="-1444"/>
                        <a:pt x="533592" y="1367"/>
                      </a:cubicBezTo>
                      <a:cubicBezTo>
                        <a:pt x="526731" y="5244"/>
                        <a:pt x="528259" y="13434"/>
                        <a:pt x="531459" y="19249"/>
                      </a:cubicBezTo>
                      <a:cubicBezTo>
                        <a:pt x="521810" y="62888"/>
                        <a:pt x="507579" y="106914"/>
                        <a:pt x="486632" y="146603"/>
                      </a:cubicBezTo>
                      <a:cubicBezTo>
                        <a:pt x="473347" y="169864"/>
                        <a:pt x="457467" y="191502"/>
                        <a:pt x="440254" y="212001"/>
                      </a:cubicBezTo>
                      <a:cubicBezTo>
                        <a:pt x="411114" y="247111"/>
                        <a:pt x="381561" y="282002"/>
                        <a:pt x="347765" y="312750"/>
                      </a:cubicBezTo>
                      <a:cubicBezTo>
                        <a:pt x="312951" y="344516"/>
                        <a:pt x="279568" y="377300"/>
                        <a:pt x="241990" y="406255"/>
                      </a:cubicBezTo>
                      <a:cubicBezTo>
                        <a:pt x="193649" y="444951"/>
                        <a:pt x="141137" y="477856"/>
                        <a:pt x="87486" y="508652"/>
                      </a:cubicBezTo>
                      <a:cubicBezTo>
                        <a:pt x="69570" y="518781"/>
                        <a:pt x="51193" y="528134"/>
                        <a:pt x="32356" y="536469"/>
                      </a:cubicBezTo>
                      <a:cubicBezTo>
                        <a:pt x="24574" y="539861"/>
                        <a:pt x="16768" y="543181"/>
                        <a:pt x="8840" y="546209"/>
                      </a:cubicBezTo>
                      <a:cubicBezTo>
                        <a:pt x="5228" y="547227"/>
                        <a:pt x="2173" y="549650"/>
                        <a:pt x="815" y="553188"/>
                      </a:cubicBezTo>
                      <a:cubicBezTo>
                        <a:pt x="-1633" y="558591"/>
                        <a:pt x="1688" y="565351"/>
                        <a:pt x="7385" y="566805"/>
                      </a:cubicBezTo>
                      <a:cubicBezTo>
                        <a:pt x="32793" y="570827"/>
                        <a:pt x="59024" y="566296"/>
                        <a:pt x="84359" y="571821"/>
                      </a:cubicBezTo>
                      <a:cubicBezTo>
                        <a:pt x="113669" y="578121"/>
                        <a:pt x="141525" y="589776"/>
                        <a:pt x="168314" y="603054"/>
                      </a:cubicBezTo>
                      <a:cubicBezTo>
                        <a:pt x="217917" y="628156"/>
                        <a:pt x="265361" y="657790"/>
                        <a:pt x="305048" y="697043"/>
                      </a:cubicBezTo>
                      <a:cubicBezTo>
                        <a:pt x="337462" y="726483"/>
                        <a:pt x="369439" y="756868"/>
                        <a:pt x="392785" y="794255"/>
                      </a:cubicBezTo>
                      <a:cubicBezTo>
                        <a:pt x="429030" y="848313"/>
                        <a:pt x="470801" y="898688"/>
                        <a:pt x="499554" y="957470"/>
                      </a:cubicBezTo>
                      <a:cubicBezTo>
                        <a:pt x="519992" y="996336"/>
                        <a:pt x="540962" y="1034280"/>
                        <a:pt x="557666" y="1075230"/>
                      </a:cubicBezTo>
                      <a:cubicBezTo>
                        <a:pt x="567024" y="1098152"/>
                        <a:pt x="574806" y="1121679"/>
                        <a:pt x="583607" y="1144771"/>
                      </a:cubicBezTo>
                      <a:cubicBezTo>
                        <a:pt x="586540" y="1151385"/>
                        <a:pt x="587752" y="1159163"/>
                        <a:pt x="592650" y="1164688"/>
                      </a:cubicBezTo>
                      <a:cubicBezTo>
                        <a:pt x="596650" y="1168928"/>
                        <a:pt x="603583" y="1169267"/>
                        <a:pt x="608141" y="1165754"/>
                      </a:cubicBezTo>
                      <a:cubicBezTo>
                        <a:pt x="616166" y="1157806"/>
                        <a:pt x="615099" y="1145061"/>
                        <a:pt x="618299" y="1134763"/>
                      </a:cubicBezTo>
                      <a:cubicBezTo>
                        <a:pt x="626372" y="1099290"/>
                        <a:pt x="634009" y="1063623"/>
                        <a:pt x="645040" y="1028925"/>
                      </a:cubicBezTo>
                      <a:cubicBezTo>
                        <a:pt x="654277" y="998201"/>
                        <a:pt x="663950" y="967623"/>
                        <a:pt x="675126" y="937577"/>
                      </a:cubicBezTo>
                      <a:cubicBezTo>
                        <a:pt x="692630" y="891491"/>
                        <a:pt x="706110" y="843709"/>
                        <a:pt x="727759" y="799295"/>
                      </a:cubicBezTo>
                      <a:cubicBezTo>
                        <a:pt x="769022" y="715095"/>
                        <a:pt x="866869" y="652799"/>
                        <a:pt x="947139" y="608094"/>
                      </a:cubicBezTo>
                      <a:cubicBezTo>
                        <a:pt x="967698" y="597965"/>
                        <a:pt x="989444" y="589073"/>
                        <a:pt x="1010609" y="5801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3204313" y="2918923"/>
                  <a:ext cx="277012" cy="340739"/>
                </a:xfrm>
                <a:custGeom>
                  <a:rect b="b" l="l" r="r" t="t"/>
                  <a:pathLst>
                    <a:path extrusionOk="0" h="340739" w="277012">
                      <a:moveTo>
                        <a:pt x="228880" y="94079"/>
                      </a:moveTo>
                      <a:cubicBezTo>
                        <a:pt x="202285" y="75397"/>
                        <a:pt x="178308" y="51482"/>
                        <a:pt x="163616" y="22260"/>
                      </a:cubicBezTo>
                      <a:cubicBezTo>
                        <a:pt x="162138" y="19183"/>
                        <a:pt x="159786" y="12447"/>
                        <a:pt x="155519" y="11138"/>
                      </a:cubicBezTo>
                      <a:cubicBezTo>
                        <a:pt x="156077" y="8158"/>
                        <a:pt x="156901" y="4911"/>
                        <a:pt x="155713" y="1955"/>
                      </a:cubicBezTo>
                      <a:cubicBezTo>
                        <a:pt x="155083" y="41"/>
                        <a:pt x="152319" y="-832"/>
                        <a:pt x="151034" y="1034"/>
                      </a:cubicBezTo>
                      <a:cubicBezTo>
                        <a:pt x="145555" y="9927"/>
                        <a:pt x="140973" y="19764"/>
                        <a:pt x="135664" y="28923"/>
                      </a:cubicBezTo>
                      <a:cubicBezTo>
                        <a:pt x="124463" y="49640"/>
                        <a:pt x="109893" y="68176"/>
                        <a:pt x="94328" y="86010"/>
                      </a:cubicBezTo>
                      <a:cubicBezTo>
                        <a:pt x="70691" y="114505"/>
                        <a:pt x="40411" y="136239"/>
                        <a:pt x="6736" y="151359"/>
                      </a:cubicBezTo>
                      <a:cubicBezTo>
                        <a:pt x="2372" y="153491"/>
                        <a:pt x="-488" y="158095"/>
                        <a:pt x="69" y="163014"/>
                      </a:cubicBezTo>
                      <a:cubicBezTo>
                        <a:pt x="603" y="170404"/>
                        <a:pt x="8191" y="173627"/>
                        <a:pt x="13985" y="176462"/>
                      </a:cubicBezTo>
                      <a:cubicBezTo>
                        <a:pt x="22373" y="180532"/>
                        <a:pt x="29477" y="183852"/>
                        <a:pt x="38059" y="188189"/>
                      </a:cubicBezTo>
                      <a:cubicBezTo>
                        <a:pt x="38010" y="188165"/>
                        <a:pt x="37913" y="188116"/>
                        <a:pt x="37817" y="188068"/>
                      </a:cubicBezTo>
                      <a:cubicBezTo>
                        <a:pt x="37501" y="187923"/>
                        <a:pt x="37210" y="187777"/>
                        <a:pt x="36895" y="187608"/>
                      </a:cubicBezTo>
                      <a:cubicBezTo>
                        <a:pt x="37332" y="187801"/>
                        <a:pt x="37744" y="188019"/>
                        <a:pt x="38156" y="188238"/>
                      </a:cubicBezTo>
                      <a:cubicBezTo>
                        <a:pt x="38520" y="188431"/>
                        <a:pt x="38907" y="188601"/>
                        <a:pt x="39271" y="188795"/>
                      </a:cubicBezTo>
                      <a:cubicBezTo>
                        <a:pt x="38592" y="188480"/>
                        <a:pt x="38471" y="188431"/>
                        <a:pt x="38350" y="188359"/>
                      </a:cubicBezTo>
                      <a:cubicBezTo>
                        <a:pt x="38277" y="188310"/>
                        <a:pt x="38180" y="188286"/>
                        <a:pt x="38107" y="188238"/>
                      </a:cubicBezTo>
                      <a:cubicBezTo>
                        <a:pt x="90231" y="215230"/>
                        <a:pt x="135712" y="263739"/>
                        <a:pt x="154065" y="320050"/>
                      </a:cubicBezTo>
                      <a:cubicBezTo>
                        <a:pt x="157046" y="327101"/>
                        <a:pt x="157750" y="339192"/>
                        <a:pt x="167471" y="340573"/>
                      </a:cubicBezTo>
                      <a:cubicBezTo>
                        <a:pt x="177290" y="342221"/>
                        <a:pt x="181072" y="331269"/>
                        <a:pt x="182527" y="323467"/>
                      </a:cubicBezTo>
                      <a:cubicBezTo>
                        <a:pt x="185218" y="312612"/>
                        <a:pt x="187618" y="301732"/>
                        <a:pt x="190406" y="290926"/>
                      </a:cubicBezTo>
                      <a:cubicBezTo>
                        <a:pt x="197461" y="263473"/>
                        <a:pt x="205194" y="235995"/>
                        <a:pt x="220056" y="211474"/>
                      </a:cubicBezTo>
                      <a:cubicBezTo>
                        <a:pt x="235232" y="183731"/>
                        <a:pt x="260785" y="163159"/>
                        <a:pt x="276398" y="135973"/>
                      </a:cubicBezTo>
                      <a:cubicBezTo>
                        <a:pt x="282434" y="114117"/>
                        <a:pt x="242335" y="105176"/>
                        <a:pt x="228880" y="940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13376608" y="3809670"/>
                  <a:ext cx="48" cy="96"/>
                </a:xfrm>
                <a:custGeom>
                  <a:rect b="b" l="l" r="r" t="t"/>
                  <a:pathLst>
                    <a:path extrusionOk="0" h="96" w="48">
                      <a:moveTo>
                        <a:pt x="0" y="0"/>
                      </a:moveTo>
                      <a:cubicBezTo>
                        <a:pt x="24" y="24"/>
                        <a:pt x="24" y="73"/>
                        <a:pt x="48" y="97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24" y="73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3184256" y="3785137"/>
                  <a:ext cx="293439" cy="345288"/>
                </a:xfrm>
                <a:custGeom>
                  <a:rect b="b" l="l" r="r" t="t"/>
                  <a:pathLst>
                    <a:path extrusionOk="0" h="345288" w="293439">
                      <a:moveTo>
                        <a:pt x="283678" y="140475"/>
                      </a:moveTo>
                      <a:cubicBezTo>
                        <a:pt x="269447" y="127075"/>
                        <a:pt x="253204" y="116002"/>
                        <a:pt x="240088" y="101416"/>
                      </a:cubicBezTo>
                      <a:cubicBezTo>
                        <a:pt x="219457" y="78954"/>
                        <a:pt x="205881" y="51743"/>
                        <a:pt x="192401" y="24630"/>
                      </a:cubicBezTo>
                      <a:cubicBezTo>
                        <a:pt x="192425" y="24702"/>
                        <a:pt x="192450" y="24751"/>
                        <a:pt x="192474" y="24799"/>
                      </a:cubicBezTo>
                      <a:cubicBezTo>
                        <a:pt x="189540" y="19396"/>
                        <a:pt x="187601" y="13605"/>
                        <a:pt x="186461" y="7572"/>
                      </a:cubicBezTo>
                      <a:cubicBezTo>
                        <a:pt x="185904" y="5052"/>
                        <a:pt x="183940" y="2750"/>
                        <a:pt x="181734" y="1441"/>
                      </a:cubicBezTo>
                      <a:cubicBezTo>
                        <a:pt x="172715" y="-3720"/>
                        <a:pt x="163357" y="5948"/>
                        <a:pt x="167115" y="15131"/>
                      </a:cubicBezTo>
                      <a:cubicBezTo>
                        <a:pt x="125707" y="72678"/>
                        <a:pt x="83111" y="105002"/>
                        <a:pt x="14938" y="125791"/>
                      </a:cubicBezTo>
                      <a:cubicBezTo>
                        <a:pt x="-29767" y="139772"/>
                        <a:pt x="38818" y="176626"/>
                        <a:pt x="52370" y="189711"/>
                      </a:cubicBezTo>
                      <a:cubicBezTo>
                        <a:pt x="68904" y="203183"/>
                        <a:pt x="81875" y="220580"/>
                        <a:pt x="89972" y="240304"/>
                      </a:cubicBezTo>
                      <a:cubicBezTo>
                        <a:pt x="98142" y="259446"/>
                        <a:pt x="103403" y="278878"/>
                        <a:pt x="105682" y="300346"/>
                      </a:cubicBezTo>
                      <a:cubicBezTo>
                        <a:pt x="106724" y="310063"/>
                        <a:pt x="107452" y="319803"/>
                        <a:pt x="108446" y="329544"/>
                      </a:cubicBezTo>
                      <a:cubicBezTo>
                        <a:pt x="108761" y="335165"/>
                        <a:pt x="110094" y="341223"/>
                        <a:pt x="115476" y="344106"/>
                      </a:cubicBezTo>
                      <a:cubicBezTo>
                        <a:pt x="132204" y="350915"/>
                        <a:pt x="140229" y="326539"/>
                        <a:pt x="148302" y="316096"/>
                      </a:cubicBezTo>
                      <a:cubicBezTo>
                        <a:pt x="165248" y="288377"/>
                        <a:pt x="183940" y="261772"/>
                        <a:pt x="205323" y="236960"/>
                      </a:cubicBezTo>
                      <a:cubicBezTo>
                        <a:pt x="226221" y="210016"/>
                        <a:pt x="257253" y="194193"/>
                        <a:pt x="283290" y="172943"/>
                      </a:cubicBezTo>
                      <a:cubicBezTo>
                        <a:pt x="297764" y="163590"/>
                        <a:pt x="295727" y="150870"/>
                        <a:pt x="283678" y="1404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 rot="533899">
                <a:off x="6137756" y="1462340"/>
                <a:ext cx="518782" cy="585279"/>
              </a:xfrm>
              <a:custGeom>
                <a:rect b="b" l="l" r="r" t="t"/>
                <a:pathLst>
                  <a:path extrusionOk="0" h="1168152" w="1035430">
                    <a:moveTo>
                      <a:pt x="592650" y="1164688"/>
                    </a:moveTo>
                    <a:cubicBezTo>
                      <a:pt x="587752" y="1159163"/>
                      <a:pt x="586540" y="1151385"/>
                      <a:pt x="583607" y="1144771"/>
                    </a:cubicBezTo>
                    <a:cubicBezTo>
                      <a:pt x="574806" y="1121679"/>
                      <a:pt x="567024" y="1098152"/>
                      <a:pt x="557666" y="1075230"/>
                    </a:cubicBezTo>
                    <a:cubicBezTo>
                      <a:pt x="540962" y="1034280"/>
                      <a:pt x="519992" y="996336"/>
                      <a:pt x="499554" y="957470"/>
                    </a:cubicBezTo>
                    <a:cubicBezTo>
                      <a:pt x="470801" y="898688"/>
                      <a:pt x="429030" y="848313"/>
                      <a:pt x="392785" y="794255"/>
                    </a:cubicBezTo>
                    <a:cubicBezTo>
                      <a:pt x="369439" y="756868"/>
                      <a:pt x="337462" y="726483"/>
                      <a:pt x="305048" y="697043"/>
                    </a:cubicBezTo>
                    <a:cubicBezTo>
                      <a:pt x="265361" y="657790"/>
                      <a:pt x="217917" y="628156"/>
                      <a:pt x="168314" y="603054"/>
                    </a:cubicBezTo>
                    <a:cubicBezTo>
                      <a:pt x="141525" y="589776"/>
                      <a:pt x="113669" y="578121"/>
                      <a:pt x="84359" y="571821"/>
                    </a:cubicBezTo>
                    <a:cubicBezTo>
                      <a:pt x="59024" y="566296"/>
                      <a:pt x="32793" y="570827"/>
                      <a:pt x="7385" y="566805"/>
                    </a:cubicBezTo>
                    <a:cubicBezTo>
                      <a:pt x="1688" y="565351"/>
                      <a:pt x="-1633" y="558591"/>
                      <a:pt x="815" y="553188"/>
                    </a:cubicBezTo>
                    <a:cubicBezTo>
                      <a:pt x="2173" y="549650"/>
                      <a:pt x="5228" y="547227"/>
                      <a:pt x="8840" y="546209"/>
                    </a:cubicBezTo>
                    <a:cubicBezTo>
                      <a:pt x="16768" y="543181"/>
                      <a:pt x="24574" y="539861"/>
                      <a:pt x="32356" y="536469"/>
                    </a:cubicBezTo>
                    <a:cubicBezTo>
                      <a:pt x="51193" y="528134"/>
                      <a:pt x="69570" y="518781"/>
                      <a:pt x="87486" y="508652"/>
                    </a:cubicBezTo>
                    <a:cubicBezTo>
                      <a:pt x="141137" y="477856"/>
                      <a:pt x="193649" y="444951"/>
                      <a:pt x="241990" y="406255"/>
                    </a:cubicBezTo>
                    <a:cubicBezTo>
                      <a:pt x="279568" y="377300"/>
                      <a:pt x="312951" y="344516"/>
                      <a:pt x="347765" y="312750"/>
                    </a:cubicBezTo>
                    <a:cubicBezTo>
                      <a:pt x="381561" y="282002"/>
                      <a:pt x="411114" y="247111"/>
                      <a:pt x="440254" y="212001"/>
                    </a:cubicBezTo>
                    <a:cubicBezTo>
                      <a:pt x="457467" y="191502"/>
                      <a:pt x="473347" y="169864"/>
                      <a:pt x="486632" y="146603"/>
                    </a:cubicBezTo>
                    <a:cubicBezTo>
                      <a:pt x="507579" y="106914"/>
                      <a:pt x="521810" y="62888"/>
                      <a:pt x="531459" y="19249"/>
                    </a:cubicBezTo>
                    <a:cubicBezTo>
                      <a:pt x="528259" y="13434"/>
                      <a:pt x="526731" y="5244"/>
                      <a:pt x="533592" y="1367"/>
                    </a:cubicBezTo>
                    <a:cubicBezTo>
                      <a:pt x="538174" y="-1444"/>
                      <a:pt x="544962" y="228"/>
                      <a:pt x="547532" y="5026"/>
                    </a:cubicBezTo>
                    <a:cubicBezTo>
                      <a:pt x="572455" y="59398"/>
                      <a:pt x="594589" y="115928"/>
                      <a:pt x="620311" y="169792"/>
                    </a:cubicBezTo>
                    <a:cubicBezTo>
                      <a:pt x="642276" y="214157"/>
                      <a:pt x="670859" y="254719"/>
                      <a:pt x="701697" y="293318"/>
                    </a:cubicBezTo>
                    <a:cubicBezTo>
                      <a:pt x="720292" y="319414"/>
                      <a:pt x="738596" y="345752"/>
                      <a:pt x="762791" y="367099"/>
                    </a:cubicBezTo>
                    <a:cubicBezTo>
                      <a:pt x="821533" y="426221"/>
                      <a:pt x="880930" y="487088"/>
                      <a:pt x="955576" y="525856"/>
                    </a:cubicBezTo>
                    <a:cubicBezTo>
                      <a:pt x="978050" y="538407"/>
                      <a:pt x="1005712" y="536638"/>
                      <a:pt x="1027773" y="549723"/>
                    </a:cubicBezTo>
                    <a:cubicBezTo>
                      <a:pt x="1034828" y="553551"/>
                      <a:pt x="1038513" y="563534"/>
                      <a:pt x="1032161" y="569737"/>
                    </a:cubicBezTo>
                    <a:cubicBezTo>
                      <a:pt x="1025882" y="574656"/>
                      <a:pt x="1017785" y="576764"/>
                      <a:pt x="1010609" y="580108"/>
                    </a:cubicBezTo>
                    <a:cubicBezTo>
                      <a:pt x="989444" y="589073"/>
                      <a:pt x="967698" y="597965"/>
                      <a:pt x="947139" y="608094"/>
                    </a:cubicBezTo>
                    <a:cubicBezTo>
                      <a:pt x="866869" y="652799"/>
                      <a:pt x="769022" y="715095"/>
                      <a:pt x="727759" y="799295"/>
                    </a:cubicBezTo>
                    <a:cubicBezTo>
                      <a:pt x="706110" y="843709"/>
                      <a:pt x="692630" y="891491"/>
                      <a:pt x="675126" y="937577"/>
                    </a:cubicBezTo>
                    <a:cubicBezTo>
                      <a:pt x="663950" y="967623"/>
                      <a:pt x="654277" y="998201"/>
                      <a:pt x="645040" y="1028925"/>
                    </a:cubicBezTo>
                    <a:cubicBezTo>
                      <a:pt x="634009" y="1063623"/>
                      <a:pt x="626372" y="1099290"/>
                      <a:pt x="618299" y="1134763"/>
                    </a:cubicBezTo>
                    <a:cubicBezTo>
                      <a:pt x="615099" y="1145061"/>
                      <a:pt x="616166" y="1157806"/>
                      <a:pt x="608141" y="1165754"/>
                    </a:cubicBezTo>
                    <a:cubicBezTo>
                      <a:pt x="603583" y="1169267"/>
                      <a:pt x="596650" y="1168928"/>
                      <a:pt x="592650" y="1164688"/>
                    </a:cubicBezTo>
                    <a:close/>
                    <a:moveTo>
                      <a:pt x="438897" y="824955"/>
                    </a:moveTo>
                    <a:cubicBezTo>
                      <a:pt x="478147" y="874869"/>
                      <a:pt x="509421" y="930066"/>
                      <a:pt x="538126" y="986571"/>
                    </a:cubicBezTo>
                    <a:cubicBezTo>
                      <a:pt x="562539" y="1031542"/>
                      <a:pt x="582273" y="1078743"/>
                      <a:pt x="598904" y="1127107"/>
                    </a:cubicBezTo>
                    <a:cubicBezTo>
                      <a:pt x="614929" y="1050272"/>
                      <a:pt x="638640" y="975425"/>
                      <a:pt x="666156" y="901983"/>
                    </a:cubicBezTo>
                    <a:cubicBezTo>
                      <a:pt x="678569" y="867528"/>
                      <a:pt x="689551" y="832466"/>
                      <a:pt x="704970" y="799198"/>
                    </a:cubicBezTo>
                    <a:cubicBezTo>
                      <a:pt x="719419" y="765421"/>
                      <a:pt x="741529" y="735981"/>
                      <a:pt x="768343" y="711000"/>
                    </a:cubicBezTo>
                    <a:cubicBezTo>
                      <a:pt x="785944" y="693384"/>
                      <a:pt x="804005" y="676084"/>
                      <a:pt x="824394" y="661667"/>
                    </a:cubicBezTo>
                    <a:cubicBezTo>
                      <a:pt x="879330" y="621081"/>
                      <a:pt x="938315" y="585874"/>
                      <a:pt x="1002221" y="561329"/>
                    </a:cubicBezTo>
                    <a:cubicBezTo>
                      <a:pt x="986074" y="557113"/>
                      <a:pt x="969346" y="554714"/>
                      <a:pt x="954024" y="547784"/>
                    </a:cubicBezTo>
                    <a:cubicBezTo>
                      <a:pt x="926872" y="534942"/>
                      <a:pt x="901004" y="518708"/>
                      <a:pt x="877269" y="500317"/>
                    </a:cubicBezTo>
                    <a:cubicBezTo>
                      <a:pt x="838067" y="468527"/>
                      <a:pt x="799714" y="435744"/>
                      <a:pt x="765458" y="398574"/>
                    </a:cubicBezTo>
                    <a:cubicBezTo>
                      <a:pt x="738329" y="373035"/>
                      <a:pt x="712413" y="346431"/>
                      <a:pt x="692073" y="315004"/>
                    </a:cubicBezTo>
                    <a:cubicBezTo>
                      <a:pt x="670278" y="285346"/>
                      <a:pt x="646398" y="257239"/>
                      <a:pt x="627948" y="225255"/>
                    </a:cubicBezTo>
                    <a:cubicBezTo>
                      <a:pt x="590783" y="166763"/>
                      <a:pt x="568891" y="100445"/>
                      <a:pt x="539483" y="38052"/>
                    </a:cubicBezTo>
                    <a:cubicBezTo>
                      <a:pt x="516913" y="152540"/>
                      <a:pt x="475286" y="199813"/>
                      <a:pt x="400883" y="284813"/>
                    </a:cubicBezTo>
                    <a:cubicBezTo>
                      <a:pt x="357341" y="330632"/>
                      <a:pt x="310503" y="373544"/>
                      <a:pt x="262185" y="414300"/>
                    </a:cubicBezTo>
                    <a:cubicBezTo>
                      <a:pt x="197625" y="466249"/>
                      <a:pt x="127415" y="511487"/>
                      <a:pt x="53303" y="548560"/>
                    </a:cubicBezTo>
                    <a:cubicBezTo>
                      <a:pt x="113596" y="549166"/>
                      <a:pt x="168435" y="579332"/>
                      <a:pt x="219856" y="607876"/>
                    </a:cubicBezTo>
                    <a:cubicBezTo>
                      <a:pt x="275422" y="638333"/>
                      <a:pt x="321218" y="682771"/>
                      <a:pt x="365899" y="727040"/>
                    </a:cubicBezTo>
                    <a:cubicBezTo>
                      <a:pt x="394822" y="756117"/>
                      <a:pt x="414677" y="792244"/>
                      <a:pt x="438897" y="8249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 rot="533899">
                <a:off x="6632218" y="1497426"/>
                <a:ext cx="138791" cy="170721"/>
              </a:xfrm>
              <a:custGeom>
                <a:rect b="b" l="l" r="r" t="t"/>
                <a:pathLst>
                  <a:path extrusionOk="0" h="340739" w="277012">
                    <a:moveTo>
                      <a:pt x="167471" y="340573"/>
                    </a:moveTo>
                    <a:cubicBezTo>
                      <a:pt x="157750" y="339192"/>
                      <a:pt x="157046" y="327101"/>
                      <a:pt x="154065" y="320050"/>
                    </a:cubicBezTo>
                    <a:cubicBezTo>
                      <a:pt x="135712" y="263739"/>
                      <a:pt x="90231" y="215230"/>
                      <a:pt x="38107" y="188238"/>
                    </a:cubicBezTo>
                    <a:cubicBezTo>
                      <a:pt x="38180" y="188286"/>
                      <a:pt x="38277" y="188310"/>
                      <a:pt x="38350" y="188359"/>
                    </a:cubicBezTo>
                    <a:cubicBezTo>
                      <a:pt x="38471" y="188431"/>
                      <a:pt x="38592" y="188480"/>
                      <a:pt x="39271" y="188795"/>
                    </a:cubicBezTo>
                    <a:cubicBezTo>
                      <a:pt x="38907" y="188601"/>
                      <a:pt x="38520" y="188431"/>
                      <a:pt x="38156" y="188238"/>
                    </a:cubicBezTo>
                    <a:cubicBezTo>
                      <a:pt x="37744" y="188019"/>
                      <a:pt x="37332" y="187801"/>
                      <a:pt x="36895" y="187608"/>
                    </a:cubicBezTo>
                    <a:cubicBezTo>
                      <a:pt x="37210" y="187777"/>
                      <a:pt x="37501" y="187923"/>
                      <a:pt x="37817" y="188068"/>
                    </a:cubicBezTo>
                    <a:cubicBezTo>
                      <a:pt x="37913" y="188116"/>
                      <a:pt x="38010" y="188165"/>
                      <a:pt x="38059" y="188189"/>
                    </a:cubicBezTo>
                    <a:cubicBezTo>
                      <a:pt x="29477" y="183852"/>
                      <a:pt x="22373" y="180532"/>
                      <a:pt x="13985" y="176462"/>
                    </a:cubicBezTo>
                    <a:cubicBezTo>
                      <a:pt x="8191" y="173627"/>
                      <a:pt x="603" y="170404"/>
                      <a:pt x="69" y="163014"/>
                    </a:cubicBezTo>
                    <a:cubicBezTo>
                      <a:pt x="-488" y="158095"/>
                      <a:pt x="2372" y="153491"/>
                      <a:pt x="6736" y="151359"/>
                    </a:cubicBezTo>
                    <a:cubicBezTo>
                      <a:pt x="40411" y="136239"/>
                      <a:pt x="70691" y="114505"/>
                      <a:pt x="94328" y="86010"/>
                    </a:cubicBezTo>
                    <a:cubicBezTo>
                      <a:pt x="109893" y="68176"/>
                      <a:pt x="124463" y="49640"/>
                      <a:pt x="135664" y="28923"/>
                    </a:cubicBezTo>
                    <a:cubicBezTo>
                      <a:pt x="140973" y="19764"/>
                      <a:pt x="145555" y="9927"/>
                      <a:pt x="151034" y="1034"/>
                    </a:cubicBezTo>
                    <a:cubicBezTo>
                      <a:pt x="152319" y="-832"/>
                      <a:pt x="155083" y="41"/>
                      <a:pt x="155713" y="1955"/>
                    </a:cubicBezTo>
                    <a:cubicBezTo>
                      <a:pt x="156901" y="4911"/>
                      <a:pt x="156077" y="8158"/>
                      <a:pt x="155519" y="11138"/>
                    </a:cubicBezTo>
                    <a:cubicBezTo>
                      <a:pt x="159786" y="12447"/>
                      <a:pt x="162138" y="19183"/>
                      <a:pt x="163616" y="22260"/>
                    </a:cubicBezTo>
                    <a:cubicBezTo>
                      <a:pt x="178308" y="51482"/>
                      <a:pt x="202285" y="75397"/>
                      <a:pt x="228880" y="94079"/>
                    </a:cubicBezTo>
                    <a:cubicBezTo>
                      <a:pt x="242335" y="105176"/>
                      <a:pt x="282434" y="114117"/>
                      <a:pt x="276398" y="135973"/>
                    </a:cubicBezTo>
                    <a:cubicBezTo>
                      <a:pt x="260785" y="163159"/>
                      <a:pt x="235232" y="183731"/>
                      <a:pt x="220056" y="211474"/>
                    </a:cubicBezTo>
                    <a:cubicBezTo>
                      <a:pt x="205194" y="235995"/>
                      <a:pt x="197461" y="263473"/>
                      <a:pt x="190406" y="290926"/>
                    </a:cubicBezTo>
                    <a:cubicBezTo>
                      <a:pt x="187618" y="301732"/>
                      <a:pt x="185218" y="312612"/>
                      <a:pt x="182527" y="323467"/>
                    </a:cubicBezTo>
                    <a:cubicBezTo>
                      <a:pt x="181072" y="331269"/>
                      <a:pt x="177290" y="342221"/>
                      <a:pt x="167471" y="340573"/>
                    </a:cubicBezTo>
                    <a:close/>
                    <a:moveTo>
                      <a:pt x="36289" y="165098"/>
                    </a:moveTo>
                    <a:cubicBezTo>
                      <a:pt x="92656" y="190733"/>
                      <a:pt x="144100" y="240236"/>
                      <a:pt x="167520" y="297977"/>
                    </a:cubicBezTo>
                    <a:cubicBezTo>
                      <a:pt x="184902" y="219180"/>
                      <a:pt x="204103" y="192332"/>
                      <a:pt x="254869" y="132362"/>
                    </a:cubicBezTo>
                    <a:cubicBezTo>
                      <a:pt x="238772" y="122380"/>
                      <a:pt x="220953" y="115232"/>
                      <a:pt x="206261" y="103020"/>
                    </a:cubicBezTo>
                    <a:cubicBezTo>
                      <a:pt x="182502" y="84314"/>
                      <a:pt x="160950" y="61465"/>
                      <a:pt x="146816" y="34569"/>
                    </a:cubicBezTo>
                    <a:cubicBezTo>
                      <a:pt x="135906" y="60229"/>
                      <a:pt x="118426" y="82157"/>
                      <a:pt x="100607" y="103286"/>
                    </a:cubicBezTo>
                    <a:cubicBezTo>
                      <a:pt x="80631" y="127323"/>
                      <a:pt x="55975" y="146925"/>
                      <a:pt x="28265" y="161342"/>
                    </a:cubicBezTo>
                    <a:cubicBezTo>
                      <a:pt x="30956" y="162602"/>
                      <a:pt x="33622" y="163838"/>
                      <a:pt x="36289" y="165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 rot="533899">
                <a:off x="6556315" y="1924611"/>
                <a:ext cx="147022" cy="173000"/>
              </a:xfrm>
              <a:custGeom>
                <a:rect b="b" l="l" r="r" t="t"/>
                <a:pathLst>
                  <a:path extrusionOk="0" h="345288" w="293439">
                    <a:moveTo>
                      <a:pt x="115476" y="344106"/>
                    </a:moveTo>
                    <a:cubicBezTo>
                      <a:pt x="110094" y="341223"/>
                      <a:pt x="108761" y="335165"/>
                      <a:pt x="108446" y="329544"/>
                    </a:cubicBezTo>
                    <a:cubicBezTo>
                      <a:pt x="107452" y="319803"/>
                      <a:pt x="106724" y="310063"/>
                      <a:pt x="105682" y="300346"/>
                    </a:cubicBezTo>
                    <a:cubicBezTo>
                      <a:pt x="103403" y="278878"/>
                      <a:pt x="98142" y="259446"/>
                      <a:pt x="89972" y="240304"/>
                    </a:cubicBezTo>
                    <a:cubicBezTo>
                      <a:pt x="81875" y="220580"/>
                      <a:pt x="68904" y="203183"/>
                      <a:pt x="52370" y="189711"/>
                    </a:cubicBezTo>
                    <a:cubicBezTo>
                      <a:pt x="38818" y="176626"/>
                      <a:pt x="-29767" y="139772"/>
                      <a:pt x="14938" y="125791"/>
                    </a:cubicBezTo>
                    <a:cubicBezTo>
                      <a:pt x="83111" y="105002"/>
                      <a:pt x="125707" y="72678"/>
                      <a:pt x="167115" y="15131"/>
                    </a:cubicBezTo>
                    <a:cubicBezTo>
                      <a:pt x="163357" y="5948"/>
                      <a:pt x="172715" y="-3720"/>
                      <a:pt x="181734" y="1441"/>
                    </a:cubicBezTo>
                    <a:cubicBezTo>
                      <a:pt x="183940" y="2750"/>
                      <a:pt x="185904" y="5052"/>
                      <a:pt x="186461" y="7572"/>
                    </a:cubicBezTo>
                    <a:cubicBezTo>
                      <a:pt x="187601" y="13605"/>
                      <a:pt x="189540" y="19396"/>
                      <a:pt x="192474" y="24799"/>
                    </a:cubicBezTo>
                    <a:cubicBezTo>
                      <a:pt x="192450" y="24751"/>
                      <a:pt x="192425" y="24702"/>
                      <a:pt x="192401" y="24630"/>
                    </a:cubicBezTo>
                    <a:cubicBezTo>
                      <a:pt x="192377" y="24605"/>
                      <a:pt x="192353" y="24557"/>
                      <a:pt x="192353" y="24533"/>
                    </a:cubicBezTo>
                    <a:cubicBezTo>
                      <a:pt x="205856" y="51671"/>
                      <a:pt x="219433" y="78930"/>
                      <a:pt x="240088" y="101416"/>
                    </a:cubicBezTo>
                    <a:cubicBezTo>
                      <a:pt x="253204" y="116002"/>
                      <a:pt x="269447" y="127075"/>
                      <a:pt x="283678" y="140475"/>
                    </a:cubicBezTo>
                    <a:cubicBezTo>
                      <a:pt x="295727" y="150870"/>
                      <a:pt x="297764" y="163590"/>
                      <a:pt x="283290" y="172943"/>
                    </a:cubicBezTo>
                    <a:cubicBezTo>
                      <a:pt x="257253" y="194193"/>
                      <a:pt x="226221" y="210016"/>
                      <a:pt x="205323" y="236960"/>
                    </a:cubicBezTo>
                    <a:cubicBezTo>
                      <a:pt x="183940" y="261772"/>
                      <a:pt x="165248" y="288377"/>
                      <a:pt x="148302" y="316096"/>
                    </a:cubicBezTo>
                    <a:cubicBezTo>
                      <a:pt x="140229" y="326539"/>
                      <a:pt x="132204" y="350915"/>
                      <a:pt x="115476" y="344106"/>
                    </a:cubicBezTo>
                    <a:close/>
                    <a:moveTo>
                      <a:pt x="126604" y="304998"/>
                    </a:moveTo>
                    <a:cubicBezTo>
                      <a:pt x="126798" y="307106"/>
                      <a:pt x="126992" y="309215"/>
                      <a:pt x="127162" y="311323"/>
                    </a:cubicBezTo>
                    <a:cubicBezTo>
                      <a:pt x="150969" y="272554"/>
                      <a:pt x="176934" y="234464"/>
                      <a:pt x="209638" y="202601"/>
                    </a:cubicBezTo>
                    <a:cubicBezTo>
                      <a:pt x="228330" y="185083"/>
                      <a:pt x="251386" y="173283"/>
                      <a:pt x="270829" y="156661"/>
                    </a:cubicBezTo>
                    <a:cubicBezTo>
                      <a:pt x="254465" y="141032"/>
                      <a:pt x="235167" y="128408"/>
                      <a:pt x="220912" y="110623"/>
                    </a:cubicBezTo>
                    <a:cubicBezTo>
                      <a:pt x="199480" y="86417"/>
                      <a:pt x="185564" y="56832"/>
                      <a:pt x="171309" y="28095"/>
                    </a:cubicBezTo>
                    <a:cubicBezTo>
                      <a:pt x="137368" y="85666"/>
                      <a:pt x="85293" y="120703"/>
                      <a:pt x="22987" y="142074"/>
                    </a:cubicBezTo>
                    <a:cubicBezTo>
                      <a:pt x="42091" y="159059"/>
                      <a:pt x="65219" y="171368"/>
                      <a:pt x="82214" y="190777"/>
                    </a:cubicBezTo>
                    <a:cubicBezTo>
                      <a:pt x="110046" y="221889"/>
                      <a:pt x="122798" y="264267"/>
                      <a:pt x="126604" y="3049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6" name="Google Shape;1146;p25"/>
            <p:cNvSpPr/>
            <p:nvPr/>
          </p:nvSpPr>
          <p:spPr>
            <a:xfrm rot="533899">
              <a:off x="6164560" y="1482081"/>
              <a:ext cx="475424" cy="545649"/>
            </a:xfrm>
            <a:custGeom>
              <a:rect b="b" l="l" r="r" t="t"/>
              <a:pathLst>
                <a:path extrusionOk="0" h="1089055" w="948893">
                  <a:moveTo>
                    <a:pt x="900698" y="509733"/>
                  </a:moveTo>
                  <a:cubicBezTo>
                    <a:pt x="916020" y="516663"/>
                    <a:pt x="932748" y="519062"/>
                    <a:pt x="948894" y="523278"/>
                  </a:cubicBezTo>
                  <a:cubicBezTo>
                    <a:pt x="885012" y="547823"/>
                    <a:pt x="826027" y="583005"/>
                    <a:pt x="771067" y="623615"/>
                  </a:cubicBezTo>
                  <a:cubicBezTo>
                    <a:pt x="750703" y="638008"/>
                    <a:pt x="732617" y="655309"/>
                    <a:pt x="715016" y="672948"/>
                  </a:cubicBezTo>
                  <a:cubicBezTo>
                    <a:pt x="688203" y="697905"/>
                    <a:pt x="666092" y="727345"/>
                    <a:pt x="651643" y="761146"/>
                  </a:cubicBezTo>
                  <a:cubicBezTo>
                    <a:pt x="636224" y="794390"/>
                    <a:pt x="625242" y="829476"/>
                    <a:pt x="612829" y="863931"/>
                  </a:cubicBezTo>
                  <a:cubicBezTo>
                    <a:pt x="585313" y="937373"/>
                    <a:pt x="561603" y="1012221"/>
                    <a:pt x="545578" y="1089055"/>
                  </a:cubicBezTo>
                  <a:cubicBezTo>
                    <a:pt x="528922" y="1040691"/>
                    <a:pt x="509188" y="993515"/>
                    <a:pt x="484775" y="948544"/>
                  </a:cubicBezTo>
                  <a:cubicBezTo>
                    <a:pt x="456095" y="892039"/>
                    <a:pt x="424820" y="836842"/>
                    <a:pt x="385546" y="786927"/>
                  </a:cubicBezTo>
                  <a:cubicBezTo>
                    <a:pt x="361326" y="754192"/>
                    <a:pt x="341471" y="718089"/>
                    <a:pt x="312597" y="688989"/>
                  </a:cubicBezTo>
                  <a:cubicBezTo>
                    <a:pt x="267916" y="644744"/>
                    <a:pt x="222120" y="600306"/>
                    <a:pt x="166553" y="569824"/>
                  </a:cubicBezTo>
                  <a:cubicBezTo>
                    <a:pt x="115157" y="541256"/>
                    <a:pt x="60294" y="511090"/>
                    <a:pt x="0" y="510508"/>
                  </a:cubicBezTo>
                  <a:cubicBezTo>
                    <a:pt x="74113" y="473460"/>
                    <a:pt x="144346" y="428222"/>
                    <a:pt x="208883" y="376248"/>
                  </a:cubicBezTo>
                  <a:cubicBezTo>
                    <a:pt x="257224" y="335493"/>
                    <a:pt x="304039" y="292557"/>
                    <a:pt x="347580" y="246761"/>
                  </a:cubicBezTo>
                  <a:cubicBezTo>
                    <a:pt x="421984" y="161761"/>
                    <a:pt x="463610" y="114488"/>
                    <a:pt x="486205" y="0"/>
                  </a:cubicBezTo>
                  <a:cubicBezTo>
                    <a:pt x="515613" y="62417"/>
                    <a:pt x="537480" y="128711"/>
                    <a:pt x="574646" y="187228"/>
                  </a:cubicBezTo>
                  <a:cubicBezTo>
                    <a:pt x="593095" y="219212"/>
                    <a:pt x="616975" y="247319"/>
                    <a:pt x="638770" y="276977"/>
                  </a:cubicBezTo>
                  <a:cubicBezTo>
                    <a:pt x="659110" y="308379"/>
                    <a:pt x="685027" y="334984"/>
                    <a:pt x="712155" y="360547"/>
                  </a:cubicBezTo>
                  <a:cubicBezTo>
                    <a:pt x="746411" y="397716"/>
                    <a:pt x="784765" y="430500"/>
                    <a:pt x="823967" y="462290"/>
                  </a:cubicBezTo>
                  <a:cubicBezTo>
                    <a:pt x="847701" y="480656"/>
                    <a:pt x="873545" y="496891"/>
                    <a:pt x="900698" y="5097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 rot="533899">
              <a:off x="6646723" y="1514937"/>
              <a:ext cx="113523" cy="131963"/>
            </a:xfrm>
            <a:custGeom>
              <a:rect b="b" l="l" r="r" t="t"/>
              <a:pathLst>
                <a:path extrusionOk="0" h="263383" w="226580">
                  <a:moveTo>
                    <a:pt x="177972" y="68451"/>
                  </a:moveTo>
                  <a:cubicBezTo>
                    <a:pt x="192664" y="80663"/>
                    <a:pt x="210483" y="87786"/>
                    <a:pt x="226581" y="97793"/>
                  </a:cubicBezTo>
                  <a:cubicBezTo>
                    <a:pt x="175815" y="157763"/>
                    <a:pt x="156614" y="184611"/>
                    <a:pt x="139255" y="263383"/>
                  </a:cubicBezTo>
                  <a:cubicBezTo>
                    <a:pt x="115836" y="205667"/>
                    <a:pt x="64391" y="156164"/>
                    <a:pt x="8000" y="130529"/>
                  </a:cubicBezTo>
                  <a:cubicBezTo>
                    <a:pt x="5358" y="129269"/>
                    <a:pt x="2667" y="128033"/>
                    <a:pt x="0" y="126773"/>
                  </a:cubicBezTo>
                  <a:cubicBezTo>
                    <a:pt x="27710" y="112356"/>
                    <a:pt x="52366" y="92778"/>
                    <a:pt x="72343" y="68717"/>
                  </a:cubicBezTo>
                  <a:cubicBezTo>
                    <a:pt x="90162" y="47564"/>
                    <a:pt x="107666" y="25636"/>
                    <a:pt x="118551" y="0"/>
                  </a:cubicBezTo>
                  <a:cubicBezTo>
                    <a:pt x="132661" y="26920"/>
                    <a:pt x="154238" y="49745"/>
                    <a:pt x="177972" y="68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 rot="533899">
              <a:off x="6568084" y="1938661"/>
              <a:ext cx="124176" cy="141906"/>
            </a:xfrm>
            <a:custGeom>
              <a:rect b="b" l="l" r="r" t="t"/>
              <a:pathLst>
                <a:path extrusionOk="0" h="283228" w="247842">
                  <a:moveTo>
                    <a:pt x="197925" y="82504"/>
                  </a:moveTo>
                  <a:cubicBezTo>
                    <a:pt x="212204" y="100265"/>
                    <a:pt x="231478" y="112913"/>
                    <a:pt x="247842" y="128518"/>
                  </a:cubicBezTo>
                  <a:cubicBezTo>
                    <a:pt x="228399" y="145164"/>
                    <a:pt x="205343" y="156964"/>
                    <a:pt x="186651" y="174482"/>
                  </a:cubicBezTo>
                  <a:cubicBezTo>
                    <a:pt x="153947" y="206345"/>
                    <a:pt x="127982" y="244435"/>
                    <a:pt x="104175" y="283228"/>
                  </a:cubicBezTo>
                  <a:cubicBezTo>
                    <a:pt x="104005" y="281120"/>
                    <a:pt x="103811" y="279012"/>
                    <a:pt x="103617" y="276904"/>
                  </a:cubicBezTo>
                  <a:cubicBezTo>
                    <a:pt x="99811" y="236173"/>
                    <a:pt x="87083" y="193794"/>
                    <a:pt x="59227" y="162658"/>
                  </a:cubicBezTo>
                  <a:cubicBezTo>
                    <a:pt x="42232" y="143250"/>
                    <a:pt x="19104" y="130941"/>
                    <a:pt x="0" y="113955"/>
                  </a:cubicBezTo>
                  <a:cubicBezTo>
                    <a:pt x="62282" y="92584"/>
                    <a:pt x="114357" y="57547"/>
                    <a:pt x="148322" y="0"/>
                  </a:cubicBezTo>
                  <a:cubicBezTo>
                    <a:pt x="162577" y="28713"/>
                    <a:pt x="176493" y="58298"/>
                    <a:pt x="197925" y="82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6"/>
          <p:cNvSpPr/>
          <p:nvPr/>
        </p:nvSpPr>
        <p:spPr>
          <a:xfrm>
            <a:off x="714675" y="2665599"/>
            <a:ext cx="3763500" cy="189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54" name="Google Shape;1154;p26"/>
          <p:cNvGrpSpPr/>
          <p:nvPr/>
        </p:nvGrpSpPr>
        <p:grpSpPr>
          <a:xfrm>
            <a:off x="1860663" y="3243794"/>
            <a:ext cx="2380500" cy="896251"/>
            <a:chOff x="0" y="-38100"/>
            <a:chExt cx="6348000" cy="2390002"/>
          </a:xfrm>
        </p:grpSpPr>
        <p:sp>
          <p:nvSpPr>
            <p:cNvPr id="1155" name="Google Shape;1155;p26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56" name="Google Shape;1156;p26"/>
            <p:cNvSpPr txBox="1"/>
            <p:nvPr/>
          </p:nvSpPr>
          <p:spPr>
            <a:xfrm>
              <a:off x="0" y="816802"/>
              <a:ext cx="63480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57" name="Google Shape;1157;p26"/>
          <p:cNvSpPr txBox="1"/>
          <p:nvPr/>
        </p:nvSpPr>
        <p:spPr>
          <a:xfrm>
            <a:off x="951628" y="3133744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4665849" y="2665599"/>
            <a:ext cx="3763500" cy="18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59" name="Google Shape;1159;p26"/>
          <p:cNvGrpSpPr/>
          <p:nvPr/>
        </p:nvGrpSpPr>
        <p:grpSpPr>
          <a:xfrm>
            <a:off x="5811838" y="3146162"/>
            <a:ext cx="2380500" cy="900539"/>
            <a:chOff x="0" y="-38100"/>
            <a:chExt cx="6348000" cy="2401437"/>
          </a:xfrm>
        </p:grpSpPr>
        <p:sp>
          <p:nvSpPr>
            <p:cNvPr id="1160" name="Google Shape;1160;p26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61" name="Google Shape;1161;p26"/>
            <p:cNvSpPr txBox="1"/>
            <p:nvPr/>
          </p:nvSpPr>
          <p:spPr>
            <a:xfrm>
              <a:off x="0" y="828237"/>
              <a:ext cx="63480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62" name="Google Shape;1162;p26"/>
          <p:cNvSpPr txBox="1"/>
          <p:nvPr/>
        </p:nvSpPr>
        <p:spPr>
          <a:xfrm>
            <a:off x="4902802" y="3133744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63" name="Google Shape;1163;p26"/>
          <p:cNvSpPr/>
          <p:nvPr/>
        </p:nvSpPr>
        <p:spPr>
          <a:xfrm>
            <a:off x="4665849" y="617724"/>
            <a:ext cx="3763500" cy="189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64" name="Google Shape;1164;p26"/>
          <p:cNvGrpSpPr/>
          <p:nvPr/>
        </p:nvGrpSpPr>
        <p:grpSpPr>
          <a:xfrm>
            <a:off x="5811838" y="1098287"/>
            <a:ext cx="2380500" cy="1103714"/>
            <a:chOff x="0" y="-38100"/>
            <a:chExt cx="6348000" cy="2943237"/>
          </a:xfrm>
        </p:grpSpPr>
        <p:sp>
          <p:nvSpPr>
            <p:cNvPr id="1165" name="Google Shape;1165;p26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66" name="Google Shape;1166;p26"/>
            <p:cNvSpPr txBox="1"/>
            <p:nvPr/>
          </p:nvSpPr>
          <p:spPr>
            <a:xfrm>
              <a:off x="0" y="828237"/>
              <a:ext cx="63480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Are resources adequate?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67" name="Google Shape;1167;p26"/>
          <p:cNvSpPr txBox="1"/>
          <p:nvPr/>
        </p:nvSpPr>
        <p:spPr>
          <a:xfrm>
            <a:off x="4902802" y="1085868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68" name="Google Shape;1168;p26"/>
          <p:cNvSpPr/>
          <p:nvPr/>
        </p:nvSpPr>
        <p:spPr>
          <a:xfrm>
            <a:off x="714675" y="617724"/>
            <a:ext cx="3763500" cy="18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69" name="Google Shape;1169;p26"/>
          <p:cNvGrpSpPr/>
          <p:nvPr/>
        </p:nvGrpSpPr>
        <p:grpSpPr>
          <a:xfrm>
            <a:off x="1860663" y="1098287"/>
            <a:ext cx="2380500" cy="900539"/>
            <a:chOff x="0" y="-38100"/>
            <a:chExt cx="6348000" cy="2401437"/>
          </a:xfrm>
        </p:grpSpPr>
        <p:sp>
          <p:nvSpPr>
            <p:cNvPr id="1170" name="Google Shape;1170;p26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26"/>
            <p:cNvSpPr txBox="1"/>
            <p:nvPr/>
          </p:nvSpPr>
          <p:spPr>
            <a:xfrm>
              <a:off x="0" y="828237"/>
              <a:ext cx="63480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sets you apart?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72" name="Google Shape;1172;p26"/>
          <p:cNvSpPr txBox="1"/>
          <p:nvPr/>
        </p:nvSpPr>
        <p:spPr>
          <a:xfrm>
            <a:off x="951628" y="1085868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7"/>
          <p:cNvGrpSpPr/>
          <p:nvPr/>
        </p:nvGrpSpPr>
        <p:grpSpPr>
          <a:xfrm>
            <a:off x="514350" y="2113991"/>
            <a:ext cx="8139360" cy="2460885"/>
            <a:chOff x="0" y="0"/>
            <a:chExt cx="21704959" cy="6562359"/>
          </a:xfrm>
        </p:grpSpPr>
        <p:sp>
          <p:nvSpPr>
            <p:cNvPr id="1178" name="Google Shape;1178;p27"/>
            <p:cNvSpPr/>
            <p:nvPr/>
          </p:nvSpPr>
          <p:spPr>
            <a:xfrm>
              <a:off x="1361546" y="0"/>
              <a:ext cx="20079680" cy="6020725"/>
            </a:xfrm>
            <a:custGeom>
              <a:rect b="b" l="l" r="r" t="t"/>
              <a:pathLst>
                <a:path extrusionOk="0" h="6020725" w="20079680">
                  <a:moveTo>
                    <a:pt x="0" y="0"/>
                  </a:moveTo>
                  <a:lnTo>
                    <a:pt x="12700" y="0"/>
                  </a:lnTo>
                  <a:lnTo>
                    <a:pt x="12700" y="6020725"/>
                  </a:lnTo>
                  <a:lnTo>
                    <a:pt x="0" y="6020725"/>
                  </a:lnTo>
                  <a:close/>
                  <a:moveTo>
                    <a:pt x="4013396" y="0"/>
                  </a:moveTo>
                  <a:lnTo>
                    <a:pt x="4026096" y="0"/>
                  </a:lnTo>
                  <a:lnTo>
                    <a:pt x="4026096" y="6020725"/>
                  </a:lnTo>
                  <a:lnTo>
                    <a:pt x="4013396" y="6020725"/>
                  </a:lnTo>
                  <a:close/>
                  <a:moveTo>
                    <a:pt x="8026792" y="0"/>
                  </a:moveTo>
                  <a:lnTo>
                    <a:pt x="8039492" y="0"/>
                  </a:lnTo>
                  <a:lnTo>
                    <a:pt x="8039492" y="6020725"/>
                  </a:lnTo>
                  <a:lnTo>
                    <a:pt x="8026792" y="6020725"/>
                  </a:lnTo>
                  <a:close/>
                  <a:moveTo>
                    <a:pt x="12040188" y="0"/>
                  </a:moveTo>
                  <a:lnTo>
                    <a:pt x="12052888" y="0"/>
                  </a:lnTo>
                  <a:lnTo>
                    <a:pt x="12052888" y="6020725"/>
                  </a:lnTo>
                  <a:lnTo>
                    <a:pt x="12040188" y="6020725"/>
                  </a:lnTo>
                  <a:close/>
                  <a:moveTo>
                    <a:pt x="16053584" y="0"/>
                  </a:moveTo>
                  <a:lnTo>
                    <a:pt x="16066284" y="0"/>
                  </a:lnTo>
                  <a:lnTo>
                    <a:pt x="16066284" y="6020725"/>
                  </a:lnTo>
                  <a:lnTo>
                    <a:pt x="16053584" y="6020725"/>
                  </a:lnTo>
                  <a:close/>
                  <a:moveTo>
                    <a:pt x="20066980" y="0"/>
                  </a:moveTo>
                  <a:lnTo>
                    <a:pt x="20079680" y="0"/>
                  </a:lnTo>
                  <a:lnTo>
                    <a:pt x="20079680" y="6020725"/>
                  </a:lnTo>
                  <a:lnTo>
                    <a:pt x="20066980" y="6020725"/>
                  </a:lnTo>
                  <a:close/>
                </a:path>
              </a:pathLst>
            </a:custGeom>
            <a:solidFill>
              <a:srgbClr val="093869">
                <a:alpha val="24710"/>
              </a:srgbClr>
            </a:solidFill>
            <a:ln>
              <a:noFill/>
            </a:ln>
          </p:spPr>
        </p:sp>
        <p:sp>
          <p:nvSpPr>
            <p:cNvPr id="1179" name="Google Shape;1179;p27"/>
            <p:cNvSpPr txBox="1"/>
            <p:nvPr/>
          </p:nvSpPr>
          <p:spPr>
            <a:xfrm>
              <a:off x="1259297" y="6151959"/>
              <a:ext cx="217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0" name="Google Shape;1180;p27"/>
            <p:cNvSpPr txBox="1"/>
            <p:nvPr/>
          </p:nvSpPr>
          <p:spPr>
            <a:xfrm>
              <a:off x="5273053" y="6151959"/>
              <a:ext cx="216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1" name="Google Shape;1181;p27"/>
            <p:cNvSpPr txBox="1"/>
            <p:nvPr/>
          </p:nvSpPr>
          <p:spPr>
            <a:xfrm>
              <a:off x="9121415" y="6151956"/>
              <a:ext cx="55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27"/>
            <p:cNvSpPr txBox="1"/>
            <p:nvPr/>
          </p:nvSpPr>
          <p:spPr>
            <a:xfrm>
              <a:off x="13168308" y="6151956"/>
              <a:ext cx="55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27"/>
            <p:cNvSpPr txBox="1"/>
            <p:nvPr/>
          </p:nvSpPr>
          <p:spPr>
            <a:xfrm>
              <a:off x="17160469" y="6151956"/>
              <a:ext cx="55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27"/>
            <p:cNvSpPr txBox="1"/>
            <p:nvPr/>
          </p:nvSpPr>
          <p:spPr>
            <a:xfrm>
              <a:off x="21152659" y="6151956"/>
              <a:ext cx="55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5" name="Google Shape;1185;p27"/>
            <p:cNvSpPr txBox="1"/>
            <p:nvPr/>
          </p:nvSpPr>
          <p:spPr>
            <a:xfrm>
              <a:off x="100482" y="315731"/>
              <a:ext cx="1098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1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6" name="Google Shape;1186;p27"/>
            <p:cNvSpPr txBox="1"/>
            <p:nvPr/>
          </p:nvSpPr>
          <p:spPr>
            <a:xfrm>
              <a:off x="23632" y="1542454"/>
              <a:ext cx="1174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2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7" name="Google Shape;1187;p27"/>
            <p:cNvSpPr txBox="1"/>
            <p:nvPr/>
          </p:nvSpPr>
          <p:spPr>
            <a:xfrm>
              <a:off x="17859" y="2769177"/>
              <a:ext cx="1180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3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27"/>
            <p:cNvSpPr txBox="1"/>
            <p:nvPr/>
          </p:nvSpPr>
          <p:spPr>
            <a:xfrm>
              <a:off x="0" y="3995900"/>
              <a:ext cx="1198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4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27"/>
            <p:cNvSpPr txBox="1"/>
            <p:nvPr/>
          </p:nvSpPr>
          <p:spPr>
            <a:xfrm>
              <a:off x="2706" y="5222622"/>
              <a:ext cx="1195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5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90" name="Google Shape;1190;p27"/>
            <p:cNvGrpSpPr/>
            <p:nvPr/>
          </p:nvGrpSpPr>
          <p:grpSpPr>
            <a:xfrm>
              <a:off x="1367896" y="0"/>
              <a:ext cx="17665292" cy="6020725"/>
              <a:chOff x="0" y="0"/>
              <a:chExt cx="17665292" cy="6020725"/>
            </a:xfrm>
          </p:grpSpPr>
          <p:sp>
            <p:nvSpPr>
              <p:cNvPr id="1191" name="Google Shape;1191;p27"/>
              <p:cNvSpPr/>
              <p:nvPr/>
            </p:nvSpPr>
            <p:spPr>
              <a:xfrm>
                <a:off x="0" y="0"/>
                <a:ext cx="0" cy="354345"/>
              </a:xfrm>
              <a:custGeom>
                <a:rect b="b" l="l" r="r" t="t"/>
                <a:pathLst>
                  <a:path extrusionOk="0" h="354345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354345"/>
                    </a:lnTo>
                    <a:lnTo>
                      <a:pt x="0" y="354345"/>
                    </a:lnTo>
                    <a:close/>
                  </a:path>
                </a:pathLst>
              </a:custGeom>
              <a:solidFill>
                <a:srgbClr val="CD67B3"/>
              </a:solidFill>
              <a:ln>
                <a:noFill/>
              </a:ln>
            </p:spPr>
          </p:sp>
          <p:sp>
            <p:nvSpPr>
              <p:cNvPr id="1192" name="Google Shape;1192;p27"/>
              <p:cNvSpPr/>
              <p:nvPr/>
            </p:nvSpPr>
            <p:spPr>
              <a:xfrm>
                <a:off x="0" y="1226723"/>
                <a:ext cx="6427784" cy="354345"/>
              </a:xfrm>
              <a:custGeom>
                <a:rect b="b" l="l" r="r" t="t"/>
                <a:pathLst>
                  <a:path extrusionOk="0" h="354345" w="6427784">
                    <a:moveTo>
                      <a:pt x="0" y="0"/>
                    </a:moveTo>
                    <a:lnTo>
                      <a:pt x="6399436" y="0"/>
                    </a:lnTo>
                    <a:cubicBezTo>
                      <a:pt x="6415092" y="0"/>
                      <a:pt x="6427784" y="12691"/>
                      <a:pt x="6427784" y="28347"/>
                    </a:cubicBezTo>
                    <a:lnTo>
                      <a:pt x="6427784" y="325997"/>
                    </a:lnTo>
                    <a:cubicBezTo>
                      <a:pt x="6427784" y="341653"/>
                      <a:pt x="6415092" y="354344"/>
                      <a:pt x="6399436" y="354344"/>
                    </a:cubicBezTo>
                    <a:lnTo>
                      <a:pt x="0" y="3543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0" y="2453445"/>
                <a:ext cx="12046538" cy="354345"/>
              </a:xfrm>
              <a:custGeom>
                <a:rect b="b" l="l" r="r" t="t"/>
                <a:pathLst>
                  <a:path extrusionOk="0" h="354345" w="12046538">
                    <a:moveTo>
                      <a:pt x="0" y="0"/>
                    </a:moveTo>
                    <a:lnTo>
                      <a:pt x="12018190" y="0"/>
                    </a:lnTo>
                    <a:cubicBezTo>
                      <a:pt x="12025709" y="0"/>
                      <a:pt x="12032919" y="2987"/>
                      <a:pt x="12038236" y="8303"/>
                    </a:cubicBezTo>
                    <a:cubicBezTo>
                      <a:pt x="12043552" y="13619"/>
                      <a:pt x="12046538" y="20830"/>
                      <a:pt x="12046538" y="28348"/>
                    </a:cubicBezTo>
                    <a:lnTo>
                      <a:pt x="12046538" y="325998"/>
                    </a:lnTo>
                    <a:cubicBezTo>
                      <a:pt x="12046538" y="333516"/>
                      <a:pt x="12043552" y="340726"/>
                      <a:pt x="12038236" y="346042"/>
                    </a:cubicBezTo>
                    <a:cubicBezTo>
                      <a:pt x="12032919" y="351359"/>
                      <a:pt x="12025709" y="354345"/>
                      <a:pt x="12018190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7"/>
              <p:cNvSpPr/>
              <p:nvPr/>
            </p:nvSpPr>
            <p:spPr>
              <a:xfrm>
                <a:off x="0" y="3680168"/>
                <a:ext cx="14454575" cy="354345"/>
              </a:xfrm>
              <a:custGeom>
                <a:rect b="b" l="l" r="r" t="t"/>
                <a:pathLst>
                  <a:path extrusionOk="0" h="354345" w="14454575">
                    <a:moveTo>
                      <a:pt x="0" y="0"/>
                    </a:moveTo>
                    <a:lnTo>
                      <a:pt x="14426228" y="0"/>
                    </a:lnTo>
                    <a:cubicBezTo>
                      <a:pt x="14441884" y="0"/>
                      <a:pt x="14454575" y="12692"/>
                      <a:pt x="14454575" y="28348"/>
                    </a:cubicBezTo>
                    <a:lnTo>
                      <a:pt x="14454575" y="325997"/>
                    </a:lnTo>
                    <a:cubicBezTo>
                      <a:pt x="14454575" y="341653"/>
                      <a:pt x="14441884" y="354345"/>
                      <a:pt x="14426228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0" y="4906891"/>
                <a:ext cx="17665292" cy="354345"/>
              </a:xfrm>
              <a:custGeom>
                <a:rect b="b" l="l" r="r" t="t"/>
                <a:pathLst>
                  <a:path extrusionOk="0" h="354345" w="17665292">
                    <a:moveTo>
                      <a:pt x="0" y="0"/>
                    </a:moveTo>
                    <a:lnTo>
                      <a:pt x="17636945" y="0"/>
                    </a:lnTo>
                    <a:cubicBezTo>
                      <a:pt x="17652602" y="0"/>
                      <a:pt x="17665292" y="12692"/>
                      <a:pt x="17665292" y="28348"/>
                    </a:cubicBezTo>
                    <a:lnTo>
                      <a:pt x="17665292" y="325997"/>
                    </a:lnTo>
                    <a:cubicBezTo>
                      <a:pt x="17665292" y="341653"/>
                      <a:pt x="17652602" y="354344"/>
                      <a:pt x="17636945" y="354344"/>
                    </a:cubicBezTo>
                    <a:lnTo>
                      <a:pt x="0" y="3543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0" y="379745"/>
                <a:ext cx="4026096" cy="354345"/>
              </a:xfrm>
              <a:custGeom>
                <a:rect b="b" l="l" r="r" t="t"/>
                <a:pathLst>
                  <a:path extrusionOk="0" h="354345" w="4026096">
                    <a:moveTo>
                      <a:pt x="0" y="0"/>
                    </a:moveTo>
                    <a:lnTo>
                      <a:pt x="3997748" y="0"/>
                    </a:lnTo>
                    <a:cubicBezTo>
                      <a:pt x="4005266" y="0"/>
                      <a:pt x="4012477" y="2986"/>
                      <a:pt x="4017793" y="8302"/>
                    </a:cubicBezTo>
                    <a:cubicBezTo>
                      <a:pt x="4023109" y="13619"/>
                      <a:pt x="4026096" y="20829"/>
                      <a:pt x="4026096" y="28347"/>
                    </a:cubicBezTo>
                    <a:lnTo>
                      <a:pt x="4026096" y="325997"/>
                    </a:lnTo>
                    <a:cubicBezTo>
                      <a:pt x="4026096" y="333515"/>
                      <a:pt x="4023109" y="340726"/>
                      <a:pt x="4017793" y="346042"/>
                    </a:cubicBezTo>
                    <a:cubicBezTo>
                      <a:pt x="4012477" y="351358"/>
                      <a:pt x="4005266" y="354345"/>
                      <a:pt x="3997748" y="354344"/>
                    </a:cubicBezTo>
                    <a:lnTo>
                      <a:pt x="0" y="3543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0" y="1606467"/>
                <a:ext cx="6427784" cy="354345"/>
              </a:xfrm>
              <a:custGeom>
                <a:rect b="b" l="l" r="r" t="t"/>
                <a:pathLst>
                  <a:path extrusionOk="0" h="354345" w="6427784">
                    <a:moveTo>
                      <a:pt x="0" y="0"/>
                    </a:moveTo>
                    <a:lnTo>
                      <a:pt x="6399436" y="0"/>
                    </a:lnTo>
                    <a:cubicBezTo>
                      <a:pt x="6415092" y="0"/>
                      <a:pt x="6427784" y="12692"/>
                      <a:pt x="6427784" y="28348"/>
                    </a:cubicBezTo>
                    <a:lnTo>
                      <a:pt x="6427784" y="325998"/>
                    </a:lnTo>
                    <a:cubicBezTo>
                      <a:pt x="6427784" y="341653"/>
                      <a:pt x="6415092" y="354345"/>
                      <a:pt x="6399436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0" y="2833190"/>
                <a:ext cx="8031025" cy="354345"/>
              </a:xfrm>
              <a:custGeom>
                <a:rect b="b" l="l" r="r" t="t"/>
                <a:pathLst>
                  <a:path extrusionOk="0" h="354345" w="8031025">
                    <a:moveTo>
                      <a:pt x="0" y="0"/>
                    </a:moveTo>
                    <a:lnTo>
                      <a:pt x="8002677" y="0"/>
                    </a:lnTo>
                    <a:cubicBezTo>
                      <a:pt x="8010196" y="0"/>
                      <a:pt x="8017406" y="2987"/>
                      <a:pt x="8022723" y="8303"/>
                    </a:cubicBezTo>
                    <a:cubicBezTo>
                      <a:pt x="8028039" y="13619"/>
                      <a:pt x="8031025" y="20829"/>
                      <a:pt x="8031025" y="28348"/>
                    </a:cubicBezTo>
                    <a:lnTo>
                      <a:pt x="8031025" y="325997"/>
                    </a:lnTo>
                    <a:cubicBezTo>
                      <a:pt x="8031025" y="333516"/>
                      <a:pt x="8028039" y="340726"/>
                      <a:pt x="8022723" y="346042"/>
                    </a:cubicBezTo>
                    <a:cubicBezTo>
                      <a:pt x="8017406" y="351358"/>
                      <a:pt x="8010196" y="354345"/>
                      <a:pt x="8002677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0" y="4059913"/>
                <a:ext cx="11242448" cy="354345"/>
              </a:xfrm>
              <a:custGeom>
                <a:rect b="b" l="l" r="r" t="t"/>
                <a:pathLst>
                  <a:path extrusionOk="0" h="354345" w="11242448">
                    <a:moveTo>
                      <a:pt x="0" y="0"/>
                    </a:moveTo>
                    <a:lnTo>
                      <a:pt x="11214100" y="0"/>
                    </a:lnTo>
                    <a:cubicBezTo>
                      <a:pt x="11221618" y="0"/>
                      <a:pt x="11228829" y="2987"/>
                      <a:pt x="11234145" y="8303"/>
                    </a:cubicBezTo>
                    <a:cubicBezTo>
                      <a:pt x="11239461" y="13619"/>
                      <a:pt x="11242448" y="20829"/>
                      <a:pt x="11242448" y="28348"/>
                    </a:cubicBezTo>
                    <a:lnTo>
                      <a:pt x="11242448" y="325997"/>
                    </a:lnTo>
                    <a:cubicBezTo>
                      <a:pt x="11242448" y="333515"/>
                      <a:pt x="11239461" y="340726"/>
                      <a:pt x="11234145" y="346042"/>
                    </a:cubicBezTo>
                    <a:cubicBezTo>
                      <a:pt x="11228829" y="351358"/>
                      <a:pt x="11221618" y="354345"/>
                      <a:pt x="11214100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>
                <a:off x="0" y="5286635"/>
                <a:ext cx="16059356" cy="354345"/>
              </a:xfrm>
              <a:custGeom>
                <a:rect b="b" l="l" r="r" t="t"/>
                <a:pathLst>
                  <a:path extrusionOk="0" h="354345" w="16059356">
                    <a:moveTo>
                      <a:pt x="0" y="0"/>
                    </a:moveTo>
                    <a:lnTo>
                      <a:pt x="16031009" y="0"/>
                    </a:lnTo>
                    <a:cubicBezTo>
                      <a:pt x="16046665" y="1"/>
                      <a:pt x="16059356" y="12692"/>
                      <a:pt x="16059356" y="28348"/>
                    </a:cubicBezTo>
                    <a:lnTo>
                      <a:pt x="16059356" y="325998"/>
                    </a:lnTo>
                    <a:cubicBezTo>
                      <a:pt x="16059356" y="341654"/>
                      <a:pt x="16046665" y="354345"/>
                      <a:pt x="16031009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0" y="759489"/>
                <a:ext cx="4026096" cy="354345"/>
              </a:xfrm>
              <a:custGeom>
                <a:rect b="b" l="l" r="r" t="t"/>
                <a:pathLst>
                  <a:path extrusionOk="0" h="354345" w="4026096">
                    <a:moveTo>
                      <a:pt x="0" y="0"/>
                    </a:moveTo>
                    <a:lnTo>
                      <a:pt x="3997748" y="0"/>
                    </a:lnTo>
                    <a:cubicBezTo>
                      <a:pt x="4005266" y="0"/>
                      <a:pt x="4012477" y="2987"/>
                      <a:pt x="4017793" y="8303"/>
                    </a:cubicBezTo>
                    <a:cubicBezTo>
                      <a:pt x="4023109" y="13619"/>
                      <a:pt x="4026096" y="20830"/>
                      <a:pt x="4026096" y="28348"/>
                    </a:cubicBezTo>
                    <a:lnTo>
                      <a:pt x="4026096" y="325998"/>
                    </a:lnTo>
                    <a:cubicBezTo>
                      <a:pt x="4026096" y="333516"/>
                      <a:pt x="4023109" y="340726"/>
                      <a:pt x="4017793" y="346042"/>
                    </a:cubicBezTo>
                    <a:cubicBezTo>
                      <a:pt x="4012477" y="351359"/>
                      <a:pt x="4005266" y="354345"/>
                      <a:pt x="3997748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>
                <a:off x="0" y="1986212"/>
                <a:ext cx="3213892" cy="354345"/>
              </a:xfrm>
              <a:custGeom>
                <a:rect b="b" l="l" r="r" t="t"/>
                <a:pathLst>
                  <a:path extrusionOk="0" h="354345" w="3213892">
                    <a:moveTo>
                      <a:pt x="0" y="0"/>
                    </a:moveTo>
                    <a:lnTo>
                      <a:pt x="3185544" y="0"/>
                    </a:lnTo>
                    <a:cubicBezTo>
                      <a:pt x="3193063" y="0"/>
                      <a:pt x="3200273" y="2987"/>
                      <a:pt x="3205589" y="8303"/>
                    </a:cubicBezTo>
                    <a:cubicBezTo>
                      <a:pt x="3210905" y="13619"/>
                      <a:pt x="3213892" y="20829"/>
                      <a:pt x="3213892" y="28348"/>
                    </a:cubicBezTo>
                    <a:lnTo>
                      <a:pt x="3213892" y="325997"/>
                    </a:lnTo>
                    <a:cubicBezTo>
                      <a:pt x="3213892" y="333516"/>
                      <a:pt x="3210905" y="340726"/>
                      <a:pt x="3205589" y="346042"/>
                    </a:cubicBezTo>
                    <a:cubicBezTo>
                      <a:pt x="3200273" y="351358"/>
                      <a:pt x="3193063" y="354345"/>
                      <a:pt x="3185544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0" y="3212935"/>
                <a:ext cx="4015513" cy="354345"/>
              </a:xfrm>
              <a:custGeom>
                <a:rect b="b" l="l" r="r" t="t"/>
                <a:pathLst>
                  <a:path extrusionOk="0" h="354345" w="4015513">
                    <a:moveTo>
                      <a:pt x="0" y="0"/>
                    </a:moveTo>
                    <a:lnTo>
                      <a:pt x="3987165" y="0"/>
                    </a:lnTo>
                    <a:cubicBezTo>
                      <a:pt x="4002821" y="0"/>
                      <a:pt x="4015513" y="12692"/>
                      <a:pt x="4015513" y="28347"/>
                    </a:cubicBezTo>
                    <a:lnTo>
                      <a:pt x="4015513" y="325997"/>
                    </a:lnTo>
                    <a:cubicBezTo>
                      <a:pt x="4015513" y="341653"/>
                      <a:pt x="4002821" y="354345"/>
                      <a:pt x="3987165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>
                <a:off x="0" y="4439658"/>
                <a:ext cx="6424256" cy="354345"/>
              </a:xfrm>
              <a:custGeom>
                <a:rect b="b" l="l" r="r" t="t"/>
                <a:pathLst>
                  <a:path extrusionOk="0" h="354345" w="6424256">
                    <a:moveTo>
                      <a:pt x="0" y="0"/>
                    </a:moveTo>
                    <a:lnTo>
                      <a:pt x="6395908" y="0"/>
                    </a:lnTo>
                    <a:cubicBezTo>
                      <a:pt x="6403426" y="0"/>
                      <a:pt x="6410637" y="2986"/>
                      <a:pt x="6415953" y="8302"/>
                    </a:cubicBezTo>
                    <a:cubicBezTo>
                      <a:pt x="6421269" y="13619"/>
                      <a:pt x="6424256" y="20829"/>
                      <a:pt x="6424256" y="28347"/>
                    </a:cubicBezTo>
                    <a:lnTo>
                      <a:pt x="6424256" y="325997"/>
                    </a:lnTo>
                    <a:cubicBezTo>
                      <a:pt x="6424256" y="333515"/>
                      <a:pt x="6421269" y="340725"/>
                      <a:pt x="6415953" y="346042"/>
                    </a:cubicBezTo>
                    <a:cubicBezTo>
                      <a:pt x="6410637" y="351358"/>
                      <a:pt x="6403426" y="354344"/>
                      <a:pt x="6395908" y="354344"/>
                    </a:cubicBezTo>
                    <a:lnTo>
                      <a:pt x="0" y="3543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0" y="5666380"/>
                <a:ext cx="6423743" cy="354345"/>
              </a:xfrm>
              <a:custGeom>
                <a:rect b="b" l="l" r="r" t="t"/>
                <a:pathLst>
                  <a:path extrusionOk="0" h="354345" w="6423743">
                    <a:moveTo>
                      <a:pt x="0" y="0"/>
                    </a:moveTo>
                    <a:lnTo>
                      <a:pt x="6395395" y="0"/>
                    </a:lnTo>
                    <a:cubicBezTo>
                      <a:pt x="6411051" y="0"/>
                      <a:pt x="6423743" y="12692"/>
                      <a:pt x="6423743" y="28348"/>
                    </a:cubicBezTo>
                    <a:lnTo>
                      <a:pt x="6423743" y="325998"/>
                    </a:lnTo>
                    <a:cubicBezTo>
                      <a:pt x="6423743" y="341654"/>
                      <a:pt x="6411051" y="354345"/>
                      <a:pt x="6395395" y="354345"/>
                    </a:cubicBezTo>
                    <a:lnTo>
                      <a:pt x="0" y="3543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6" name="Google Shape;1206;p27"/>
          <p:cNvSpPr txBox="1"/>
          <p:nvPr/>
        </p:nvSpPr>
        <p:spPr>
          <a:xfrm>
            <a:off x="5036142" y="531392"/>
            <a:ext cx="3219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what you want to discuss.</a:t>
            </a:r>
            <a:r>
              <a:rPr lang="en"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07" name="Google Shape;1207;p27"/>
          <p:cNvSpPr txBox="1"/>
          <p:nvPr/>
        </p:nvSpPr>
        <p:spPr>
          <a:xfrm>
            <a:off x="514350" y="514350"/>
            <a:ext cx="3219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2" name="Google Shape;1212;p28"/>
          <p:cNvCxnSpPr/>
          <p:nvPr/>
        </p:nvCxnSpPr>
        <p:spPr>
          <a:xfrm rot="-5400000">
            <a:off x="4490201" y="258552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3" name="Google Shape;1213;p28"/>
          <p:cNvCxnSpPr/>
          <p:nvPr/>
        </p:nvCxnSpPr>
        <p:spPr>
          <a:xfrm rot="-5400000">
            <a:off x="2544487" y="276094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4" name="Google Shape;1214;p28"/>
          <p:cNvCxnSpPr/>
          <p:nvPr/>
        </p:nvCxnSpPr>
        <p:spPr>
          <a:xfrm>
            <a:off x="2630486" y="2672299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5" name="Google Shape;1215;p28"/>
          <p:cNvCxnSpPr/>
          <p:nvPr/>
        </p:nvCxnSpPr>
        <p:spPr>
          <a:xfrm rot="-5400000">
            <a:off x="2548837" y="3450500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6" name="Google Shape;1216;p28"/>
          <p:cNvCxnSpPr/>
          <p:nvPr/>
        </p:nvCxnSpPr>
        <p:spPr>
          <a:xfrm>
            <a:off x="1725962" y="3537271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7" name="Google Shape;1217;p28"/>
          <p:cNvCxnSpPr/>
          <p:nvPr/>
        </p:nvCxnSpPr>
        <p:spPr>
          <a:xfrm rot="-5400000">
            <a:off x="3449011" y="3623351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8" name="Google Shape;1218;p28"/>
          <p:cNvSpPr/>
          <p:nvPr/>
        </p:nvSpPr>
        <p:spPr>
          <a:xfrm>
            <a:off x="2813642" y="3714232"/>
            <a:ext cx="1442925" cy="5169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9" name="Google Shape;1219;p28"/>
          <p:cNvPicPr preferRelativeResize="0"/>
          <p:nvPr/>
        </p:nvPicPr>
        <p:blipFill rotWithShape="1">
          <a:blip r:embed="rId3">
            <a:alphaModFix/>
          </a:blip>
          <a:srcRect b="0" l="15113" r="35204" t="0"/>
          <a:stretch/>
        </p:blipFill>
        <p:spPr>
          <a:xfrm>
            <a:off x="2813642" y="3714232"/>
            <a:ext cx="353356" cy="51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28"/>
          <p:cNvSpPr txBox="1"/>
          <p:nvPr/>
        </p:nvSpPr>
        <p:spPr>
          <a:xfrm>
            <a:off x="3258882" y="3765015"/>
            <a:ext cx="898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1221" name="Google Shape;1221;p28"/>
          <p:cNvCxnSpPr/>
          <p:nvPr/>
        </p:nvCxnSpPr>
        <p:spPr>
          <a:xfrm rot="-5400000">
            <a:off x="1627693" y="3632923"/>
            <a:ext cx="201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28"/>
          <p:cNvSpPr/>
          <p:nvPr/>
        </p:nvSpPr>
        <p:spPr>
          <a:xfrm>
            <a:off x="1009236" y="3714232"/>
            <a:ext cx="1442925" cy="5169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3" name="Google Shape;1223;p28"/>
          <p:cNvPicPr preferRelativeResize="0"/>
          <p:nvPr/>
        </p:nvPicPr>
        <p:blipFill rotWithShape="1">
          <a:blip r:embed="rId4">
            <a:alphaModFix/>
          </a:blip>
          <a:srcRect b="0" l="24146" r="30284" t="0"/>
          <a:stretch/>
        </p:blipFill>
        <p:spPr>
          <a:xfrm>
            <a:off x="1004474" y="3714232"/>
            <a:ext cx="353356" cy="51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28"/>
          <p:cNvSpPr txBox="1"/>
          <p:nvPr/>
        </p:nvSpPr>
        <p:spPr>
          <a:xfrm>
            <a:off x="1449714" y="3765015"/>
            <a:ext cx="898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1225" name="Google Shape;1225;p28"/>
          <p:cNvCxnSpPr/>
          <p:nvPr/>
        </p:nvCxnSpPr>
        <p:spPr>
          <a:xfrm rot="-5400000">
            <a:off x="6427395" y="275837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p28"/>
          <p:cNvSpPr/>
          <p:nvPr/>
        </p:nvSpPr>
        <p:spPr>
          <a:xfrm>
            <a:off x="5613632" y="2851828"/>
            <a:ext cx="1804500" cy="51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7" name="Google Shape;1227;p28"/>
          <p:cNvCxnSpPr/>
          <p:nvPr/>
        </p:nvCxnSpPr>
        <p:spPr>
          <a:xfrm rot="-5400000">
            <a:off x="6431745" y="3447933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8" name="Google Shape;1228;p28"/>
          <p:cNvCxnSpPr/>
          <p:nvPr/>
        </p:nvCxnSpPr>
        <p:spPr>
          <a:xfrm>
            <a:off x="5608870" y="3534704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9" name="Google Shape;1229;p28"/>
          <p:cNvCxnSpPr/>
          <p:nvPr/>
        </p:nvCxnSpPr>
        <p:spPr>
          <a:xfrm rot="-5400000">
            <a:off x="7331920" y="362078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0" name="Google Shape;1230;p28"/>
          <p:cNvSpPr/>
          <p:nvPr/>
        </p:nvSpPr>
        <p:spPr>
          <a:xfrm>
            <a:off x="6696551" y="3711664"/>
            <a:ext cx="1442925" cy="5169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1" name="Google Shape;1231;p28"/>
          <p:cNvPicPr preferRelativeResize="0"/>
          <p:nvPr/>
        </p:nvPicPr>
        <p:blipFill rotWithShape="1">
          <a:blip r:embed="rId5">
            <a:alphaModFix/>
          </a:blip>
          <a:srcRect b="34603" l="40634" r="43798" t="31234"/>
          <a:stretch/>
        </p:blipFill>
        <p:spPr>
          <a:xfrm>
            <a:off x="6696551" y="3711664"/>
            <a:ext cx="353356" cy="51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8"/>
          <p:cNvSpPr txBox="1"/>
          <p:nvPr/>
        </p:nvSpPr>
        <p:spPr>
          <a:xfrm>
            <a:off x="7141791" y="3762447"/>
            <a:ext cx="898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1233" name="Google Shape;1233;p28"/>
          <p:cNvCxnSpPr/>
          <p:nvPr/>
        </p:nvCxnSpPr>
        <p:spPr>
          <a:xfrm rot="-5400000">
            <a:off x="5522752" y="362078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4" name="Google Shape;1234;p28"/>
          <p:cNvSpPr/>
          <p:nvPr/>
        </p:nvSpPr>
        <p:spPr>
          <a:xfrm>
            <a:off x="3758470" y="1986855"/>
            <a:ext cx="1631700" cy="51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5" name="Google Shape;1235;p28"/>
          <p:cNvPicPr preferRelativeResize="0"/>
          <p:nvPr/>
        </p:nvPicPr>
        <p:blipFill rotWithShape="1">
          <a:blip r:embed="rId6">
            <a:alphaModFix/>
          </a:blip>
          <a:srcRect b="0" l="8312" r="8312" t="0"/>
          <a:stretch/>
        </p:blipFill>
        <p:spPr>
          <a:xfrm>
            <a:off x="3767001" y="1986855"/>
            <a:ext cx="344826" cy="51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3632" y="2851828"/>
            <a:ext cx="341309" cy="51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28"/>
          <p:cNvSpPr txBox="1"/>
          <p:nvPr/>
        </p:nvSpPr>
        <p:spPr>
          <a:xfrm>
            <a:off x="6054110" y="2891641"/>
            <a:ext cx="1280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38" name="Google Shape;1238;p28"/>
          <p:cNvSpPr/>
          <p:nvPr/>
        </p:nvSpPr>
        <p:spPr>
          <a:xfrm>
            <a:off x="4892145" y="3714232"/>
            <a:ext cx="1443000" cy="51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9" name="Google Shape;1239;p28"/>
          <p:cNvPicPr preferRelativeResize="0"/>
          <p:nvPr/>
        </p:nvPicPr>
        <p:blipFill rotWithShape="1">
          <a:blip r:embed="rId8">
            <a:alphaModFix/>
          </a:blip>
          <a:srcRect b="0" l="24997" r="31030" t="0"/>
          <a:stretch/>
        </p:blipFill>
        <p:spPr>
          <a:xfrm>
            <a:off x="4892145" y="3711664"/>
            <a:ext cx="340987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28"/>
          <p:cNvSpPr txBox="1"/>
          <p:nvPr/>
        </p:nvSpPr>
        <p:spPr>
          <a:xfrm>
            <a:off x="5332622" y="3756493"/>
            <a:ext cx="898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41" name="Google Shape;1241;p28"/>
          <p:cNvSpPr/>
          <p:nvPr/>
        </p:nvSpPr>
        <p:spPr>
          <a:xfrm>
            <a:off x="1730724" y="2846812"/>
            <a:ext cx="1804500" cy="51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2" name="Google Shape;1242;p28"/>
          <p:cNvPicPr preferRelativeResize="0"/>
          <p:nvPr/>
        </p:nvPicPr>
        <p:blipFill rotWithShape="1">
          <a:blip r:embed="rId9">
            <a:alphaModFix/>
          </a:blip>
          <a:srcRect b="0" l="27644" r="28799" t="0"/>
          <a:stretch/>
        </p:blipFill>
        <p:spPr>
          <a:xfrm>
            <a:off x="1730724" y="2851828"/>
            <a:ext cx="337756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28"/>
          <p:cNvSpPr txBox="1"/>
          <p:nvPr/>
        </p:nvSpPr>
        <p:spPr>
          <a:xfrm>
            <a:off x="2171202" y="2894209"/>
            <a:ext cx="1280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44" name="Google Shape;1244;p28"/>
          <p:cNvSpPr txBox="1"/>
          <p:nvPr/>
        </p:nvSpPr>
        <p:spPr>
          <a:xfrm>
            <a:off x="4203711" y="2031685"/>
            <a:ext cx="1094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45" name="Google Shape;1245;p28"/>
          <p:cNvSpPr txBox="1"/>
          <p:nvPr/>
        </p:nvSpPr>
        <p:spPr>
          <a:xfrm>
            <a:off x="1718691" y="613706"/>
            <a:ext cx="570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29"/>
          <p:cNvGrpSpPr/>
          <p:nvPr/>
        </p:nvGrpSpPr>
        <p:grpSpPr>
          <a:xfrm>
            <a:off x="3945359" y="824580"/>
            <a:ext cx="423429" cy="364319"/>
            <a:chOff x="3945359" y="824580"/>
            <a:chExt cx="423429" cy="364319"/>
          </a:xfrm>
        </p:grpSpPr>
        <p:sp>
          <p:nvSpPr>
            <p:cNvPr id="1251" name="Google Shape;1251;p29"/>
            <p:cNvSpPr/>
            <p:nvPr/>
          </p:nvSpPr>
          <p:spPr>
            <a:xfrm>
              <a:off x="3949595" y="828815"/>
              <a:ext cx="414958" cy="355869"/>
            </a:xfrm>
            <a:custGeom>
              <a:rect b="b" l="l" r="r" t="t"/>
              <a:pathLst>
                <a:path extrusionOk="0" h="711739" w="829917">
                  <a:moveTo>
                    <a:pt x="103736" y="416332"/>
                  </a:moveTo>
                  <a:cubicBezTo>
                    <a:pt x="31410" y="345345"/>
                    <a:pt x="0" y="267547"/>
                    <a:pt x="0" y="197933"/>
                  </a:cubicBezTo>
                  <a:cubicBezTo>
                    <a:pt x="0" y="79187"/>
                    <a:pt x="79187" y="0"/>
                    <a:pt x="199271" y="0"/>
                  </a:cubicBezTo>
                  <a:cubicBezTo>
                    <a:pt x="311173" y="0"/>
                    <a:pt x="349444" y="51893"/>
                    <a:pt x="414959" y="126946"/>
                  </a:cubicBezTo>
                  <a:cubicBezTo>
                    <a:pt x="480473" y="51893"/>
                    <a:pt x="518677" y="0"/>
                    <a:pt x="630596" y="0"/>
                  </a:cubicBezTo>
                  <a:cubicBezTo>
                    <a:pt x="750748" y="0"/>
                    <a:pt x="829918" y="79187"/>
                    <a:pt x="829918" y="197933"/>
                  </a:cubicBezTo>
                  <a:cubicBezTo>
                    <a:pt x="829918" y="267547"/>
                    <a:pt x="798508" y="345362"/>
                    <a:pt x="726199" y="416332"/>
                  </a:cubicBezTo>
                  <a:lnTo>
                    <a:pt x="439762" y="701499"/>
                  </a:lnTo>
                  <a:cubicBezTo>
                    <a:pt x="426056" y="715154"/>
                    <a:pt x="403879" y="715154"/>
                    <a:pt x="390173" y="701499"/>
                  </a:cubicBezTo>
                  <a:lnTo>
                    <a:pt x="103736" y="4163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3945359" y="824580"/>
              <a:ext cx="423429" cy="364319"/>
            </a:xfrm>
            <a:custGeom>
              <a:rect b="b" l="l" r="r" t="t"/>
              <a:pathLst>
                <a:path extrusionOk="0" h="728639" w="846859">
                  <a:moveTo>
                    <a:pt x="639067" y="0"/>
                  </a:moveTo>
                  <a:cubicBezTo>
                    <a:pt x="529690" y="0"/>
                    <a:pt x="487047" y="49166"/>
                    <a:pt x="428021" y="117221"/>
                  </a:cubicBezTo>
                  <a:cubicBezTo>
                    <a:pt x="426496" y="118966"/>
                    <a:pt x="424972" y="120728"/>
                    <a:pt x="423430" y="122507"/>
                  </a:cubicBezTo>
                  <a:cubicBezTo>
                    <a:pt x="421922" y="120762"/>
                    <a:pt x="420414" y="119034"/>
                    <a:pt x="418940" y="117323"/>
                  </a:cubicBezTo>
                  <a:cubicBezTo>
                    <a:pt x="359847" y="49216"/>
                    <a:pt x="317170" y="0"/>
                    <a:pt x="207742" y="0"/>
                  </a:cubicBezTo>
                  <a:cubicBezTo>
                    <a:pt x="83490" y="0"/>
                    <a:pt x="0" y="82948"/>
                    <a:pt x="0" y="206404"/>
                  </a:cubicBezTo>
                  <a:cubicBezTo>
                    <a:pt x="0" y="283879"/>
                    <a:pt x="37730" y="363574"/>
                    <a:pt x="106243" y="430817"/>
                  </a:cubicBezTo>
                  <a:lnTo>
                    <a:pt x="392646" y="715967"/>
                  </a:lnTo>
                  <a:cubicBezTo>
                    <a:pt x="401134" y="724421"/>
                    <a:pt x="412282" y="728640"/>
                    <a:pt x="423430" y="728640"/>
                  </a:cubicBezTo>
                  <a:cubicBezTo>
                    <a:pt x="434578" y="728640"/>
                    <a:pt x="445726" y="724421"/>
                    <a:pt x="454196" y="715967"/>
                  </a:cubicBezTo>
                  <a:lnTo>
                    <a:pt x="740600" y="430834"/>
                  </a:lnTo>
                  <a:cubicBezTo>
                    <a:pt x="809130" y="363591"/>
                    <a:pt x="846860" y="283879"/>
                    <a:pt x="846860" y="206387"/>
                  </a:cubicBezTo>
                  <a:cubicBezTo>
                    <a:pt x="846860" y="82948"/>
                    <a:pt x="763353" y="0"/>
                    <a:pt x="639067" y="0"/>
                  </a:cubicBezTo>
                  <a:close/>
                  <a:moveTo>
                    <a:pt x="728690" y="418788"/>
                  </a:moveTo>
                  <a:lnTo>
                    <a:pt x="442252" y="703955"/>
                  </a:lnTo>
                  <a:cubicBezTo>
                    <a:pt x="431867" y="714290"/>
                    <a:pt x="414993" y="714290"/>
                    <a:pt x="404607" y="703955"/>
                  </a:cubicBezTo>
                  <a:lnTo>
                    <a:pt x="118170" y="418788"/>
                  </a:lnTo>
                  <a:cubicBezTo>
                    <a:pt x="118153" y="418771"/>
                    <a:pt x="118136" y="418754"/>
                    <a:pt x="118119" y="418737"/>
                  </a:cubicBezTo>
                  <a:cubicBezTo>
                    <a:pt x="52876" y="354714"/>
                    <a:pt x="16942" y="279288"/>
                    <a:pt x="16942" y="206404"/>
                  </a:cubicBezTo>
                  <a:cubicBezTo>
                    <a:pt x="16942" y="150377"/>
                    <a:pt x="34968" y="102838"/>
                    <a:pt x="69055" y="68920"/>
                  </a:cubicBezTo>
                  <a:cubicBezTo>
                    <a:pt x="103210" y="34917"/>
                    <a:pt x="151173" y="16942"/>
                    <a:pt x="207742" y="16942"/>
                  </a:cubicBezTo>
                  <a:cubicBezTo>
                    <a:pt x="309445" y="16942"/>
                    <a:pt x="347903" y="61296"/>
                    <a:pt x="406132" y="128437"/>
                  </a:cubicBezTo>
                  <a:cubicBezTo>
                    <a:pt x="409690" y="132537"/>
                    <a:pt x="413333" y="136739"/>
                    <a:pt x="417043" y="140991"/>
                  </a:cubicBezTo>
                  <a:cubicBezTo>
                    <a:pt x="418652" y="142838"/>
                    <a:pt x="420973" y="143888"/>
                    <a:pt x="423430" y="143888"/>
                  </a:cubicBezTo>
                  <a:cubicBezTo>
                    <a:pt x="425870" y="143888"/>
                    <a:pt x="428208" y="142838"/>
                    <a:pt x="429817" y="140991"/>
                  </a:cubicBezTo>
                  <a:cubicBezTo>
                    <a:pt x="433561" y="136688"/>
                    <a:pt x="437238" y="132469"/>
                    <a:pt x="440829" y="128318"/>
                  </a:cubicBezTo>
                  <a:cubicBezTo>
                    <a:pt x="498991" y="61245"/>
                    <a:pt x="537415" y="16942"/>
                    <a:pt x="639067" y="16942"/>
                  </a:cubicBezTo>
                  <a:cubicBezTo>
                    <a:pt x="695670" y="16942"/>
                    <a:pt x="743633" y="34917"/>
                    <a:pt x="777805" y="68903"/>
                  </a:cubicBezTo>
                  <a:cubicBezTo>
                    <a:pt x="811892" y="102821"/>
                    <a:pt x="829918" y="150360"/>
                    <a:pt x="829918" y="206387"/>
                  </a:cubicBezTo>
                  <a:cubicBezTo>
                    <a:pt x="829918" y="279305"/>
                    <a:pt x="793984" y="354714"/>
                    <a:pt x="728690" y="418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29"/>
          <p:cNvGrpSpPr/>
          <p:nvPr/>
        </p:nvGrpSpPr>
        <p:grpSpPr>
          <a:xfrm>
            <a:off x="5256764" y="798706"/>
            <a:ext cx="289694" cy="415967"/>
            <a:chOff x="5256764" y="798706"/>
            <a:chExt cx="289694" cy="415967"/>
          </a:xfrm>
        </p:grpSpPr>
        <p:sp>
          <p:nvSpPr>
            <p:cNvPr id="1254" name="Google Shape;1254;p29"/>
            <p:cNvSpPr/>
            <p:nvPr/>
          </p:nvSpPr>
          <p:spPr>
            <a:xfrm>
              <a:off x="5260929" y="802865"/>
              <a:ext cx="281362" cy="407648"/>
            </a:xfrm>
            <a:custGeom>
              <a:rect b="b" l="l" r="r" t="t"/>
              <a:pathLst>
                <a:path extrusionOk="0" h="815295" w="562724">
                  <a:moveTo>
                    <a:pt x="561888" y="785226"/>
                  </a:moveTo>
                  <a:cubicBezTo>
                    <a:pt x="517453" y="803347"/>
                    <a:pt x="469105" y="813863"/>
                    <a:pt x="418459" y="815161"/>
                  </a:cubicBezTo>
                  <a:cubicBezTo>
                    <a:pt x="186809" y="821069"/>
                    <a:pt x="-4385" y="631223"/>
                    <a:pt x="77" y="399643"/>
                  </a:cubicBezTo>
                  <a:cubicBezTo>
                    <a:pt x="4339" y="178198"/>
                    <a:pt x="185277" y="0"/>
                    <a:pt x="407854" y="0"/>
                  </a:cubicBezTo>
                  <a:cubicBezTo>
                    <a:pt x="462362" y="0"/>
                    <a:pt x="514373" y="10683"/>
                    <a:pt x="561888" y="30069"/>
                  </a:cubicBezTo>
                  <a:cubicBezTo>
                    <a:pt x="563004" y="30518"/>
                    <a:pt x="563004" y="32115"/>
                    <a:pt x="561888" y="32581"/>
                  </a:cubicBezTo>
                  <a:cubicBezTo>
                    <a:pt x="416178" y="94765"/>
                    <a:pt x="314072" y="239284"/>
                    <a:pt x="314072" y="407647"/>
                  </a:cubicBezTo>
                  <a:cubicBezTo>
                    <a:pt x="314072" y="575994"/>
                    <a:pt x="416178" y="720530"/>
                    <a:pt x="561888" y="782713"/>
                  </a:cubicBezTo>
                  <a:cubicBezTo>
                    <a:pt x="563004" y="783179"/>
                    <a:pt x="563004" y="784760"/>
                    <a:pt x="561888" y="785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5256764" y="798706"/>
              <a:ext cx="289694" cy="415967"/>
            </a:xfrm>
            <a:custGeom>
              <a:rect b="b" l="l" r="r" t="t"/>
              <a:pathLst>
                <a:path extrusionOk="0" h="831934" w="579389">
                  <a:moveTo>
                    <a:pt x="573495" y="783379"/>
                  </a:moveTo>
                  <a:cubicBezTo>
                    <a:pt x="426021" y="720446"/>
                    <a:pt x="330723" y="576227"/>
                    <a:pt x="330723" y="415967"/>
                  </a:cubicBezTo>
                  <a:cubicBezTo>
                    <a:pt x="330723" y="255707"/>
                    <a:pt x="426021" y="111488"/>
                    <a:pt x="573495" y="48556"/>
                  </a:cubicBezTo>
                  <a:cubicBezTo>
                    <a:pt x="577108" y="47008"/>
                    <a:pt x="579422" y="43480"/>
                    <a:pt x="579389" y="39570"/>
                  </a:cubicBezTo>
                  <a:cubicBezTo>
                    <a:pt x="579356" y="35660"/>
                    <a:pt x="576992" y="32165"/>
                    <a:pt x="573362" y="30684"/>
                  </a:cubicBezTo>
                  <a:cubicBezTo>
                    <a:pt x="523433" y="10333"/>
                    <a:pt x="470540" y="0"/>
                    <a:pt x="416181" y="0"/>
                  </a:cubicBezTo>
                  <a:cubicBezTo>
                    <a:pt x="306433" y="0"/>
                    <a:pt x="202878" y="42316"/>
                    <a:pt x="124579" y="119159"/>
                  </a:cubicBezTo>
                  <a:cubicBezTo>
                    <a:pt x="46396" y="195903"/>
                    <a:pt x="2177" y="298422"/>
                    <a:pt x="80" y="407814"/>
                  </a:cubicBezTo>
                  <a:cubicBezTo>
                    <a:pt x="-1036" y="465505"/>
                    <a:pt x="9586" y="521615"/>
                    <a:pt x="31629" y="574597"/>
                  </a:cubicBezTo>
                  <a:cubicBezTo>
                    <a:pt x="52873" y="625648"/>
                    <a:pt x="83673" y="671425"/>
                    <a:pt x="123164" y="710662"/>
                  </a:cubicBezTo>
                  <a:cubicBezTo>
                    <a:pt x="162671" y="749899"/>
                    <a:pt x="208672" y="780400"/>
                    <a:pt x="259900" y="801317"/>
                  </a:cubicBezTo>
                  <a:cubicBezTo>
                    <a:pt x="309713" y="821651"/>
                    <a:pt x="362223" y="831934"/>
                    <a:pt x="416131" y="831934"/>
                  </a:cubicBezTo>
                  <a:cubicBezTo>
                    <a:pt x="419744" y="831934"/>
                    <a:pt x="423374" y="831885"/>
                    <a:pt x="426986" y="831801"/>
                  </a:cubicBezTo>
                  <a:cubicBezTo>
                    <a:pt x="477565" y="830503"/>
                    <a:pt x="526812" y="820237"/>
                    <a:pt x="573345" y="801250"/>
                  </a:cubicBezTo>
                  <a:cubicBezTo>
                    <a:pt x="576975" y="799769"/>
                    <a:pt x="579339" y="796292"/>
                    <a:pt x="579372" y="792381"/>
                  </a:cubicBezTo>
                  <a:cubicBezTo>
                    <a:pt x="579406" y="788454"/>
                    <a:pt x="577108" y="784926"/>
                    <a:pt x="573495" y="783379"/>
                  </a:cubicBezTo>
                  <a:close/>
                  <a:moveTo>
                    <a:pt x="426570" y="815161"/>
                  </a:moveTo>
                  <a:cubicBezTo>
                    <a:pt x="371163" y="816559"/>
                    <a:pt x="317205" y="806725"/>
                    <a:pt x="266193" y="785908"/>
                  </a:cubicBezTo>
                  <a:cubicBezTo>
                    <a:pt x="217013" y="765840"/>
                    <a:pt x="172843" y="736537"/>
                    <a:pt x="134901" y="698864"/>
                  </a:cubicBezTo>
                  <a:cubicBezTo>
                    <a:pt x="96959" y="661191"/>
                    <a:pt x="67390" y="617228"/>
                    <a:pt x="46996" y="568223"/>
                  </a:cubicBezTo>
                  <a:cubicBezTo>
                    <a:pt x="25835" y="517372"/>
                    <a:pt x="15663" y="463524"/>
                    <a:pt x="16728" y="408146"/>
                  </a:cubicBezTo>
                  <a:cubicBezTo>
                    <a:pt x="18743" y="303131"/>
                    <a:pt x="61197" y="204722"/>
                    <a:pt x="136266" y="131057"/>
                  </a:cubicBezTo>
                  <a:cubicBezTo>
                    <a:pt x="211402" y="57275"/>
                    <a:pt x="310828" y="16640"/>
                    <a:pt x="416181" y="16640"/>
                  </a:cubicBezTo>
                  <a:cubicBezTo>
                    <a:pt x="462798" y="16640"/>
                    <a:pt x="508282" y="24544"/>
                    <a:pt x="551619" y="40169"/>
                  </a:cubicBezTo>
                  <a:cubicBezTo>
                    <a:pt x="406775" y="108959"/>
                    <a:pt x="314075" y="254659"/>
                    <a:pt x="314075" y="415967"/>
                  </a:cubicBezTo>
                  <a:cubicBezTo>
                    <a:pt x="314075" y="577276"/>
                    <a:pt x="406775" y="722992"/>
                    <a:pt x="551619" y="791765"/>
                  </a:cubicBezTo>
                  <a:cubicBezTo>
                    <a:pt x="511562" y="806209"/>
                    <a:pt x="469574" y="814063"/>
                    <a:pt x="426570" y="815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29"/>
          <p:cNvGrpSpPr/>
          <p:nvPr/>
        </p:nvGrpSpPr>
        <p:grpSpPr>
          <a:xfrm>
            <a:off x="4604836" y="798706"/>
            <a:ext cx="415700" cy="415693"/>
            <a:chOff x="4604836" y="798706"/>
            <a:chExt cx="415700" cy="415693"/>
          </a:xfrm>
        </p:grpSpPr>
        <p:sp>
          <p:nvSpPr>
            <p:cNvPr id="1257" name="Google Shape;1257;p29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4613421" y="807283"/>
              <a:ext cx="398528" cy="398528"/>
            </a:xfrm>
            <a:custGeom>
              <a:rect b="b" l="l" r="r" t="t"/>
              <a:pathLst>
                <a:path extrusionOk="0" h="797056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29"/>
          <p:cNvGrpSpPr/>
          <p:nvPr/>
        </p:nvGrpSpPr>
        <p:grpSpPr>
          <a:xfrm>
            <a:off x="5782378" y="850454"/>
            <a:ext cx="508439" cy="312360"/>
            <a:chOff x="5782378" y="850454"/>
            <a:chExt cx="508439" cy="312360"/>
          </a:xfrm>
        </p:grpSpPr>
        <p:sp>
          <p:nvSpPr>
            <p:cNvPr id="1261" name="Google Shape;1261;p29"/>
            <p:cNvSpPr/>
            <p:nvPr/>
          </p:nvSpPr>
          <p:spPr>
            <a:xfrm>
              <a:off x="5787473" y="855544"/>
              <a:ext cx="498249" cy="302191"/>
            </a:xfrm>
            <a:custGeom>
              <a:rect b="b" l="l" r="r" t="t"/>
              <a:pathLst>
                <a:path extrusionOk="0" h="604382" w="996498">
                  <a:moveTo>
                    <a:pt x="996253" y="424353"/>
                  </a:moveTo>
                  <a:cubicBezTo>
                    <a:pt x="1001470" y="522847"/>
                    <a:pt x="923043" y="604383"/>
                    <a:pt x="825540" y="604383"/>
                  </a:cubicBezTo>
                  <a:lnTo>
                    <a:pt x="193866" y="604383"/>
                  </a:lnTo>
                  <a:cubicBezTo>
                    <a:pt x="86783" y="604362"/>
                    <a:pt x="0" y="517656"/>
                    <a:pt x="0" y="410712"/>
                  </a:cubicBezTo>
                  <a:cubicBezTo>
                    <a:pt x="0" y="337768"/>
                    <a:pt x="40396" y="274249"/>
                    <a:pt x="100031" y="241208"/>
                  </a:cubicBezTo>
                  <a:cubicBezTo>
                    <a:pt x="108326" y="236607"/>
                    <a:pt x="113136" y="227689"/>
                    <a:pt x="112565" y="218243"/>
                  </a:cubicBezTo>
                  <a:cubicBezTo>
                    <a:pt x="112300" y="213988"/>
                    <a:pt x="112178" y="209672"/>
                    <a:pt x="112178" y="205336"/>
                  </a:cubicBezTo>
                  <a:cubicBezTo>
                    <a:pt x="112158" y="91939"/>
                    <a:pt x="204199" y="0"/>
                    <a:pt x="317763" y="0"/>
                  </a:cubicBezTo>
                  <a:cubicBezTo>
                    <a:pt x="413657" y="0"/>
                    <a:pt x="494223" y="65615"/>
                    <a:pt x="516928" y="154358"/>
                  </a:cubicBezTo>
                  <a:cubicBezTo>
                    <a:pt x="519313" y="163723"/>
                    <a:pt x="529707" y="168528"/>
                    <a:pt x="538450" y="164395"/>
                  </a:cubicBezTo>
                  <a:cubicBezTo>
                    <a:pt x="560544" y="153971"/>
                    <a:pt x="585246" y="148149"/>
                    <a:pt x="611313" y="148149"/>
                  </a:cubicBezTo>
                  <a:cubicBezTo>
                    <a:pt x="683218" y="148149"/>
                    <a:pt x="744728" y="192469"/>
                    <a:pt x="770001" y="255255"/>
                  </a:cubicBezTo>
                  <a:cubicBezTo>
                    <a:pt x="773323" y="263520"/>
                    <a:pt x="781965" y="268203"/>
                    <a:pt x="790688" y="266391"/>
                  </a:cubicBezTo>
                  <a:cubicBezTo>
                    <a:pt x="803814" y="263683"/>
                    <a:pt x="817510" y="262462"/>
                    <a:pt x="831573" y="262950"/>
                  </a:cubicBezTo>
                  <a:cubicBezTo>
                    <a:pt x="919517" y="265963"/>
                    <a:pt x="991606" y="336546"/>
                    <a:pt x="996253" y="424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5782378" y="850454"/>
              <a:ext cx="508439" cy="312360"/>
            </a:xfrm>
            <a:custGeom>
              <a:rect b="b" l="l" r="r" t="t"/>
              <a:pathLst>
                <a:path extrusionOk="0" h="624720" w="1016878">
                  <a:moveTo>
                    <a:pt x="1016613" y="433982"/>
                  </a:moveTo>
                  <a:cubicBezTo>
                    <a:pt x="1011702" y="341270"/>
                    <a:pt x="935068" y="266147"/>
                    <a:pt x="842110" y="262950"/>
                  </a:cubicBezTo>
                  <a:cubicBezTo>
                    <a:pt x="827537" y="262441"/>
                    <a:pt x="812965" y="263683"/>
                    <a:pt x="798820" y="266595"/>
                  </a:cubicBezTo>
                  <a:cubicBezTo>
                    <a:pt x="794927" y="267409"/>
                    <a:pt x="791157" y="265353"/>
                    <a:pt x="789649" y="261627"/>
                  </a:cubicBezTo>
                  <a:cubicBezTo>
                    <a:pt x="761910" y="192693"/>
                    <a:pt x="695895" y="148149"/>
                    <a:pt x="621504" y="148149"/>
                  </a:cubicBezTo>
                  <a:cubicBezTo>
                    <a:pt x="594519" y="148149"/>
                    <a:pt x="568533" y="153951"/>
                    <a:pt x="544300" y="165372"/>
                  </a:cubicBezTo>
                  <a:cubicBezTo>
                    <a:pt x="542343" y="166288"/>
                    <a:pt x="540631" y="165779"/>
                    <a:pt x="539796" y="165372"/>
                  </a:cubicBezTo>
                  <a:cubicBezTo>
                    <a:pt x="538980" y="164985"/>
                    <a:pt x="537513" y="164028"/>
                    <a:pt x="537003" y="162013"/>
                  </a:cubicBezTo>
                  <a:cubicBezTo>
                    <a:pt x="512587" y="66633"/>
                    <a:pt x="426639" y="0"/>
                    <a:pt x="327954" y="0"/>
                  </a:cubicBezTo>
                  <a:cubicBezTo>
                    <a:pt x="208968" y="0"/>
                    <a:pt x="112158" y="96683"/>
                    <a:pt x="112158" y="215515"/>
                  </a:cubicBezTo>
                  <a:cubicBezTo>
                    <a:pt x="112158" y="220035"/>
                    <a:pt x="112300" y="224595"/>
                    <a:pt x="112565" y="229054"/>
                  </a:cubicBezTo>
                  <a:cubicBezTo>
                    <a:pt x="112912" y="234652"/>
                    <a:pt x="110120" y="239803"/>
                    <a:pt x="105269" y="242490"/>
                  </a:cubicBezTo>
                  <a:cubicBezTo>
                    <a:pt x="40334" y="278464"/>
                    <a:pt x="0" y="346827"/>
                    <a:pt x="0" y="420892"/>
                  </a:cubicBezTo>
                  <a:cubicBezTo>
                    <a:pt x="0" y="533291"/>
                    <a:pt x="91532" y="624721"/>
                    <a:pt x="204056" y="624721"/>
                  </a:cubicBezTo>
                  <a:lnTo>
                    <a:pt x="835730" y="624721"/>
                  </a:lnTo>
                  <a:cubicBezTo>
                    <a:pt x="885929" y="624721"/>
                    <a:pt x="932602" y="604688"/>
                    <a:pt x="967169" y="568287"/>
                  </a:cubicBezTo>
                  <a:cubicBezTo>
                    <a:pt x="1001715" y="531907"/>
                    <a:pt x="1019283" y="484227"/>
                    <a:pt x="1016613" y="433982"/>
                  </a:cubicBezTo>
                  <a:close/>
                  <a:moveTo>
                    <a:pt x="952392" y="554281"/>
                  </a:moveTo>
                  <a:cubicBezTo>
                    <a:pt x="921719" y="586590"/>
                    <a:pt x="880284" y="604362"/>
                    <a:pt x="835730" y="604362"/>
                  </a:cubicBezTo>
                  <a:lnTo>
                    <a:pt x="204056" y="604362"/>
                  </a:lnTo>
                  <a:cubicBezTo>
                    <a:pt x="102782" y="604362"/>
                    <a:pt x="20381" y="522053"/>
                    <a:pt x="20381" y="420892"/>
                  </a:cubicBezTo>
                  <a:cubicBezTo>
                    <a:pt x="20381" y="354218"/>
                    <a:pt x="56700" y="292674"/>
                    <a:pt x="115154" y="260283"/>
                  </a:cubicBezTo>
                  <a:cubicBezTo>
                    <a:pt x="126771" y="253850"/>
                    <a:pt x="133741" y="241106"/>
                    <a:pt x="132906" y="227791"/>
                  </a:cubicBezTo>
                  <a:cubicBezTo>
                    <a:pt x="132661" y="223760"/>
                    <a:pt x="132518" y="219628"/>
                    <a:pt x="132518" y="215515"/>
                  </a:cubicBezTo>
                  <a:cubicBezTo>
                    <a:pt x="132539" y="107900"/>
                    <a:pt x="220198" y="20359"/>
                    <a:pt x="327954" y="20359"/>
                  </a:cubicBezTo>
                  <a:cubicBezTo>
                    <a:pt x="417325" y="20359"/>
                    <a:pt x="495161" y="80681"/>
                    <a:pt x="517254" y="167062"/>
                  </a:cubicBezTo>
                  <a:cubicBezTo>
                    <a:pt x="519149" y="174452"/>
                    <a:pt x="524204" y="180539"/>
                    <a:pt x="531113" y="183797"/>
                  </a:cubicBezTo>
                  <a:cubicBezTo>
                    <a:pt x="538063" y="187074"/>
                    <a:pt x="546053" y="187074"/>
                    <a:pt x="553003" y="183797"/>
                  </a:cubicBezTo>
                  <a:cubicBezTo>
                    <a:pt x="574505" y="173658"/>
                    <a:pt x="597556" y="168528"/>
                    <a:pt x="621524" y="168528"/>
                  </a:cubicBezTo>
                  <a:cubicBezTo>
                    <a:pt x="687559" y="168528"/>
                    <a:pt x="746135" y="208064"/>
                    <a:pt x="770755" y="269241"/>
                  </a:cubicBezTo>
                  <a:cubicBezTo>
                    <a:pt x="775912" y="282067"/>
                    <a:pt x="789445" y="289355"/>
                    <a:pt x="802957" y="286546"/>
                  </a:cubicBezTo>
                  <a:cubicBezTo>
                    <a:pt x="815512" y="283940"/>
                    <a:pt x="828454" y="282861"/>
                    <a:pt x="841417" y="283309"/>
                  </a:cubicBezTo>
                  <a:cubicBezTo>
                    <a:pt x="923899" y="286139"/>
                    <a:pt x="991932" y="352792"/>
                    <a:pt x="996273" y="435061"/>
                  </a:cubicBezTo>
                  <a:cubicBezTo>
                    <a:pt x="998617" y="479667"/>
                    <a:pt x="983046" y="521992"/>
                    <a:pt x="952392" y="554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29"/>
          <p:cNvGrpSpPr/>
          <p:nvPr/>
        </p:nvGrpSpPr>
        <p:grpSpPr>
          <a:xfrm>
            <a:off x="6526815" y="820866"/>
            <a:ext cx="371992" cy="371992"/>
            <a:chOff x="6526815" y="820866"/>
            <a:chExt cx="371992" cy="371992"/>
          </a:xfrm>
        </p:grpSpPr>
        <p:sp>
          <p:nvSpPr>
            <p:cNvPr id="1264" name="Google Shape;1264;p29"/>
            <p:cNvSpPr/>
            <p:nvPr/>
          </p:nvSpPr>
          <p:spPr>
            <a:xfrm>
              <a:off x="6530539" y="824590"/>
              <a:ext cx="364544" cy="364544"/>
            </a:xfrm>
            <a:custGeom>
              <a:rect b="b" l="l" r="r" t="t"/>
              <a:pathLst>
                <a:path extrusionOk="0" h="729088" w="729088">
                  <a:moveTo>
                    <a:pt x="729089" y="364544"/>
                  </a:moveTo>
                  <a:cubicBezTo>
                    <a:pt x="729089" y="565877"/>
                    <a:pt x="565877" y="729089"/>
                    <a:pt x="364544" y="729089"/>
                  </a:cubicBezTo>
                  <a:cubicBezTo>
                    <a:pt x="163211" y="729089"/>
                    <a:pt x="0" y="565877"/>
                    <a:pt x="0" y="364544"/>
                  </a:cubicBezTo>
                  <a:cubicBezTo>
                    <a:pt x="0" y="163211"/>
                    <a:pt x="163211" y="0"/>
                    <a:pt x="364544" y="0"/>
                  </a:cubicBezTo>
                  <a:cubicBezTo>
                    <a:pt x="565877" y="0"/>
                    <a:pt x="729089" y="163211"/>
                    <a:pt x="729089" y="3645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6526815" y="820866"/>
              <a:ext cx="371992" cy="371992"/>
            </a:xfrm>
            <a:custGeom>
              <a:rect b="b" l="l" r="r" t="t"/>
              <a:pathLst>
                <a:path extrusionOk="0" h="743985" w="743985">
                  <a:moveTo>
                    <a:pt x="635029" y="108957"/>
                  </a:moveTo>
                  <a:cubicBezTo>
                    <a:pt x="564775" y="38687"/>
                    <a:pt x="471356" y="0"/>
                    <a:pt x="371993" y="0"/>
                  </a:cubicBezTo>
                  <a:cubicBezTo>
                    <a:pt x="272630" y="0"/>
                    <a:pt x="179211" y="38687"/>
                    <a:pt x="108957" y="108957"/>
                  </a:cubicBezTo>
                  <a:cubicBezTo>
                    <a:pt x="38702" y="179226"/>
                    <a:pt x="0" y="272630"/>
                    <a:pt x="0" y="371993"/>
                  </a:cubicBezTo>
                  <a:cubicBezTo>
                    <a:pt x="0" y="471356"/>
                    <a:pt x="38687" y="564775"/>
                    <a:pt x="108957" y="635029"/>
                  </a:cubicBezTo>
                  <a:cubicBezTo>
                    <a:pt x="179226" y="705283"/>
                    <a:pt x="272630" y="743986"/>
                    <a:pt x="371993" y="743986"/>
                  </a:cubicBezTo>
                  <a:cubicBezTo>
                    <a:pt x="471356" y="743986"/>
                    <a:pt x="564775" y="705298"/>
                    <a:pt x="635029" y="635029"/>
                  </a:cubicBezTo>
                  <a:cubicBezTo>
                    <a:pt x="705283" y="564760"/>
                    <a:pt x="743986" y="471356"/>
                    <a:pt x="743986" y="371993"/>
                  </a:cubicBezTo>
                  <a:cubicBezTo>
                    <a:pt x="743986" y="272630"/>
                    <a:pt x="705298" y="179211"/>
                    <a:pt x="635029" y="108957"/>
                  </a:cubicBezTo>
                  <a:close/>
                  <a:moveTo>
                    <a:pt x="624497" y="624497"/>
                  </a:moveTo>
                  <a:cubicBezTo>
                    <a:pt x="557043" y="691950"/>
                    <a:pt x="467378" y="729089"/>
                    <a:pt x="371993" y="729089"/>
                  </a:cubicBezTo>
                  <a:cubicBezTo>
                    <a:pt x="276607" y="729089"/>
                    <a:pt x="186927" y="691950"/>
                    <a:pt x="119489" y="624497"/>
                  </a:cubicBezTo>
                  <a:cubicBezTo>
                    <a:pt x="52035" y="557058"/>
                    <a:pt x="14897" y="467378"/>
                    <a:pt x="14897" y="371993"/>
                  </a:cubicBezTo>
                  <a:cubicBezTo>
                    <a:pt x="14897" y="276607"/>
                    <a:pt x="52035" y="186927"/>
                    <a:pt x="119489" y="119489"/>
                  </a:cubicBezTo>
                  <a:cubicBezTo>
                    <a:pt x="186942" y="52035"/>
                    <a:pt x="276607" y="14897"/>
                    <a:pt x="371993" y="14897"/>
                  </a:cubicBezTo>
                  <a:cubicBezTo>
                    <a:pt x="467378" y="14897"/>
                    <a:pt x="557058" y="52035"/>
                    <a:pt x="624497" y="119489"/>
                  </a:cubicBezTo>
                  <a:cubicBezTo>
                    <a:pt x="691950" y="186942"/>
                    <a:pt x="729089" y="276607"/>
                    <a:pt x="729089" y="371993"/>
                  </a:cubicBezTo>
                  <a:cubicBezTo>
                    <a:pt x="729089" y="467378"/>
                    <a:pt x="691950" y="557058"/>
                    <a:pt x="624497" y="624497"/>
                  </a:cubicBezTo>
                  <a:close/>
                  <a:moveTo>
                    <a:pt x="379441" y="664197"/>
                  </a:moveTo>
                  <a:lnTo>
                    <a:pt x="379441" y="705939"/>
                  </a:lnTo>
                  <a:cubicBezTo>
                    <a:pt x="379441" y="710050"/>
                    <a:pt x="376104" y="713387"/>
                    <a:pt x="371993" y="713387"/>
                  </a:cubicBezTo>
                  <a:cubicBezTo>
                    <a:pt x="367881" y="713387"/>
                    <a:pt x="364544" y="710050"/>
                    <a:pt x="364544" y="705939"/>
                  </a:cubicBezTo>
                  <a:lnTo>
                    <a:pt x="364544" y="664197"/>
                  </a:lnTo>
                  <a:cubicBezTo>
                    <a:pt x="364544" y="660086"/>
                    <a:pt x="367881" y="656749"/>
                    <a:pt x="371993" y="656749"/>
                  </a:cubicBezTo>
                  <a:cubicBezTo>
                    <a:pt x="376104" y="656749"/>
                    <a:pt x="379441" y="660086"/>
                    <a:pt x="379441" y="664197"/>
                  </a:cubicBezTo>
                  <a:close/>
                  <a:moveTo>
                    <a:pt x="545424" y="657494"/>
                  </a:moveTo>
                  <a:cubicBezTo>
                    <a:pt x="547479" y="661054"/>
                    <a:pt x="546258" y="665613"/>
                    <a:pt x="542698" y="667668"/>
                  </a:cubicBezTo>
                  <a:cubicBezTo>
                    <a:pt x="541521" y="668354"/>
                    <a:pt x="540240" y="668666"/>
                    <a:pt x="538973" y="668666"/>
                  </a:cubicBezTo>
                  <a:cubicBezTo>
                    <a:pt x="536396" y="668666"/>
                    <a:pt x="533893" y="667326"/>
                    <a:pt x="532523" y="664942"/>
                  </a:cubicBezTo>
                  <a:lnTo>
                    <a:pt x="511667" y="628832"/>
                  </a:lnTo>
                  <a:cubicBezTo>
                    <a:pt x="509611" y="625272"/>
                    <a:pt x="510833" y="620713"/>
                    <a:pt x="514393" y="618657"/>
                  </a:cubicBezTo>
                  <a:cubicBezTo>
                    <a:pt x="517954" y="616602"/>
                    <a:pt x="522512" y="617823"/>
                    <a:pt x="524568" y="621383"/>
                  </a:cubicBezTo>
                  <a:lnTo>
                    <a:pt x="545424" y="657494"/>
                  </a:lnTo>
                  <a:close/>
                  <a:moveTo>
                    <a:pt x="667668" y="542698"/>
                  </a:moveTo>
                  <a:cubicBezTo>
                    <a:pt x="666283" y="545081"/>
                    <a:pt x="663780" y="546422"/>
                    <a:pt x="661218" y="546422"/>
                  </a:cubicBezTo>
                  <a:cubicBezTo>
                    <a:pt x="659952" y="546422"/>
                    <a:pt x="658671" y="546094"/>
                    <a:pt x="657494" y="545424"/>
                  </a:cubicBezTo>
                  <a:lnTo>
                    <a:pt x="621383" y="524568"/>
                  </a:lnTo>
                  <a:cubicBezTo>
                    <a:pt x="617823" y="522512"/>
                    <a:pt x="616602" y="517954"/>
                    <a:pt x="618657" y="514393"/>
                  </a:cubicBezTo>
                  <a:cubicBezTo>
                    <a:pt x="620713" y="510833"/>
                    <a:pt x="625272" y="509611"/>
                    <a:pt x="628832" y="511667"/>
                  </a:cubicBezTo>
                  <a:lnTo>
                    <a:pt x="664942" y="532523"/>
                  </a:lnTo>
                  <a:cubicBezTo>
                    <a:pt x="668503" y="534579"/>
                    <a:pt x="669724" y="539137"/>
                    <a:pt x="667668" y="542698"/>
                  </a:cubicBezTo>
                  <a:close/>
                  <a:moveTo>
                    <a:pt x="713402" y="371993"/>
                  </a:moveTo>
                  <a:cubicBezTo>
                    <a:pt x="713402" y="376104"/>
                    <a:pt x="710065" y="379441"/>
                    <a:pt x="705954" y="379441"/>
                  </a:cubicBezTo>
                  <a:lnTo>
                    <a:pt x="664212" y="379441"/>
                  </a:lnTo>
                  <a:cubicBezTo>
                    <a:pt x="660101" y="379441"/>
                    <a:pt x="656764" y="376104"/>
                    <a:pt x="656764" y="371993"/>
                  </a:cubicBezTo>
                  <a:cubicBezTo>
                    <a:pt x="656764" y="367881"/>
                    <a:pt x="660101" y="364544"/>
                    <a:pt x="664212" y="364544"/>
                  </a:cubicBezTo>
                  <a:lnTo>
                    <a:pt x="705954" y="364544"/>
                  </a:lnTo>
                  <a:cubicBezTo>
                    <a:pt x="710065" y="364544"/>
                    <a:pt x="713402" y="367881"/>
                    <a:pt x="713402" y="371993"/>
                  </a:cubicBezTo>
                  <a:close/>
                  <a:moveTo>
                    <a:pt x="618642" y="229592"/>
                  </a:moveTo>
                  <a:cubicBezTo>
                    <a:pt x="616587" y="226032"/>
                    <a:pt x="617808" y="221474"/>
                    <a:pt x="621369" y="219418"/>
                  </a:cubicBezTo>
                  <a:lnTo>
                    <a:pt x="657479" y="198562"/>
                  </a:lnTo>
                  <a:cubicBezTo>
                    <a:pt x="661039" y="196506"/>
                    <a:pt x="665598" y="197728"/>
                    <a:pt x="667653" y="201288"/>
                  </a:cubicBezTo>
                  <a:cubicBezTo>
                    <a:pt x="669709" y="204849"/>
                    <a:pt x="668488" y="209407"/>
                    <a:pt x="664927" y="211463"/>
                  </a:cubicBezTo>
                  <a:lnTo>
                    <a:pt x="628817" y="232319"/>
                  </a:lnTo>
                  <a:cubicBezTo>
                    <a:pt x="627640" y="232989"/>
                    <a:pt x="626359" y="233317"/>
                    <a:pt x="625093" y="233317"/>
                  </a:cubicBezTo>
                  <a:cubicBezTo>
                    <a:pt x="622531" y="233317"/>
                    <a:pt x="620028" y="231976"/>
                    <a:pt x="618642" y="229592"/>
                  </a:cubicBezTo>
                  <a:close/>
                  <a:moveTo>
                    <a:pt x="545424" y="86492"/>
                  </a:moveTo>
                  <a:lnTo>
                    <a:pt x="524568" y="122602"/>
                  </a:lnTo>
                  <a:cubicBezTo>
                    <a:pt x="523182" y="124986"/>
                    <a:pt x="520680" y="126327"/>
                    <a:pt x="518117" y="126327"/>
                  </a:cubicBezTo>
                  <a:cubicBezTo>
                    <a:pt x="516851" y="126327"/>
                    <a:pt x="515570" y="125999"/>
                    <a:pt x="514393" y="125328"/>
                  </a:cubicBezTo>
                  <a:cubicBezTo>
                    <a:pt x="510833" y="123273"/>
                    <a:pt x="509611" y="118714"/>
                    <a:pt x="511667" y="115154"/>
                  </a:cubicBezTo>
                  <a:lnTo>
                    <a:pt x="532523" y="79043"/>
                  </a:lnTo>
                  <a:cubicBezTo>
                    <a:pt x="534579" y="75483"/>
                    <a:pt x="539137" y="74262"/>
                    <a:pt x="542698" y="76317"/>
                  </a:cubicBezTo>
                  <a:cubicBezTo>
                    <a:pt x="546258" y="78373"/>
                    <a:pt x="547479" y="82932"/>
                    <a:pt x="545424" y="86492"/>
                  </a:cubicBezTo>
                  <a:close/>
                  <a:moveTo>
                    <a:pt x="364544" y="79788"/>
                  </a:moveTo>
                  <a:lnTo>
                    <a:pt x="364544" y="38047"/>
                  </a:lnTo>
                  <a:cubicBezTo>
                    <a:pt x="364544" y="33935"/>
                    <a:pt x="367881" y="30598"/>
                    <a:pt x="371993" y="30598"/>
                  </a:cubicBezTo>
                  <a:cubicBezTo>
                    <a:pt x="376104" y="30598"/>
                    <a:pt x="379441" y="33935"/>
                    <a:pt x="379441" y="38047"/>
                  </a:cubicBezTo>
                  <a:lnTo>
                    <a:pt x="379441" y="79788"/>
                  </a:lnTo>
                  <a:cubicBezTo>
                    <a:pt x="379441" y="83900"/>
                    <a:pt x="376104" y="87237"/>
                    <a:pt x="371993" y="87237"/>
                  </a:cubicBezTo>
                  <a:cubicBezTo>
                    <a:pt x="367881" y="87237"/>
                    <a:pt x="364544" y="83900"/>
                    <a:pt x="364544" y="79788"/>
                  </a:cubicBezTo>
                  <a:close/>
                  <a:moveTo>
                    <a:pt x="232319" y="115169"/>
                  </a:moveTo>
                  <a:cubicBezTo>
                    <a:pt x="234374" y="118729"/>
                    <a:pt x="233153" y="123288"/>
                    <a:pt x="229592" y="125343"/>
                  </a:cubicBezTo>
                  <a:cubicBezTo>
                    <a:pt x="228416" y="126014"/>
                    <a:pt x="227134" y="126341"/>
                    <a:pt x="225868" y="126341"/>
                  </a:cubicBezTo>
                  <a:cubicBezTo>
                    <a:pt x="223291" y="126341"/>
                    <a:pt x="220788" y="125001"/>
                    <a:pt x="219418" y="122617"/>
                  </a:cubicBezTo>
                  <a:lnTo>
                    <a:pt x="198562" y="86507"/>
                  </a:lnTo>
                  <a:cubicBezTo>
                    <a:pt x="196506" y="82946"/>
                    <a:pt x="197728" y="78388"/>
                    <a:pt x="201288" y="76332"/>
                  </a:cubicBezTo>
                  <a:cubicBezTo>
                    <a:pt x="204849" y="74276"/>
                    <a:pt x="209407" y="75498"/>
                    <a:pt x="211463" y="79058"/>
                  </a:cubicBezTo>
                  <a:lnTo>
                    <a:pt x="232319" y="115169"/>
                  </a:lnTo>
                  <a:close/>
                  <a:moveTo>
                    <a:pt x="125343" y="229592"/>
                  </a:moveTo>
                  <a:cubicBezTo>
                    <a:pt x="123958" y="231976"/>
                    <a:pt x="121455" y="233317"/>
                    <a:pt x="118893" y="233317"/>
                  </a:cubicBezTo>
                  <a:cubicBezTo>
                    <a:pt x="117627" y="233317"/>
                    <a:pt x="116346" y="232989"/>
                    <a:pt x="115169" y="232319"/>
                  </a:cubicBezTo>
                  <a:lnTo>
                    <a:pt x="79058" y="211463"/>
                  </a:lnTo>
                  <a:cubicBezTo>
                    <a:pt x="75498" y="209407"/>
                    <a:pt x="74276" y="204849"/>
                    <a:pt x="76332" y="201288"/>
                  </a:cubicBezTo>
                  <a:cubicBezTo>
                    <a:pt x="78388" y="197728"/>
                    <a:pt x="82946" y="196506"/>
                    <a:pt x="86507" y="198562"/>
                  </a:cubicBezTo>
                  <a:lnTo>
                    <a:pt x="122617" y="219418"/>
                  </a:lnTo>
                  <a:cubicBezTo>
                    <a:pt x="126178" y="221474"/>
                    <a:pt x="127399" y="226032"/>
                    <a:pt x="125343" y="229592"/>
                  </a:cubicBezTo>
                  <a:close/>
                  <a:moveTo>
                    <a:pt x="79788" y="379441"/>
                  </a:moveTo>
                  <a:lnTo>
                    <a:pt x="38047" y="379441"/>
                  </a:lnTo>
                  <a:cubicBezTo>
                    <a:pt x="33935" y="379441"/>
                    <a:pt x="30598" y="376104"/>
                    <a:pt x="30598" y="371993"/>
                  </a:cubicBezTo>
                  <a:cubicBezTo>
                    <a:pt x="30598" y="367881"/>
                    <a:pt x="33935" y="364544"/>
                    <a:pt x="38047" y="364544"/>
                  </a:cubicBezTo>
                  <a:lnTo>
                    <a:pt x="79788" y="364544"/>
                  </a:lnTo>
                  <a:cubicBezTo>
                    <a:pt x="83900" y="364544"/>
                    <a:pt x="87237" y="367881"/>
                    <a:pt x="87237" y="371993"/>
                  </a:cubicBezTo>
                  <a:cubicBezTo>
                    <a:pt x="87237" y="376104"/>
                    <a:pt x="83900" y="379441"/>
                    <a:pt x="79788" y="379441"/>
                  </a:cubicBezTo>
                  <a:close/>
                  <a:moveTo>
                    <a:pt x="125343" y="514393"/>
                  </a:moveTo>
                  <a:cubicBezTo>
                    <a:pt x="127399" y="517954"/>
                    <a:pt x="126178" y="522512"/>
                    <a:pt x="122617" y="524568"/>
                  </a:cubicBezTo>
                  <a:lnTo>
                    <a:pt x="86507" y="545424"/>
                  </a:lnTo>
                  <a:cubicBezTo>
                    <a:pt x="85330" y="546109"/>
                    <a:pt x="84049" y="546422"/>
                    <a:pt x="82783" y="546422"/>
                  </a:cubicBezTo>
                  <a:cubicBezTo>
                    <a:pt x="80205" y="546422"/>
                    <a:pt x="77703" y="545081"/>
                    <a:pt x="76332" y="542698"/>
                  </a:cubicBezTo>
                  <a:cubicBezTo>
                    <a:pt x="74276" y="539137"/>
                    <a:pt x="75498" y="534579"/>
                    <a:pt x="79058" y="532523"/>
                  </a:cubicBezTo>
                  <a:lnTo>
                    <a:pt x="115169" y="511667"/>
                  </a:lnTo>
                  <a:cubicBezTo>
                    <a:pt x="118729" y="509611"/>
                    <a:pt x="123288" y="510833"/>
                    <a:pt x="125343" y="514393"/>
                  </a:cubicBezTo>
                  <a:close/>
                  <a:moveTo>
                    <a:pt x="232319" y="628817"/>
                  </a:moveTo>
                  <a:lnTo>
                    <a:pt x="211463" y="664927"/>
                  </a:lnTo>
                  <a:cubicBezTo>
                    <a:pt x="210077" y="667311"/>
                    <a:pt x="207575" y="668652"/>
                    <a:pt x="205012" y="668652"/>
                  </a:cubicBezTo>
                  <a:cubicBezTo>
                    <a:pt x="203746" y="668652"/>
                    <a:pt x="202465" y="668324"/>
                    <a:pt x="201288" y="667653"/>
                  </a:cubicBezTo>
                  <a:cubicBezTo>
                    <a:pt x="197728" y="665598"/>
                    <a:pt x="196506" y="661039"/>
                    <a:pt x="198562" y="657479"/>
                  </a:cubicBezTo>
                  <a:lnTo>
                    <a:pt x="219418" y="621369"/>
                  </a:lnTo>
                  <a:cubicBezTo>
                    <a:pt x="221474" y="617808"/>
                    <a:pt x="226032" y="616587"/>
                    <a:pt x="229592" y="618642"/>
                  </a:cubicBezTo>
                  <a:cubicBezTo>
                    <a:pt x="233153" y="620713"/>
                    <a:pt x="234374" y="625257"/>
                    <a:pt x="232319" y="628817"/>
                  </a:cubicBezTo>
                  <a:close/>
                  <a:moveTo>
                    <a:pt x="502878" y="371993"/>
                  </a:moveTo>
                  <a:cubicBezTo>
                    <a:pt x="502878" y="376104"/>
                    <a:pt x="499541" y="379441"/>
                    <a:pt x="495429" y="379441"/>
                  </a:cubicBezTo>
                  <a:lnTo>
                    <a:pt x="371993" y="379441"/>
                  </a:lnTo>
                  <a:cubicBezTo>
                    <a:pt x="367881" y="379441"/>
                    <a:pt x="364544" y="376104"/>
                    <a:pt x="364544" y="371993"/>
                  </a:cubicBezTo>
                  <a:lnTo>
                    <a:pt x="364544" y="161647"/>
                  </a:lnTo>
                  <a:cubicBezTo>
                    <a:pt x="364544" y="157536"/>
                    <a:pt x="367881" y="154199"/>
                    <a:pt x="371993" y="154199"/>
                  </a:cubicBezTo>
                  <a:cubicBezTo>
                    <a:pt x="376104" y="154199"/>
                    <a:pt x="379441" y="157536"/>
                    <a:pt x="379441" y="161647"/>
                  </a:cubicBezTo>
                  <a:lnTo>
                    <a:pt x="379441" y="364544"/>
                  </a:lnTo>
                  <a:lnTo>
                    <a:pt x="495429" y="364544"/>
                  </a:lnTo>
                  <a:cubicBezTo>
                    <a:pt x="499556" y="364544"/>
                    <a:pt x="502878" y="367881"/>
                    <a:pt x="502878" y="37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29"/>
          <p:cNvGrpSpPr/>
          <p:nvPr/>
        </p:nvGrpSpPr>
        <p:grpSpPr>
          <a:xfrm>
            <a:off x="7134423" y="820862"/>
            <a:ext cx="411027" cy="371733"/>
            <a:chOff x="7134423" y="820862"/>
            <a:chExt cx="411027" cy="371733"/>
          </a:xfrm>
        </p:grpSpPr>
        <p:sp>
          <p:nvSpPr>
            <p:cNvPr id="1267" name="Google Shape;1267;p29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822055" y="287495"/>
                  </a:moveTo>
                  <a:cubicBezTo>
                    <a:pt x="822055" y="324086"/>
                    <a:pt x="794392" y="354315"/>
                    <a:pt x="758882" y="358419"/>
                  </a:cubicBezTo>
                  <a:lnTo>
                    <a:pt x="758882" y="557462"/>
                  </a:lnTo>
                  <a:cubicBezTo>
                    <a:pt x="758882" y="564533"/>
                    <a:pt x="754860" y="570681"/>
                    <a:pt x="748381" y="573499"/>
                  </a:cubicBezTo>
                  <a:cubicBezTo>
                    <a:pt x="746073" y="574504"/>
                    <a:pt x="743682" y="574999"/>
                    <a:pt x="741325" y="574999"/>
                  </a:cubicBezTo>
                  <a:cubicBezTo>
                    <a:pt x="737039" y="574999"/>
                    <a:pt x="732851" y="573384"/>
                    <a:pt x="729521" y="570301"/>
                  </a:cubicBezTo>
                  <a:cubicBezTo>
                    <a:pt x="692231" y="535639"/>
                    <a:pt x="584943" y="455056"/>
                    <a:pt x="394501" y="455056"/>
                  </a:cubicBezTo>
                  <a:cubicBezTo>
                    <a:pt x="394468" y="455056"/>
                    <a:pt x="394435" y="455039"/>
                    <a:pt x="394402" y="455039"/>
                  </a:cubicBezTo>
                  <a:lnTo>
                    <a:pt x="257604" y="455039"/>
                  </a:lnTo>
                  <a:lnTo>
                    <a:pt x="338219" y="713798"/>
                  </a:lnTo>
                  <a:cubicBezTo>
                    <a:pt x="340411" y="720819"/>
                    <a:pt x="339158" y="728237"/>
                    <a:pt x="334806" y="734154"/>
                  </a:cubicBezTo>
                  <a:cubicBezTo>
                    <a:pt x="330454" y="740071"/>
                    <a:pt x="323744" y="743466"/>
                    <a:pt x="316392" y="743466"/>
                  </a:cubicBezTo>
                  <a:lnTo>
                    <a:pt x="226067" y="743466"/>
                  </a:lnTo>
                  <a:cubicBezTo>
                    <a:pt x="216011" y="743466"/>
                    <a:pt x="207224" y="737005"/>
                    <a:pt x="204240" y="727396"/>
                  </a:cubicBezTo>
                  <a:lnTo>
                    <a:pt x="116932" y="447210"/>
                  </a:lnTo>
                  <a:cubicBezTo>
                    <a:pt x="47874" y="425338"/>
                    <a:pt x="0" y="360331"/>
                    <a:pt x="0" y="287495"/>
                  </a:cubicBezTo>
                  <a:cubicBezTo>
                    <a:pt x="0" y="242745"/>
                    <a:pt x="17442" y="200682"/>
                    <a:pt x="49078" y="169019"/>
                  </a:cubicBezTo>
                  <a:cubicBezTo>
                    <a:pt x="80730" y="137372"/>
                    <a:pt x="122818" y="119950"/>
                    <a:pt x="167593" y="119950"/>
                  </a:cubicBezTo>
                  <a:lnTo>
                    <a:pt x="394484" y="119950"/>
                  </a:lnTo>
                  <a:cubicBezTo>
                    <a:pt x="394501" y="119950"/>
                    <a:pt x="394501" y="119950"/>
                    <a:pt x="394517" y="119950"/>
                  </a:cubicBezTo>
                  <a:cubicBezTo>
                    <a:pt x="584943" y="119950"/>
                    <a:pt x="692231" y="39351"/>
                    <a:pt x="729521" y="4705"/>
                  </a:cubicBezTo>
                  <a:cubicBezTo>
                    <a:pt x="734681" y="-91"/>
                    <a:pt x="741902" y="-1328"/>
                    <a:pt x="748381" y="1491"/>
                  </a:cubicBezTo>
                  <a:cubicBezTo>
                    <a:pt x="754860" y="4326"/>
                    <a:pt x="758882" y="10474"/>
                    <a:pt x="758882" y="17528"/>
                  </a:cubicBezTo>
                  <a:lnTo>
                    <a:pt x="758882" y="216587"/>
                  </a:lnTo>
                  <a:cubicBezTo>
                    <a:pt x="794392" y="220691"/>
                    <a:pt x="822055" y="250904"/>
                    <a:pt x="822055" y="287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7142665" y="829111"/>
              <a:ext cx="394541" cy="355243"/>
            </a:xfrm>
            <a:custGeom>
              <a:rect b="b" l="l" r="r" t="t"/>
              <a:pathLst>
                <a:path extrusionOk="0" h="710486" w="789083">
                  <a:moveTo>
                    <a:pt x="306006" y="702213"/>
                  </a:moveTo>
                  <a:cubicBezTo>
                    <a:pt x="306616" y="704158"/>
                    <a:pt x="306253" y="706234"/>
                    <a:pt x="305050" y="707883"/>
                  </a:cubicBezTo>
                  <a:cubicBezTo>
                    <a:pt x="303830" y="709547"/>
                    <a:pt x="301950" y="710487"/>
                    <a:pt x="299906" y="710487"/>
                  </a:cubicBezTo>
                  <a:lnTo>
                    <a:pt x="209582" y="710487"/>
                  </a:lnTo>
                  <a:cubicBezTo>
                    <a:pt x="206779" y="710487"/>
                    <a:pt x="204323" y="708690"/>
                    <a:pt x="203482" y="706004"/>
                  </a:cubicBezTo>
                  <a:lnTo>
                    <a:pt x="119207" y="435477"/>
                  </a:lnTo>
                  <a:cubicBezTo>
                    <a:pt x="129676" y="437504"/>
                    <a:pt x="140342" y="438542"/>
                    <a:pt x="151107" y="438542"/>
                  </a:cubicBezTo>
                  <a:lnTo>
                    <a:pt x="223842" y="438542"/>
                  </a:lnTo>
                  <a:lnTo>
                    <a:pt x="306006" y="702213"/>
                  </a:lnTo>
                  <a:close/>
                  <a:moveTo>
                    <a:pt x="299544" y="422060"/>
                  </a:moveTo>
                  <a:lnTo>
                    <a:pt x="299544" y="119936"/>
                  </a:lnTo>
                  <a:lnTo>
                    <a:pt x="151107" y="119936"/>
                  </a:lnTo>
                  <a:cubicBezTo>
                    <a:pt x="110734" y="119936"/>
                    <a:pt x="72784" y="135644"/>
                    <a:pt x="44247" y="164175"/>
                  </a:cubicBezTo>
                  <a:cubicBezTo>
                    <a:pt x="15727" y="192723"/>
                    <a:pt x="0" y="230649"/>
                    <a:pt x="0" y="270998"/>
                  </a:cubicBezTo>
                  <a:cubicBezTo>
                    <a:pt x="0" y="338032"/>
                    <a:pt x="44956" y="397732"/>
                    <a:pt x="109300" y="416192"/>
                  </a:cubicBezTo>
                  <a:cubicBezTo>
                    <a:pt x="122834" y="420082"/>
                    <a:pt x="136897" y="422060"/>
                    <a:pt x="151107" y="422060"/>
                  </a:cubicBezTo>
                  <a:lnTo>
                    <a:pt x="299544" y="422060"/>
                  </a:lnTo>
                  <a:close/>
                  <a:moveTo>
                    <a:pt x="377982" y="119936"/>
                  </a:moveTo>
                  <a:lnTo>
                    <a:pt x="316029" y="119936"/>
                  </a:lnTo>
                  <a:lnTo>
                    <a:pt x="316029" y="422060"/>
                  </a:lnTo>
                  <a:lnTo>
                    <a:pt x="377999" y="422060"/>
                  </a:lnTo>
                  <a:cubicBezTo>
                    <a:pt x="378032" y="422060"/>
                    <a:pt x="378065" y="422076"/>
                    <a:pt x="378098" y="422076"/>
                  </a:cubicBezTo>
                  <a:cubicBezTo>
                    <a:pt x="500338" y="422093"/>
                    <a:pt x="589575" y="454547"/>
                    <a:pt x="648857" y="487726"/>
                  </a:cubicBezTo>
                  <a:lnTo>
                    <a:pt x="648857" y="54270"/>
                  </a:lnTo>
                  <a:cubicBezTo>
                    <a:pt x="589558" y="87465"/>
                    <a:pt x="500289" y="119936"/>
                    <a:pt x="378015" y="119936"/>
                  </a:cubicBezTo>
                  <a:cubicBezTo>
                    <a:pt x="377999" y="119936"/>
                    <a:pt x="377999" y="119936"/>
                    <a:pt x="377982" y="119936"/>
                  </a:cubicBezTo>
                  <a:close/>
                  <a:moveTo>
                    <a:pt x="725301" y="108"/>
                  </a:moveTo>
                  <a:cubicBezTo>
                    <a:pt x="724724" y="-155"/>
                    <a:pt x="724411" y="125"/>
                    <a:pt x="724246" y="290"/>
                  </a:cubicBezTo>
                  <a:cubicBezTo>
                    <a:pt x="712014" y="11663"/>
                    <a:pt x="692495" y="27815"/>
                    <a:pt x="665343" y="44578"/>
                  </a:cubicBezTo>
                  <a:lnTo>
                    <a:pt x="665343" y="497418"/>
                  </a:lnTo>
                  <a:cubicBezTo>
                    <a:pt x="692495" y="514197"/>
                    <a:pt x="712014" y="530350"/>
                    <a:pt x="724262" y="541723"/>
                  </a:cubicBezTo>
                  <a:cubicBezTo>
                    <a:pt x="724411" y="541871"/>
                    <a:pt x="724724" y="542151"/>
                    <a:pt x="725301" y="541904"/>
                  </a:cubicBezTo>
                  <a:cubicBezTo>
                    <a:pt x="725911" y="541624"/>
                    <a:pt x="725911" y="541179"/>
                    <a:pt x="725911" y="540965"/>
                  </a:cubicBezTo>
                  <a:lnTo>
                    <a:pt x="725911" y="270998"/>
                  </a:lnTo>
                  <a:lnTo>
                    <a:pt x="725911" y="1031"/>
                  </a:lnTo>
                  <a:cubicBezTo>
                    <a:pt x="725911" y="817"/>
                    <a:pt x="725911" y="372"/>
                    <a:pt x="725301" y="108"/>
                  </a:cubicBezTo>
                  <a:close/>
                  <a:moveTo>
                    <a:pt x="742397" y="216705"/>
                  </a:moveTo>
                  <a:lnTo>
                    <a:pt x="742397" y="270998"/>
                  </a:lnTo>
                  <a:lnTo>
                    <a:pt x="742397" y="325308"/>
                  </a:lnTo>
                  <a:cubicBezTo>
                    <a:pt x="768790" y="321319"/>
                    <a:pt x="789084" y="298491"/>
                    <a:pt x="789084" y="270998"/>
                  </a:cubicBezTo>
                  <a:cubicBezTo>
                    <a:pt x="789084" y="243522"/>
                    <a:pt x="768790" y="220693"/>
                    <a:pt x="742397" y="2167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758882" y="216587"/>
                  </a:moveTo>
                  <a:lnTo>
                    <a:pt x="758882" y="17528"/>
                  </a:lnTo>
                  <a:cubicBezTo>
                    <a:pt x="758882" y="10474"/>
                    <a:pt x="754860" y="4326"/>
                    <a:pt x="748381" y="1491"/>
                  </a:cubicBezTo>
                  <a:cubicBezTo>
                    <a:pt x="741902" y="-1328"/>
                    <a:pt x="734681" y="-91"/>
                    <a:pt x="729521" y="4705"/>
                  </a:cubicBezTo>
                  <a:cubicBezTo>
                    <a:pt x="692231" y="39351"/>
                    <a:pt x="584943" y="119950"/>
                    <a:pt x="394517" y="119950"/>
                  </a:cubicBezTo>
                  <a:cubicBezTo>
                    <a:pt x="394501" y="119950"/>
                    <a:pt x="394501" y="119950"/>
                    <a:pt x="394484" y="119950"/>
                  </a:cubicBezTo>
                  <a:lnTo>
                    <a:pt x="167593" y="119950"/>
                  </a:lnTo>
                  <a:cubicBezTo>
                    <a:pt x="122818" y="119950"/>
                    <a:pt x="80730" y="137372"/>
                    <a:pt x="49078" y="169019"/>
                  </a:cubicBezTo>
                  <a:cubicBezTo>
                    <a:pt x="17442" y="200682"/>
                    <a:pt x="0" y="242745"/>
                    <a:pt x="0" y="287495"/>
                  </a:cubicBezTo>
                  <a:cubicBezTo>
                    <a:pt x="0" y="360331"/>
                    <a:pt x="47874" y="425338"/>
                    <a:pt x="116932" y="447210"/>
                  </a:cubicBezTo>
                  <a:lnTo>
                    <a:pt x="204240" y="727396"/>
                  </a:lnTo>
                  <a:cubicBezTo>
                    <a:pt x="207224" y="737005"/>
                    <a:pt x="216011" y="743466"/>
                    <a:pt x="226067" y="743466"/>
                  </a:cubicBezTo>
                  <a:lnTo>
                    <a:pt x="316392" y="743466"/>
                  </a:lnTo>
                  <a:cubicBezTo>
                    <a:pt x="323744" y="743466"/>
                    <a:pt x="330454" y="740071"/>
                    <a:pt x="334806" y="734154"/>
                  </a:cubicBezTo>
                  <a:cubicBezTo>
                    <a:pt x="339158" y="728237"/>
                    <a:pt x="340411" y="720819"/>
                    <a:pt x="338219" y="713798"/>
                  </a:cubicBezTo>
                  <a:lnTo>
                    <a:pt x="257604" y="455039"/>
                  </a:lnTo>
                  <a:lnTo>
                    <a:pt x="394402" y="455039"/>
                  </a:lnTo>
                  <a:cubicBezTo>
                    <a:pt x="394435" y="455039"/>
                    <a:pt x="394468" y="455056"/>
                    <a:pt x="394501" y="455056"/>
                  </a:cubicBezTo>
                  <a:cubicBezTo>
                    <a:pt x="584943" y="455056"/>
                    <a:pt x="692231" y="535639"/>
                    <a:pt x="729521" y="570301"/>
                  </a:cubicBezTo>
                  <a:cubicBezTo>
                    <a:pt x="732851" y="573384"/>
                    <a:pt x="737039" y="574999"/>
                    <a:pt x="741325" y="574999"/>
                  </a:cubicBezTo>
                  <a:cubicBezTo>
                    <a:pt x="743682" y="574999"/>
                    <a:pt x="746073" y="574504"/>
                    <a:pt x="748381" y="573499"/>
                  </a:cubicBezTo>
                  <a:cubicBezTo>
                    <a:pt x="754860" y="570681"/>
                    <a:pt x="758882" y="564533"/>
                    <a:pt x="758882" y="557462"/>
                  </a:cubicBezTo>
                  <a:lnTo>
                    <a:pt x="758882" y="358419"/>
                  </a:lnTo>
                  <a:cubicBezTo>
                    <a:pt x="794392" y="354315"/>
                    <a:pt x="822055" y="324086"/>
                    <a:pt x="822055" y="287495"/>
                  </a:cubicBezTo>
                  <a:cubicBezTo>
                    <a:pt x="822055" y="250904"/>
                    <a:pt x="794392" y="220691"/>
                    <a:pt x="758882" y="216587"/>
                  </a:cubicBezTo>
                  <a:close/>
                  <a:moveTo>
                    <a:pt x="322492" y="718710"/>
                  </a:moveTo>
                  <a:cubicBezTo>
                    <a:pt x="323102" y="720655"/>
                    <a:pt x="322739" y="722731"/>
                    <a:pt x="321535" y="724380"/>
                  </a:cubicBezTo>
                  <a:cubicBezTo>
                    <a:pt x="320315" y="726044"/>
                    <a:pt x="318436" y="726984"/>
                    <a:pt x="316392" y="726984"/>
                  </a:cubicBezTo>
                  <a:lnTo>
                    <a:pt x="226067" y="726984"/>
                  </a:lnTo>
                  <a:cubicBezTo>
                    <a:pt x="223265" y="726984"/>
                    <a:pt x="220808" y="725187"/>
                    <a:pt x="219968" y="722501"/>
                  </a:cubicBezTo>
                  <a:lnTo>
                    <a:pt x="135693" y="451974"/>
                  </a:lnTo>
                  <a:cubicBezTo>
                    <a:pt x="146161" y="454001"/>
                    <a:pt x="156828" y="455039"/>
                    <a:pt x="167593" y="455039"/>
                  </a:cubicBezTo>
                  <a:lnTo>
                    <a:pt x="240327" y="455039"/>
                  </a:lnTo>
                  <a:lnTo>
                    <a:pt x="322492" y="718710"/>
                  </a:lnTo>
                  <a:close/>
                  <a:moveTo>
                    <a:pt x="316029" y="438557"/>
                  </a:moveTo>
                  <a:lnTo>
                    <a:pt x="167593" y="438557"/>
                  </a:lnTo>
                  <a:cubicBezTo>
                    <a:pt x="153382" y="438557"/>
                    <a:pt x="139320" y="436579"/>
                    <a:pt x="125785" y="432689"/>
                  </a:cubicBezTo>
                  <a:cubicBezTo>
                    <a:pt x="61442" y="414229"/>
                    <a:pt x="16486" y="354529"/>
                    <a:pt x="16486" y="287495"/>
                  </a:cubicBezTo>
                  <a:cubicBezTo>
                    <a:pt x="16486" y="247146"/>
                    <a:pt x="32213" y="209220"/>
                    <a:pt x="60733" y="180672"/>
                  </a:cubicBezTo>
                  <a:cubicBezTo>
                    <a:pt x="89270" y="152141"/>
                    <a:pt x="127219" y="136433"/>
                    <a:pt x="167593" y="136433"/>
                  </a:cubicBezTo>
                  <a:lnTo>
                    <a:pt x="316029" y="136433"/>
                  </a:lnTo>
                  <a:lnTo>
                    <a:pt x="316029" y="438557"/>
                  </a:lnTo>
                  <a:close/>
                  <a:moveTo>
                    <a:pt x="665343" y="504223"/>
                  </a:moveTo>
                  <a:cubicBezTo>
                    <a:pt x="606061" y="471044"/>
                    <a:pt x="516824" y="438590"/>
                    <a:pt x="394583" y="438573"/>
                  </a:cubicBezTo>
                  <a:cubicBezTo>
                    <a:pt x="394550" y="438573"/>
                    <a:pt x="394517" y="438557"/>
                    <a:pt x="394484" y="438557"/>
                  </a:cubicBezTo>
                  <a:lnTo>
                    <a:pt x="332515" y="438557"/>
                  </a:lnTo>
                  <a:lnTo>
                    <a:pt x="332515" y="136433"/>
                  </a:lnTo>
                  <a:lnTo>
                    <a:pt x="394468" y="136433"/>
                  </a:lnTo>
                  <a:cubicBezTo>
                    <a:pt x="394484" y="136433"/>
                    <a:pt x="394484" y="136433"/>
                    <a:pt x="394501" y="136433"/>
                  </a:cubicBezTo>
                  <a:cubicBezTo>
                    <a:pt x="516774" y="136433"/>
                    <a:pt x="606044" y="103962"/>
                    <a:pt x="665343" y="70767"/>
                  </a:cubicBezTo>
                  <a:lnTo>
                    <a:pt x="665343" y="504223"/>
                  </a:lnTo>
                  <a:close/>
                  <a:moveTo>
                    <a:pt x="742397" y="287495"/>
                  </a:moveTo>
                  <a:lnTo>
                    <a:pt x="742397" y="557462"/>
                  </a:lnTo>
                  <a:cubicBezTo>
                    <a:pt x="742397" y="557676"/>
                    <a:pt x="742397" y="558121"/>
                    <a:pt x="741787" y="558401"/>
                  </a:cubicBezTo>
                  <a:cubicBezTo>
                    <a:pt x="741210" y="558648"/>
                    <a:pt x="740896" y="558368"/>
                    <a:pt x="740748" y="558220"/>
                  </a:cubicBezTo>
                  <a:cubicBezTo>
                    <a:pt x="728499" y="546847"/>
                    <a:pt x="708980" y="530694"/>
                    <a:pt x="681828" y="513915"/>
                  </a:cubicBezTo>
                  <a:lnTo>
                    <a:pt x="681828" y="61075"/>
                  </a:lnTo>
                  <a:cubicBezTo>
                    <a:pt x="708980" y="44312"/>
                    <a:pt x="728499" y="28160"/>
                    <a:pt x="740732" y="16787"/>
                  </a:cubicBezTo>
                  <a:cubicBezTo>
                    <a:pt x="740896" y="16622"/>
                    <a:pt x="741210" y="16342"/>
                    <a:pt x="741787" y="16605"/>
                  </a:cubicBezTo>
                  <a:cubicBezTo>
                    <a:pt x="742397" y="16869"/>
                    <a:pt x="742397" y="17314"/>
                    <a:pt x="742397" y="17528"/>
                  </a:cubicBezTo>
                  <a:lnTo>
                    <a:pt x="742397" y="287495"/>
                  </a:lnTo>
                  <a:close/>
                  <a:moveTo>
                    <a:pt x="758882" y="341805"/>
                  </a:moveTo>
                  <a:lnTo>
                    <a:pt x="758882" y="287495"/>
                  </a:lnTo>
                  <a:lnTo>
                    <a:pt x="758882" y="233202"/>
                  </a:lnTo>
                  <a:cubicBezTo>
                    <a:pt x="785276" y="237190"/>
                    <a:pt x="805569" y="260019"/>
                    <a:pt x="805569" y="287495"/>
                  </a:cubicBezTo>
                  <a:cubicBezTo>
                    <a:pt x="805569" y="314988"/>
                    <a:pt x="785276" y="337816"/>
                    <a:pt x="758882" y="341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29"/>
          <p:cNvGrpSpPr/>
          <p:nvPr/>
        </p:nvGrpSpPr>
        <p:grpSpPr>
          <a:xfrm>
            <a:off x="7781666" y="820866"/>
            <a:ext cx="248026" cy="371627"/>
            <a:chOff x="7781666" y="820866"/>
            <a:chExt cx="248026" cy="371627"/>
          </a:xfrm>
        </p:grpSpPr>
        <p:sp>
          <p:nvSpPr>
            <p:cNvPr id="1271" name="Google Shape;1271;p29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496054" y="246218"/>
                  </a:moveTo>
                  <a:cubicBezTo>
                    <a:pt x="496054" y="307251"/>
                    <a:pt x="467946" y="360552"/>
                    <a:pt x="440776" y="412110"/>
                  </a:cubicBezTo>
                  <a:cubicBezTo>
                    <a:pt x="435250" y="422583"/>
                    <a:pt x="429545" y="433428"/>
                    <a:pt x="424227" y="444050"/>
                  </a:cubicBezTo>
                  <a:cubicBezTo>
                    <a:pt x="393870" y="504740"/>
                    <a:pt x="377812" y="567754"/>
                    <a:pt x="377812" y="626255"/>
                  </a:cubicBezTo>
                  <a:cubicBezTo>
                    <a:pt x="377812" y="645606"/>
                    <a:pt x="379913" y="656332"/>
                    <a:pt x="379928" y="656436"/>
                  </a:cubicBezTo>
                  <a:cubicBezTo>
                    <a:pt x="380360" y="658626"/>
                    <a:pt x="379794" y="660905"/>
                    <a:pt x="378378" y="662633"/>
                  </a:cubicBezTo>
                  <a:cubicBezTo>
                    <a:pt x="376963" y="664346"/>
                    <a:pt x="374863" y="665359"/>
                    <a:pt x="372629" y="665359"/>
                  </a:cubicBezTo>
                  <a:lnTo>
                    <a:pt x="337445" y="665359"/>
                  </a:lnTo>
                  <a:lnTo>
                    <a:pt x="337445" y="723502"/>
                  </a:lnTo>
                  <a:cubicBezTo>
                    <a:pt x="337445" y="734392"/>
                    <a:pt x="328582" y="743256"/>
                    <a:pt x="317679" y="743256"/>
                  </a:cubicBezTo>
                  <a:lnTo>
                    <a:pt x="174696" y="743256"/>
                  </a:lnTo>
                  <a:cubicBezTo>
                    <a:pt x="163792" y="743256"/>
                    <a:pt x="154929" y="734392"/>
                    <a:pt x="154929" y="723502"/>
                  </a:cubicBezTo>
                  <a:lnTo>
                    <a:pt x="154929" y="665359"/>
                  </a:lnTo>
                  <a:lnTo>
                    <a:pt x="123529" y="665359"/>
                  </a:lnTo>
                  <a:cubicBezTo>
                    <a:pt x="121295" y="665359"/>
                    <a:pt x="119120" y="664361"/>
                    <a:pt x="117705" y="662618"/>
                  </a:cubicBezTo>
                  <a:cubicBezTo>
                    <a:pt x="116290" y="660890"/>
                    <a:pt x="115679" y="658626"/>
                    <a:pt x="116126" y="656436"/>
                  </a:cubicBezTo>
                  <a:cubicBezTo>
                    <a:pt x="116141" y="656332"/>
                    <a:pt x="118241" y="645606"/>
                    <a:pt x="118241" y="626255"/>
                  </a:cubicBezTo>
                  <a:cubicBezTo>
                    <a:pt x="118241" y="606576"/>
                    <a:pt x="116409" y="586376"/>
                    <a:pt x="112849" y="565937"/>
                  </a:cubicBezTo>
                  <a:cubicBezTo>
                    <a:pt x="112387" y="564983"/>
                    <a:pt x="112119" y="563911"/>
                    <a:pt x="112119" y="562779"/>
                  </a:cubicBezTo>
                  <a:cubicBezTo>
                    <a:pt x="112119" y="562585"/>
                    <a:pt x="112164" y="562406"/>
                    <a:pt x="112179" y="562213"/>
                  </a:cubicBezTo>
                  <a:cubicBezTo>
                    <a:pt x="104955" y="523078"/>
                    <a:pt x="91355" y="483095"/>
                    <a:pt x="71827" y="444050"/>
                  </a:cubicBezTo>
                  <a:cubicBezTo>
                    <a:pt x="66509" y="433428"/>
                    <a:pt x="60804" y="422583"/>
                    <a:pt x="55278" y="412110"/>
                  </a:cubicBezTo>
                  <a:cubicBezTo>
                    <a:pt x="28108" y="360552"/>
                    <a:pt x="0" y="307251"/>
                    <a:pt x="0" y="246218"/>
                  </a:cubicBezTo>
                  <a:cubicBezTo>
                    <a:pt x="0" y="110461"/>
                    <a:pt x="110436" y="0"/>
                    <a:pt x="246180" y="0"/>
                  </a:cubicBezTo>
                  <a:lnTo>
                    <a:pt x="249874" y="0"/>
                  </a:lnTo>
                  <a:cubicBezTo>
                    <a:pt x="385618" y="0"/>
                    <a:pt x="496054" y="110461"/>
                    <a:pt x="496054" y="246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7789113" y="828314"/>
              <a:ext cx="233131" cy="356731"/>
            </a:xfrm>
            <a:custGeom>
              <a:rect b="b" l="l" r="r" t="t"/>
              <a:pathLst>
                <a:path extrusionOk="0" h="713461" w="466262">
                  <a:moveTo>
                    <a:pt x="154929" y="650462"/>
                  </a:moveTo>
                  <a:lnTo>
                    <a:pt x="307654" y="650462"/>
                  </a:lnTo>
                  <a:lnTo>
                    <a:pt x="307654" y="708605"/>
                  </a:lnTo>
                  <a:cubicBezTo>
                    <a:pt x="307654" y="711287"/>
                    <a:pt x="305464" y="713462"/>
                    <a:pt x="302783" y="713462"/>
                  </a:cubicBezTo>
                  <a:lnTo>
                    <a:pt x="159800" y="713462"/>
                  </a:lnTo>
                  <a:cubicBezTo>
                    <a:pt x="157119" y="713462"/>
                    <a:pt x="154929" y="711287"/>
                    <a:pt x="154929" y="708605"/>
                  </a:cubicBezTo>
                  <a:lnTo>
                    <a:pt x="154929" y="650462"/>
                  </a:lnTo>
                  <a:close/>
                  <a:moveTo>
                    <a:pt x="348185" y="601138"/>
                  </a:moveTo>
                  <a:lnTo>
                    <a:pt x="118078" y="601138"/>
                  </a:lnTo>
                  <a:cubicBezTo>
                    <a:pt x="118182" y="604550"/>
                    <a:pt x="118241" y="607961"/>
                    <a:pt x="118241" y="611358"/>
                  </a:cubicBezTo>
                  <a:cubicBezTo>
                    <a:pt x="118241" y="621830"/>
                    <a:pt x="117660" y="629964"/>
                    <a:pt x="117080" y="635565"/>
                  </a:cubicBezTo>
                  <a:lnTo>
                    <a:pt x="147422" y="635565"/>
                  </a:lnTo>
                  <a:cubicBezTo>
                    <a:pt x="147437" y="635565"/>
                    <a:pt x="147467" y="635565"/>
                    <a:pt x="147482" y="635565"/>
                  </a:cubicBezTo>
                  <a:lnTo>
                    <a:pt x="315102" y="635565"/>
                  </a:lnTo>
                  <a:cubicBezTo>
                    <a:pt x="315117" y="635565"/>
                    <a:pt x="315147" y="635565"/>
                    <a:pt x="315161" y="635565"/>
                  </a:cubicBezTo>
                  <a:lnTo>
                    <a:pt x="349183" y="635565"/>
                  </a:lnTo>
                  <a:cubicBezTo>
                    <a:pt x="348602" y="629964"/>
                    <a:pt x="348021" y="621830"/>
                    <a:pt x="348021" y="611358"/>
                  </a:cubicBezTo>
                  <a:cubicBezTo>
                    <a:pt x="348021" y="607961"/>
                    <a:pt x="348081" y="604550"/>
                    <a:pt x="348185" y="601138"/>
                  </a:cubicBezTo>
                  <a:close/>
                  <a:moveTo>
                    <a:pt x="117303" y="586241"/>
                  </a:moveTo>
                  <a:lnTo>
                    <a:pt x="348960" y="586241"/>
                  </a:lnTo>
                  <a:cubicBezTo>
                    <a:pt x="349689" y="576022"/>
                    <a:pt x="350881" y="565713"/>
                    <a:pt x="352505" y="555330"/>
                  </a:cubicBezTo>
                  <a:lnTo>
                    <a:pt x="113758" y="555330"/>
                  </a:lnTo>
                  <a:cubicBezTo>
                    <a:pt x="115381" y="565713"/>
                    <a:pt x="116573" y="576022"/>
                    <a:pt x="117303" y="586241"/>
                  </a:cubicBezTo>
                  <a:close/>
                  <a:moveTo>
                    <a:pt x="234978" y="0"/>
                  </a:moveTo>
                  <a:lnTo>
                    <a:pt x="231284" y="0"/>
                  </a:lnTo>
                  <a:cubicBezTo>
                    <a:pt x="103763" y="0"/>
                    <a:pt x="0" y="103772"/>
                    <a:pt x="0" y="231321"/>
                  </a:cubicBezTo>
                  <a:cubicBezTo>
                    <a:pt x="0" y="288659"/>
                    <a:pt x="27229" y="340307"/>
                    <a:pt x="53550" y="390271"/>
                  </a:cubicBezTo>
                  <a:cubicBezTo>
                    <a:pt x="59121" y="400819"/>
                    <a:pt x="64870" y="411723"/>
                    <a:pt x="70248" y="422494"/>
                  </a:cubicBezTo>
                  <a:cubicBezTo>
                    <a:pt x="89701" y="461390"/>
                    <a:pt x="103480" y="501254"/>
                    <a:pt x="111136" y="540433"/>
                  </a:cubicBezTo>
                  <a:lnTo>
                    <a:pt x="225683" y="540433"/>
                  </a:lnTo>
                  <a:lnTo>
                    <a:pt x="225683" y="294454"/>
                  </a:lnTo>
                  <a:lnTo>
                    <a:pt x="154214" y="231306"/>
                  </a:lnTo>
                  <a:cubicBezTo>
                    <a:pt x="151131" y="228579"/>
                    <a:pt x="150833" y="223872"/>
                    <a:pt x="153559" y="220788"/>
                  </a:cubicBezTo>
                  <a:cubicBezTo>
                    <a:pt x="156285" y="217705"/>
                    <a:pt x="160992" y="217422"/>
                    <a:pt x="164075" y="220133"/>
                  </a:cubicBezTo>
                  <a:lnTo>
                    <a:pt x="231284" y="279527"/>
                  </a:lnTo>
                  <a:lnTo>
                    <a:pt x="298508" y="220133"/>
                  </a:lnTo>
                  <a:cubicBezTo>
                    <a:pt x="301592" y="217422"/>
                    <a:pt x="306299" y="217705"/>
                    <a:pt x="309024" y="220788"/>
                  </a:cubicBezTo>
                  <a:cubicBezTo>
                    <a:pt x="311750" y="223872"/>
                    <a:pt x="311452" y="228579"/>
                    <a:pt x="308369" y="231306"/>
                  </a:cubicBezTo>
                  <a:lnTo>
                    <a:pt x="240579" y="291192"/>
                  </a:lnTo>
                  <a:lnTo>
                    <a:pt x="240579" y="540433"/>
                  </a:lnTo>
                  <a:lnTo>
                    <a:pt x="354039" y="540433"/>
                  </a:lnTo>
                  <a:cubicBezTo>
                    <a:pt x="354411" y="540433"/>
                    <a:pt x="354754" y="540493"/>
                    <a:pt x="355111" y="540537"/>
                  </a:cubicBezTo>
                  <a:cubicBezTo>
                    <a:pt x="362768" y="501329"/>
                    <a:pt x="376531" y="461419"/>
                    <a:pt x="396015" y="422494"/>
                  </a:cubicBezTo>
                  <a:cubicBezTo>
                    <a:pt x="401392" y="411723"/>
                    <a:pt x="407142" y="400819"/>
                    <a:pt x="412713" y="390271"/>
                  </a:cubicBezTo>
                  <a:cubicBezTo>
                    <a:pt x="439033" y="340307"/>
                    <a:pt x="466263" y="288659"/>
                    <a:pt x="466263" y="231321"/>
                  </a:cubicBezTo>
                  <a:cubicBezTo>
                    <a:pt x="466263" y="103772"/>
                    <a:pt x="362500" y="0"/>
                    <a:pt x="234978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249874" y="0"/>
                  </a:moveTo>
                  <a:lnTo>
                    <a:pt x="246180" y="0"/>
                  </a:lnTo>
                  <a:cubicBezTo>
                    <a:pt x="110436" y="0"/>
                    <a:pt x="0" y="110461"/>
                    <a:pt x="0" y="246218"/>
                  </a:cubicBezTo>
                  <a:cubicBezTo>
                    <a:pt x="0" y="307251"/>
                    <a:pt x="28108" y="360552"/>
                    <a:pt x="55278" y="412110"/>
                  </a:cubicBezTo>
                  <a:cubicBezTo>
                    <a:pt x="60804" y="422583"/>
                    <a:pt x="66509" y="433428"/>
                    <a:pt x="71827" y="444050"/>
                  </a:cubicBezTo>
                  <a:cubicBezTo>
                    <a:pt x="91355" y="483095"/>
                    <a:pt x="104955" y="523078"/>
                    <a:pt x="112179" y="562213"/>
                  </a:cubicBezTo>
                  <a:cubicBezTo>
                    <a:pt x="112164" y="562406"/>
                    <a:pt x="112119" y="562585"/>
                    <a:pt x="112119" y="562779"/>
                  </a:cubicBezTo>
                  <a:cubicBezTo>
                    <a:pt x="112119" y="563911"/>
                    <a:pt x="112387" y="564983"/>
                    <a:pt x="112849" y="565937"/>
                  </a:cubicBezTo>
                  <a:cubicBezTo>
                    <a:pt x="116409" y="586376"/>
                    <a:pt x="118241" y="606576"/>
                    <a:pt x="118241" y="626255"/>
                  </a:cubicBezTo>
                  <a:cubicBezTo>
                    <a:pt x="118241" y="645606"/>
                    <a:pt x="116141" y="656332"/>
                    <a:pt x="116126" y="656436"/>
                  </a:cubicBezTo>
                  <a:cubicBezTo>
                    <a:pt x="115679" y="658626"/>
                    <a:pt x="116290" y="660890"/>
                    <a:pt x="117705" y="662618"/>
                  </a:cubicBezTo>
                  <a:cubicBezTo>
                    <a:pt x="119120" y="664361"/>
                    <a:pt x="121295" y="665359"/>
                    <a:pt x="123529" y="665359"/>
                  </a:cubicBezTo>
                  <a:lnTo>
                    <a:pt x="154929" y="665359"/>
                  </a:lnTo>
                  <a:lnTo>
                    <a:pt x="154929" y="723502"/>
                  </a:lnTo>
                  <a:cubicBezTo>
                    <a:pt x="154929" y="734392"/>
                    <a:pt x="163792" y="743256"/>
                    <a:pt x="174696" y="743256"/>
                  </a:cubicBezTo>
                  <a:lnTo>
                    <a:pt x="317679" y="743256"/>
                  </a:lnTo>
                  <a:cubicBezTo>
                    <a:pt x="328582" y="743256"/>
                    <a:pt x="337445" y="734392"/>
                    <a:pt x="337445" y="723502"/>
                  </a:cubicBezTo>
                  <a:lnTo>
                    <a:pt x="337445" y="665359"/>
                  </a:lnTo>
                  <a:lnTo>
                    <a:pt x="372629" y="665359"/>
                  </a:lnTo>
                  <a:cubicBezTo>
                    <a:pt x="374863" y="665359"/>
                    <a:pt x="376963" y="664346"/>
                    <a:pt x="378378" y="662633"/>
                  </a:cubicBezTo>
                  <a:cubicBezTo>
                    <a:pt x="379794" y="660905"/>
                    <a:pt x="380360" y="658626"/>
                    <a:pt x="379928" y="656436"/>
                  </a:cubicBezTo>
                  <a:cubicBezTo>
                    <a:pt x="379913" y="656332"/>
                    <a:pt x="377812" y="645606"/>
                    <a:pt x="377812" y="626255"/>
                  </a:cubicBezTo>
                  <a:cubicBezTo>
                    <a:pt x="377812" y="567754"/>
                    <a:pt x="393870" y="504740"/>
                    <a:pt x="424227" y="444050"/>
                  </a:cubicBezTo>
                  <a:cubicBezTo>
                    <a:pt x="429545" y="433428"/>
                    <a:pt x="435250" y="422583"/>
                    <a:pt x="440776" y="412110"/>
                  </a:cubicBezTo>
                  <a:cubicBezTo>
                    <a:pt x="467946" y="360552"/>
                    <a:pt x="496054" y="307251"/>
                    <a:pt x="496054" y="246218"/>
                  </a:cubicBezTo>
                  <a:cubicBezTo>
                    <a:pt x="496054" y="110461"/>
                    <a:pt x="385618" y="0"/>
                    <a:pt x="249874" y="0"/>
                  </a:cubicBezTo>
                  <a:close/>
                  <a:moveTo>
                    <a:pt x="322550" y="723502"/>
                  </a:moveTo>
                  <a:cubicBezTo>
                    <a:pt x="322550" y="726184"/>
                    <a:pt x="320360" y="728359"/>
                    <a:pt x="317679" y="728359"/>
                  </a:cubicBezTo>
                  <a:lnTo>
                    <a:pt x="174696" y="728359"/>
                  </a:lnTo>
                  <a:cubicBezTo>
                    <a:pt x="172015" y="728359"/>
                    <a:pt x="169825" y="726184"/>
                    <a:pt x="169825" y="723502"/>
                  </a:cubicBezTo>
                  <a:lnTo>
                    <a:pt x="169825" y="665359"/>
                  </a:lnTo>
                  <a:lnTo>
                    <a:pt x="322550" y="665359"/>
                  </a:lnTo>
                  <a:lnTo>
                    <a:pt x="322550" y="723502"/>
                  </a:lnTo>
                  <a:close/>
                  <a:moveTo>
                    <a:pt x="330057" y="650462"/>
                  </a:moveTo>
                  <a:cubicBezTo>
                    <a:pt x="330042" y="650462"/>
                    <a:pt x="330012" y="650462"/>
                    <a:pt x="329997" y="650462"/>
                  </a:cubicBezTo>
                  <a:lnTo>
                    <a:pt x="162377" y="650462"/>
                  </a:lnTo>
                  <a:cubicBezTo>
                    <a:pt x="162362" y="650462"/>
                    <a:pt x="162332" y="650462"/>
                    <a:pt x="162318" y="650462"/>
                  </a:cubicBezTo>
                  <a:lnTo>
                    <a:pt x="131975" y="650462"/>
                  </a:lnTo>
                  <a:cubicBezTo>
                    <a:pt x="132556" y="644861"/>
                    <a:pt x="133137" y="636727"/>
                    <a:pt x="133137" y="626255"/>
                  </a:cubicBezTo>
                  <a:cubicBezTo>
                    <a:pt x="133137" y="622858"/>
                    <a:pt x="133077" y="619447"/>
                    <a:pt x="132973" y="616035"/>
                  </a:cubicBezTo>
                  <a:lnTo>
                    <a:pt x="363081" y="616035"/>
                  </a:lnTo>
                  <a:cubicBezTo>
                    <a:pt x="362976" y="619447"/>
                    <a:pt x="362917" y="622858"/>
                    <a:pt x="362917" y="626255"/>
                  </a:cubicBezTo>
                  <a:cubicBezTo>
                    <a:pt x="362917" y="636727"/>
                    <a:pt x="363498" y="644861"/>
                    <a:pt x="364079" y="650462"/>
                  </a:cubicBezTo>
                  <a:lnTo>
                    <a:pt x="330057" y="650462"/>
                  </a:lnTo>
                  <a:close/>
                  <a:moveTo>
                    <a:pt x="363855" y="601138"/>
                  </a:moveTo>
                  <a:lnTo>
                    <a:pt x="132199" y="601138"/>
                  </a:lnTo>
                  <a:cubicBezTo>
                    <a:pt x="131469" y="590919"/>
                    <a:pt x="130277" y="580610"/>
                    <a:pt x="128653" y="570227"/>
                  </a:cubicBezTo>
                  <a:lnTo>
                    <a:pt x="367400" y="570227"/>
                  </a:lnTo>
                  <a:cubicBezTo>
                    <a:pt x="365777" y="580610"/>
                    <a:pt x="364585" y="590919"/>
                    <a:pt x="363855" y="601138"/>
                  </a:cubicBezTo>
                  <a:close/>
                  <a:moveTo>
                    <a:pt x="427608" y="405168"/>
                  </a:moveTo>
                  <a:cubicBezTo>
                    <a:pt x="422037" y="415716"/>
                    <a:pt x="416288" y="426620"/>
                    <a:pt x="410910" y="437391"/>
                  </a:cubicBezTo>
                  <a:cubicBezTo>
                    <a:pt x="391427" y="476316"/>
                    <a:pt x="377663" y="516226"/>
                    <a:pt x="370007" y="555434"/>
                  </a:cubicBezTo>
                  <a:cubicBezTo>
                    <a:pt x="369650" y="555390"/>
                    <a:pt x="369307" y="555330"/>
                    <a:pt x="368935" y="555330"/>
                  </a:cubicBezTo>
                  <a:lnTo>
                    <a:pt x="255475" y="555330"/>
                  </a:lnTo>
                  <a:lnTo>
                    <a:pt x="255475" y="306089"/>
                  </a:lnTo>
                  <a:lnTo>
                    <a:pt x="323265" y="246203"/>
                  </a:lnTo>
                  <a:cubicBezTo>
                    <a:pt x="326348" y="243476"/>
                    <a:pt x="326646" y="238769"/>
                    <a:pt x="323920" y="235685"/>
                  </a:cubicBezTo>
                  <a:cubicBezTo>
                    <a:pt x="321194" y="232602"/>
                    <a:pt x="316487" y="232319"/>
                    <a:pt x="313404" y="235030"/>
                  </a:cubicBezTo>
                  <a:lnTo>
                    <a:pt x="246180" y="294424"/>
                  </a:lnTo>
                  <a:lnTo>
                    <a:pt x="178971" y="235030"/>
                  </a:lnTo>
                  <a:cubicBezTo>
                    <a:pt x="175887" y="232319"/>
                    <a:pt x="171180" y="232602"/>
                    <a:pt x="168455" y="235685"/>
                  </a:cubicBezTo>
                  <a:cubicBezTo>
                    <a:pt x="165729" y="238769"/>
                    <a:pt x="166027" y="243476"/>
                    <a:pt x="169110" y="246203"/>
                  </a:cubicBezTo>
                  <a:lnTo>
                    <a:pt x="240579" y="309351"/>
                  </a:lnTo>
                  <a:lnTo>
                    <a:pt x="240579" y="555330"/>
                  </a:lnTo>
                  <a:lnTo>
                    <a:pt x="126032" y="555330"/>
                  </a:lnTo>
                  <a:cubicBezTo>
                    <a:pt x="118375" y="516151"/>
                    <a:pt x="104597" y="476287"/>
                    <a:pt x="85143" y="437391"/>
                  </a:cubicBezTo>
                  <a:cubicBezTo>
                    <a:pt x="79766" y="426620"/>
                    <a:pt x="74016" y="415716"/>
                    <a:pt x="68445" y="405168"/>
                  </a:cubicBezTo>
                  <a:cubicBezTo>
                    <a:pt x="42125" y="355204"/>
                    <a:pt x="14896" y="303556"/>
                    <a:pt x="14896" y="246218"/>
                  </a:cubicBezTo>
                  <a:cubicBezTo>
                    <a:pt x="14896" y="118669"/>
                    <a:pt x="118658" y="14897"/>
                    <a:pt x="246180" y="14897"/>
                  </a:cubicBezTo>
                  <a:lnTo>
                    <a:pt x="249874" y="14897"/>
                  </a:lnTo>
                  <a:cubicBezTo>
                    <a:pt x="377395" y="14897"/>
                    <a:pt x="481158" y="118669"/>
                    <a:pt x="481158" y="246218"/>
                  </a:cubicBezTo>
                  <a:cubicBezTo>
                    <a:pt x="481158" y="303556"/>
                    <a:pt x="453929" y="355204"/>
                    <a:pt x="427608" y="40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29"/>
          <p:cNvGrpSpPr/>
          <p:nvPr/>
        </p:nvGrpSpPr>
        <p:grpSpPr>
          <a:xfrm>
            <a:off x="4534838" y="1585828"/>
            <a:ext cx="371843" cy="371843"/>
            <a:chOff x="4534838" y="1585828"/>
            <a:chExt cx="371843" cy="371843"/>
          </a:xfrm>
        </p:grpSpPr>
        <p:sp>
          <p:nvSpPr>
            <p:cNvPr id="1275" name="Google Shape;1275;p29"/>
            <p:cNvSpPr/>
            <p:nvPr/>
          </p:nvSpPr>
          <p:spPr>
            <a:xfrm>
              <a:off x="4538562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4534838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557401"/>
                  </a:moveTo>
                  <a:cubicBezTo>
                    <a:pt x="561840" y="561244"/>
                    <a:pt x="559918" y="565550"/>
                    <a:pt x="556075" y="567024"/>
                  </a:cubicBezTo>
                  <a:cubicBezTo>
                    <a:pt x="555196" y="567367"/>
                    <a:pt x="554287" y="567516"/>
                    <a:pt x="553408" y="567516"/>
                  </a:cubicBezTo>
                  <a:cubicBezTo>
                    <a:pt x="550414" y="567516"/>
                    <a:pt x="547584" y="565698"/>
                    <a:pt x="546452" y="562734"/>
                  </a:cubicBezTo>
                  <a:cubicBezTo>
                    <a:pt x="533044" y="527815"/>
                    <a:pt x="509686" y="497977"/>
                    <a:pt x="478909" y="476451"/>
                  </a:cubicBezTo>
                  <a:cubicBezTo>
                    <a:pt x="447431" y="454433"/>
                    <a:pt x="410412" y="442798"/>
                    <a:pt x="371844" y="442798"/>
                  </a:cubicBezTo>
                  <a:cubicBezTo>
                    <a:pt x="333276" y="442798"/>
                    <a:pt x="296257" y="454433"/>
                    <a:pt x="264779" y="476451"/>
                  </a:cubicBezTo>
                  <a:cubicBezTo>
                    <a:pt x="234002" y="497977"/>
                    <a:pt x="210643" y="527815"/>
                    <a:pt x="197236" y="562734"/>
                  </a:cubicBezTo>
                  <a:cubicBezTo>
                    <a:pt x="195761" y="566577"/>
                    <a:pt x="191456" y="568484"/>
                    <a:pt x="187613" y="567024"/>
                  </a:cubicBezTo>
                  <a:cubicBezTo>
                    <a:pt x="183769" y="565550"/>
                    <a:pt x="181863" y="561244"/>
                    <a:pt x="183337" y="557401"/>
                  </a:cubicBezTo>
                  <a:cubicBezTo>
                    <a:pt x="197817" y="519697"/>
                    <a:pt x="223038" y="487489"/>
                    <a:pt x="256258" y="464250"/>
                  </a:cubicBezTo>
                  <a:cubicBezTo>
                    <a:pt x="290253" y="440474"/>
                    <a:pt x="330222" y="427901"/>
                    <a:pt x="371859" y="427901"/>
                  </a:cubicBezTo>
                  <a:cubicBezTo>
                    <a:pt x="413496" y="427901"/>
                    <a:pt x="453479" y="440474"/>
                    <a:pt x="487459" y="464250"/>
                  </a:cubicBezTo>
                  <a:cubicBezTo>
                    <a:pt x="520665" y="487489"/>
                    <a:pt x="545885" y="519711"/>
                    <a:pt x="560365" y="557401"/>
                  </a:cubicBezTo>
                  <a:close/>
                  <a:moveTo>
                    <a:pt x="226896" y="304778"/>
                  </a:moveTo>
                  <a:cubicBezTo>
                    <a:pt x="189400" y="304778"/>
                    <a:pt x="157744" y="275520"/>
                    <a:pt x="154824" y="238173"/>
                  </a:cubicBezTo>
                  <a:cubicBezTo>
                    <a:pt x="154512" y="234076"/>
                    <a:pt x="157566" y="230486"/>
                    <a:pt x="161677" y="230173"/>
                  </a:cubicBezTo>
                  <a:cubicBezTo>
                    <a:pt x="165789" y="229861"/>
                    <a:pt x="169364" y="232915"/>
                    <a:pt x="169677" y="237026"/>
                  </a:cubicBezTo>
                  <a:cubicBezTo>
                    <a:pt x="171986" y="266671"/>
                    <a:pt x="197117" y="289896"/>
                    <a:pt x="226896" y="289896"/>
                  </a:cubicBezTo>
                  <a:cubicBezTo>
                    <a:pt x="256675" y="289896"/>
                    <a:pt x="281806" y="266671"/>
                    <a:pt x="284130" y="237026"/>
                  </a:cubicBezTo>
                  <a:cubicBezTo>
                    <a:pt x="284443" y="232929"/>
                    <a:pt x="288018" y="229861"/>
                    <a:pt x="292130" y="230173"/>
                  </a:cubicBezTo>
                  <a:cubicBezTo>
                    <a:pt x="296227" y="230486"/>
                    <a:pt x="299296" y="234076"/>
                    <a:pt x="298983" y="238173"/>
                  </a:cubicBezTo>
                  <a:cubicBezTo>
                    <a:pt x="296063" y="275520"/>
                    <a:pt x="264407" y="304778"/>
                    <a:pt x="226896" y="304778"/>
                  </a:cubicBezTo>
                  <a:close/>
                  <a:moveTo>
                    <a:pt x="582919" y="238173"/>
                  </a:moveTo>
                  <a:cubicBezTo>
                    <a:pt x="580000" y="275520"/>
                    <a:pt x="548343" y="304778"/>
                    <a:pt x="510848" y="304778"/>
                  </a:cubicBezTo>
                  <a:cubicBezTo>
                    <a:pt x="473352" y="304778"/>
                    <a:pt x="441696" y="275520"/>
                    <a:pt x="438776" y="238173"/>
                  </a:cubicBezTo>
                  <a:cubicBezTo>
                    <a:pt x="438463" y="234076"/>
                    <a:pt x="441517" y="230486"/>
                    <a:pt x="445629" y="230173"/>
                  </a:cubicBezTo>
                  <a:cubicBezTo>
                    <a:pt x="449696" y="229861"/>
                    <a:pt x="453316" y="232915"/>
                    <a:pt x="453628" y="237026"/>
                  </a:cubicBezTo>
                  <a:cubicBezTo>
                    <a:pt x="455937" y="266671"/>
                    <a:pt x="481069" y="289896"/>
                    <a:pt x="510848" y="289896"/>
                  </a:cubicBezTo>
                  <a:cubicBezTo>
                    <a:pt x="540627" y="289896"/>
                    <a:pt x="565758" y="266671"/>
                    <a:pt x="568067" y="237026"/>
                  </a:cubicBezTo>
                  <a:cubicBezTo>
                    <a:pt x="568395" y="232929"/>
                    <a:pt x="571970" y="229861"/>
                    <a:pt x="576067" y="230173"/>
                  </a:cubicBezTo>
                  <a:cubicBezTo>
                    <a:pt x="580178" y="230486"/>
                    <a:pt x="583247" y="234076"/>
                    <a:pt x="582919" y="238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29"/>
          <p:cNvGrpSpPr/>
          <p:nvPr/>
        </p:nvGrpSpPr>
        <p:grpSpPr>
          <a:xfrm>
            <a:off x="3955019" y="1585828"/>
            <a:ext cx="371843" cy="371843"/>
            <a:chOff x="3955019" y="1585828"/>
            <a:chExt cx="371843" cy="371843"/>
          </a:xfrm>
        </p:grpSpPr>
        <p:sp>
          <p:nvSpPr>
            <p:cNvPr id="1278" name="Google Shape;1278;p29"/>
            <p:cNvSpPr/>
            <p:nvPr/>
          </p:nvSpPr>
          <p:spPr>
            <a:xfrm>
              <a:off x="3958743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3955019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459677"/>
                  </a:moveTo>
                  <a:cubicBezTo>
                    <a:pt x="545885" y="497381"/>
                    <a:pt x="520665" y="529588"/>
                    <a:pt x="487445" y="552827"/>
                  </a:cubicBezTo>
                  <a:cubicBezTo>
                    <a:pt x="453450" y="576603"/>
                    <a:pt x="413481" y="589176"/>
                    <a:pt x="371844" y="589176"/>
                  </a:cubicBezTo>
                  <a:cubicBezTo>
                    <a:pt x="330207" y="589176"/>
                    <a:pt x="290238" y="576603"/>
                    <a:pt x="256243" y="552827"/>
                  </a:cubicBezTo>
                  <a:cubicBezTo>
                    <a:pt x="223023" y="529588"/>
                    <a:pt x="197802" y="497381"/>
                    <a:pt x="183322" y="459677"/>
                  </a:cubicBezTo>
                  <a:cubicBezTo>
                    <a:pt x="181848" y="455833"/>
                    <a:pt x="183769" y="451528"/>
                    <a:pt x="187598" y="450053"/>
                  </a:cubicBezTo>
                  <a:cubicBezTo>
                    <a:pt x="191441" y="448578"/>
                    <a:pt x="195746" y="450500"/>
                    <a:pt x="197221" y="454343"/>
                  </a:cubicBezTo>
                  <a:cubicBezTo>
                    <a:pt x="210629" y="489262"/>
                    <a:pt x="233987" y="519101"/>
                    <a:pt x="264764" y="540627"/>
                  </a:cubicBezTo>
                  <a:cubicBezTo>
                    <a:pt x="296242" y="562645"/>
                    <a:pt x="333261" y="574279"/>
                    <a:pt x="371829" y="574279"/>
                  </a:cubicBezTo>
                  <a:cubicBezTo>
                    <a:pt x="410397" y="574279"/>
                    <a:pt x="447416" y="562645"/>
                    <a:pt x="478894" y="540627"/>
                  </a:cubicBezTo>
                  <a:cubicBezTo>
                    <a:pt x="509671" y="519101"/>
                    <a:pt x="533029" y="489262"/>
                    <a:pt x="546437" y="454343"/>
                  </a:cubicBezTo>
                  <a:cubicBezTo>
                    <a:pt x="547911" y="450500"/>
                    <a:pt x="552217" y="448593"/>
                    <a:pt x="556060" y="450053"/>
                  </a:cubicBezTo>
                  <a:cubicBezTo>
                    <a:pt x="559918" y="451528"/>
                    <a:pt x="561840" y="455833"/>
                    <a:pt x="560365" y="459677"/>
                  </a:cubicBezTo>
                  <a:close/>
                  <a:moveTo>
                    <a:pt x="169692" y="297910"/>
                  </a:moveTo>
                  <a:cubicBezTo>
                    <a:pt x="169379" y="302007"/>
                    <a:pt x="165789" y="305076"/>
                    <a:pt x="161692" y="304763"/>
                  </a:cubicBezTo>
                  <a:cubicBezTo>
                    <a:pt x="157595" y="304450"/>
                    <a:pt x="154527" y="300860"/>
                    <a:pt x="154839" y="296763"/>
                  </a:cubicBezTo>
                  <a:cubicBezTo>
                    <a:pt x="157759" y="259416"/>
                    <a:pt x="189400" y="230159"/>
                    <a:pt x="226911" y="230159"/>
                  </a:cubicBezTo>
                  <a:cubicBezTo>
                    <a:pt x="264422" y="230159"/>
                    <a:pt x="296078" y="259416"/>
                    <a:pt x="298983" y="296763"/>
                  </a:cubicBezTo>
                  <a:cubicBezTo>
                    <a:pt x="299296" y="300860"/>
                    <a:pt x="296242" y="304450"/>
                    <a:pt x="292130" y="304763"/>
                  </a:cubicBezTo>
                  <a:cubicBezTo>
                    <a:pt x="291936" y="304778"/>
                    <a:pt x="291743" y="304793"/>
                    <a:pt x="291549" y="304793"/>
                  </a:cubicBezTo>
                  <a:cubicBezTo>
                    <a:pt x="287706" y="304793"/>
                    <a:pt x="284443" y="301828"/>
                    <a:pt x="284130" y="297925"/>
                  </a:cubicBezTo>
                  <a:cubicBezTo>
                    <a:pt x="281821" y="268280"/>
                    <a:pt x="256675" y="245056"/>
                    <a:pt x="226896" y="245056"/>
                  </a:cubicBezTo>
                  <a:cubicBezTo>
                    <a:pt x="197132" y="245041"/>
                    <a:pt x="172001" y="268265"/>
                    <a:pt x="169692" y="297910"/>
                  </a:cubicBezTo>
                  <a:close/>
                  <a:moveTo>
                    <a:pt x="582919" y="296748"/>
                  </a:moveTo>
                  <a:cubicBezTo>
                    <a:pt x="583232" y="300845"/>
                    <a:pt x="580178" y="304435"/>
                    <a:pt x="576067" y="304748"/>
                  </a:cubicBezTo>
                  <a:cubicBezTo>
                    <a:pt x="575873" y="304763"/>
                    <a:pt x="575679" y="304778"/>
                    <a:pt x="575486" y="304778"/>
                  </a:cubicBezTo>
                  <a:cubicBezTo>
                    <a:pt x="571642" y="304778"/>
                    <a:pt x="568380" y="301813"/>
                    <a:pt x="568067" y="297910"/>
                  </a:cubicBezTo>
                  <a:cubicBezTo>
                    <a:pt x="565758" y="268265"/>
                    <a:pt x="540627" y="245041"/>
                    <a:pt x="510848" y="245041"/>
                  </a:cubicBezTo>
                  <a:cubicBezTo>
                    <a:pt x="481084" y="245041"/>
                    <a:pt x="455952" y="268265"/>
                    <a:pt x="453628" y="297910"/>
                  </a:cubicBezTo>
                  <a:cubicBezTo>
                    <a:pt x="453301" y="302007"/>
                    <a:pt x="449725" y="305076"/>
                    <a:pt x="445629" y="304763"/>
                  </a:cubicBezTo>
                  <a:cubicBezTo>
                    <a:pt x="441532" y="304450"/>
                    <a:pt x="438463" y="300860"/>
                    <a:pt x="438776" y="296763"/>
                  </a:cubicBezTo>
                  <a:cubicBezTo>
                    <a:pt x="441696" y="259416"/>
                    <a:pt x="473337" y="230159"/>
                    <a:pt x="510848" y="230159"/>
                  </a:cubicBezTo>
                  <a:cubicBezTo>
                    <a:pt x="548358" y="230144"/>
                    <a:pt x="580015" y="259401"/>
                    <a:pt x="582919" y="296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29"/>
          <p:cNvGrpSpPr/>
          <p:nvPr/>
        </p:nvGrpSpPr>
        <p:grpSpPr>
          <a:xfrm>
            <a:off x="8265608" y="798706"/>
            <a:ext cx="301309" cy="415826"/>
            <a:chOff x="8265608" y="798706"/>
            <a:chExt cx="301309" cy="415826"/>
          </a:xfrm>
        </p:grpSpPr>
        <p:sp>
          <p:nvSpPr>
            <p:cNvPr id="1281" name="Google Shape;1281;p29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599432" y="729632"/>
                  </a:moveTo>
                  <a:cubicBezTo>
                    <a:pt x="596056" y="734540"/>
                    <a:pt x="590468" y="737486"/>
                    <a:pt x="584497" y="737486"/>
                  </a:cubicBezTo>
                  <a:lnTo>
                    <a:pt x="403394" y="737486"/>
                  </a:lnTo>
                  <a:cubicBezTo>
                    <a:pt x="399153" y="790118"/>
                    <a:pt x="355013" y="831652"/>
                    <a:pt x="301326" y="831652"/>
                  </a:cubicBezTo>
                  <a:cubicBezTo>
                    <a:pt x="247622" y="831652"/>
                    <a:pt x="203465" y="790118"/>
                    <a:pt x="199224" y="737486"/>
                  </a:cubicBezTo>
                  <a:lnTo>
                    <a:pt x="18121" y="737486"/>
                  </a:lnTo>
                  <a:cubicBezTo>
                    <a:pt x="12151" y="737486"/>
                    <a:pt x="6562" y="734540"/>
                    <a:pt x="3186" y="729632"/>
                  </a:cubicBezTo>
                  <a:cubicBezTo>
                    <a:pt x="-190" y="724706"/>
                    <a:pt x="-939" y="718450"/>
                    <a:pt x="1207" y="712875"/>
                  </a:cubicBezTo>
                  <a:cubicBezTo>
                    <a:pt x="8026" y="695104"/>
                    <a:pt x="19086" y="663038"/>
                    <a:pt x="28915" y="619891"/>
                  </a:cubicBezTo>
                  <a:cubicBezTo>
                    <a:pt x="28982" y="619491"/>
                    <a:pt x="29065" y="619109"/>
                    <a:pt x="29181" y="618726"/>
                  </a:cubicBezTo>
                  <a:cubicBezTo>
                    <a:pt x="40192" y="570037"/>
                    <a:pt x="49588" y="507388"/>
                    <a:pt x="49605" y="435353"/>
                  </a:cubicBezTo>
                  <a:cubicBezTo>
                    <a:pt x="49605" y="435336"/>
                    <a:pt x="49588" y="435320"/>
                    <a:pt x="49588" y="435303"/>
                  </a:cubicBezTo>
                  <a:lnTo>
                    <a:pt x="49588" y="348093"/>
                  </a:lnTo>
                  <a:cubicBezTo>
                    <a:pt x="49588" y="221811"/>
                    <a:pt x="142975" y="116963"/>
                    <a:pt x="264287" y="98991"/>
                  </a:cubicBezTo>
                  <a:cubicBezTo>
                    <a:pt x="252412" y="88641"/>
                    <a:pt x="244894" y="73416"/>
                    <a:pt x="244894" y="56460"/>
                  </a:cubicBezTo>
                  <a:cubicBezTo>
                    <a:pt x="244894" y="25326"/>
                    <a:pt x="270191" y="0"/>
                    <a:pt x="301309" y="0"/>
                  </a:cubicBezTo>
                  <a:cubicBezTo>
                    <a:pt x="332427" y="0"/>
                    <a:pt x="357724" y="25326"/>
                    <a:pt x="357724" y="56460"/>
                  </a:cubicBezTo>
                  <a:cubicBezTo>
                    <a:pt x="357724" y="73399"/>
                    <a:pt x="350223" y="88608"/>
                    <a:pt x="338364" y="98958"/>
                  </a:cubicBezTo>
                  <a:cubicBezTo>
                    <a:pt x="391536" y="106762"/>
                    <a:pt x="440599" y="131323"/>
                    <a:pt x="479301" y="170028"/>
                  </a:cubicBezTo>
                  <a:cubicBezTo>
                    <a:pt x="526851" y="217568"/>
                    <a:pt x="553030" y="280817"/>
                    <a:pt x="553030" y="348093"/>
                  </a:cubicBezTo>
                  <a:lnTo>
                    <a:pt x="553030" y="435303"/>
                  </a:lnTo>
                  <a:cubicBezTo>
                    <a:pt x="553030" y="435320"/>
                    <a:pt x="553013" y="435336"/>
                    <a:pt x="553013" y="435353"/>
                  </a:cubicBezTo>
                  <a:cubicBezTo>
                    <a:pt x="553030" y="572084"/>
                    <a:pt x="586858" y="674986"/>
                    <a:pt x="601411" y="712875"/>
                  </a:cubicBezTo>
                  <a:cubicBezTo>
                    <a:pt x="603557" y="718450"/>
                    <a:pt x="602808" y="724706"/>
                    <a:pt x="599432" y="729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8273921" y="807025"/>
              <a:ext cx="284685" cy="399185"/>
            </a:xfrm>
            <a:custGeom>
              <a:rect b="b" l="l" r="r" t="t"/>
              <a:pathLst>
                <a:path extrusionOk="0" h="798371" w="569370">
                  <a:moveTo>
                    <a:pt x="284683" y="720846"/>
                  </a:moveTo>
                  <a:lnTo>
                    <a:pt x="370104" y="720846"/>
                  </a:lnTo>
                  <a:cubicBezTo>
                    <a:pt x="365912" y="764293"/>
                    <a:pt x="329206" y="798372"/>
                    <a:pt x="284700" y="798372"/>
                  </a:cubicBezTo>
                  <a:cubicBezTo>
                    <a:pt x="240177" y="798372"/>
                    <a:pt x="203454" y="764293"/>
                    <a:pt x="199263" y="720846"/>
                  </a:cubicBezTo>
                  <a:lnTo>
                    <a:pt x="284683" y="720846"/>
                  </a:lnTo>
                  <a:close/>
                  <a:moveTo>
                    <a:pt x="569268" y="702209"/>
                  </a:moveTo>
                  <a:cubicBezTo>
                    <a:pt x="562582" y="684803"/>
                    <a:pt x="551938" y="654019"/>
                    <a:pt x="542225" y="612769"/>
                  </a:cubicBezTo>
                  <a:lnTo>
                    <a:pt x="27142" y="612769"/>
                  </a:lnTo>
                  <a:cubicBezTo>
                    <a:pt x="17429" y="654019"/>
                    <a:pt x="6784" y="684803"/>
                    <a:pt x="115" y="702209"/>
                  </a:cubicBezTo>
                  <a:cubicBezTo>
                    <a:pt x="-85" y="702691"/>
                    <a:pt x="-18" y="703141"/>
                    <a:pt x="265" y="703557"/>
                  </a:cubicBezTo>
                  <a:cubicBezTo>
                    <a:pt x="564" y="703989"/>
                    <a:pt x="963" y="704206"/>
                    <a:pt x="1495" y="704206"/>
                  </a:cubicBezTo>
                  <a:lnTo>
                    <a:pt x="190548" y="704206"/>
                  </a:lnTo>
                  <a:lnTo>
                    <a:pt x="284683" y="704206"/>
                  </a:lnTo>
                  <a:lnTo>
                    <a:pt x="378819" y="704206"/>
                  </a:lnTo>
                  <a:lnTo>
                    <a:pt x="567871" y="704206"/>
                  </a:lnTo>
                  <a:cubicBezTo>
                    <a:pt x="568403" y="704206"/>
                    <a:pt x="568802" y="703989"/>
                    <a:pt x="569102" y="703557"/>
                  </a:cubicBezTo>
                  <a:cubicBezTo>
                    <a:pt x="569384" y="703141"/>
                    <a:pt x="569451" y="702691"/>
                    <a:pt x="569268" y="702209"/>
                  </a:cubicBezTo>
                  <a:close/>
                  <a:moveTo>
                    <a:pt x="284683" y="79622"/>
                  </a:moveTo>
                  <a:cubicBezTo>
                    <a:pt x="306620" y="79622"/>
                    <a:pt x="324466" y="61768"/>
                    <a:pt x="324466" y="39820"/>
                  </a:cubicBezTo>
                  <a:cubicBezTo>
                    <a:pt x="324466" y="17871"/>
                    <a:pt x="306620" y="0"/>
                    <a:pt x="284683" y="0"/>
                  </a:cubicBezTo>
                  <a:cubicBezTo>
                    <a:pt x="262746" y="0"/>
                    <a:pt x="244900" y="17871"/>
                    <a:pt x="244900" y="39820"/>
                  </a:cubicBezTo>
                  <a:cubicBezTo>
                    <a:pt x="244900" y="61768"/>
                    <a:pt x="262746" y="79622"/>
                    <a:pt x="284683" y="79622"/>
                  </a:cubicBezTo>
                  <a:close/>
                  <a:moveTo>
                    <a:pt x="538483" y="596129"/>
                  </a:moveTo>
                  <a:cubicBezTo>
                    <a:pt x="528171" y="547873"/>
                    <a:pt x="519755" y="487436"/>
                    <a:pt x="519755" y="418663"/>
                  </a:cubicBezTo>
                  <a:cubicBezTo>
                    <a:pt x="519755" y="418646"/>
                    <a:pt x="519772" y="418630"/>
                    <a:pt x="519772" y="418613"/>
                  </a:cubicBezTo>
                  <a:lnTo>
                    <a:pt x="519772" y="331453"/>
                  </a:lnTo>
                  <a:cubicBezTo>
                    <a:pt x="519772" y="268620"/>
                    <a:pt x="495323" y="209564"/>
                    <a:pt x="450917" y="165152"/>
                  </a:cubicBezTo>
                  <a:cubicBezTo>
                    <a:pt x="406494" y="120740"/>
                    <a:pt x="347468" y="96263"/>
                    <a:pt x="284683" y="96263"/>
                  </a:cubicBezTo>
                  <a:cubicBezTo>
                    <a:pt x="155056" y="96263"/>
                    <a:pt x="49594" y="201777"/>
                    <a:pt x="49594" y="331453"/>
                  </a:cubicBezTo>
                  <a:lnTo>
                    <a:pt x="49594" y="418613"/>
                  </a:lnTo>
                  <a:cubicBezTo>
                    <a:pt x="49594" y="418630"/>
                    <a:pt x="49611" y="418646"/>
                    <a:pt x="49611" y="418663"/>
                  </a:cubicBezTo>
                  <a:cubicBezTo>
                    <a:pt x="49611" y="487436"/>
                    <a:pt x="41195" y="547873"/>
                    <a:pt x="30884" y="596129"/>
                  </a:cubicBezTo>
                  <a:lnTo>
                    <a:pt x="538483" y="596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601411" y="712875"/>
                  </a:moveTo>
                  <a:cubicBezTo>
                    <a:pt x="586858" y="674986"/>
                    <a:pt x="553030" y="572084"/>
                    <a:pt x="553013" y="435353"/>
                  </a:cubicBezTo>
                  <a:cubicBezTo>
                    <a:pt x="553013" y="435336"/>
                    <a:pt x="553030" y="435320"/>
                    <a:pt x="553030" y="435303"/>
                  </a:cubicBezTo>
                  <a:lnTo>
                    <a:pt x="553030" y="348093"/>
                  </a:lnTo>
                  <a:cubicBezTo>
                    <a:pt x="553030" y="280817"/>
                    <a:pt x="526851" y="217568"/>
                    <a:pt x="479301" y="170028"/>
                  </a:cubicBezTo>
                  <a:cubicBezTo>
                    <a:pt x="440599" y="131323"/>
                    <a:pt x="391536" y="106762"/>
                    <a:pt x="338364" y="98958"/>
                  </a:cubicBezTo>
                  <a:cubicBezTo>
                    <a:pt x="350223" y="88608"/>
                    <a:pt x="357724" y="73399"/>
                    <a:pt x="357724" y="56460"/>
                  </a:cubicBezTo>
                  <a:cubicBezTo>
                    <a:pt x="357724" y="25326"/>
                    <a:pt x="332427" y="0"/>
                    <a:pt x="301309" y="0"/>
                  </a:cubicBezTo>
                  <a:cubicBezTo>
                    <a:pt x="270191" y="0"/>
                    <a:pt x="244894" y="25326"/>
                    <a:pt x="244894" y="56460"/>
                  </a:cubicBezTo>
                  <a:cubicBezTo>
                    <a:pt x="244894" y="73416"/>
                    <a:pt x="252412" y="88641"/>
                    <a:pt x="264287" y="98991"/>
                  </a:cubicBezTo>
                  <a:cubicBezTo>
                    <a:pt x="142975" y="116963"/>
                    <a:pt x="49588" y="221811"/>
                    <a:pt x="49588" y="348093"/>
                  </a:cubicBezTo>
                  <a:lnTo>
                    <a:pt x="49588" y="435303"/>
                  </a:lnTo>
                  <a:cubicBezTo>
                    <a:pt x="49588" y="435320"/>
                    <a:pt x="49605" y="435336"/>
                    <a:pt x="49605" y="435353"/>
                  </a:cubicBezTo>
                  <a:cubicBezTo>
                    <a:pt x="49588" y="507388"/>
                    <a:pt x="40192" y="570037"/>
                    <a:pt x="29181" y="618726"/>
                  </a:cubicBezTo>
                  <a:cubicBezTo>
                    <a:pt x="29065" y="619109"/>
                    <a:pt x="28982" y="619491"/>
                    <a:pt x="28915" y="619891"/>
                  </a:cubicBezTo>
                  <a:cubicBezTo>
                    <a:pt x="19086" y="663038"/>
                    <a:pt x="8026" y="695104"/>
                    <a:pt x="1207" y="712875"/>
                  </a:cubicBezTo>
                  <a:cubicBezTo>
                    <a:pt x="-939" y="718450"/>
                    <a:pt x="-190" y="724706"/>
                    <a:pt x="3186" y="729632"/>
                  </a:cubicBezTo>
                  <a:cubicBezTo>
                    <a:pt x="6562" y="734540"/>
                    <a:pt x="12151" y="737486"/>
                    <a:pt x="18121" y="737486"/>
                  </a:cubicBezTo>
                  <a:lnTo>
                    <a:pt x="199224" y="737486"/>
                  </a:lnTo>
                  <a:cubicBezTo>
                    <a:pt x="203465" y="790118"/>
                    <a:pt x="247622" y="831652"/>
                    <a:pt x="301326" y="831652"/>
                  </a:cubicBezTo>
                  <a:cubicBezTo>
                    <a:pt x="355013" y="831652"/>
                    <a:pt x="399153" y="790118"/>
                    <a:pt x="403394" y="737486"/>
                  </a:cubicBezTo>
                  <a:lnTo>
                    <a:pt x="584497" y="737486"/>
                  </a:lnTo>
                  <a:cubicBezTo>
                    <a:pt x="590468" y="737486"/>
                    <a:pt x="596056" y="734540"/>
                    <a:pt x="599432" y="729632"/>
                  </a:cubicBezTo>
                  <a:cubicBezTo>
                    <a:pt x="602808" y="724706"/>
                    <a:pt x="603557" y="718450"/>
                    <a:pt x="601411" y="712875"/>
                  </a:cubicBezTo>
                  <a:close/>
                  <a:moveTo>
                    <a:pt x="261526" y="56460"/>
                  </a:moveTo>
                  <a:cubicBezTo>
                    <a:pt x="261526" y="34511"/>
                    <a:pt x="279372" y="16640"/>
                    <a:pt x="301309" y="16640"/>
                  </a:cubicBezTo>
                  <a:cubicBezTo>
                    <a:pt x="323246" y="16640"/>
                    <a:pt x="341092" y="34511"/>
                    <a:pt x="341092" y="56460"/>
                  </a:cubicBezTo>
                  <a:cubicBezTo>
                    <a:pt x="341092" y="78408"/>
                    <a:pt x="323246" y="96263"/>
                    <a:pt x="301309" y="96263"/>
                  </a:cubicBezTo>
                  <a:cubicBezTo>
                    <a:pt x="279372" y="96263"/>
                    <a:pt x="261526" y="78408"/>
                    <a:pt x="261526" y="56460"/>
                  </a:cubicBezTo>
                  <a:close/>
                  <a:moveTo>
                    <a:pt x="66237" y="435303"/>
                  </a:moveTo>
                  <a:cubicBezTo>
                    <a:pt x="66237" y="435286"/>
                    <a:pt x="66220" y="435270"/>
                    <a:pt x="66220" y="435253"/>
                  </a:cubicBezTo>
                  <a:lnTo>
                    <a:pt x="66220" y="348093"/>
                  </a:lnTo>
                  <a:cubicBezTo>
                    <a:pt x="66220" y="218417"/>
                    <a:pt x="171682" y="112903"/>
                    <a:pt x="301309" y="112903"/>
                  </a:cubicBezTo>
                  <a:cubicBezTo>
                    <a:pt x="364094" y="112903"/>
                    <a:pt x="423119" y="137380"/>
                    <a:pt x="467543" y="181792"/>
                  </a:cubicBezTo>
                  <a:cubicBezTo>
                    <a:pt x="511949" y="226204"/>
                    <a:pt x="536398" y="285260"/>
                    <a:pt x="536398" y="348093"/>
                  </a:cubicBezTo>
                  <a:lnTo>
                    <a:pt x="536398" y="435253"/>
                  </a:lnTo>
                  <a:cubicBezTo>
                    <a:pt x="536398" y="435270"/>
                    <a:pt x="536381" y="435286"/>
                    <a:pt x="536381" y="435303"/>
                  </a:cubicBezTo>
                  <a:cubicBezTo>
                    <a:pt x="536381" y="504076"/>
                    <a:pt x="544797" y="564513"/>
                    <a:pt x="555109" y="612769"/>
                  </a:cubicBezTo>
                  <a:lnTo>
                    <a:pt x="47509" y="612769"/>
                  </a:lnTo>
                  <a:cubicBezTo>
                    <a:pt x="57821" y="564513"/>
                    <a:pt x="66237" y="504076"/>
                    <a:pt x="66237" y="435303"/>
                  </a:cubicBezTo>
                  <a:close/>
                  <a:moveTo>
                    <a:pt x="301326" y="815012"/>
                  </a:moveTo>
                  <a:cubicBezTo>
                    <a:pt x="256803" y="815012"/>
                    <a:pt x="220080" y="780933"/>
                    <a:pt x="215889" y="737486"/>
                  </a:cubicBezTo>
                  <a:lnTo>
                    <a:pt x="301309" y="737486"/>
                  </a:lnTo>
                  <a:lnTo>
                    <a:pt x="386729" y="737486"/>
                  </a:lnTo>
                  <a:cubicBezTo>
                    <a:pt x="382538" y="780933"/>
                    <a:pt x="345832" y="815012"/>
                    <a:pt x="301326" y="815012"/>
                  </a:cubicBezTo>
                  <a:close/>
                  <a:moveTo>
                    <a:pt x="585727" y="720197"/>
                  </a:moveTo>
                  <a:cubicBezTo>
                    <a:pt x="585428" y="720629"/>
                    <a:pt x="585029" y="720846"/>
                    <a:pt x="584497" y="720846"/>
                  </a:cubicBezTo>
                  <a:lnTo>
                    <a:pt x="395444" y="720846"/>
                  </a:lnTo>
                  <a:lnTo>
                    <a:pt x="301309" y="720846"/>
                  </a:lnTo>
                  <a:lnTo>
                    <a:pt x="207174" y="720846"/>
                  </a:lnTo>
                  <a:lnTo>
                    <a:pt x="18121" y="720846"/>
                  </a:lnTo>
                  <a:cubicBezTo>
                    <a:pt x="17589" y="720846"/>
                    <a:pt x="17190" y="720629"/>
                    <a:pt x="16891" y="720197"/>
                  </a:cubicBezTo>
                  <a:cubicBezTo>
                    <a:pt x="16608" y="719781"/>
                    <a:pt x="16541" y="719331"/>
                    <a:pt x="16741" y="718849"/>
                  </a:cubicBezTo>
                  <a:cubicBezTo>
                    <a:pt x="23410" y="701443"/>
                    <a:pt x="34054" y="670659"/>
                    <a:pt x="43767" y="629409"/>
                  </a:cubicBezTo>
                  <a:lnTo>
                    <a:pt x="558851" y="629409"/>
                  </a:lnTo>
                  <a:cubicBezTo>
                    <a:pt x="568564" y="670659"/>
                    <a:pt x="579208" y="701443"/>
                    <a:pt x="585894" y="718849"/>
                  </a:cubicBezTo>
                  <a:cubicBezTo>
                    <a:pt x="586077" y="719331"/>
                    <a:pt x="586010" y="719781"/>
                    <a:pt x="585727" y="720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29"/>
          <p:cNvGrpSpPr/>
          <p:nvPr/>
        </p:nvGrpSpPr>
        <p:grpSpPr>
          <a:xfrm>
            <a:off x="7502444" y="1563667"/>
            <a:ext cx="413490" cy="415626"/>
            <a:chOff x="7502444" y="1563667"/>
            <a:chExt cx="413490" cy="415626"/>
          </a:xfrm>
        </p:grpSpPr>
        <p:sp>
          <p:nvSpPr>
            <p:cNvPr id="1285" name="Google Shape;1285;p29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826980" y="205969"/>
                  </a:moveTo>
                  <a:lnTo>
                    <a:pt x="826980" y="308821"/>
                  </a:lnTo>
                  <a:cubicBezTo>
                    <a:pt x="826980" y="328906"/>
                    <a:pt x="810631" y="345246"/>
                    <a:pt x="790535" y="345246"/>
                  </a:cubicBezTo>
                  <a:lnTo>
                    <a:pt x="778498" y="345246"/>
                  </a:lnTo>
                  <a:lnTo>
                    <a:pt x="778498" y="789968"/>
                  </a:lnTo>
                  <a:cubicBezTo>
                    <a:pt x="778498" y="812731"/>
                    <a:pt x="759967" y="831251"/>
                    <a:pt x="737191" y="831251"/>
                  </a:cubicBezTo>
                  <a:lnTo>
                    <a:pt x="481827" y="831251"/>
                  </a:lnTo>
                  <a:lnTo>
                    <a:pt x="345170" y="831251"/>
                  </a:lnTo>
                  <a:lnTo>
                    <a:pt x="89806" y="831251"/>
                  </a:lnTo>
                  <a:cubicBezTo>
                    <a:pt x="67013" y="831251"/>
                    <a:pt x="48482" y="812731"/>
                    <a:pt x="48482" y="789968"/>
                  </a:cubicBezTo>
                  <a:lnTo>
                    <a:pt x="48482" y="345246"/>
                  </a:lnTo>
                  <a:lnTo>
                    <a:pt x="36445" y="345246"/>
                  </a:lnTo>
                  <a:cubicBezTo>
                    <a:pt x="16349" y="345246"/>
                    <a:pt x="0" y="328906"/>
                    <a:pt x="0" y="308821"/>
                  </a:cubicBezTo>
                  <a:lnTo>
                    <a:pt x="0" y="205969"/>
                  </a:lnTo>
                  <a:cubicBezTo>
                    <a:pt x="0" y="185885"/>
                    <a:pt x="16349" y="169544"/>
                    <a:pt x="36445" y="169544"/>
                  </a:cubicBezTo>
                  <a:lnTo>
                    <a:pt x="211761" y="169544"/>
                  </a:lnTo>
                  <a:cubicBezTo>
                    <a:pt x="204934" y="163654"/>
                    <a:pt x="198941" y="157048"/>
                    <a:pt x="193780" y="149793"/>
                  </a:cubicBezTo>
                  <a:cubicBezTo>
                    <a:pt x="173984" y="121904"/>
                    <a:pt x="167707" y="81635"/>
                    <a:pt x="178512" y="51866"/>
                  </a:cubicBezTo>
                  <a:cubicBezTo>
                    <a:pt x="193330" y="10982"/>
                    <a:pt x="232372" y="-1548"/>
                    <a:pt x="261292" y="149"/>
                  </a:cubicBezTo>
                  <a:cubicBezTo>
                    <a:pt x="298553" y="2312"/>
                    <a:pt x="335414" y="22613"/>
                    <a:pt x="362402" y="55860"/>
                  </a:cubicBezTo>
                  <a:cubicBezTo>
                    <a:pt x="381449" y="79339"/>
                    <a:pt x="403459" y="116995"/>
                    <a:pt x="413498" y="157730"/>
                  </a:cubicBezTo>
                  <a:cubicBezTo>
                    <a:pt x="423521" y="116995"/>
                    <a:pt x="445548" y="79339"/>
                    <a:pt x="464578" y="55860"/>
                  </a:cubicBezTo>
                  <a:cubicBezTo>
                    <a:pt x="491583" y="22613"/>
                    <a:pt x="528428" y="2312"/>
                    <a:pt x="565705" y="149"/>
                  </a:cubicBezTo>
                  <a:cubicBezTo>
                    <a:pt x="594625" y="-1548"/>
                    <a:pt x="633650" y="10982"/>
                    <a:pt x="648468" y="51866"/>
                  </a:cubicBezTo>
                  <a:cubicBezTo>
                    <a:pt x="659273" y="81635"/>
                    <a:pt x="652997" y="121904"/>
                    <a:pt x="633201" y="149793"/>
                  </a:cubicBezTo>
                  <a:cubicBezTo>
                    <a:pt x="628056" y="157048"/>
                    <a:pt x="622046" y="163637"/>
                    <a:pt x="615236" y="169544"/>
                  </a:cubicBezTo>
                  <a:lnTo>
                    <a:pt x="790535" y="169544"/>
                  </a:lnTo>
                  <a:cubicBezTo>
                    <a:pt x="810631" y="169544"/>
                    <a:pt x="826980" y="185885"/>
                    <a:pt x="826980" y="20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7510769" y="1571984"/>
              <a:ext cx="396840" cy="398989"/>
            </a:xfrm>
            <a:custGeom>
              <a:rect b="b" l="l" r="r" t="t"/>
              <a:pathLst>
                <a:path extrusionOk="0" h="797977" w="793681">
                  <a:moveTo>
                    <a:pt x="48482" y="328613"/>
                  </a:moveTo>
                  <a:lnTo>
                    <a:pt x="328521" y="328613"/>
                  </a:lnTo>
                  <a:lnTo>
                    <a:pt x="328521" y="797978"/>
                  </a:lnTo>
                  <a:lnTo>
                    <a:pt x="73156" y="797978"/>
                  </a:lnTo>
                  <a:cubicBezTo>
                    <a:pt x="59554" y="797978"/>
                    <a:pt x="48482" y="786929"/>
                    <a:pt x="48482" y="773334"/>
                  </a:cubicBezTo>
                  <a:lnTo>
                    <a:pt x="48482" y="328613"/>
                  </a:lnTo>
                  <a:close/>
                  <a:moveTo>
                    <a:pt x="345170" y="797978"/>
                  </a:moveTo>
                  <a:lnTo>
                    <a:pt x="448528" y="797978"/>
                  </a:lnTo>
                  <a:lnTo>
                    <a:pt x="448528" y="328613"/>
                  </a:lnTo>
                  <a:lnTo>
                    <a:pt x="345170" y="328613"/>
                  </a:lnTo>
                  <a:lnTo>
                    <a:pt x="345170" y="797978"/>
                  </a:lnTo>
                  <a:close/>
                  <a:moveTo>
                    <a:pt x="465177" y="797978"/>
                  </a:moveTo>
                  <a:lnTo>
                    <a:pt x="720542" y="797978"/>
                  </a:lnTo>
                  <a:cubicBezTo>
                    <a:pt x="734145" y="797978"/>
                    <a:pt x="745200" y="786929"/>
                    <a:pt x="745200" y="773334"/>
                  </a:cubicBezTo>
                  <a:lnTo>
                    <a:pt x="745200" y="328613"/>
                  </a:lnTo>
                  <a:lnTo>
                    <a:pt x="465177" y="328613"/>
                  </a:lnTo>
                  <a:lnTo>
                    <a:pt x="465177" y="797978"/>
                  </a:lnTo>
                  <a:close/>
                  <a:moveTo>
                    <a:pt x="773886" y="169551"/>
                  </a:moveTo>
                  <a:lnTo>
                    <a:pt x="465177" y="169551"/>
                  </a:lnTo>
                  <a:lnTo>
                    <a:pt x="465177" y="311973"/>
                  </a:lnTo>
                  <a:lnTo>
                    <a:pt x="761849" y="311973"/>
                  </a:lnTo>
                  <a:lnTo>
                    <a:pt x="773886" y="311973"/>
                  </a:lnTo>
                  <a:cubicBezTo>
                    <a:pt x="784808" y="311973"/>
                    <a:pt x="793682" y="303103"/>
                    <a:pt x="793682" y="292188"/>
                  </a:cubicBezTo>
                  <a:lnTo>
                    <a:pt x="793682" y="189336"/>
                  </a:lnTo>
                  <a:cubicBezTo>
                    <a:pt x="793682" y="178420"/>
                    <a:pt x="784808" y="169551"/>
                    <a:pt x="773886" y="169551"/>
                  </a:cubicBezTo>
                  <a:close/>
                  <a:moveTo>
                    <a:pt x="345170" y="311973"/>
                  </a:moveTo>
                  <a:lnTo>
                    <a:pt x="448528" y="311973"/>
                  </a:lnTo>
                  <a:lnTo>
                    <a:pt x="448528" y="169551"/>
                  </a:lnTo>
                  <a:lnTo>
                    <a:pt x="345170" y="169551"/>
                  </a:lnTo>
                  <a:lnTo>
                    <a:pt x="345170" y="311973"/>
                  </a:lnTo>
                  <a:close/>
                  <a:moveTo>
                    <a:pt x="0" y="189336"/>
                  </a:moveTo>
                  <a:lnTo>
                    <a:pt x="0" y="292188"/>
                  </a:lnTo>
                  <a:cubicBezTo>
                    <a:pt x="0" y="303103"/>
                    <a:pt x="8891" y="311973"/>
                    <a:pt x="19796" y="311973"/>
                  </a:cubicBezTo>
                  <a:lnTo>
                    <a:pt x="31833" y="311973"/>
                  </a:lnTo>
                  <a:lnTo>
                    <a:pt x="328521" y="311973"/>
                  </a:lnTo>
                  <a:lnTo>
                    <a:pt x="328521" y="169551"/>
                  </a:lnTo>
                  <a:lnTo>
                    <a:pt x="19796" y="169551"/>
                  </a:lnTo>
                  <a:cubicBezTo>
                    <a:pt x="8891" y="169551"/>
                    <a:pt x="0" y="178420"/>
                    <a:pt x="0" y="189336"/>
                  </a:cubicBezTo>
                  <a:close/>
                  <a:moveTo>
                    <a:pt x="569484" y="152911"/>
                  </a:moveTo>
                  <a:cubicBezTo>
                    <a:pt x="583220" y="145323"/>
                    <a:pt x="594508" y="135472"/>
                    <a:pt x="602982" y="123524"/>
                  </a:cubicBezTo>
                  <a:cubicBezTo>
                    <a:pt x="619798" y="99829"/>
                    <a:pt x="625226" y="65850"/>
                    <a:pt x="616169" y="40907"/>
                  </a:cubicBezTo>
                  <a:cubicBezTo>
                    <a:pt x="604464" y="8625"/>
                    <a:pt x="573180" y="-1226"/>
                    <a:pt x="550021" y="122"/>
                  </a:cubicBezTo>
                  <a:cubicBezTo>
                    <a:pt x="517406" y="2019"/>
                    <a:pt x="484923" y="20090"/>
                    <a:pt x="460865" y="49709"/>
                  </a:cubicBezTo>
                  <a:cubicBezTo>
                    <a:pt x="441769" y="73255"/>
                    <a:pt x="419492" y="111926"/>
                    <a:pt x="411251" y="152911"/>
                  </a:cubicBezTo>
                  <a:lnTo>
                    <a:pt x="465177" y="152911"/>
                  </a:lnTo>
                  <a:lnTo>
                    <a:pt x="569484" y="152911"/>
                  </a:lnTo>
                  <a:close/>
                  <a:moveTo>
                    <a:pt x="332817" y="49709"/>
                  </a:moveTo>
                  <a:cubicBezTo>
                    <a:pt x="308775" y="20090"/>
                    <a:pt x="276276" y="2019"/>
                    <a:pt x="243677" y="122"/>
                  </a:cubicBezTo>
                  <a:cubicBezTo>
                    <a:pt x="220468" y="-1243"/>
                    <a:pt x="189218" y="8625"/>
                    <a:pt x="177530" y="40907"/>
                  </a:cubicBezTo>
                  <a:cubicBezTo>
                    <a:pt x="168473" y="65850"/>
                    <a:pt x="173884" y="99829"/>
                    <a:pt x="190716" y="123524"/>
                  </a:cubicBezTo>
                  <a:cubicBezTo>
                    <a:pt x="199190" y="135472"/>
                    <a:pt x="210462" y="145323"/>
                    <a:pt x="224214" y="152911"/>
                  </a:cubicBezTo>
                  <a:lnTo>
                    <a:pt x="328521" y="152911"/>
                  </a:lnTo>
                  <a:lnTo>
                    <a:pt x="382431" y="152911"/>
                  </a:lnTo>
                  <a:cubicBezTo>
                    <a:pt x="374190" y="111926"/>
                    <a:pt x="351913" y="73255"/>
                    <a:pt x="332817" y="497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790535" y="169544"/>
                  </a:moveTo>
                  <a:lnTo>
                    <a:pt x="615236" y="169544"/>
                  </a:lnTo>
                  <a:cubicBezTo>
                    <a:pt x="622046" y="163637"/>
                    <a:pt x="628056" y="157048"/>
                    <a:pt x="633201" y="149793"/>
                  </a:cubicBezTo>
                  <a:cubicBezTo>
                    <a:pt x="652997" y="121904"/>
                    <a:pt x="659273" y="81635"/>
                    <a:pt x="648468" y="51866"/>
                  </a:cubicBezTo>
                  <a:cubicBezTo>
                    <a:pt x="633650" y="10982"/>
                    <a:pt x="594625" y="-1548"/>
                    <a:pt x="565705" y="149"/>
                  </a:cubicBezTo>
                  <a:cubicBezTo>
                    <a:pt x="528428" y="2312"/>
                    <a:pt x="491583" y="22613"/>
                    <a:pt x="464578" y="55860"/>
                  </a:cubicBezTo>
                  <a:cubicBezTo>
                    <a:pt x="445548" y="79339"/>
                    <a:pt x="423521" y="116995"/>
                    <a:pt x="413498" y="157730"/>
                  </a:cubicBezTo>
                  <a:cubicBezTo>
                    <a:pt x="403459" y="116995"/>
                    <a:pt x="381449" y="79339"/>
                    <a:pt x="362402" y="55860"/>
                  </a:cubicBezTo>
                  <a:cubicBezTo>
                    <a:pt x="335414" y="22613"/>
                    <a:pt x="298553" y="2312"/>
                    <a:pt x="261292" y="149"/>
                  </a:cubicBezTo>
                  <a:cubicBezTo>
                    <a:pt x="232372" y="-1548"/>
                    <a:pt x="193330" y="10982"/>
                    <a:pt x="178512" y="51866"/>
                  </a:cubicBezTo>
                  <a:cubicBezTo>
                    <a:pt x="167707" y="81635"/>
                    <a:pt x="173984" y="121904"/>
                    <a:pt x="193780" y="149793"/>
                  </a:cubicBezTo>
                  <a:cubicBezTo>
                    <a:pt x="198941" y="157048"/>
                    <a:pt x="204934" y="163654"/>
                    <a:pt x="211761" y="169544"/>
                  </a:cubicBezTo>
                  <a:lnTo>
                    <a:pt x="36445" y="169544"/>
                  </a:lnTo>
                  <a:cubicBezTo>
                    <a:pt x="16349" y="169544"/>
                    <a:pt x="0" y="185885"/>
                    <a:pt x="0" y="205969"/>
                  </a:cubicBezTo>
                  <a:lnTo>
                    <a:pt x="0" y="308821"/>
                  </a:lnTo>
                  <a:cubicBezTo>
                    <a:pt x="0" y="328906"/>
                    <a:pt x="16349" y="345246"/>
                    <a:pt x="36445" y="345246"/>
                  </a:cubicBezTo>
                  <a:lnTo>
                    <a:pt x="48482" y="345246"/>
                  </a:lnTo>
                  <a:lnTo>
                    <a:pt x="48482" y="789968"/>
                  </a:lnTo>
                  <a:cubicBezTo>
                    <a:pt x="48482" y="812731"/>
                    <a:pt x="67013" y="831251"/>
                    <a:pt x="89806" y="831251"/>
                  </a:cubicBezTo>
                  <a:lnTo>
                    <a:pt x="345170" y="831251"/>
                  </a:lnTo>
                  <a:lnTo>
                    <a:pt x="481827" y="831251"/>
                  </a:lnTo>
                  <a:lnTo>
                    <a:pt x="737191" y="831251"/>
                  </a:lnTo>
                  <a:cubicBezTo>
                    <a:pt x="759967" y="831251"/>
                    <a:pt x="778498" y="812731"/>
                    <a:pt x="778498" y="789968"/>
                  </a:cubicBezTo>
                  <a:lnTo>
                    <a:pt x="778498" y="345246"/>
                  </a:lnTo>
                  <a:lnTo>
                    <a:pt x="790535" y="345246"/>
                  </a:lnTo>
                  <a:cubicBezTo>
                    <a:pt x="810631" y="345246"/>
                    <a:pt x="826980" y="328906"/>
                    <a:pt x="826980" y="308821"/>
                  </a:cubicBezTo>
                  <a:lnTo>
                    <a:pt x="826980" y="205969"/>
                  </a:lnTo>
                  <a:cubicBezTo>
                    <a:pt x="826980" y="185885"/>
                    <a:pt x="810631" y="169544"/>
                    <a:pt x="790535" y="169544"/>
                  </a:cubicBezTo>
                  <a:close/>
                  <a:moveTo>
                    <a:pt x="345170" y="814611"/>
                  </a:moveTo>
                  <a:lnTo>
                    <a:pt x="89806" y="814611"/>
                  </a:lnTo>
                  <a:cubicBezTo>
                    <a:pt x="76203" y="814611"/>
                    <a:pt x="65131" y="803562"/>
                    <a:pt x="65131" y="789968"/>
                  </a:cubicBezTo>
                  <a:lnTo>
                    <a:pt x="65131" y="345246"/>
                  </a:lnTo>
                  <a:lnTo>
                    <a:pt x="345170" y="345246"/>
                  </a:lnTo>
                  <a:lnTo>
                    <a:pt x="345170" y="814611"/>
                  </a:lnTo>
                  <a:close/>
                  <a:moveTo>
                    <a:pt x="345170" y="328606"/>
                  </a:moveTo>
                  <a:lnTo>
                    <a:pt x="48482" y="328606"/>
                  </a:lnTo>
                  <a:lnTo>
                    <a:pt x="36445" y="328606"/>
                  </a:lnTo>
                  <a:cubicBezTo>
                    <a:pt x="25540" y="328606"/>
                    <a:pt x="16649" y="319737"/>
                    <a:pt x="16649" y="308821"/>
                  </a:cubicBezTo>
                  <a:lnTo>
                    <a:pt x="16649" y="205969"/>
                  </a:lnTo>
                  <a:cubicBezTo>
                    <a:pt x="16649" y="195054"/>
                    <a:pt x="25540" y="186184"/>
                    <a:pt x="36445" y="186184"/>
                  </a:cubicBezTo>
                  <a:lnTo>
                    <a:pt x="345170" y="186184"/>
                  </a:lnTo>
                  <a:lnTo>
                    <a:pt x="345170" y="328606"/>
                  </a:lnTo>
                  <a:close/>
                  <a:moveTo>
                    <a:pt x="240863" y="169544"/>
                  </a:moveTo>
                  <a:cubicBezTo>
                    <a:pt x="227111" y="161957"/>
                    <a:pt x="215840" y="152106"/>
                    <a:pt x="207365" y="140158"/>
                  </a:cubicBezTo>
                  <a:cubicBezTo>
                    <a:pt x="190533" y="116463"/>
                    <a:pt x="185122" y="82484"/>
                    <a:pt x="194179" y="57540"/>
                  </a:cubicBezTo>
                  <a:cubicBezTo>
                    <a:pt x="205867" y="25259"/>
                    <a:pt x="237117" y="15391"/>
                    <a:pt x="260326" y="16756"/>
                  </a:cubicBezTo>
                  <a:cubicBezTo>
                    <a:pt x="292925" y="18653"/>
                    <a:pt x="325424" y="36724"/>
                    <a:pt x="349466" y="66343"/>
                  </a:cubicBezTo>
                  <a:cubicBezTo>
                    <a:pt x="368562" y="89889"/>
                    <a:pt x="390839" y="128560"/>
                    <a:pt x="399080" y="169544"/>
                  </a:cubicBezTo>
                  <a:lnTo>
                    <a:pt x="345170" y="169544"/>
                  </a:lnTo>
                  <a:lnTo>
                    <a:pt x="240863" y="169544"/>
                  </a:lnTo>
                  <a:close/>
                  <a:moveTo>
                    <a:pt x="465177" y="814611"/>
                  </a:moveTo>
                  <a:lnTo>
                    <a:pt x="361819" y="814611"/>
                  </a:lnTo>
                  <a:lnTo>
                    <a:pt x="361819" y="345246"/>
                  </a:lnTo>
                  <a:lnTo>
                    <a:pt x="465177" y="345246"/>
                  </a:lnTo>
                  <a:lnTo>
                    <a:pt x="465177" y="814611"/>
                  </a:lnTo>
                  <a:close/>
                  <a:moveTo>
                    <a:pt x="465177" y="328606"/>
                  </a:moveTo>
                  <a:lnTo>
                    <a:pt x="361819" y="328606"/>
                  </a:lnTo>
                  <a:lnTo>
                    <a:pt x="361819" y="186184"/>
                  </a:lnTo>
                  <a:lnTo>
                    <a:pt x="465177" y="186184"/>
                  </a:lnTo>
                  <a:lnTo>
                    <a:pt x="465177" y="328606"/>
                  </a:lnTo>
                  <a:close/>
                  <a:moveTo>
                    <a:pt x="427900" y="169544"/>
                  </a:moveTo>
                  <a:cubicBezTo>
                    <a:pt x="436141" y="128560"/>
                    <a:pt x="458418" y="89889"/>
                    <a:pt x="477514" y="66343"/>
                  </a:cubicBezTo>
                  <a:cubicBezTo>
                    <a:pt x="501572" y="36724"/>
                    <a:pt x="534055" y="18653"/>
                    <a:pt x="566671" y="16756"/>
                  </a:cubicBezTo>
                  <a:cubicBezTo>
                    <a:pt x="589830" y="15408"/>
                    <a:pt x="621113" y="25259"/>
                    <a:pt x="632818" y="57540"/>
                  </a:cubicBezTo>
                  <a:cubicBezTo>
                    <a:pt x="641875" y="82484"/>
                    <a:pt x="636447" y="116463"/>
                    <a:pt x="619632" y="140158"/>
                  </a:cubicBezTo>
                  <a:cubicBezTo>
                    <a:pt x="611157" y="152106"/>
                    <a:pt x="599869" y="161957"/>
                    <a:pt x="586134" y="169544"/>
                  </a:cubicBezTo>
                  <a:lnTo>
                    <a:pt x="481827" y="169544"/>
                  </a:lnTo>
                  <a:lnTo>
                    <a:pt x="427900" y="169544"/>
                  </a:lnTo>
                  <a:close/>
                  <a:moveTo>
                    <a:pt x="761849" y="789968"/>
                  </a:moveTo>
                  <a:cubicBezTo>
                    <a:pt x="761849" y="803562"/>
                    <a:pt x="750794" y="814611"/>
                    <a:pt x="737191" y="814611"/>
                  </a:cubicBezTo>
                  <a:lnTo>
                    <a:pt x="481827" y="814611"/>
                  </a:lnTo>
                  <a:lnTo>
                    <a:pt x="481827" y="345246"/>
                  </a:lnTo>
                  <a:lnTo>
                    <a:pt x="761849" y="345246"/>
                  </a:lnTo>
                  <a:lnTo>
                    <a:pt x="761849" y="789968"/>
                  </a:lnTo>
                  <a:close/>
                  <a:moveTo>
                    <a:pt x="810331" y="308821"/>
                  </a:moveTo>
                  <a:cubicBezTo>
                    <a:pt x="810331" y="319737"/>
                    <a:pt x="801457" y="328606"/>
                    <a:pt x="790535" y="328606"/>
                  </a:cubicBezTo>
                  <a:lnTo>
                    <a:pt x="778498" y="328606"/>
                  </a:lnTo>
                  <a:lnTo>
                    <a:pt x="481827" y="328606"/>
                  </a:lnTo>
                  <a:lnTo>
                    <a:pt x="481827" y="186184"/>
                  </a:lnTo>
                  <a:lnTo>
                    <a:pt x="790535" y="186184"/>
                  </a:lnTo>
                  <a:cubicBezTo>
                    <a:pt x="801457" y="186184"/>
                    <a:pt x="810331" y="195054"/>
                    <a:pt x="810331" y="205969"/>
                  </a:cubicBezTo>
                  <a:lnTo>
                    <a:pt x="810331" y="3088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29"/>
          <p:cNvGrpSpPr/>
          <p:nvPr/>
        </p:nvGrpSpPr>
        <p:grpSpPr>
          <a:xfrm>
            <a:off x="6285034" y="1563667"/>
            <a:ext cx="436067" cy="416184"/>
            <a:chOff x="6285034" y="1563667"/>
            <a:chExt cx="436067" cy="416184"/>
          </a:xfrm>
        </p:grpSpPr>
        <p:sp>
          <p:nvSpPr>
            <p:cNvPr id="1289" name="Google Shape;1289;p29"/>
            <p:cNvSpPr/>
            <p:nvPr/>
          </p:nvSpPr>
          <p:spPr>
            <a:xfrm>
              <a:off x="6289413" y="1568044"/>
              <a:ext cx="427310" cy="407434"/>
            </a:xfrm>
            <a:custGeom>
              <a:rect b="b" l="l" r="r" t="t"/>
              <a:pathLst>
                <a:path extrusionOk="0" h="814868" w="854619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6285034" y="1563667"/>
              <a:ext cx="436067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29"/>
          <p:cNvGrpSpPr/>
          <p:nvPr/>
        </p:nvGrpSpPr>
        <p:grpSpPr>
          <a:xfrm>
            <a:off x="5735771" y="1563667"/>
            <a:ext cx="340771" cy="415684"/>
            <a:chOff x="5735771" y="1563667"/>
            <a:chExt cx="340771" cy="415684"/>
          </a:xfrm>
        </p:grpSpPr>
        <p:sp>
          <p:nvSpPr>
            <p:cNvPr id="1292" name="Google Shape;1292;p29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5744091" y="1571988"/>
              <a:ext cx="324131" cy="399044"/>
            </a:xfrm>
            <a:custGeom>
              <a:rect b="b" l="l" r="r" t="t"/>
              <a:pathLst>
                <a:path extrusionOk="0" h="798088" w="648262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29"/>
          <p:cNvGrpSpPr/>
          <p:nvPr/>
        </p:nvGrpSpPr>
        <p:grpSpPr>
          <a:xfrm>
            <a:off x="5114657" y="1563667"/>
            <a:ext cx="412582" cy="415967"/>
            <a:chOff x="5114657" y="1563667"/>
            <a:chExt cx="412582" cy="415967"/>
          </a:xfrm>
        </p:grpSpPr>
        <p:grpSp>
          <p:nvGrpSpPr>
            <p:cNvPr id="1296" name="Google Shape;1296;p29"/>
            <p:cNvGrpSpPr/>
            <p:nvPr/>
          </p:nvGrpSpPr>
          <p:grpSpPr>
            <a:xfrm>
              <a:off x="5114657" y="1563667"/>
              <a:ext cx="412582" cy="415967"/>
              <a:chOff x="5114657" y="1563667"/>
              <a:chExt cx="412582" cy="415967"/>
            </a:xfrm>
          </p:grpSpPr>
          <p:sp>
            <p:nvSpPr>
              <p:cNvPr id="1297" name="Google Shape;1297;p29"/>
              <p:cNvSpPr/>
              <p:nvPr/>
            </p:nvSpPr>
            <p:spPr>
              <a:xfrm>
                <a:off x="5114657" y="1563667"/>
                <a:ext cx="412582" cy="415967"/>
              </a:xfrm>
              <a:custGeom>
                <a:rect b="b" l="l" r="r" t="t"/>
                <a:pathLst>
                  <a:path extrusionOk="0" h="831934" w="825163">
                    <a:moveTo>
                      <a:pt x="825164" y="8370"/>
                    </a:moveTo>
                    <a:lnTo>
                      <a:pt x="825164" y="591173"/>
                    </a:lnTo>
                    <a:cubicBezTo>
                      <a:pt x="825164" y="591809"/>
                      <a:pt x="825080" y="592412"/>
                      <a:pt x="824946" y="593014"/>
                    </a:cubicBezTo>
                    <a:cubicBezTo>
                      <a:pt x="821193" y="659842"/>
                      <a:pt x="765621" y="713060"/>
                      <a:pt x="697820" y="713060"/>
                    </a:cubicBezTo>
                    <a:cubicBezTo>
                      <a:pt x="627605" y="713060"/>
                      <a:pt x="570476" y="655992"/>
                      <a:pt x="570476" y="585833"/>
                    </a:cubicBezTo>
                    <a:cubicBezTo>
                      <a:pt x="570476" y="515656"/>
                      <a:pt x="627605" y="458588"/>
                      <a:pt x="697820" y="458588"/>
                    </a:cubicBezTo>
                    <a:cubicBezTo>
                      <a:pt x="745115" y="458588"/>
                      <a:pt x="786446" y="484503"/>
                      <a:pt x="808410" y="522855"/>
                    </a:cubicBezTo>
                    <a:lnTo>
                      <a:pt x="808410" y="160993"/>
                    </a:lnTo>
                    <a:lnTo>
                      <a:pt x="254688" y="298349"/>
                    </a:lnTo>
                    <a:lnTo>
                      <a:pt x="254688" y="704690"/>
                    </a:lnTo>
                    <a:cubicBezTo>
                      <a:pt x="254688" y="774849"/>
                      <a:pt x="197558" y="831934"/>
                      <a:pt x="127344" y="831934"/>
                    </a:cubicBezTo>
                    <a:cubicBezTo>
                      <a:pt x="57130" y="831934"/>
                      <a:pt x="0" y="774849"/>
                      <a:pt x="0" y="704690"/>
                    </a:cubicBezTo>
                    <a:cubicBezTo>
                      <a:pt x="0" y="634531"/>
                      <a:pt x="57130" y="577462"/>
                      <a:pt x="127344" y="577462"/>
                    </a:cubicBezTo>
                    <a:cubicBezTo>
                      <a:pt x="174639" y="577462"/>
                      <a:pt x="215970" y="603377"/>
                      <a:pt x="237934" y="641729"/>
                    </a:cubicBezTo>
                    <a:lnTo>
                      <a:pt x="237934" y="149877"/>
                    </a:lnTo>
                    <a:cubicBezTo>
                      <a:pt x="237934" y="149676"/>
                      <a:pt x="237984" y="149492"/>
                      <a:pt x="237984" y="149308"/>
                    </a:cubicBezTo>
                    <a:cubicBezTo>
                      <a:pt x="238018" y="148990"/>
                      <a:pt x="238035" y="148689"/>
                      <a:pt x="238085" y="148371"/>
                    </a:cubicBezTo>
                    <a:cubicBezTo>
                      <a:pt x="238135" y="148120"/>
                      <a:pt x="238219" y="147869"/>
                      <a:pt x="238286" y="147617"/>
                    </a:cubicBezTo>
                    <a:cubicBezTo>
                      <a:pt x="238353" y="147350"/>
                      <a:pt x="238420" y="147082"/>
                      <a:pt x="238537" y="146831"/>
                    </a:cubicBezTo>
                    <a:cubicBezTo>
                      <a:pt x="238638" y="146563"/>
                      <a:pt x="238755" y="146328"/>
                      <a:pt x="238889" y="146077"/>
                    </a:cubicBezTo>
                    <a:cubicBezTo>
                      <a:pt x="239006" y="145843"/>
                      <a:pt x="239124" y="145609"/>
                      <a:pt x="239258" y="145391"/>
                    </a:cubicBezTo>
                    <a:cubicBezTo>
                      <a:pt x="239409" y="145157"/>
                      <a:pt x="239576" y="144956"/>
                      <a:pt x="239744" y="144755"/>
                    </a:cubicBezTo>
                    <a:cubicBezTo>
                      <a:pt x="239911" y="144537"/>
                      <a:pt x="240062" y="144320"/>
                      <a:pt x="240263" y="144119"/>
                    </a:cubicBezTo>
                    <a:cubicBezTo>
                      <a:pt x="240430" y="143935"/>
                      <a:pt x="240632" y="143767"/>
                      <a:pt x="240833" y="143600"/>
                    </a:cubicBezTo>
                    <a:cubicBezTo>
                      <a:pt x="241034" y="143416"/>
                      <a:pt x="241251" y="143231"/>
                      <a:pt x="241469" y="143064"/>
                    </a:cubicBezTo>
                    <a:cubicBezTo>
                      <a:pt x="241704" y="142913"/>
                      <a:pt x="241938" y="142779"/>
                      <a:pt x="242173" y="142645"/>
                    </a:cubicBezTo>
                    <a:cubicBezTo>
                      <a:pt x="242407" y="142512"/>
                      <a:pt x="242625" y="142378"/>
                      <a:pt x="242877" y="142260"/>
                    </a:cubicBezTo>
                    <a:cubicBezTo>
                      <a:pt x="243161" y="142143"/>
                      <a:pt x="243446" y="142043"/>
                      <a:pt x="243748" y="141942"/>
                    </a:cubicBezTo>
                    <a:cubicBezTo>
                      <a:pt x="243932" y="141892"/>
                      <a:pt x="244100" y="141808"/>
                      <a:pt x="244301" y="141758"/>
                    </a:cubicBezTo>
                    <a:lnTo>
                      <a:pt x="814760" y="251"/>
                    </a:lnTo>
                    <a:cubicBezTo>
                      <a:pt x="814810" y="234"/>
                      <a:pt x="814860" y="234"/>
                      <a:pt x="814910" y="218"/>
                    </a:cubicBezTo>
                    <a:cubicBezTo>
                      <a:pt x="815195" y="167"/>
                      <a:pt x="815480" y="134"/>
                      <a:pt x="815765" y="100"/>
                    </a:cubicBezTo>
                    <a:cubicBezTo>
                      <a:pt x="816066" y="67"/>
                      <a:pt x="816351" y="17"/>
                      <a:pt x="816619" y="17"/>
                    </a:cubicBezTo>
                    <a:cubicBezTo>
                      <a:pt x="816686" y="17"/>
                      <a:pt x="816737" y="0"/>
                      <a:pt x="816787" y="0"/>
                    </a:cubicBezTo>
                    <a:cubicBezTo>
                      <a:pt x="816971" y="0"/>
                      <a:pt x="817155" y="50"/>
                      <a:pt x="817356" y="50"/>
                    </a:cubicBezTo>
                    <a:cubicBezTo>
                      <a:pt x="817675" y="84"/>
                      <a:pt x="817976" y="100"/>
                      <a:pt x="818295" y="151"/>
                    </a:cubicBezTo>
                    <a:cubicBezTo>
                      <a:pt x="818546" y="201"/>
                      <a:pt x="818781" y="268"/>
                      <a:pt x="819032" y="352"/>
                    </a:cubicBezTo>
                    <a:cubicBezTo>
                      <a:pt x="819317" y="419"/>
                      <a:pt x="819585" y="485"/>
                      <a:pt x="819836" y="603"/>
                    </a:cubicBezTo>
                    <a:cubicBezTo>
                      <a:pt x="820087" y="686"/>
                      <a:pt x="820322" y="820"/>
                      <a:pt x="820573" y="937"/>
                    </a:cubicBezTo>
                    <a:cubicBezTo>
                      <a:pt x="820808" y="1071"/>
                      <a:pt x="821059" y="1189"/>
                      <a:pt x="821277" y="1322"/>
                    </a:cubicBezTo>
                    <a:cubicBezTo>
                      <a:pt x="821495" y="1473"/>
                      <a:pt x="821696" y="1641"/>
                      <a:pt x="821913" y="1791"/>
                    </a:cubicBezTo>
                    <a:cubicBezTo>
                      <a:pt x="822131" y="1959"/>
                      <a:pt x="822349" y="2126"/>
                      <a:pt x="822550" y="2327"/>
                    </a:cubicBezTo>
                    <a:cubicBezTo>
                      <a:pt x="822734" y="2494"/>
                      <a:pt x="822902" y="2695"/>
                      <a:pt x="823069" y="2879"/>
                    </a:cubicBezTo>
                    <a:cubicBezTo>
                      <a:pt x="823254" y="3097"/>
                      <a:pt x="823438" y="3298"/>
                      <a:pt x="823606" y="3532"/>
                    </a:cubicBezTo>
                    <a:cubicBezTo>
                      <a:pt x="823756" y="3750"/>
                      <a:pt x="823890" y="4001"/>
                      <a:pt x="824024" y="4235"/>
                    </a:cubicBezTo>
                    <a:cubicBezTo>
                      <a:pt x="824158" y="4470"/>
                      <a:pt x="824292" y="4687"/>
                      <a:pt x="824410" y="4938"/>
                    </a:cubicBezTo>
                    <a:cubicBezTo>
                      <a:pt x="824527" y="5223"/>
                      <a:pt x="824627" y="5508"/>
                      <a:pt x="824711" y="5809"/>
                    </a:cubicBezTo>
                    <a:cubicBezTo>
                      <a:pt x="824778" y="5993"/>
                      <a:pt x="824862" y="6160"/>
                      <a:pt x="824912" y="6361"/>
                    </a:cubicBezTo>
                    <a:cubicBezTo>
                      <a:pt x="824929" y="6412"/>
                      <a:pt x="824929" y="6462"/>
                      <a:pt x="824929" y="6512"/>
                    </a:cubicBezTo>
                    <a:cubicBezTo>
                      <a:pt x="824996" y="6780"/>
                      <a:pt x="825030" y="7081"/>
                      <a:pt x="825063" y="7366"/>
                    </a:cubicBezTo>
                    <a:cubicBezTo>
                      <a:pt x="825097" y="7650"/>
                      <a:pt x="825130" y="7935"/>
                      <a:pt x="825147" y="8203"/>
                    </a:cubicBezTo>
                    <a:cubicBezTo>
                      <a:pt x="825147" y="8270"/>
                      <a:pt x="825164" y="8320"/>
                      <a:pt x="825164" y="8370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5114657" y="1563667"/>
                <a:ext cx="412582" cy="415967"/>
              </a:xfrm>
              <a:custGeom>
                <a:rect b="b" l="l" r="r" t="t"/>
                <a:pathLst>
                  <a:path extrusionOk="0" h="831934" w="825163">
                    <a:moveTo>
                      <a:pt x="825147" y="8203"/>
                    </a:moveTo>
                    <a:cubicBezTo>
                      <a:pt x="825130" y="7935"/>
                      <a:pt x="825097" y="7650"/>
                      <a:pt x="825063" y="7366"/>
                    </a:cubicBezTo>
                    <a:cubicBezTo>
                      <a:pt x="825030" y="7081"/>
                      <a:pt x="824996" y="6780"/>
                      <a:pt x="824929" y="6512"/>
                    </a:cubicBezTo>
                    <a:cubicBezTo>
                      <a:pt x="824929" y="6462"/>
                      <a:pt x="824929" y="6412"/>
                      <a:pt x="824912" y="6361"/>
                    </a:cubicBezTo>
                    <a:cubicBezTo>
                      <a:pt x="824862" y="6160"/>
                      <a:pt x="824778" y="5993"/>
                      <a:pt x="824711" y="5809"/>
                    </a:cubicBezTo>
                    <a:cubicBezTo>
                      <a:pt x="824627" y="5508"/>
                      <a:pt x="824527" y="5223"/>
                      <a:pt x="824410" y="4938"/>
                    </a:cubicBezTo>
                    <a:cubicBezTo>
                      <a:pt x="824292" y="4687"/>
                      <a:pt x="824158" y="4470"/>
                      <a:pt x="824024" y="4235"/>
                    </a:cubicBezTo>
                    <a:cubicBezTo>
                      <a:pt x="823890" y="4001"/>
                      <a:pt x="823756" y="3750"/>
                      <a:pt x="823606" y="3532"/>
                    </a:cubicBezTo>
                    <a:cubicBezTo>
                      <a:pt x="823438" y="3298"/>
                      <a:pt x="823254" y="3097"/>
                      <a:pt x="823069" y="2879"/>
                    </a:cubicBezTo>
                    <a:cubicBezTo>
                      <a:pt x="822902" y="2695"/>
                      <a:pt x="822734" y="2494"/>
                      <a:pt x="822550" y="2327"/>
                    </a:cubicBezTo>
                    <a:cubicBezTo>
                      <a:pt x="822349" y="2126"/>
                      <a:pt x="822131" y="1959"/>
                      <a:pt x="821913" y="1791"/>
                    </a:cubicBezTo>
                    <a:cubicBezTo>
                      <a:pt x="821696" y="1641"/>
                      <a:pt x="821495" y="1473"/>
                      <a:pt x="821277" y="1322"/>
                    </a:cubicBezTo>
                    <a:cubicBezTo>
                      <a:pt x="821059" y="1189"/>
                      <a:pt x="820808" y="1071"/>
                      <a:pt x="820573" y="937"/>
                    </a:cubicBezTo>
                    <a:cubicBezTo>
                      <a:pt x="820322" y="820"/>
                      <a:pt x="820087" y="686"/>
                      <a:pt x="819836" y="603"/>
                    </a:cubicBezTo>
                    <a:cubicBezTo>
                      <a:pt x="819585" y="485"/>
                      <a:pt x="819317" y="419"/>
                      <a:pt x="819032" y="352"/>
                    </a:cubicBezTo>
                    <a:cubicBezTo>
                      <a:pt x="818781" y="268"/>
                      <a:pt x="818546" y="201"/>
                      <a:pt x="818295" y="151"/>
                    </a:cubicBezTo>
                    <a:cubicBezTo>
                      <a:pt x="817976" y="100"/>
                      <a:pt x="817675" y="84"/>
                      <a:pt x="817356" y="50"/>
                    </a:cubicBezTo>
                    <a:cubicBezTo>
                      <a:pt x="817155" y="50"/>
                      <a:pt x="816971" y="0"/>
                      <a:pt x="816787" y="0"/>
                    </a:cubicBezTo>
                    <a:cubicBezTo>
                      <a:pt x="816737" y="0"/>
                      <a:pt x="816686" y="17"/>
                      <a:pt x="816619" y="17"/>
                    </a:cubicBezTo>
                    <a:cubicBezTo>
                      <a:pt x="816351" y="17"/>
                      <a:pt x="816066" y="67"/>
                      <a:pt x="815765" y="100"/>
                    </a:cubicBezTo>
                    <a:cubicBezTo>
                      <a:pt x="815480" y="134"/>
                      <a:pt x="815195" y="167"/>
                      <a:pt x="814910" y="218"/>
                    </a:cubicBezTo>
                    <a:cubicBezTo>
                      <a:pt x="814860" y="234"/>
                      <a:pt x="814810" y="234"/>
                      <a:pt x="814760" y="251"/>
                    </a:cubicBezTo>
                    <a:lnTo>
                      <a:pt x="244301" y="141758"/>
                    </a:lnTo>
                    <a:cubicBezTo>
                      <a:pt x="244100" y="141808"/>
                      <a:pt x="243932" y="141892"/>
                      <a:pt x="243748" y="141942"/>
                    </a:cubicBezTo>
                    <a:cubicBezTo>
                      <a:pt x="243446" y="142043"/>
                      <a:pt x="243161" y="142143"/>
                      <a:pt x="242877" y="142260"/>
                    </a:cubicBezTo>
                    <a:cubicBezTo>
                      <a:pt x="242625" y="142378"/>
                      <a:pt x="242407" y="142512"/>
                      <a:pt x="242173" y="142645"/>
                    </a:cubicBezTo>
                    <a:cubicBezTo>
                      <a:pt x="241938" y="142779"/>
                      <a:pt x="241704" y="142913"/>
                      <a:pt x="241469" y="143064"/>
                    </a:cubicBezTo>
                    <a:cubicBezTo>
                      <a:pt x="241251" y="143231"/>
                      <a:pt x="241034" y="143416"/>
                      <a:pt x="240833" y="143600"/>
                    </a:cubicBezTo>
                    <a:cubicBezTo>
                      <a:pt x="240632" y="143767"/>
                      <a:pt x="240430" y="143935"/>
                      <a:pt x="240263" y="144119"/>
                    </a:cubicBezTo>
                    <a:cubicBezTo>
                      <a:pt x="240062" y="144320"/>
                      <a:pt x="239911" y="144537"/>
                      <a:pt x="239744" y="144755"/>
                    </a:cubicBezTo>
                    <a:cubicBezTo>
                      <a:pt x="239576" y="144956"/>
                      <a:pt x="239409" y="145157"/>
                      <a:pt x="239258" y="145391"/>
                    </a:cubicBezTo>
                    <a:cubicBezTo>
                      <a:pt x="239124" y="145609"/>
                      <a:pt x="239006" y="145843"/>
                      <a:pt x="238889" y="146077"/>
                    </a:cubicBezTo>
                    <a:cubicBezTo>
                      <a:pt x="238755" y="146328"/>
                      <a:pt x="238638" y="146563"/>
                      <a:pt x="238537" y="146831"/>
                    </a:cubicBezTo>
                    <a:cubicBezTo>
                      <a:pt x="238420" y="147082"/>
                      <a:pt x="238353" y="147350"/>
                      <a:pt x="238286" y="147617"/>
                    </a:cubicBezTo>
                    <a:cubicBezTo>
                      <a:pt x="238219" y="147869"/>
                      <a:pt x="238135" y="148120"/>
                      <a:pt x="238085" y="148371"/>
                    </a:cubicBezTo>
                    <a:cubicBezTo>
                      <a:pt x="238035" y="148689"/>
                      <a:pt x="238018" y="148990"/>
                      <a:pt x="237984" y="149308"/>
                    </a:cubicBezTo>
                    <a:cubicBezTo>
                      <a:pt x="237984" y="149492"/>
                      <a:pt x="237934" y="149676"/>
                      <a:pt x="237934" y="149877"/>
                    </a:cubicBezTo>
                    <a:lnTo>
                      <a:pt x="237934" y="641729"/>
                    </a:lnTo>
                    <a:cubicBezTo>
                      <a:pt x="215970" y="603377"/>
                      <a:pt x="174639" y="577462"/>
                      <a:pt x="127344" y="577462"/>
                    </a:cubicBezTo>
                    <a:cubicBezTo>
                      <a:pt x="57130" y="577462"/>
                      <a:pt x="0" y="634531"/>
                      <a:pt x="0" y="704690"/>
                    </a:cubicBezTo>
                    <a:cubicBezTo>
                      <a:pt x="0" y="774849"/>
                      <a:pt x="57130" y="831934"/>
                      <a:pt x="127344" y="831934"/>
                    </a:cubicBezTo>
                    <a:cubicBezTo>
                      <a:pt x="197558" y="831934"/>
                      <a:pt x="254688" y="774849"/>
                      <a:pt x="254688" y="704690"/>
                    </a:cubicBezTo>
                    <a:lnTo>
                      <a:pt x="254688" y="298349"/>
                    </a:lnTo>
                    <a:lnTo>
                      <a:pt x="808410" y="160993"/>
                    </a:lnTo>
                    <a:lnTo>
                      <a:pt x="808410" y="522855"/>
                    </a:lnTo>
                    <a:cubicBezTo>
                      <a:pt x="786446" y="484503"/>
                      <a:pt x="745115" y="458588"/>
                      <a:pt x="697820" y="458588"/>
                    </a:cubicBezTo>
                    <a:cubicBezTo>
                      <a:pt x="627605" y="458588"/>
                      <a:pt x="570476" y="515656"/>
                      <a:pt x="570476" y="585833"/>
                    </a:cubicBezTo>
                    <a:cubicBezTo>
                      <a:pt x="570476" y="655992"/>
                      <a:pt x="627605" y="713060"/>
                      <a:pt x="697820" y="713060"/>
                    </a:cubicBezTo>
                    <a:cubicBezTo>
                      <a:pt x="765621" y="713060"/>
                      <a:pt x="821193" y="659842"/>
                      <a:pt x="824946" y="593014"/>
                    </a:cubicBezTo>
                    <a:cubicBezTo>
                      <a:pt x="825080" y="592412"/>
                      <a:pt x="825164" y="591809"/>
                      <a:pt x="825164" y="591173"/>
                    </a:cubicBezTo>
                    <a:lnTo>
                      <a:pt x="825164" y="8370"/>
                    </a:lnTo>
                    <a:cubicBezTo>
                      <a:pt x="825164" y="8320"/>
                      <a:pt x="825147" y="8270"/>
                      <a:pt x="825147" y="8203"/>
                    </a:cubicBezTo>
                    <a:close/>
                    <a:moveTo>
                      <a:pt x="127344" y="815194"/>
                    </a:moveTo>
                    <a:cubicBezTo>
                      <a:pt x="66361" y="815194"/>
                      <a:pt x="16754" y="765625"/>
                      <a:pt x="16754" y="704690"/>
                    </a:cubicBezTo>
                    <a:cubicBezTo>
                      <a:pt x="16754" y="643771"/>
                      <a:pt x="66361" y="594203"/>
                      <a:pt x="127344" y="594203"/>
                    </a:cubicBezTo>
                    <a:cubicBezTo>
                      <a:pt x="188327" y="594203"/>
                      <a:pt x="237934" y="643771"/>
                      <a:pt x="237934" y="704690"/>
                    </a:cubicBezTo>
                    <a:cubicBezTo>
                      <a:pt x="237934" y="765625"/>
                      <a:pt x="188327" y="815194"/>
                      <a:pt x="127344" y="815194"/>
                    </a:cubicBezTo>
                    <a:close/>
                    <a:moveTo>
                      <a:pt x="697820" y="696320"/>
                    </a:moveTo>
                    <a:cubicBezTo>
                      <a:pt x="636837" y="696320"/>
                      <a:pt x="587229" y="646751"/>
                      <a:pt x="587229" y="585833"/>
                    </a:cubicBezTo>
                    <a:cubicBezTo>
                      <a:pt x="587229" y="524897"/>
                      <a:pt x="636837" y="475329"/>
                      <a:pt x="697820" y="475329"/>
                    </a:cubicBezTo>
                    <a:cubicBezTo>
                      <a:pt x="758803" y="475329"/>
                      <a:pt x="808410" y="524897"/>
                      <a:pt x="808410" y="585833"/>
                    </a:cubicBezTo>
                    <a:cubicBezTo>
                      <a:pt x="808410" y="646751"/>
                      <a:pt x="758803" y="696320"/>
                      <a:pt x="697820" y="696320"/>
                    </a:cubicBezTo>
                    <a:close/>
                    <a:moveTo>
                      <a:pt x="808410" y="143750"/>
                    </a:moveTo>
                    <a:lnTo>
                      <a:pt x="254688" y="281089"/>
                    </a:lnTo>
                    <a:lnTo>
                      <a:pt x="254688" y="156423"/>
                    </a:lnTo>
                    <a:lnTo>
                      <a:pt x="808410" y="19067"/>
                    </a:lnTo>
                    <a:lnTo>
                      <a:pt x="808410" y="143750"/>
                    </a:ln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9" name="Google Shape;1299;p29"/>
            <p:cNvSpPr/>
            <p:nvPr/>
          </p:nvSpPr>
          <p:spPr>
            <a:xfrm>
              <a:off x="5123034" y="1573201"/>
              <a:ext cx="395828" cy="398063"/>
            </a:xfrm>
            <a:custGeom>
              <a:rect b="b" l="l" r="r" t="t"/>
              <a:pathLst>
                <a:path extrusionOk="0" h="796126" w="791656">
                  <a:moveTo>
                    <a:pt x="791656" y="566765"/>
                  </a:moveTo>
                  <a:cubicBezTo>
                    <a:pt x="791656" y="627684"/>
                    <a:pt x="742049" y="677252"/>
                    <a:pt x="681066" y="677252"/>
                  </a:cubicBezTo>
                  <a:cubicBezTo>
                    <a:pt x="620083" y="677252"/>
                    <a:pt x="570476" y="627684"/>
                    <a:pt x="570476" y="566765"/>
                  </a:cubicBezTo>
                  <a:cubicBezTo>
                    <a:pt x="570476" y="505830"/>
                    <a:pt x="620083" y="456261"/>
                    <a:pt x="681066" y="456261"/>
                  </a:cubicBezTo>
                  <a:cubicBezTo>
                    <a:pt x="742049" y="456261"/>
                    <a:pt x="791656" y="505830"/>
                    <a:pt x="791656" y="566765"/>
                  </a:cubicBezTo>
                  <a:close/>
                  <a:moveTo>
                    <a:pt x="110590" y="575135"/>
                  </a:moveTo>
                  <a:cubicBezTo>
                    <a:pt x="49607" y="575135"/>
                    <a:pt x="0" y="624704"/>
                    <a:pt x="0" y="685622"/>
                  </a:cubicBezTo>
                  <a:cubicBezTo>
                    <a:pt x="0" y="746558"/>
                    <a:pt x="49607" y="796126"/>
                    <a:pt x="110590" y="796126"/>
                  </a:cubicBezTo>
                  <a:cubicBezTo>
                    <a:pt x="171573" y="796126"/>
                    <a:pt x="221181" y="746558"/>
                    <a:pt x="221181" y="685622"/>
                  </a:cubicBezTo>
                  <a:cubicBezTo>
                    <a:pt x="221181" y="624704"/>
                    <a:pt x="171573" y="575135"/>
                    <a:pt x="110590" y="575135"/>
                  </a:cubicBezTo>
                  <a:close/>
                  <a:moveTo>
                    <a:pt x="237934" y="137356"/>
                  </a:moveTo>
                  <a:lnTo>
                    <a:pt x="237934" y="262022"/>
                  </a:lnTo>
                  <a:lnTo>
                    <a:pt x="791656" y="124683"/>
                  </a:lnTo>
                  <a:lnTo>
                    <a:pt x="791656" y="0"/>
                  </a:lnTo>
                  <a:lnTo>
                    <a:pt x="237934" y="1373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29"/>
          <p:cNvGrpSpPr/>
          <p:nvPr/>
        </p:nvGrpSpPr>
        <p:grpSpPr>
          <a:xfrm>
            <a:off x="6928980" y="1563667"/>
            <a:ext cx="365307" cy="416176"/>
            <a:chOff x="6928980" y="1563667"/>
            <a:chExt cx="365307" cy="416176"/>
          </a:xfrm>
        </p:grpSpPr>
        <p:sp>
          <p:nvSpPr>
            <p:cNvPr id="1301" name="Google Shape;1301;p29"/>
            <p:cNvSpPr/>
            <p:nvPr/>
          </p:nvSpPr>
          <p:spPr>
            <a:xfrm>
              <a:off x="6933151" y="1567836"/>
              <a:ext cx="356967" cy="407838"/>
            </a:xfrm>
            <a:custGeom>
              <a:rect b="b" l="l" r="r" t="t"/>
              <a:pathLst>
                <a:path extrusionOk="0" h="815677" w="713934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6928980" y="1563667"/>
              <a:ext cx="365307" cy="416176"/>
            </a:xfrm>
            <a:custGeom>
              <a:rect b="b" l="l" r="r" t="t"/>
              <a:pathLst>
                <a:path extrusionOk="0" h="832351" w="730615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29"/>
          <p:cNvGrpSpPr/>
          <p:nvPr/>
        </p:nvGrpSpPr>
        <p:grpSpPr>
          <a:xfrm>
            <a:off x="8124314" y="1621446"/>
            <a:ext cx="505251" cy="300587"/>
            <a:chOff x="8124314" y="1621446"/>
            <a:chExt cx="505251" cy="300587"/>
          </a:xfrm>
        </p:grpSpPr>
        <p:sp>
          <p:nvSpPr>
            <p:cNvPr id="1304" name="Google Shape;1304;p29"/>
            <p:cNvSpPr/>
            <p:nvPr/>
          </p:nvSpPr>
          <p:spPr>
            <a:xfrm>
              <a:off x="8129337" y="1626503"/>
              <a:ext cx="495154" cy="290471"/>
            </a:xfrm>
            <a:custGeom>
              <a:rect b="b" l="l" r="r" t="t"/>
              <a:pathLst>
                <a:path extrusionOk="0" h="580941" w="990308">
                  <a:moveTo>
                    <a:pt x="983531" y="309549"/>
                  </a:moveTo>
                  <a:cubicBezTo>
                    <a:pt x="975044" y="321203"/>
                    <a:pt x="763857" y="580941"/>
                    <a:pt x="495350" y="580941"/>
                  </a:cubicBezTo>
                  <a:lnTo>
                    <a:pt x="494601" y="580941"/>
                  </a:lnTo>
                  <a:cubicBezTo>
                    <a:pt x="383387" y="580739"/>
                    <a:pt x="262714" y="534084"/>
                    <a:pt x="148320" y="445245"/>
                  </a:cubicBezTo>
                  <a:cubicBezTo>
                    <a:pt x="96530" y="405489"/>
                    <a:pt x="49197" y="360433"/>
                    <a:pt x="7170" y="310622"/>
                  </a:cubicBezTo>
                  <a:cubicBezTo>
                    <a:pt x="-2390" y="298847"/>
                    <a:pt x="-2390" y="281993"/>
                    <a:pt x="7170" y="270340"/>
                  </a:cubicBezTo>
                  <a:cubicBezTo>
                    <a:pt x="15677" y="259718"/>
                    <a:pt x="226864" y="0"/>
                    <a:pt x="495371" y="0"/>
                  </a:cubicBezTo>
                  <a:lnTo>
                    <a:pt x="496120" y="0"/>
                  </a:lnTo>
                  <a:cubicBezTo>
                    <a:pt x="607334" y="202"/>
                    <a:pt x="728007" y="46857"/>
                    <a:pt x="842401" y="135696"/>
                  </a:cubicBezTo>
                  <a:cubicBezTo>
                    <a:pt x="894191" y="175351"/>
                    <a:pt x="941524" y="220407"/>
                    <a:pt x="983551" y="270320"/>
                  </a:cubicBezTo>
                  <a:cubicBezTo>
                    <a:pt x="992564" y="281771"/>
                    <a:pt x="992564" y="297997"/>
                    <a:pt x="983531" y="3095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8124314" y="1621446"/>
              <a:ext cx="505251" cy="300587"/>
            </a:xfrm>
            <a:custGeom>
              <a:rect b="b" l="l" r="r" t="t"/>
              <a:pathLst>
                <a:path extrusionOk="0" h="601173" w="1010503">
                  <a:moveTo>
                    <a:pt x="1001537" y="274184"/>
                  </a:moveTo>
                  <a:lnTo>
                    <a:pt x="1001334" y="273921"/>
                  </a:lnTo>
                  <a:cubicBezTo>
                    <a:pt x="959125" y="223786"/>
                    <a:pt x="911103" y="177961"/>
                    <a:pt x="858645" y="137820"/>
                  </a:cubicBezTo>
                  <a:cubicBezTo>
                    <a:pt x="742813" y="47869"/>
                    <a:pt x="620945" y="223"/>
                    <a:pt x="506146" y="0"/>
                  </a:cubicBezTo>
                  <a:lnTo>
                    <a:pt x="505396" y="0"/>
                  </a:lnTo>
                  <a:cubicBezTo>
                    <a:pt x="232009" y="0"/>
                    <a:pt x="18289" y="262935"/>
                    <a:pt x="9398" y="274042"/>
                  </a:cubicBezTo>
                  <a:cubicBezTo>
                    <a:pt x="-3139" y="289358"/>
                    <a:pt x="-3160" y="311674"/>
                    <a:pt x="9499" y="327252"/>
                  </a:cubicBezTo>
                  <a:cubicBezTo>
                    <a:pt x="51688" y="377286"/>
                    <a:pt x="99710" y="423091"/>
                    <a:pt x="152168" y="463353"/>
                  </a:cubicBezTo>
                  <a:cubicBezTo>
                    <a:pt x="268000" y="553304"/>
                    <a:pt x="389888" y="600951"/>
                    <a:pt x="504667" y="601173"/>
                  </a:cubicBezTo>
                  <a:lnTo>
                    <a:pt x="505417" y="601173"/>
                  </a:lnTo>
                  <a:cubicBezTo>
                    <a:pt x="568163" y="601173"/>
                    <a:pt x="632875" y="587193"/>
                    <a:pt x="697748" y="559597"/>
                  </a:cubicBezTo>
                  <a:cubicBezTo>
                    <a:pt x="749780" y="537483"/>
                    <a:pt x="802056" y="506589"/>
                    <a:pt x="853136" y="467784"/>
                  </a:cubicBezTo>
                  <a:cubicBezTo>
                    <a:pt x="943631" y="399056"/>
                    <a:pt x="997810" y="330732"/>
                    <a:pt x="1001577" y="325877"/>
                  </a:cubicBezTo>
                  <a:lnTo>
                    <a:pt x="1001577" y="325877"/>
                  </a:lnTo>
                  <a:cubicBezTo>
                    <a:pt x="1013486" y="310601"/>
                    <a:pt x="1013486" y="289338"/>
                    <a:pt x="1001537" y="274184"/>
                  </a:cubicBezTo>
                  <a:close/>
                  <a:moveTo>
                    <a:pt x="985597" y="313454"/>
                  </a:moveTo>
                  <a:lnTo>
                    <a:pt x="985394" y="313717"/>
                  </a:lnTo>
                  <a:cubicBezTo>
                    <a:pt x="983450" y="316388"/>
                    <a:pt x="774085" y="580941"/>
                    <a:pt x="505417" y="580941"/>
                  </a:cubicBezTo>
                  <a:lnTo>
                    <a:pt x="504687" y="580941"/>
                  </a:lnTo>
                  <a:cubicBezTo>
                    <a:pt x="394445" y="580739"/>
                    <a:pt x="276851" y="534549"/>
                    <a:pt x="164563" y="447349"/>
                  </a:cubicBezTo>
                  <a:cubicBezTo>
                    <a:pt x="113219" y="407938"/>
                    <a:pt x="66251" y="363144"/>
                    <a:pt x="25115" y="314365"/>
                  </a:cubicBezTo>
                  <a:cubicBezTo>
                    <a:pt x="18613" y="306353"/>
                    <a:pt x="18593" y="294780"/>
                    <a:pt x="25155" y="286768"/>
                  </a:cubicBezTo>
                  <a:cubicBezTo>
                    <a:pt x="27464" y="283895"/>
                    <a:pt x="82515" y="215633"/>
                    <a:pt x="169951" y="149373"/>
                  </a:cubicBezTo>
                  <a:cubicBezTo>
                    <a:pt x="219755" y="111620"/>
                    <a:pt x="270593" y="81616"/>
                    <a:pt x="321025" y="60190"/>
                  </a:cubicBezTo>
                  <a:cubicBezTo>
                    <a:pt x="383387" y="33666"/>
                    <a:pt x="445424" y="20232"/>
                    <a:pt x="505417" y="20232"/>
                  </a:cubicBezTo>
                  <a:lnTo>
                    <a:pt x="506146" y="20232"/>
                  </a:lnTo>
                  <a:cubicBezTo>
                    <a:pt x="616388" y="20434"/>
                    <a:pt x="733982" y="66624"/>
                    <a:pt x="846290" y="153844"/>
                  </a:cubicBezTo>
                  <a:cubicBezTo>
                    <a:pt x="897593" y="193114"/>
                    <a:pt x="944501" y="237847"/>
                    <a:pt x="985738" y="286829"/>
                  </a:cubicBezTo>
                  <a:cubicBezTo>
                    <a:pt x="991794" y="294638"/>
                    <a:pt x="991754" y="305564"/>
                    <a:pt x="985597" y="313454"/>
                  </a:cubicBezTo>
                  <a:close/>
                  <a:moveTo>
                    <a:pt x="505214" y="65410"/>
                  </a:moveTo>
                  <a:cubicBezTo>
                    <a:pt x="375386" y="65410"/>
                    <a:pt x="269782" y="170920"/>
                    <a:pt x="269782" y="300587"/>
                  </a:cubicBezTo>
                  <a:cubicBezTo>
                    <a:pt x="269782" y="430274"/>
                    <a:pt x="375407" y="535763"/>
                    <a:pt x="505214" y="535763"/>
                  </a:cubicBezTo>
                  <a:cubicBezTo>
                    <a:pt x="635042" y="535763"/>
                    <a:pt x="740646" y="430253"/>
                    <a:pt x="740646" y="300587"/>
                  </a:cubicBezTo>
                  <a:cubicBezTo>
                    <a:pt x="740646" y="170900"/>
                    <a:pt x="635021" y="65410"/>
                    <a:pt x="505214" y="65410"/>
                  </a:cubicBezTo>
                  <a:close/>
                  <a:moveTo>
                    <a:pt x="505214" y="515531"/>
                  </a:moveTo>
                  <a:cubicBezTo>
                    <a:pt x="386567" y="515531"/>
                    <a:pt x="290036" y="419106"/>
                    <a:pt x="290036" y="300587"/>
                  </a:cubicBezTo>
                  <a:cubicBezTo>
                    <a:pt x="290036" y="182068"/>
                    <a:pt x="386567" y="85642"/>
                    <a:pt x="505214" y="85642"/>
                  </a:cubicBezTo>
                  <a:cubicBezTo>
                    <a:pt x="623862" y="85642"/>
                    <a:pt x="720392" y="182068"/>
                    <a:pt x="720392" y="300587"/>
                  </a:cubicBezTo>
                  <a:cubicBezTo>
                    <a:pt x="720392" y="419106"/>
                    <a:pt x="623862" y="515531"/>
                    <a:pt x="505214" y="515531"/>
                  </a:cubicBezTo>
                  <a:close/>
                  <a:moveTo>
                    <a:pt x="505214" y="163636"/>
                  </a:moveTo>
                  <a:cubicBezTo>
                    <a:pt x="429626" y="163636"/>
                    <a:pt x="368135" y="225061"/>
                    <a:pt x="368135" y="300566"/>
                  </a:cubicBezTo>
                  <a:cubicBezTo>
                    <a:pt x="368135" y="376072"/>
                    <a:pt x="429626" y="437497"/>
                    <a:pt x="505214" y="437497"/>
                  </a:cubicBezTo>
                  <a:cubicBezTo>
                    <a:pt x="580802" y="437497"/>
                    <a:pt x="642293" y="376072"/>
                    <a:pt x="642293" y="300566"/>
                  </a:cubicBezTo>
                  <a:cubicBezTo>
                    <a:pt x="642293" y="225081"/>
                    <a:pt x="580802" y="163636"/>
                    <a:pt x="505214" y="163636"/>
                  </a:cubicBezTo>
                  <a:close/>
                  <a:moveTo>
                    <a:pt x="505214" y="417285"/>
                  </a:moveTo>
                  <a:cubicBezTo>
                    <a:pt x="440786" y="417285"/>
                    <a:pt x="388389" y="364924"/>
                    <a:pt x="388389" y="300587"/>
                  </a:cubicBezTo>
                  <a:cubicBezTo>
                    <a:pt x="388389" y="236249"/>
                    <a:pt x="440807" y="183889"/>
                    <a:pt x="505214" y="183889"/>
                  </a:cubicBezTo>
                  <a:cubicBezTo>
                    <a:pt x="569622" y="183889"/>
                    <a:pt x="622039" y="236249"/>
                    <a:pt x="622039" y="300587"/>
                  </a:cubicBezTo>
                  <a:cubicBezTo>
                    <a:pt x="622039" y="364924"/>
                    <a:pt x="569642" y="417285"/>
                    <a:pt x="505214" y="417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29"/>
          <p:cNvGrpSpPr/>
          <p:nvPr/>
        </p:nvGrpSpPr>
        <p:grpSpPr>
          <a:xfrm>
            <a:off x="4708490" y="2348591"/>
            <a:ext cx="416344" cy="416327"/>
            <a:chOff x="4708490" y="2348591"/>
            <a:chExt cx="416344" cy="416327"/>
          </a:xfrm>
        </p:grpSpPr>
        <p:sp>
          <p:nvSpPr>
            <p:cNvPr id="1307" name="Google Shape;1307;p29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32690" y="139015"/>
                  </a:moveTo>
                  <a:cubicBezTo>
                    <a:pt x="832690" y="151412"/>
                    <a:pt x="827864" y="163060"/>
                    <a:pt x="819095" y="171829"/>
                  </a:cubicBezTo>
                  <a:lnTo>
                    <a:pt x="754299" y="236625"/>
                  </a:lnTo>
                  <a:cubicBezTo>
                    <a:pt x="754016" y="237058"/>
                    <a:pt x="753683" y="237457"/>
                    <a:pt x="753317" y="237823"/>
                  </a:cubicBezTo>
                  <a:cubicBezTo>
                    <a:pt x="752951" y="238189"/>
                    <a:pt x="752551" y="238522"/>
                    <a:pt x="752119" y="238805"/>
                  </a:cubicBezTo>
                  <a:lnTo>
                    <a:pt x="727209" y="263715"/>
                  </a:lnTo>
                  <a:cubicBezTo>
                    <a:pt x="726809" y="264514"/>
                    <a:pt x="726293" y="265246"/>
                    <a:pt x="725628" y="265912"/>
                  </a:cubicBezTo>
                  <a:cubicBezTo>
                    <a:pt x="724979" y="266561"/>
                    <a:pt x="724247" y="267077"/>
                    <a:pt x="723465" y="267459"/>
                  </a:cubicBezTo>
                  <a:lnTo>
                    <a:pt x="210935" y="779988"/>
                  </a:lnTo>
                  <a:cubicBezTo>
                    <a:pt x="210736" y="780188"/>
                    <a:pt x="210536" y="780371"/>
                    <a:pt x="210320" y="780538"/>
                  </a:cubicBezTo>
                  <a:cubicBezTo>
                    <a:pt x="210120" y="780721"/>
                    <a:pt x="209887" y="780870"/>
                    <a:pt x="209671" y="781020"/>
                  </a:cubicBezTo>
                  <a:cubicBezTo>
                    <a:pt x="209454" y="781170"/>
                    <a:pt x="209238" y="781303"/>
                    <a:pt x="209022" y="781420"/>
                  </a:cubicBezTo>
                  <a:cubicBezTo>
                    <a:pt x="208988" y="781436"/>
                    <a:pt x="208939" y="781469"/>
                    <a:pt x="208889" y="781486"/>
                  </a:cubicBezTo>
                  <a:cubicBezTo>
                    <a:pt x="208672" y="781603"/>
                    <a:pt x="208456" y="781702"/>
                    <a:pt x="208240" y="781786"/>
                  </a:cubicBezTo>
                  <a:cubicBezTo>
                    <a:pt x="208040" y="781869"/>
                    <a:pt x="207824" y="781952"/>
                    <a:pt x="207624" y="782019"/>
                  </a:cubicBezTo>
                  <a:cubicBezTo>
                    <a:pt x="207507" y="782052"/>
                    <a:pt x="207408" y="782085"/>
                    <a:pt x="207291" y="782118"/>
                  </a:cubicBezTo>
                  <a:lnTo>
                    <a:pt x="207258" y="782118"/>
                  </a:lnTo>
                  <a:lnTo>
                    <a:pt x="70893" y="820191"/>
                  </a:lnTo>
                  <a:lnTo>
                    <a:pt x="28927" y="831905"/>
                  </a:lnTo>
                  <a:cubicBezTo>
                    <a:pt x="27130" y="832421"/>
                    <a:pt x="25266" y="832654"/>
                    <a:pt x="23402" y="832654"/>
                  </a:cubicBezTo>
                  <a:cubicBezTo>
                    <a:pt x="17512" y="832654"/>
                    <a:pt x="11555" y="830191"/>
                    <a:pt x="7012" y="825649"/>
                  </a:cubicBezTo>
                  <a:cubicBezTo>
                    <a:pt x="1038" y="819675"/>
                    <a:pt x="-1358" y="811272"/>
                    <a:pt x="755" y="803734"/>
                  </a:cubicBezTo>
                  <a:lnTo>
                    <a:pt x="12470" y="761768"/>
                  </a:lnTo>
                  <a:lnTo>
                    <a:pt x="50542" y="625369"/>
                  </a:lnTo>
                  <a:cubicBezTo>
                    <a:pt x="50642" y="625020"/>
                    <a:pt x="50758" y="624671"/>
                    <a:pt x="50908" y="624338"/>
                  </a:cubicBezTo>
                  <a:cubicBezTo>
                    <a:pt x="50991" y="624121"/>
                    <a:pt x="51091" y="623922"/>
                    <a:pt x="51191" y="623739"/>
                  </a:cubicBezTo>
                  <a:cubicBezTo>
                    <a:pt x="51308" y="623506"/>
                    <a:pt x="51441" y="623289"/>
                    <a:pt x="51574" y="623073"/>
                  </a:cubicBezTo>
                  <a:cubicBezTo>
                    <a:pt x="51624" y="623007"/>
                    <a:pt x="51674" y="622940"/>
                    <a:pt x="51707" y="622873"/>
                  </a:cubicBezTo>
                  <a:cubicBezTo>
                    <a:pt x="51990" y="622457"/>
                    <a:pt x="52323" y="622058"/>
                    <a:pt x="52672" y="621725"/>
                  </a:cubicBezTo>
                  <a:cubicBezTo>
                    <a:pt x="52789" y="621592"/>
                    <a:pt x="52922" y="621476"/>
                    <a:pt x="53038" y="621359"/>
                  </a:cubicBezTo>
                  <a:lnTo>
                    <a:pt x="567065" y="107332"/>
                  </a:lnTo>
                  <a:lnTo>
                    <a:pt x="594954" y="79460"/>
                  </a:lnTo>
                  <a:lnTo>
                    <a:pt x="660832" y="13566"/>
                  </a:lnTo>
                  <a:cubicBezTo>
                    <a:pt x="678919" y="-4522"/>
                    <a:pt x="708372" y="-4522"/>
                    <a:pt x="726443" y="13566"/>
                  </a:cubicBezTo>
                  <a:lnTo>
                    <a:pt x="819095" y="106217"/>
                  </a:lnTo>
                  <a:cubicBezTo>
                    <a:pt x="827864" y="114970"/>
                    <a:pt x="832690" y="126618"/>
                    <a:pt x="832690" y="1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4716802" y="2356907"/>
              <a:ext cx="399712" cy="399699"/>
            </a:xfrm>
            <a:custGeom>
              <a:rect b="b" l="l" r="r" t="t"/>
              <a:pathLst>
                <a:path extrusionOk="0" h="799397" w="799424">
                  <a:moveTo>
                    <a:pt x="109296" y="690107"/>
                  </a:moveTo>
                  <a:lnTo>
                    <a:pt x="172478" y="753290"/>
                  </a:lnTo>
                  <a:lnTo>
                    <a:pt x="54351" y="786270"/>
                  </a:lnTo>
                  <a:lnTo>
                    <a:pt x="13133" y="745053"/>
                  </a:lnTo>
                  <a:lnTo>
                    <a:pt x="46114" y="626925"/>
                  </a:lnTo>
                  <a:lnTo>
                    <a:pt x="109296" y="690107"/>
                  </a:lnTo>
                  <a:close/>
                  <a:moveTo>
                    <a:pt x="154" y="791578"/>
                  </a:moveTo>
                  <a:cubicBezTo>
                    <a:pt x="-445" y="793692"/>
                    <a:pt x="803" y="795888"/>
                    <a:pt x="2168" y="797236"/>
                  </a:cubicBezTo>
                  <a:cubicBezTo>
                    <a:pt x="3515" y="798600"/>
                    <a:pt x="5728" y="799832"/>
                    <a:pt x="7825" y="799249"/>
                  </a:cubicBezTo>
                  <a:lnTo>
                    <a:pt x="35947" y="791395"/>
                  </a:lnTo>
                  <a:lnTo>
                    <a:pt x="8008" y="763457"/>
                  </a:lnTo>
                  <a:lnTo>
                    <a:pt x="154" y="791578"/>
                  </a:lnTo>
                  <a:close/>
                  <a:moveTo>
                    <a:pt x="790705" y="101350"/>
                  </a:moveTo>
                  <a:lnTo>
                    <a:pt x="698053" y="8699"/>
                  </a:lnTo>
                  <a:cubicBezTo>
                    <a:pt x="686455" y="-2900"/>
                    <a:pt x="667585" y="-2900"/>
                    <a:pt x="655971" y="8699"/>
                  </a:cubicBezTo>
                  <a:lnTo>
                    <a:pt x="595967" y="68702"/>
                  </a:lnTo>
                  <a:lnTo>
                    <a:pt x="730701" y="203437"/>
                  </a:lnTo>
                  <a:lnTo>
                    <a:pt x="790705" y="143433"/>
                  </a:lnTo>
                  <a:cubicBezTo>
                    <a:pt x="793517" y="140621"/>
                    <a:pt x="795697" y="137343"/>
                    <a:pt x="797178" y="133782"/>
                  </a:cubicBezTo>
                  <a:cubicBezTo>
                    <a:pt x="798659" y="130221"/>
                    <a:pt x="799424" y="126360"/>
                    <a:pt x="799424" y="122383"/>
                  </a:cubicBezTo>
                  <a:cubicBezTo>
                    <a:pt x="799424" y="114446"/>
                    <a:pt x="796329" y="106958"/>
                    <a:pt x="790705" y="101350"/>
                  </a:cubicBezTo>
                  <a:close/>
                  <a:moveTo>
                    <a:pt x="568095" y="96591"/>
                  </a:moveTo>
                  <a:lnTo>
                    <a:pt x="635370" y="163883"/>
                  </a:lnTo>
                  <a:cubicBezTo>
                    <a:pt x="635404" y="163900"/>
                    <a:pt x="635420" y="163917"/>
                    <a:pt x="635453" y="163950"/>
                  </a:cubicBezTo>
                  <a:cubicBezTo>
                    <a:pt x="635487" y="163983"/>
                    <a:pt x="635503" y="164000"/>
                    <a:pt x="635520" y="164033"/>
                  </a:cubicBezTo>
                  <a:lnTo>
                    <a:pt x="702812" y="231325"/>
                  </a:lnTo>
                  <a:lnTo>
                    <a:pt x="718936" y="215201"/>
                  </a:lnTo>
                  <a:lnTo>
                    <a:pt x="584202" y="80467"/>
                  </a:lnTo>
                  <a:lnTo>
                    <a:pt x="568095" y="96591"/>
                  </a:lnTo>
                  <a:close/>
                  <a:moveTo>
                    <a:pt x="126951" y="684234"/>
                  </a:moveTo>
                  <a:lnTo>
                    <a:pt x="188419" y="745702"/>
                  </a:lnTo>
                  <a:lnTo>
                    <a:pt x="691048" y="243090"/>
                  </a:lnTo>
                  <a:lnTo>
                    <a:pt x="629563" y="181605"/>
                  </a:lnTo>
                  <a:lnTo>
                    <a:pt x="126951" y="684234"/>
                  </a:lnTo>
                  <a:close/>
                  <a:moveTo>
                    <a:pt x="617798" y="169841"/>
                  </a:moveTo>
                  <a:lnTo>
                    <a:pt x="556330" y="108356"/>
                  </a:lnTo>
                  <a:lnTo>
                    <a:pt x="53702" y="610984"/>
                  </a:lnTo>
                  <a:lnTo>
                    <a:pt x="115187" y="672469"/>
                  </a:lnTo>
                  <a:lnTo>
                    <a:pt x="617798" y="1698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29"/>
          <p:cNvGrpSpPr/>
          <p:nvPr/>
        </p:nvGrpSpPr>
        <p:grpSpPr>
          <a:xfrm>
            <a:off x="3955019" y="2348644"/>
            <a:ext cx="483489" cy="415797"/>
            <a:chOff x="3955019" y="2348644"/>
            <a:chExt cx="483489" cy="415797"/>
          </a:xfrm>
        </p:grpSpPr>
        <p:sp>
          <p:nvSpPr>
            <p:cNvPr id="1311" name="Google Shape;1311;p29"/>
            <p:cNvSpPr/>
            <p:nvPr/>
          </p:nvSpPr>
          <p:spPr>
            <a:xfrm>
              <a:off x="3959856" y="2353481"/>
              <a:ext cx="473825" cy="406126"/>
            </a:xfrm>
            <a:custGeom>
              <a:rect b="b" l="l" r="r" t="t"/>
              <a:pathLst>
                <a:path extrusionOk="0" h="812251" w="947650">
                  <a:moveTo>
                    <a:pt x="44967" y="798973"/>
                  </a:moveTo>
                  <a:cubicBezTo>
                    <a:pt x="64935" y="786551"/>
                    <a:pt x="122149" y="745628"/>
                    <a:pt x="154520" y="667574"/>
                  </a:cubicBezTo>
                  <a:cubicBezTo>
                    <a:pt x="156436" y="662969"/>
                    <a:pt x="154985" y="657610"/>
                    <a:pt x="150979" y="654649"/>
                  </a:cubicBezTo>
                  <a:cubicBezTo>
                    <a:pt x="58105" y="585671"/>
                    <a:pt x="0" y="487243"/>
                    <a:pt x="0" y="377999"/>
                  </a:cubicBezTo>
                  <a:cubicBezTo>
                    <a:pt x="0" y="169244"/>
                    <a:pt x="212141" y="0"/>
                    <a:pt x="473815" y="0"/>
                  </a:cubicBezTo>
                  <a:cubicBezTo>
                    <a:pt x="735509" y="0"/>
                    <a:pt x="947650" y="169244"/>
                    <a:pt x="947650" y="377999"/>
                  </a:cubicBezTo>
                  <a:cubicBezTo>
                    <a:pt x="947650" y="586774"/>
                    <a:pt x="735509" y="755999"/>
                    <a:pt x="473815" y="755999"/>
                  </a:cubicBezTo>
                  <a:cubicBezTo>
                    <a:pt x="415033" y="755999"/>
                    <a:pt x="358748" y="747466"/>
                    <a:pt x="306796" y="731851"/>
                  </a:cubicBezTo>
                  <a:cubicBezTo>
                    <a:pt x="303371" y="730826"/>
                    <a:pt x="299656" y="731522"/>
                    <a:pt x="296851" y="733728"/>
                  </a:cubicBezTo>
                  <a:cubicBezTo>
                    <a:pt x="172592" y="831014"/>
                    <a:pt x="74048" y="813716"/>
                    <a:pt x="45934" y="805783"/>
                  </a:cubicBezTo>
                  <a:cubicBezTo>
                    <a:pt x="42800" y="804893"/>
                    <a:pt x="42181" y="800714"/>
                    <a:pt x="44967" y="798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3955019" y="2348644"/>
              <a:ext cx="483489" cy="415797"/>
            </a:xfrm>
            <a:custGeom>
              <a:rect b="b" l="l" r="r" t="t"/>
              <a:pathLst>
                <a:path extrusionOk="0" h="831594" w="966979">
                  <a:moveTo>
                    <a:pt x="824572" y="112823"/>
                  </a:moveTo>
                  <a:cubicBezTo>
                    <a:pt x="733381" y="40071"/>
                    <a:pt x="612237" y="0"/>
                    <a:pt x="483490" y="0"/>
                  </a:cubicBezTo>
                  <a:cubicBezTo>
                    <a:pt x="354742" y="0"/>
                    <a:pt x="233618" y="40071"/>
                    <a:pt x="142427" y="112823"/>
                  </a:cubicBezTo>
                  <a:cubicBezTo>
                    <a:pt x="50578" y="186097"/>
                    <a:pt x="0" y="283712"/>
                    <a:pt x="0" y="387674"/>
                  </a:cubicBezTo>
                  <a:cubicBezTo>
                    <a:pt x="0" y="442741"/>
                    <a:pt x="14086" y="495950"/>
                    <a:pt x="41890" y="545812"/>
                  </a:cubicBezTo>
                  <a:cubicBezTo>
                    <a:pt x="68630" y="593778"/>
                    <a:pt x="106632" y="636268"/>
                    <a:pt x="154888" y="672102"/>
                  </a:cubicBezTo>
                  <a:cubicBezTo>
                    <a:pt x="155313" y="672431"/>
                    <a:pt x="155468" y="673031"/>
                    <a:pt x="155255" y="673553"/>
                  </a:cubicBezTo>
                  <a:cubicBezTo>
                    <a:pt x="123562" y="749981"/>
                    <a:pt x="66328" y="789995"/>
                    <a:pt x="49533" y="800443"/>
                  </a:cubicBezTo>
                  <a:cubicBezTo>
                    <a:pt x="45025" y="803249"/>
                    <a:pt x="42587" y="808453"/>
                    <a:pt x="43341" y="813716"/>
                  </a:cubicBezTo>
                  <a:cubicBezTo>
                    <a:pt x="44096" y="818979"/>
                    <a:pt x="47888" y="823313"/>
                    <a:pt x="52997" y="824765"/>
                  </a:cubicBezTo>
                  <a:lnTo>
                    <a:pt x="52997" y="824765"/>
                  </a:lnTo>
                  <a:cubicBezTo>
                    <a:pt x="63561" y="827744"/>
                    <a:pt x="82020" y="831595"/>
                    <a:pt x="106806" y="831595"/>
                  </a:cubicBezTo>
                  <a:cubicBezTo>
                    <a:pt x="118647" y="831595"/>
                    <a:pt x="131959" y="830705"/>
                    <a:pt x="146510" y="828421"/>
                  </a:cubicBezTo>
                  <a:cubicBezTo>
                    <a:pt x="202157" y="819695"/>
                    <a:pt x="257998" y="793652"/>
                    <a:pt x="312465" y="750987"/>
                  </a:cubicBezTo>
                  <a:cubicBezTo>
                    <a:pt x="312813" y="750716"/>
                    <a:pt x="313258" y="750639"/>
                    <a:pt x="313665" y="750755"/>
                  </a:cubicBezTo>
                  <a:cubicBezTo>
                    <a:pt x="367900" y="767047"/>
                    <a:pt x="425037" y="775328"/>
                    <a:pt x="483470" y="775328"/>
                  </a:cubicBezTo>
                  <a:cubicBezTo>
                    <a:pt x="612218" y="775328"/>
                    <a:pt x="733361" y="735257"/>
                    <a:pt x="824553" y="662505"/>
                  </a:cubicBezTo>
                  <a:cubicBezTo>
                    <a:pt x="916402" y="589231"/>
                    <a:pt x="966980" y="491635"/>
                    <a:pt x="966980" y="387654"/>
                  </a:cubicBezTo>
                  <a:cubicBezTo>
                    <a:pt x="966999" y="283712"/>
                    <a:pt x="916421" y="186097"/>
                    <a:pt x="824572" y="112823"/>
                  </a:cubicBezTo>
                  <a:close/>
                  <a:moveTo>
                    <a:pt x="58240" y="806151"/>
                  </a:moveTo>
                  <a:lnTo>
                    <a:pt x="58240" y="806151"/>
                  </a:lnTo>
                  <a:cubicBezTo>
                    <a:pt x="58240" y="806151"/>
                    <a:pt x="58259" y="806151"/>
                    <a:pt x="58259" y="806151"/>
                  </a:cubicBezTo>
                  <a:cubicBezTo>
                    <a:pt x="58259" y="806151"/>
                    <a:pt x="58240" y="806151"/>
                    <a:pt x="58240" y="806151"/>
                  </a:cubicBezTo>
                  <a:close/>
                  <a:moveTo>
                    <a:pt x="483490" y="755999"/>
                  </a:moveTo>
                  <a:cubicBezTo>
                    <a:pt x="426933" y="755999"/>
                    <a:pt x="371673" y="748008"/>
                    <a:pt x="319257" y="732258"/>
                  </a:cubicBezTo>
                  <a:cubicBezTo>
                    <a:pt x="312833" y="730323"/>
                    <a:pt x="305828" y="731639"/>
                    <a:pt x="300546" y="735779"/>
                  </a:cubicBezTo>
                  <a:cubicBezTo>
                    <a:pt x="194921" y="818496"/>
                    <a:pt x="108876" y="816038"/>
                    <a:pt x="71339" y="809150"/>
                  </a:cubicBezTo>
                  <a:cubicBezTo>
                    <a:pt x="98466" y="789956"/>
                    <a:pt x="144768" y="749323"/>
                    <a:pt x="173114" y="680964"/>
                  </a:cubicBezTo>
                  <a:cubicBezTo>
                    <a:pt x="176733" y="672218"/>
                    <a:pt x="173985" y="662195"/>
                    <a:pt x="166400" y="656565"/>
                  </a:cubicBezTo>
                  <a:cubicBezTo>
                    <a:pt x="120369" y="622375"/>
                    <a:pt x="84168" y="581936"/>
                    <a:pt x="58763" y="536389"/>
                  </a:cubicBezTo>
                  <a:cubicBezTo>
                    <a:pt x="32622" y="489449"/>
                    <a:pt x="19349" y="439413"/>
                    <a:pt x="19349" y="387674"/>
                  </a:cubicBezTo>
                  <a:cubicBezTo>
                    <a:pt x="19349" y="184588"/>
                    <a:pt x="227562" y="19349"/>
                    <a:pt x="483490" y="19349"/>
                  </a:cubicBezTo>
                  <a:cubicBezTo>
                    <a:pt x="739437" y="19349"/>
                    <a:pt x="947650" y="184588"/>
                    <a:pt x="947650" y="387674"/>
                  </a:cubicBezTo>
                  <a:cubicBezTo>
                    <a:pt x="947650" y="590759"/>
                    <a:pt x="739437" y="755999"/>
                    <a:pt x="483490" y="755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29"/>
          <p:cNvGrpSpPr/>
          <p:nvPr/>
        </p:nvGrpSpPr>
        <p:grpSpPr>
          <a:xfrm>
            <a:off x="3927368" y="3108019"/>
            <a:ext cx="465821" cy="416161"/>
            <a:chOff x="3927368" y="3108019"/>
            <a:chExt cx="465821" cy="416161"/>
          </a:xfrm>
        </p:grpSpPr>
        <p:sp>
          <p:nvSpPr>
            <p:cNvPr id="1314" name="Google Shape;1314;p29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3936688" y="3117342"/>
              <a:ext cx="447181" cy="397511"/>
            </a:xfrm>
            <a:custGeom>
              <a:rect b="b" l="l" r="r" t="t"/>
              <a:pathLst>
                <a:path extrusionOk="0" h="795022" w="894362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29"/>
          <p:cNvGrpSpPr/>
          <p:nvPr/>
        </p:nvGrpSpPr>
        <p:grpSpPr>
          <a:xfrm>
            <a:off x="5394795" y="2348644"/>
            <a:ext cx="415691" cy="415775"/>
            <a:chOff x="5394795" y="2348644"/>
            <a:chExt cx="415691" cy="415775"/>
          </a:xfrm>
        </p:grpSpPr>
        <p:sp>
          <p:nvSpPr>
            <p:cNvPr id="1318" name="Google Shape;1318;p29"/>
            <p:cNvSpPr/>
            <p:nvPr/>
          </p:nvSpPr>
          <p:spPr>
            <a:xfrm>
              <a:off x="5398945" y="2352812"/>
              <a:ext cx="407436" cy="407432"/>
            </a:xfrm>
            <a:custGeom>
              <a:rect b="b" l="l" r="r" t="t"/>
              <a:pathLst>
                <a:path extrusionOk="0" h="814864" w="814871">
                  <a:moveTo>
                    <a:pt x="736534" y="456567"/>
                  </a:moveTo>
                  <a:cubicBezTo>
                    <a:pt x="632092" y="561009"/>
                    <a:pt x="462740" y="561009"/>
                    <a:pt x="358298" y="456567"/>
                  </a:cubicBezTo>
                  <a:cubicBezTo>
                    <a:pt x="253856" y="352125"/>
                    <a:pt x="253856" y="182773"/>
                    <a:pt x="358298" y="78331"/>
                  </a:cubicBezTo>
                  <a:cubicBezTo>
                    <a:pt x="462740" y="-26110"/>
                    <a:pt x="632092" y="-26110"/>
                    <a:pt x="736534" y="78331"/>
                  </a:cubicBezTo>
                  <a:cubicBezTo>
                    <a:pt x="840975" y="182773"/>
                    <a:pt x="840992" y="352125"/>
                    <a:pt x="736534" y="456567"/>
                  </a:cubicBezTo>
                  <a:close/>
                  <a:moveTo>
                    <a:pt x="289704" y="518508"/>
                  </a:moveTo>
                  <a:cubicBezTo>
                    <a:pt x="263577" y="492381"/>
                    <a:pt x="221210" y="492381"/>
                    <a:pt x="195083" y="518508"/>
                  </a:cubicBezTo>
                  <a:lnTo>
                    <a:pt x="19595" y="693979"/>
                  </a:lnTo>
                  <a:cubicBezTo>
                    <a:pt x="-6532" y="720106"/>
                    <a:pt x="-6532" y="762473"/>
                    <a:pt x="19595" y="788600"/>
                  </a:cubicBezTo>
                  <a:lnTo>
                    <a:pt x="26265" y="795270"/>
                  </a:lnTo>
                  <a:cubicBezTo>
                    <a:pt x="52392" y="821397"/>
                    <a:pt x="94759" y="821397"/>
                    <a:pt x="120886" y="795270"/>
                  </a:cubicBezTo>
                  <a:lnTo>
                    <a:pt x="296373" y="619782"/>
                  </a:lnTo>
                  <a:cubicBezTo>
                    <a:pt x="322500" y="593655"/>
                    <a:pt x="322500" y="551288"/>
                    <a:pt x="296373" y="525161"/>
                  </a:cubicBezTo>
                  <a:lnTo>
                    <a:pt x="289704" y="518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5394795" y="2348644"/>
              <a:ext cx="415691" cy="415775"/>
            </a:xfrm>
            <a:custGeom>
              <a:rect b="b" l="l" r="r" t="t"/>
              <a:pathLst>
                <a:path extrusionOk="0" h="831550" w="831382">
                  <a:moveTo>
                    <a:pt x="750735" y="80782"/>
                  </a:moveTo>
                  <a:cubicBezTo>
                    <a:pt x="698647" y="28695"/>
                    <a:pt x="629386" y="0"/>
                    <a:pt x="555723" y="0"/>
                  </a:cubicBezTo>
                  <a:cubicBezTo>
                    <a:pt x="482060" y="0"/>
                    <a:pt x="412799" y="28695"/>
                    <a:pt x="360712" y="80782"/>
                  </a:cubicBezTo>
                  <a:cubicBezTo>
                    <a:pt x="308624" y="132870"/>
                    <a:pt x="279929" y="202131"/>
                    <a:pt x="279929" y="275794"/>
                  </a:cubicBezTo>
                  <a:cubicBezTo>
                    <a:pt x="279929" y="346673"/>
                    <a:pt x="306507" y="413466"/>
                    <a:pt x="354909" y="464820"/>
                  </a:cubicBezTo>
                  <a:lnTo>
                    <a:pt x="301271" y="518458"/>
                  </a:lnTo>
                  <a:cubicBezTo>
                    <a:pt x="271776" y="491648"/>
                    <a:pt x="225974" y="492481"/>
                    <a:pt x="197479" y="520959"/>
                  </a:cubicBezTo>
                  <a:lnTo>
                    <a:pt x="22009" y="696430"/>
                  </a:lnTo>
                  <a:cubicBezTo>
                    <a:pt x="-7336" y="725758"/>
                    <a:pt x="-7336" y="773511"/>
                    <a:pt x="22009" y="802839"/>
                  </a:cubicBezTo>
                  <a:lnTo>
                    <a:pt x="28678" y="809509"/>
                  </a:lnTo>
                  <a:lnTo>
                    <a:pt x="28678" y="809509"/>
                  </a:lnTo>
                  <a:cubicBezTo>
                    <a:pt x="42884" y="823714"/>
                    <a:pt x="61792" y="831551"/>
                    <a:pt x="81883" y="831551"/>
                  </a:cubicBezTo>
                  <a:cubicBezTo>
                    <a:pt x="101974" y="831551"/>
                    <a:pt x="120882" y="823731"/>
                    <a:pt x="135088" y="809509"/>
                  </a:cubicBezTo>
                  <a:lnTo>
                    <a:pt x="310575" y="634021"/>
                  </a:lnTo>
                  <a:cubicBezTo>
                    <a:pt x="339053" y="605543"/>
                    <a:pt x="339887" y="559725"/>
                    <a:pt x="313076" y="530246"/>
                  </a:cubicBezTo>
                  <a:lnTo>
                    <a:pt x="366714" y="476608"/>
                  </a:lnTo>
                  <a:cubicBezTo>
                    <a:pt x="419669" y="526495"/>
                    <a:pt x="487696" y="551455"/>
                    <a:pt x="555740" y="551455"/>
                  </a:cubicBezTo>
                  <a:cubicBezTo>
                    <a:pt x="626368" y="551455"/>
                    <a:pt x="696980" y="524577"/>
                    <a:pt x="750752" y="470806"/>
                  </a:cubicBezTo>
                  <a:cubicBezTo>
                    <a:pt x="858262" y="363279"/>
                    <a:pt x="858262" y="188309"/>
                    <a:pt x="750735" y="80782"/>
                  </a:cubicBezTo>
                  <a:close/>
                  <a:moveTo>
                    <a:pt x="298770" y="622233"/>
                  </a:moveTo>
                  <a:lnTo>
                    <a:pt x="123283" y="797721"/>
                  </a:lnTo>
                  <a:cubicBezTo>
                    <a:pt x="100440" y="820546"/>
                    <a:pt x="63292" y="820563"/>
                    <a:pt x="40450" y="797721"/>
                  </a:cubicBezTo>
                  <a:cubicBezTo>
                    <a:pt x="40450" y="797721"/>
                    <a:pt x="40450" y="797721"/>
                    <a:pt x="40450" y="797721"/>
                  </a:cubicBezTo>
                  <a:lnTo>
                    <a:pt x="33780" y="791051"/>
                  </a:lnTo>
                  <a:cubicBezTo>
                    <a:pt x="22726" y="779997"/>
                    <a:pt x="16623" y="765274"/>
                    <a:pt x="16623" y="749635"/>
                  </a:cubicBezTo>
                  <a:cubicBezTo>
                    <a:pt x="16623" y="733995"/>
                    <a:pt x="22709" y="719272"/>
                    <a:pt x="33780" y="708218"/>
                  </a:cubicBezTo>
                  <a:lnTo>
                    <a:pt x="209267" y="532731"/>
                  </a:lnTo>
                  <a:cubicBezTo>
                    <a:pt x="220322" y="521676"/>
                    <a:pt x="235044" y="515574"/>
                    <a:pt x="250684" y="515574"/>
                  </a:cubicBezTo>
                  <a:cubicBezTo>
                    <a:pt x="266324" y="515574"/>
                    <a:pt x="281030" y="521660"/>
                    <a:pt x="292101" y="532731"/>
                  </a:cubicBezTo>
                  <a:lnTo>
                    <a:pt x="295435" y="536065"/>
                  </a:lnTo>
                  <a:cubicBezTo>
                    <a:pt x="295435" y="536065"/>
                    <a:pt x="295435" y="536065"/>
                    <a:pt x="295435" y="536065"/>
                  </a:cubicBezTo>
                  <a:cubicBezTo>
                    <a:pt x="295435" y="536065"/>
                    <a:pt x="295435" y="536065"/>
                    <a:pt x="295435" y="536065"/>
                  </a:cubicBezTo>
                  <a:lnTo>
                    <a:pt x="298770" y="539400"/>
                  </a:lnTo>
                  <a:cubicBezTo>
                    <a:pt x="321613" y="562243"/>
                    <a:pt x="321613" y="599408"/>
                    <a:pt x="298770" y="622233"/>
                  </a:cubicBezTo>
                  <a:close/>
                  <a:moveTo>
                    <a:pt x="738947" y="459018"/>
                  </a:moveTo>
                  <a:cubicBezTo>
                    <a:pt x="637923" y="560042"/>
                    <a:pt x="473524" y="560042"/>
                    <a:pt x="372500" y="459018"/>
                  </a:cubicBezTo>
                  <a:cubicBezTo>
                    <a:pt x="323563" y="410081"/>
                    <a:pt x="296603" y="345005"/>
                    <a:pt x="296603" y="275794"/>
                  </a:cubicBezTo>
                  <a:cubicBezTo>
                    <a:pt x="296603" y="206583"/>
                    <a:pt x="323563" y="141507"/>
                    <a:pt x="372500" y="92571"/>
                  </a:cubicBezTo>
                  <a:cubicBezTo>
                    <a:pt x="421436" y="43634"/>
                    <a:pt x="486512" y="16673"/>
                    <a:pt x="555723" y="16673"/>
                  </a:cubicBezTo>
                  <a:cubicBezTo>
                    <a:pt x="624934" y="16673"/>
                    <a:pt x="690011" y="43634"/>
                    <a:pt x="738947" y="92571"/>
                  </a:cubicBezTo>
                  <a:cubicBezTo>
                    <a:pt x="839971" y="193594"/>
                    <a:pt x="839971" y="357977"/>
                    <a:pt x="738947" y="459018"/>
                  </a:cubicBezTo>
                  <a:close/>
                  <a:moveTo>
                    <a:pt x="753169" y="275794"/>
                  </a:moveTo>
                  <a:cubicBezTo>
                    <a:pt x="753169" y="328532"/>
                    <a:pt x="732628" y="378119"/>
                    <a:pt x="695346" y="415417"/>
                  </a:cubicBezTo>
                  <a:cubicBezTo>
                    <a:pt x="658048" y="452715"/>
                    <a:pt x="608478" y="473257"/>
                    <a:pt x="555723" y="473257"/>
                  </a:cubicBezTo>
                  <a:cubicBezTo>
                    <a:pt x="551122" y="473257"/>
                    <a:pt x="547387" y="469522"/>
                    <a:pt x="547387" y="464920"/>
                  </a:cubicBezTo>
                  <a:cubicBezTo>
                    <a:pt x="547387" y="460318"/>
                    <a:pt x="551122" y="456583"/>
                    <a:pt x="555723" y="456583"/>
                  </a:cubicBezTo>
                  <a:cubicBezTo>
                    <a:pt x="604009" y="456583"/>
                    <a:pt x="649411" y="437776"/>
                    <a:pt x="683558" y="403629"/>
                  </a:cubicBezTo>
                  <a:cubicBezTo>
                    <a:pt x="717705" y="369465"/>
                    <a:pt x="736496" y="324064"/>
                    <a:pt x="736496" y="275794"/>
                  </a:cubicBezTo>
                  <a:cubicBezTo>
                    <a:pt x="736496" y="271192"/>
                    <a:pt x="740231" y="267457"/>
                    <a:pt x="744833" y="267457"/>
                  </a:cubicBezTo>
                  <a:cubicBezTo>
                    <a:pt x="749435" y="267457"/>
                    <a:pt x="753169" y="271192"/>
                    <a:pt x="753169" y="275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29"/>
          <p:cNvGrpSpPr/>
          <p:nvPr/>
        </p:nvGrpSpPr>
        <p:grpSpPr>
          <a:xfrm>
            <a:off x="6080823" y="2348644"/>
            <a:ext cx="415279" cy="416408"/>
            <a:chOff x="6080823" y="2348644"/>
            <a:chExt cx="415279" cy="416408"/>
          </a:xfrm>
        </p:grpSpPr>
        <p:sp>
          <p:nvSpPr>
            <p:cNvPr id="1321" name="Google Shape;1321;p29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6107889" y="2356980"/>
              <a:ext cx="379874" cy="381003"/>
            </a:xfrm>
            <a:custGeom>
              <a:rect b="b" l="l" r="r" t="t"/>
              <a:pathLst>
                <a:path extrusionOk="0" h="762006" w="759747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29"/>
          <p:cNvGrpSpPr/>
          <p:nvPr/>
        </p:nvGrpSpPr>
        <p:grpSpPr>
          <a:xfrm>
            <a:off x="6766092" y="2348641"/>
            <a:ext cx="452457" cy="415622"/>
            <a:chOff x="6766092" y="2348641"/>
            <a:chExt cx="452457" cy="415622"/>
          </a:xfrm>
        </p:grpSpPr>
        <p:sp>
          <p:nvSpPr>
            <p:cNvPr id="1325" name="Google Shape;1325;p29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903901" y="399510"/>
                  </a:moveTo>
                  <a:cubicBezTo>
                    <a:pt x="901563" y="405764"/>
                    <a:pt x="895746" y="409806"/>
                    <a:pt x="889058" y="409806"/>
                  </a:cubicBezTo>
                  <a:lnTo>
                    <a:pt x="804405" y="409806"/>
                  </a:lnTo>
                  <a:lnTo>
                    <a:pt x="804405" y="815420"/>
                  </a:lnTo>
                  <a:cubicBezTo>
                    <a:pt x="804405" y="824139"/>
                    <a:pt x="797300" y="831244"/>
                    <a:pt x="788565" y="831244"/>
                  </a:cubicBezTo>
                  <a:lnTo>
                    <a:pt x="563493" y="831244"/>
                  </a:lnTo>
                  <a:cubicBezTo>
                    <a:pt x="558491" y="831244"/>
                    <a:pt x="554431" y="827184"/>
                    <a:pt x="554431" y="822181"/>
                  </a:cubicBezTo>
                  <a:lnTo>
                    <a:pt x="554431" y="578254"/>
                  </a:lnTo>
                  <a:lnTo>
                    <a:pt x="356417" y="578254"/>
                  </a:lnTo>
                  <a:lnTo>
                    <a:pt x="356417" y="822181"/>
                  </a:lnTo>
                  <a:cubicBezTo>
                    <a:pt x="356417" y="827184"/>
                    <a:pt x="352357" y="831244"/>
                    <a:pt x="347355" y="831244"/>
                  </a:cubicBezTo>
                  <a:lnTo>
                    <a:pt x="122265" y="831244"/>
                  </a:lnTo>
                  <a:cubicBezTo>
                    <a:pt x="113547" y="831244"/>
                    <a:pt x="106443" y="824139"/>
                    <a:pt x="106443" y="815420"/>
                  </a:cubicBezTo>
                  <a:lnTo>
                    <a:pt x="106443" y="409806"/>
                  </a:lnTo>
                  <a:lnTo>
                    <a:pt x="15863" y="409806"/>
                  </a:lnTo>
                  <a:cubicBezTo>
                    <a:pt x="9176" y="409806"/>
                    <a:pt x="3358" y="405764"/>
                    <a:pt x="1020" y="399510"/>
                  </a:cubicBezTo>
                  <a:cubicBezTo>
                    <a:pt x="-1318" y="393256"/>
                    <a:pt x="440" y="386387"/>
                    <a:pt x="5497" y="382000"/>
                  </a:cubicBezTo>
                  <a:lnTo>
                    <a:pt x="442085" y="3847"/>
                  </a:lnTo>
                  <a:cubicBezTo>
                    <a:pt x="448011" y="-1282"/>
                    <a:pt x="456910" y="-1282"/>
                    <a:pt x="462818" y="3847"/>
                  </a:cubicBezTo>
                  <a:lnTo>
                    <a:pt x="617210" y="137566"/>
                  </a:lnTo>
                  <a:lnTo>
                    <a:pt x="617210" y="74413"/>
                  </a:lnTo>
                  <a:cubicBezTo>
                    <a:pt x="617210" y="65676"/>
                    <a:pt x="624314" y="58571"/>
                    <a:pt x="633032" y="58571"/>
                  </a:cubicBezTo>
                  <a:lnTo>
                    <a:pt x="741408" y="58571"/>
                  </a:lnTo>
                  <a:cubicBezTo>
                    <a:pt x="750144" y="58571"/>
                    <a:pt x="757230" y="65676"/>
                    <a:pt x="757230" y="74413"/>
                  </a:cubicBezTo>
                  <a:lnTo>
                    <a:pt x="757230" y="258849"/>
                  </a:lnTo>
                  <a:lnTo>
                    <a:pt x="899425" y="382000"/>
                  </a:lnTo>
                  <a:cubicBezTo>
                    <a:pt x="904481" y="386387"/>
                    <a:pt x="906221" y="393256"/>
                    <a:pt x="903901" y="399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6777096" y="2358061"/>
              <a:ext cx="430454" cy="397140"/>
            </a:xfrm>
            <a:custGeom>
              <a:rect b="b" l="l" r="r" t="t"/>
              <a:pathLst>
                <a:path extrusionOk="0" h="794279" w="860907">
                  <a:moveTo>
                    <a:pt x="717100" y="224314"/>
                  </a:moveTo>
                  <a:lnTo>
                    <a:pt x="613326" y="134425"/>
                  </a:lnTo>
                  <a:lnTo>
                    <a:pt x="613326" y="57859"/>
                  </a:lnTo>
                  <a:lnTo>
                    <a:pt x="717100" y="57859"/>
                  </a:lnTo>
                  <a:lnTo>
                    <a:pt x="717100" y="224314"/>
                  </a:lnTo>
                  <a:close/>
                  <a:moveTo>
                    <a:pt x="430445" y="0"/>
                  </a:moveTo>
                  <a:lnTo>
                    <a:pt x="0" y="372842"/>
                  </a:lnTo>
                  <a:lnTo>
                    <a:pt x="93498" y="372842"/>
                  </a:lnTo>
                  <a:cubicBezTo>
                    <a:pt x="98500" y="372842"/>
                    <a:pt x="102559" y="376902"/>
                    <a:pt x="102559" y="381905"/>
                  </a:cubicBezTo>
                  <a:lnTo>
                    <a:pt x="102559" y="794280"/>
                  </a:lnTo>
                  <a:lnTo>
                    <a:pt x="316287" y="794280"/>
                  </a:lnTo>
                  <a:lnTo>
                    <a:pt x="316287" y="557114"/>
                  </a:lnTo>
                  <a:cubicBezTo>
                    <a:pt x="316287" y="548378"/>
                    <a:pt x="323391" y="541290"/>
                    <a:pt x="332108" y="541290"/>
                  </a:cubicBezTo>
                  <a:lnTo>
                    <a:pt x="534708" y="541290"/>
                  </a:lnTo>
                  <a:cubicBezTo>
                    <a:pt x="543443" y="541290"/>
                    <a:pt x="550547" y="548378"/>
                    <a:pt x="550547" y="557114"/>
                  </a:cubicBezTo>
                  <a:lnTo>
                    <a:pt x="550547" y="794280"/>
                  </a:lnTo>
                  <a:lnTo>
                    <a:pt x="764275" y="794280"/>
                  </a:lnTo>
                  <a:lnTo>
                    <a:pt x="764275" y="381905"/>
                  </a:lnTo>
                  <a:cubicBezTo>
                    <a:pt x="764275" y="376902"/>
                    <a:pt x="768334" y="372842"/>
                    <a:pt x="773336" y="372842"/>
                  </a:cubicBezTo>
                  <a:lnTo>
                    <a:pt x="860908" y="372842"/>
                  </a:lnTo>
                  <a:lnTo>
                    <a:pt x="430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899425" y="382000"/>
                  </a:moveTo>
                  <a:lnTo>
                    <a:pt x="757230" y="258849"/>
                  </a:lnTo>
                  <a:lnTo>
                    <a:pt x="757230" y="74413"/>
                  </a:lnTo>
                  <a:cubicBezTo>
                    <a:pt x="757230" y="65676"/>
                    <a:pt x="750144" y="58571"/>
                    <a:pt x="741408" y="58571"/>
                  </a:cubicBezTo>
                  <a:lnTo>
                    <a:pt x="633032" y="58571"/>
                  </a:lnTo>
                  <a:cubicBezTo>
                    <a:pt x="624314" y="58571"/>
                    <a:pt x="617210" y="65676"/>
                    <a:pt x="617210" y="74413"/>
                  </a:cubicBezTo>
                  <a:lnTo>
                    <a:pt x="617210" y="137566"/>
                  </a:lnTo>
                  <a:lnTo>
                    <a:pt x="462818" y="3847"/>
                  </a:lnTo>
                  <a:cubicBezTo>
                    <a:pt x="456910" y="-1282"/>
                    <a:pt x="448011" y="-1282"/>
                    <a:pt x="442085" y="3847"/>
                  </a:cubicBezTo>
                  <a:lnTo>
                    <a:pt x="5497" y="382000"/>
                  </a:lnTo>
                  <a:cubicBezTo>
                    <a:pt x="440" y="386387"/>
                    <a:pt x="-1318" y="393256"/>
                    <a:pt x="1020" y="399510"/>
                  </a:cubicBezTo>
                  <a:cubicBezTo>
                    <a:pt x="3358" y="405764"/>
                    <a:pt x="9176" y="409806"/>
                    <a:pt x="15863" y="409806"/>
                  </a:cubicBezTo>
                  <a:lnTo>
                    <a:pt x="106443" y="409806"/>
                  </a:lnTo>
                  <a:lnTo>
                    <a:pt x="106443" y="815420"/>
                  </a:lnTo>
                  <a:cubicBezTo>
                    <a:pt x="106443" y="824139"/>
                    <a:pt x="113547" y="831244"/>
                    <a:pt x="122265" y="831244"/>
                  </a:cubicBezTo>
                  <a:lnTo>
                    <a:pt x="347355" y="831244"/>
                  </a:lnTo>
                  <a:cubicBezTo>
                    <a:pt x="352357" y="831244"/>
                    <a:pt x="356417" y="827184"/>
                    <a:pt x="356417" y="822181"/>
                  </a:cubicBezTo>
                  <a:lnTo>
                    <a:pt x="356417" y="578254"/>
                  </a:lnTo>
                  <a:lnTo>
                    <a:pt x="554431" y="578254"/>
                  </a:lnTo>
                  <a:lnTo>
                    <a:pt x="554431" y="822181"/>
                  </a:lnTo>
                  <a:cubicBezTo>
                    <a:pt x="554431" y="827184"/>
                    <a:pt x="558491" y="831244"/>
                    <a:pt x="563493" y="831244"/>
                  </a:cubicBezTo>
                  <a:lnTo>
                    <a:pt x="788565" y="831244"/>
                  </a:lnTo>
                  <a:cubicBezTo>
                    <a:pt x="797300" y="831244"/>
                    <a:pt x="804405" y="824139"/>
                    <a:pt x="804405" y="815420"/>
                  </a:cubicBezTo>
                  <a:lnTo>
                    <a:pt x="804405" y="409806"/>
                  </a:lnTo>
                  <a:lnTo>
                    <a:pt x="889058" y="409806"/>
                  </a:lnTo>
                  <a:cubicBezTo>
                    <a:pt x="895746" y="409806"/>
                    <a:pt x="901563" y="405764"/>
                    <a:pt x="903901" y="399510"/>
                  </a:cubicBezTo>
                  <a:cubicBezTo>
                    <a:pt x="906221" y="393256"/>
                    <a:pt x="904481" y="386387"/>
                    <a:pt x="899425" y="382000"/>
                  </a:cubicBezTo>
                  <a:close/>
                  <a:moveTo>
                    <a:pt x="635333" y="76697"/>
                  </a:moveTo>
                  <a:lnTo>
                    <a:pt x="739107" y="76697"/>
                  </a:lnTo>
                  <a:lnTo>
                    <a:pt x="739107" y="243152"/>
                  </a:lnTo>
                  <a:lnTo>
                    <a:pt x="635333" y="153263"/>
                  </a:lnTo>
                  <a:lnTo>
                    <a:pt x="635333" y="76697"/>
                  </a:lnTo>
                  <a:close/>
                  <a:moveTo>
                    <a:pt x="795343" y="391679"/>
                  </a:moveTo>
                  <a:cubicBezTo>
                    <a:pt x="790341" y="391679"/>
                    <a:pt x="786282" y="395740"/>
                    <a:pt x="786282" y="400743"/>
                  </a:cubicBezTo>
                  <a:lnTo>
                    <a:pt x="786282" y="813118"/>
                  </a:lnTo>
                  <a:lnTo>
                    <a:pt x="572554" y="813118"/>
                  </a:lnTo>
                  <a:lnTo>
                    <a:pt x="572554" y="575952"/>
                  </a:lnTo>
                  <a:cubicBezTo>
                    <a:pt x="572554" y="567215"/>
                    <a:pt x="565450" y="560128"/>
                    <a:pt x="556715" y="560128"/>
                  </a:cubicBezTo>
                  <a:lnTo>
                    <a:pt x="354115" y="560128"/>
                  </a:lnTo>
                  <a:cubicBezTo>
                    <a:pt x="345398" y="560128"/>
                    <a:pt x="338293" y="567215"/>
                    <a:pt x="338293" y="575952"/>
                  </a:cubicBezTo>
                  <a:lnTo>
                    <a:pt x="338293" y="813118"/>
                  </a:lnTo>
                  <a:lnTo>
                    <a:pt x="124566" y="813118"/>
                  </a:lnTo>
                  <a:lnTo>
                    <a:pt x="124566" y="400743"/>
                  </a:lnTo>
                  <a:cubicBezTo>
                    <a:pt x="124566" y="395740"/>
                    <a:pt x="120507" y="391679"/>
                    <a:pt x="115505" y="391679"/>
                  </a:cubicBezTo>
                  <a:lnTo>
                    <a:pt x="22007" y="391679"/>
                  </a:lnTo>
                  <a:lnTo>
                    <a:pt x="452452" y="18838"/>
                  </a:lnTo>
                  <a:lnTo>
                    <a:pt x="882915" y="391679"/>
                  </a:lnTo>
                  <a:lnTo>
                    <a:pt x="795343" y="3916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29"/>
          <p:cNvGrpSpPr/>
          <p:nvPr/>
        </p:nvGrpSpPr>
        <p:grpSpPr>
          <a:xfrm>
            <a:off x="7488298" y="2350447"/>
            <a:ext cx="332667" cy="412642"/>
            <a:chOff x="7488298" y="2350447"/>
            <a:chExt cx="332667" cy="412642"/>
          </a:xfrm>
        </p:grpSpPr>
        <p:sp>
          <p:nvSpPr>
            <p:cNvPr id="1329" name="Google Shape;1329;p29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332667" y="87190"/>
                  </a:moveTo>
                  <a:cubicBezTo>
                    <a:pt x="403711" y="87190"/>
                    <a:pt x="461521" y="145024"/>
                    <a:pt x="461521" y="216098"/>
                  </a:cubicBez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7496558" y="2358711"/>
              <a:ext cx="316145" cy="396114"/>
            </a:xfrm>
            <a:custGeom>
              <a:rect b="b" l="l" r="r" t="t"/>
              <a:pathLst>
                <a:path extrusionOk="0" h="792227" w="632290">
                  <a:moveTo>
                    <a:pt x="361101" y="486890"/>
                  </a:moveTo>
                  <a:cubicBezTo>
                    <a:pt x="373906" y="499237"/>
                    <a:pt x="380961" y="515815"/>
                    <a:pt x="380961" y="533600"/>
                  </a:cubicBezTo>
                  <a:cubicBezTo>
                    <a:pt x="380961" y="558427"/>
                    <a:pt x="367115" y="580708"/>
                    <a:pt x="344844" y="591732"/>
                  </a:cubicBezTo>
                  <a:cubicBezTo>
                    <a:pt x="342035" y="593121"/>
                    <a:pt x="340251" y="595997"/>
                    <a:pt x="340251" y="599137"/>
                  </a:cubicBezTo>
                  <a:lnTo>
                    <a:pt x="340251" y="646972"/>
                  </a:lnTo>
                  <a:lnTo>
                    <a:pt x="292040" y="646972"/>
                  </a:lnTo>
                  <a:lnTo>
                    <a:pt x="292040" y="599137"/>
                  </a:lnTo>
                  <a:cubicBezTo>
                    <a:pt x="292040" y="595997"/>
                    <a:pt x="290256" y="593121"/>
                    <a:pt x="287447" y="591732"/>
                  </a:cubicBezTo>
                  <a:cubicBezTo>
                    <a:pt x="263639" y="579947"/>
                    <a:pt x="249546" y="555187"/>
                    <a:pt x="251512" y="528625"/>
                  </a:cubicBezTo>
                  <a:cubicBezTo>
                    <a:pt x="253924" y="496295"/>
                    <a:pt x="281202" y="470031"/>
                    <a:pt x="313651" y="468807"/>
                  </a:cubicBezTo>
                  <a:cubicBezTo>
                    <a:pt x="331478" y="468146"/>
                    <a:pt x="348313" y="474559"/>
                    <a:pt x="361101" y="486890"/>
                  </a:cubicBezTo>
                  <a:close/>
                  <a:moveTo>
                    <a:pt x="632291" y="336246"/>
                  </a:moveTo>
                  <a:lnTo>
                    <a:pt x="632291" y="779483"/>
                  </a:lnTo>
                  <a:cubicBezTo>
                    <a:pt x="632291" y="786525"/>
                    <a:pt x="626574" y="792227"/>
                    <a:pt x="619552" y="792227"/>
                  </a:cubicBezTo>
                  <a:lnTo>
                    <a:pt x="12738" y="792227"/>
                  </a:lnTo>
                  <a:cubicBezTo>
                    <a:pt x="5717" y="792227"/>
                    <a:pt x="0" y="786525"/>
                    <a:pt x="0" y="779483"/>
                  </a:cubicBezTo>
                  <a:lnTo>
                    <a:pt x="0" y="336246"/>
                  </a:lnTo>
                  <a:cubicBezTo>
                    <a:pt x="0" y="329221"/>
                    <a:pt x="5717" y="323502"/>
                    <a:pt x="12738" y="323502"/>
                  </a:cubicBezTo>
                  <a:lnTo>
                    <a:pt x="110928" y="323502"/>
                  </a:lnTo>
                  <a:lnTo>
                    <a:pt x="179031" y="323502"/>
                  </a:lnTo>
                  <a:lnTo>
                    <a:pt x="453260" y="323502"/>
                  </a:lnTo>
                  <a:lnTo>
                    <a:pt x="521363" y="323502"/>
                  </a:lnTo>
                  <a:lnTo>
                    <a:pt x="619552" y="323502"/>
                  </a:lnTo>
                  <a:cubicBezTo>
                    <a:pt x="626574" y="323502"/>
                    <a:pt x="632291" y="329221"/>
                    <a:pt x="632291" y="336246"/>
                  </a:cubicBezTo>
                  <a:close/>
                  <a:moveTo>
                    <a:pt x="397482" y="533600"/>
                  </a:moveTo>
                  <a:cubicBezTo>
                    <a:pt x="397482" y="511287"/>
                    <a:pt x="388627" y="490477"/>
                    <a:pt x="372567" y="474989"/>
                  </a:cubicBezTo>
                  <a:cubicBezTo>
                    <a:pt x="356508" y="459518"/>
                    <a:pt x="335360" y="451436"/>
                    <a:pt x="313023" y="452295"/>
                  </a:cubicBezTo>
                  <a:cubicBezTo>
                    <a:pt x="271636" y="453849"/>
                    <a:pt x="238113" y="486130"/>
                    <a:pt x="235040" y="527402"/>
                  </a:cubicBezTo>
                  <a:cubicBezTo>
                    <a:pt x="232694" y="558956"/>
                    <a:pt x="248455" y="588493"/>
                    <a:pt x="275518" y="604079"/>
                  </a:cubicBezTo>
                  <a:lnTo>
                    <a:pt x="275518" y="650873"/>
                  </a:lnTo>
                  <a:cubicBezTo>
                    <a:pt x="275518" y="657848"/>
                    <a:pt x="281185" y="663501"/>
                    <a:pt x="288141" y="663501"/>
                  </a:cubicBezTo>
                  <a:lnTo>
                    <a:pt x="344150" y="663501"/>
                  </a:lnTo>
                  <a:cubicBezTo>
                    <a:pt x="351106" y="663501"/>
                    <a:pt x="356773" y="657848"/>
                    <a:pt x="356773" y="650873"/>
                  </a:cubicBezTo>
                  <a:lnTo>
                    <a:pt x="356773" y="604079"/>
                  </a:lnTo>
                  <a:cubicBezTo>
                    <a:pt x="382018" y="589567"/>
                    <a:pt x="397482" y="563022"/>
                    <a:pt x="397482" y="533600"/>
                  </a:cubicBezTo>
                  <a:close/>
                  <a:moveTo>
                    <a:pt x="170770" y="199569"/>
                  </a:moveTo>
                  <a:cubicBezTo>
                    <a:pt x="170770" y="119371"/>
                    <a:pt x="235981" y="54132"/>
                    <a:pt x="316145" y="54132"/>
                  </a:cubicBezTo>
                  <a:cubicBezTo>
                    <a:pt x="396309" y="54132"/>
                    <a:pt x="461521" y="119371"/>
                    <a:pt x="461521" y="199569"/>
                  </a:cubicBezTo>
                  <a:lnTo>
                    <a:pt x="461521" y="306974"/>
                  </a:lnTo>
                  <a:lnTo>
                    <a:pt x="513102" y="306974"/>
                  </a:lnTo>
                  <a:lnTo>
                    <a:pt x="513102" y="197040"/>
                  </a:lnTo>
                  <a:cubicBezTo>
                    <a:pt x="513102" y="88396"/>
                    <a:pt x="424743" y="0"/>
                    <a:pt x="316145" y="0"/>
                  </a:cubicBezTo>
                  <a:cubicBezTo>
                    <a:pt x="207547" y="0"/>
                    <a:pt x="119189" y="88396"/>
                    <a:pt x="119189" y="197040"/>
                  </a:cubicBezTo>
                  <a:lnTo>
                    <a:pt x="119189" y="306974"/>
                  </a:lnTo>
                  <a:lnTo>
                    <a:pt x="170770" y="306974"/>
                  </a:lnTo>
                  <a:lnTo>
                    <a:pt x="170770" y="1995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135710" y="213569"/>
                  </a:moveTo>
                  <a:cubicBezTo>
                    <a:pt x="135710" y="104925"/>
                    <a:pt x="224069" y="16529"/>
                    <a:pt x="332667" y="16529"/>
                  </a:cubicBezTo>
                  <a:cubicBezTo>
                    <a:pt x="441265" y="16529"/>
                    <a:pt x="529624" y="104925"/>
                    <a:pt x="529624" y="213569"/>
                  </a:cubicBezTo>
                  <a:lnTo>
                    <a:pt x="529624" y="323502"/>
                  </a:lnTo>
                  <a:lnTo>
                    <a:pt x="478043" y="323502"/>
                  </a:lnTo>
                  <a:lnTo>
                    <a:pt x="478043" y="216098"/>
                  </a:lnTo>
                  <a:cubicBezTo>
                    <a:pt x="478043" y="135900"/>
                    <a:pt x="412831" y="70661"/>
                    <a:pt x="332667" y="70661"/>
                  </a:cubicBezTo>
                  <a:cubicBezTo>
                    <a:pt x="252503" y="70661"/>
                    <a:pt x="187292" y="135900"/>
                    <a:pt x="187292" y="216098"/>
                  </a:cubicBezTo>
                  <a:lnTo>
                    <a:pt x="187292" y="323502"/>
                  </a:lnTo>
                  <a:lnTo>
                    <a:pt x="135710" y="323502"/>
                  </a:lnTo>
                  <a:lnTo>
                    <a:pt x="135710" y="213569"/>
                  </a:lnTo>
                  <a:close/>
                  <a:moveTo>
                    <a:pt x="461521" y="216098"/>
                  </a:move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ubicBezTo>
                    <a:pt x="403711" y="87190"/>
                    <a:pt x="461521" y="145024"/>
                    <a:pt x="461521" y="216098"/>
                  </a:cubicBezTo>
                  <a:close/>
                  <a:moveTo>
                    <a:pt x="648813" y="796012"/>
                  </a:moveTo>
                  <a:cubicBezTo>
                    <a:pt x="648813" y="803054"/>
                    <a:pt x="643096" y="808756"/>
                    <a:pt x="636074" y="808756"/>
                  </a:cubicBezTo>
                  <a:lnTo>
                    <a:pt x="29260" y="808756"/>
                  </a:lnTo>
                  <a:cubicBezTo>
                    <a:pt x="22238" y="808756"/>
                    <a:pt x="16522" y="803054"/>
                    <a:pt x="16522" y="796012"/>
                  </a:cubicBezTo>
                  <a:lnTo>
                    <a:pt x="16522" y="352775"/>
                  </a:lnTo>
                  <a:cubicBezTo>
                    <a:pt x="16522" y="345750"/>
                    <a:pt x="22238" y="340031"/>
                    <a:pt x="29260" y="340031"/>
                  </a:cubicBezTo>
                  <a:lnTo>
                    <a:pt x="127449" y="340031"/>
                  </a:lnTo>
                  <a:lnTo>
                    <a:pt x="195552" y="340031"/>
                  </a:lnTo>
                  <a:lnTo>
                    <a:pt x="469782" y="340031"/>
                  </a:lnTo>
                  <a:lnTo>
                    <a:pt x="537885" y="340031"/>
                  </a:lnTo>
                  <a:lnTo>
                    <a:pt x="636074" y="340031"/>
                  </a:lnTo>
                  <a:cubicBezTo>
                    <a:pt x="643096" y="340031"/>
                    <a:pt x="648813" y="345750"/>
                    <a:pt x="648813" y="352775"/>
                  </a:cubicBezTo>
                  <a:lnTo>
                    <a:pt x="648813" y="796012"/>
                  </a:lnTo>
                  <a:close/>
                  <a:moveTo>
                    <a:pt x="329545" y="468824"/>
                  </a:moveTo>
                  <a:cubicBezTo>
                    <a:pt x="288157" y="470378"/>
                    <a:pt x="254635" y="502658"/>
                    <a:pt x="251561" y="543931"/>
                  </a:cubicBezTo>
                  <a:cubicBezTo>
                    <a:pt x="249215" y="575485"/>
                    <a:pt x="264977" y="605022"/>
                    <a:pt x="292040" y="620608"/>
                  </a:cubicBezTo>
                  <a:lnTo>
                    <a:pt x="292040" y="667401"/>
                  </a:lnTo>
                  <a:cubicBezTo>
                    <a:pt x="292040" y="674377"/>
                    <a:pt x="297707" y="680029"/>
                    <a:pt x="304663" y="680029"/>
                  </a:cubicBezTo>
                  <a:lnTo>
                    <a:pt x="360672" y="680029"/>
                  </a:lnTo>
                  <a:cubicBezTo>
                    <a:pt x="367627" y="680029"/>
                    <a:pt x="373294" y="674377"/>
                    <a:pt x="373294" y="667401"/>
                  </a:cubicBezTo>
                  <a:lnTo>
                    <a:pt x="373294" y="620608"/>
                  </a:lnTo>
                  <a:cubicBezTo>
                    <a:pt x="398540" y="606096"/>
                    <a:pt x="414004" y="579551"/>
                    <a:pt x="414004" y="550129"/>
                  </a:cubicBezTo>
                  <a:cubicBezTo>
                    <a:pt x="414004" y="527815"/>
                    <a:pt x="405148" y="507006"/>
                    <a:pt x="389089" y="491518"/>
                  </a:cubicBezTo>
                  <a:cubicBezTo>
                    <a:pt x="373030" y="476047"/>
                    <a:pt x="351882" y="467964"/>
                    <a:pt x="329545" y="468824"/>
                  </a:cubicBezTo>
                  <a:close/>
                  <a:moveTo>
                    <a:pt x="361366" y="608261"/>
                  </a:moveTo>
                  <a:cubicBezTo>
                    <a:pt x="358557" y="609650"/>
                    <a:pt x="356773" y="612526"/>
                    <a:pt x="356773" y="615666"/>
                  </a:cubicBezTo>
                  <a:lnTo>
                    <a:pt x="356773" y="663501"/>
                  </a:lnTo>
                  <a:lnTo>
                    <a:pt x="308562" y="663501"/>
                  </a:lnTo>
                  <a:lnTo>
                    <a:pt x="308562" y="615666"/>
                  </a:lnTo>
                  <a:cubicBezTo>
                    <a:pt x="308562" y="612526"/>
                    <a:pt x="306777" y="609650"/>
                    <a:pt x="303969" y="608261"/>
                  </a:cubicBezTo>
                  <a:cubicBezTo>
                    <a:pt x="280161" y="596476"/>
                    <a:pt x="266068" y="571716"/>
                    <a:pt x="268034" y="545154"/>
                  </a:cubicBezTo>
                  <a:cubicBezTo>
                    <a:pt x="270446" y="512824"/>
                    <a:pt x="297723" y="486559"/>
                    <a:pt x="330172" y="485336"/>
                  </a:cubicBezTo>
                  <a:cubicBezTo>
                    <a:pt x="347999" y="484675"/>
                    <a:pt x="364835" y="491088"/>
                    <a:pt x="377623" y="503419"/>
                  </a:cubicBezTo>
                  <a:cubicBezTo>
                    <a:pt x="390428" y="515766"/>
                    <a:pt x="397482" y="532344"/>
                    <a:pt x="397482" y="550129"/>
                  </a:cubicBezTo>
                  <a:cubicBezTo>
                    <a:pt x="397482" y="574956"/>
                    <a:pt x="383637" y="597237"/>
                    <a:pt x="361366" y="608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29"/>
          <p:cNvGrpSpPr/>
          <p:nvPr/>
        </p:nvGrpSpPr>
        <p:grpSpPr>
          <a:xfrm>
            <a:off x="8124315" y="2420076"/>
            <a:ext cx="475550" cy="273309"/>
            <a:chOff x="8124315" y="2420076"/>
            <a:chExt cx="475550" cy="273309"/>
          </a:xfrm>
        </p:grpSpPr>
        <p:sp>
          <p:nvSpPr>
            <p:cNvPr id="1333" name="Google Shape;1333;p29"/>
            <p:cNvSpPr/>
            <p:nvPr/>
          </p:nvSpPr>
          <p:spPr>
            <a:xfrm>
              <a:off x="8129078" y="2424834"/>
              <a:ext cx="466032" cy="263792"/>
            </a:xfrm>
            <a:custGeom>
              <a:rect b="b" l="l" r="r" t="t"/>
              <a:pathLst>
                <a:path extrusionOk="0" h="527584" w="932065">
                  <a:moveTo>
                    <a:pt x="932066" y="15132"/>
                  </a:moveTo>
                  <a:lnTo>
                    <a:pt x="932066" y="512453"/>
                  </a:lnTo>
                  <a:cubicBezTo>
                    <a:pt x="932066" y="517116"/>
                    <a:pt x="930027" y="521246"/>
                    <a:pt x="926807" y="524044"/>
                  </a:cubicBezTo>
                  <a:cubicBezTo>
                    <a:pt x="924254" y="526252"/>
                    <a:pt x="920938" y="527585"/>
                    <a:pt x="917318" y="527585"/>
                  </a:cubicBezTo>
                  <a:lnTo>
                    <a:pt x="14748" y="527585"/>
                  </a:lnTo>
                  <a:cubicBezTo>
                    <a:pt x="11128" y="527585"/>
                    <a:pt x="7812" y="526252"/>
                    <a:pt x="5240" y="524044"/>
                  </a:cubicBezTo>
                  <a:cubicBezTo>
                    <a:pt x="2039" y="521246"/>
                    <a:pt x="0" y="517097"/>
                    <a:pt x="0" y="512453"/>
                  </a:cubicBezTo>
                  <a:lnTo>
                    <a:pt x="0" y="15132"/>
                  </a:lnTo>
                  <a:cubicBezTo>
                    <a:pt x="0" y="10469"/>
                    <a:pt x="2039" y="6338"/>
                    <a:pt x="5240" y="3540"/>
                  </a:cubicBezTo>
                  <a:cubicBezTo>
                    <a:pt x="7812" y="1332"/>
                    <a:pt x="11128" y="0"/>
                    <a:pt x="14748" y="0"/>
                  </a:cubicBezTo>
                  <a:lnTo>
                    <a:pt x="917318" y="0"/>
                  </a:lnTo>
                  <a:cubicBezTo>
                    <a:pt x="920938" y="0"/>
                    <a:pt x="924254" y="1332"/>
                    <a:pt x="926807" y="3540"/>
                  </a:cubicBezTo>
                  <a:cubicBezTo>
                    <a:pt x="930027" y="6338"/>
                    <a:pt x="932066" y="10488"/>
                    <a:pt x="932066" y="15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8124315" y="2420076"/>
              <a:ext cx="475550" cy="273309"/>
            </a:xfrm>
            <a:custGeom>
              <a:rect b="b" l="l" r="r" t="t"/>
              <a:pathLst>
                <a:path extrusionOk="0" h="546618" w="951100">
                  <a:moveTo>
                    <a:pt x="942565" y="5862"/>
                  </a:moveTo>
                  <a:cubicBezTo>
                    <a:pt x="942012" y="5387"/>
                    <a:pt x="941460" y="4949"/>
                    <a:pt x="940869" y="4530"/>
                  </a:cubicBezTo>
                  <a:cubicBezTo>
                    <a:pt x="936810" y="1599"/>
                    <a:pt x="931894" y="0"/>
                    <a:pt x="926845" y="0"/>
                  </a:cubicBezTo>
                  <a:lnTo>
                    <a:pt x="24275" y="0"/>
                  </a:lnTo>
                  <a:cubicBezTo>
                    <a:pt x="18521" y="0"/>
                    <a:pt x="12938" y="2075"/>
                    <a:pt x="8555" y="5843"/>
                  </a:cubicBezTo>
                  <a:cubicBezTo>
                    <a:pt x="8555" y="5843"/>
                    <a:pt x="8536" y="5862"/>
                    <a:pt x="8536" y="5862"/>
                  </a:cubicBezTo>
                  <a:cubicBezTo>
                    <a:pt x="8517" y="5882"/>
                    <a:pt x="8498" y="5882"/>
                    <a:pt x="8498" y="5901"/>
                  </a:cubicBezTo>
                  <a:cubicBezTo>
                    <a:pt x="3087" y="10602"/>
                    <a:pt x="0" y="17454"/>
                    <a:pt x="0" y="24649"/>
                  </a:cubicBezTo>
                  <a:lnTo>
                    <a:pt x="0" y="521970"/>
                  </a:lnTo>
                  <a:cubicBezTo>
                    <a:pt x="0" y="528784"/>
                    <a:pt x="2801" y="535274"/>
                    <a:pt x="7736" y="539976"/>
                  </a:cubicBezTo>
                  <a:cubicBezTo>
                    <a:pt x="7984" y="540261"/>
                    <a:pt x="8269" y="540528"/>
                    <a:pt x="8555" y="540775"/>
                  </a:cubicBezTo>
                  <a:cubicBezTo>
                    <a:pt x="12938" y="544544"/>
                    <a:pt x="18521" y="546619"/>
                    <a:pt x="24275" y="546619"/>
                  </a:cubicBezTo>
                  <a:lnTo>
                    <a:pt x="926845" y="546619"/>
                  </a:lnTo>
                  <a:cubicBezTo>
                    <a:pt x="927569" y="546619"/>
                    <a:pt x="928293" y="546581"/>
                    <a:pt x="928998" y="546523"/>
                  </a:cubicBezTo>
                  <a:cubicBezTo>
                    <a:pt x="933990" y="546067"/>
                    <a:pt x="938754" y="544068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7995" y="536036"/>
                    <a:pt x="951101" y="529203"/>
                    <a:pt x="951101" y="521970"/>
                  </a:cubicBezTo>
                  <a:lnTo>
                    <a:pt x="951101" y="24649"/>
                  </a:lnTo>
                  <a:cubicBezTo>
                    <a:pt x="951120" y="17435"/>
                    <a:pt x="948014" y="10583"/>
                    <a:pt x="942565" y="5862"/>
                  </a:cubicBezTo>
                  <a:close/>
                  <a:moveTo>
                    <a:pt x="910478" y="19034"/>
                  </a:moveTo>
                  <a:lnTo>
                    <a:pt x="483344" y="307475"/>
                  </a:lnTo>
                  <a:cubicBezTo>
                    <a:pt x="478618" y="310673"/>
                    <a:pt x="472502" y="310673"/>
                    <a:pt x="467776" y="307475"/>
                  </a:cubicBezTo>
                  <a:lnTo>
                    <a:pt x="405374" y="265334"/>
                  </a:lnTo>
                  <a:cubicBezTo>
                    <a:pt x="405374" y="265334"/>
                    <a:pt x="405374" y="265334"/>
                    <a:pt x="405374" y="265334"/>
                  </a:cubicBezTo>
                  <a:lnTo>
                    <a:pt x="40623" y="19034"/>
                  </a:lnTo>
                  <a:lnTo>
                    <a:pt x="910478" y="19034"/>
                  </a:lnTo>
                  <a:close/>
                  <a:moveTo>
                    <a:pt x="19054" y="519172"/>
                  </a:moveTo>
                  <a:lnTo>
                    <a:pt x="19054" y="27447"/>
                  </a:lnTo>
                  <a:lnTo>
                    <a:pt x="383157" y="273309"/>
                  </a:lnTo>
                  <a:lnTo>
                    <a:pt x="19054" y="519172"/>
                  </a:lnTo>
                  <a:close/>
                  <a:moveTo>
                    <a:pt x="40623" y="527585"/>
                  </a:moveTo>
                  <a:lnTo>
                    <a:pt x="400173" y="284806"/>
                  </a:lnTo>
                  <a:lnTo>
                    <a:pt x="457106" y="323255"/>
                  </a:lnTo>
                  <a:cubicBezTo>
                    <a:pt x="462708" y="327042"/>
                    <a:pt x="469129" y="328927"/>
                    <a:pt x="475569" y="328927"/>
                  </a:cubicBezTo>
                  <a:cubicBezTo>
                    <a:pt x="481991" y="328927"/>
                    <a:pt x="488412" y="327023"/>
                    <a:pt x="494014" y="323255"/>
                  </a:cubicBezTo>
                  <a:lnTo>
                    <a:pt x="550947" y="284806"/>
                  </a:lnTo>
                  <a:lnTo>
                    <a:pt x="910478" y="527604"/>
                  </a:lnTo>
                  <a:lnTo>
                    <a:pt x="40623" y="527604"/>
                  </a:lnTo>
                  <a:close/>
                  <a:moveTo>
                    <a:pt x="932066" y="519191"/>
                  </a:moveTo>
                  <a:lnTo>
                    <a:pt x="567962" y="273309"/>
                  </a:lnTo>
                  <a:lnTo>
                    <a:pt x="932066" y="27428"/>
                  </a:lnTo>
                  <a:lnTo>
                    <a:pt x="932066" y="5191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29"/>
          <p:cNvGrpSpPr/>
          <p:nvPr/>
        </p:nvGrpSpPr>
        <p:grpSpPr>
          <a:xfrm>
            <a:off x="4622546" y="3109824"/>
            <a:ext cx="300475" cy="412791"/>
            <a:chOff x="4622546" y="3109824"/>
            <a:chExt cx="300475" cy="412791"/>
          </a:xfrm>
        </p:grpSpPr>
        <p:sp>
          <p:nvSpPr>
            <p:cNvPr id="1336" name="Google Shape;1336;p29"/>
            <p:cNvSpPr/>
            <p:nvPr/>
          </p:nvSpPr>
          <p:spPr>
            <a:xfrm>
              <a:off x="4626676" y="3113956"/>
              <a:ext cx="292214" cy="404527"/>
            </a:xfrm>
            <a:custGeom>
              <a:rect b="b" l="l" r="r" t="t"/>
              <a:pathLst>
                <a:path extrusionOk="0" h="809053" w="584429">
                  <a:moveTo>
                    <a:pt x="584429" y="43603"/>
                  </a:moveTo>
                  <a:lnTo>
                    <a:pt x="584429" y="347023"/>
                  </a:lnTo>
                  <a:cubicBezTo>
                    <a:pt x="584429" y="355668"/>
                    <a:pt x="575855" y="361783"/>
                    <a:pt x="567743" y="358808"/>
                  </a:cubicBezTo>
                  <a:cubicBezTo>
                    <a:pt x="396938" y="296098"/>
                    <a:pt x="226133" y="442378"/>
                    <a:pt x="55327" y="365618"/>
                  </a:cubicBezTo>
                  <a:lnTo>
                    <a:pt x="55327" y="787550"/>
                  </a:lnTo>
                  <a:cubicBezTo>
                    <a:pt x="55327" y="799434"/>
                    <a:pt x="45696" y="809054"/>
                    <a:pt x="33834" y="809054"/>
                  </a:cubicBezTo>
                  <a:lnTo>
                    <a:pt x="21493" y="809054"/>
                  </a:lnTo>
                  <a:cubicBezTo>
                    <a:pt x="9615" y="809054"/>
                    <a:pt x="0" y="799417"/>
                    <a:pt x="0" y="787550"/>
                  </a:cubicBezTo>
                  <a:lnTo>
                    <a:pt x="0" y="21504"/>
                  </a:lnTo>
                  <a:cubicBezTo>
                    <a:pt x="0" y="9636"/>
                    <a:pt x="9631" y="0"/>
                    <a:pt x="21493" y="0"/>
                  </a:cubicBezTo>
                  <a:lnTo>
                    <a:pt x="33834" y="0"/>
                  </a:lnTo>
                  <a:cubicBezTo>
                    <a:pt x="45712" y="0"/>
                    <a:pt x="55327" y="9636"/>
                    <a:pt x="55327" y="21504"/>
                  </a:cubicBezTo>
                  <a:lnTo>
                    <a:pt x="55327" y="35339"/>
                  </a:lnTo>
                  <a:cubicBezTo>
                    <a:pt x="229106" y="113437"/>
                    <a:pt x="402869" y="-39322"/>
                    <a:pt x="576648" y="32000"/>
                  </a:cubicBezTo>
                  <a:cubicBezTo>
                    <a:pt x="581356" y="33934"/>
                    <a:pt x="584429" y="38529"/>
                    <a:pt x="584429" y="436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4622546" y="3109824"/>
              <a:ext cx="300475" cy="412791"/>
            </a:xfrm>
            <a:custGeom>
              <a:rect b="b" l="l" r="r" t="t"/>
              <a:pathLst>
                <a:path extrusionOk="0" h="825582" w="600949">
                  <a:moveTo>
                    <a:pt x="588047" y="32628"/>
                  </a:moveTo>
                  <a:cubicBezTo>
                    <a:pt x="500059" y="-3488"/>
                    <a:pt x="411740" y="16364"/>
                    <a:pt x="326329" y="35554"/>
                  </a:cubicBezTo>
                  <a:cubicBezTo>
                    <a:pt x="238721" y="55239"/>
                    <a:pt x="155854" y="73818"/>
                    <a:pt x="71864" y="38165"/>
                  </a:cubicBezTo>
                  <a:lnTo>
                    <a:pt x="71864" y="29768"/>
                  </a:lnTo>
                  <a:cubicBezTo>
                    <a:pt x="71864" y="13355"/>
                    <a:pt x="58516" y="0"/>
                    <a:pt x="42094" y="0"/>
                  </a:cubicBezTo>
                  <a:lnTo>
                    <a:pt x="29753" y="0"/>
                  </a:lnTo>
                  <a:cubicBezTo>
                    <a:pt x="13349" y="0"/>
                    <a:pt x="0" y="13355"/>
                    <a:pt x="0" y="29768"/>
                  </a:cubicBezTo>
                  <a:lnTo>
                    <a:pt x="0" y="795814"/>
                  </a:lnTo>
                  <a:cubicBezTo>
                    <a:pt x="0" y="812227"/>
                    <a:pt x="13349" y="825582"/>
                    <a:pt x="29753" y="825582"/>
                  </a:cubicBezTo>
                  <a:lnTo>
                    <a:pt x="42094" y="825582"/>
                  </a:lnTo>
                  <a:cubicBezTo>
                    <a:pt x="58499" y="825582"/>
                    <a:pt x="71848" y="812227"/>
                    <a:pt x="71848" y="795814"/>
                  </a:cubicBezTo>
                  <a:lnTo>
                    <a:pt x="71848" y="386295"/>
                  </a:lnTo>
                  <a:cubicBezTo>
                    <a:pt x="106392" y="399866"/>
                    <a:pt x="140969" y="404973"/>
                    <a:pt x="175398" y="404973"/>
                  </a:cubicBezTo>
                  <a:cubicBezTo>
                    <a:pt x="227487" y="404973"/>
                    <a:pt x="279213" y="393353"/>
                    <a:pt x="329947" y="381948"/>
                  </a:cubicBezTo>
                  <a:cubicBezTo>
                    <a:pt x="413706" y="363122"/>
                    <a:pt x="492823" y="345354"/>
                    <a:pt x="573162" y="374841"/>
                  </a:cubicBezTo>
                  <a:cubicBezTo>
                    <a:pt x="579456" y="377155"/>
                    <a:pt x="586511" y="376229"/>
                    <a:pt x="592045" y="372378"/>
                  </a:cubicBezTo>
                  <a:cubicBezTo>
                    <a:pt x="597629" y="368477"/>
                    <a:pt x="600950" y="362097"/>
                    <a:pt x="600950" y="355304"/>
                  </a:cubicBezTo>
                  <a:lnTo>
                    <a:pt x="600950" y="51867"/>
                  </a:lnTo>
                  <a:cubicBezTo>
                    <a:pt x="600950" y="43388"/>
                    <a:pt x="595894" y="35835"/>
                    <a:pt x="588047" y="32628"/>
                  </a:cubicBezTo>
                  <a:close/>
                  <a:moveTo>
                    <a:pt x="55344" y="795831"/>
                  </a:moveTo>
                  <a:cubicBezTo>
                    <a:pt x="55344" y="803136"/>
                    <a:pt x="49413" y="809070"/>
                    <a:pt x="42111" y="809070"/>
                  </a:cubicBezTo>
                  <a:lnTo>
                    <a:pt x="29770" y="809070"/>
                  </a:lnTo>
                  <a:cubicBezTo>
                    <a:pt x="22468" y="809070"/>
                    <a:pt x="16537" y="803136"/>
                    <a:pt x="16537" y="795831"/>
                  </a:cubicBezTo>
                  <a:lnTo>
                    <a:pt x="16537" y="29768"/>
                  </a:lnTo>
                  <a:cubicBezTo>
                    <a:pt x="16537" y="22463"/>
                    <a:pt x="22468" y="16529"/>
                    <a:pt x="29770" y="16529"/>
                  </a:cubicBezTo>
                  <a:lnTo>
                    <a:pt x="42111" y="16529"/>
                  </a:lnTo>
                  <a:cubicBezTo>
                    <a:pt x="49413" y="16529"/>
                    <a:pt x="55344" y="22463"/>
                    <a:pt x="55344" y="29768"/>
                  </a:cubicBezTo>
                  <a:lnTo>
                    <a:pt x="55344" y="43603"/>
                  </a:lnTo>
                  <a:lnTo>
                    <a:pt x="55344" y="373882"/>
                  </a:lnTo>
                  <a:lnTo>
                    <a:pt x="55344" y="795831"/>
                  </a:lnTo>
                  <a:close/>
                  <a:moveTo>
                    <a:pt x="584429" y="355304"/>
                  </a:moveTo>
                  <a:cubicBezTo>
                    <a:pt x="584429" y="357320"/>
                    <a:pt x="583140" y="358444"/>
                    <a:pt x="582579" y="358825"/>
                  </a:cubicBezTo>
                  <a:cubicBezTo>
                    <a:pt x="581918" y="359287"/>
                    <a:pt x="580563" y="359949"/>
                    <a:pt x="578845" y="359337"/>
                  </a:cubicBezTo>
                  <a:cubicBezTo>
                    <a:pt x="493930" y="328164"/>
                    <a:pt x="408717" y="347320"/>
                    <a:pt x="326313" y="365833"/>
                  </a:cubicBezTo>
                  <a:cubicBezTo>
                    <a:pt x="238721" y="385519"/>
                    <a:pt x="155854" y="404130"/>
                    <a:pt x="71864" y="368477"/>
                  </a:cubicBezTo>
                  <a:lnTo>
                    <a:pt x="71864" y="56049"/>
                  </a:lnTo>
                  <a:cubicBezTo>
                    <a:pt x="106425" y="69619"/>
                    <a:pt x="140986" y="74694"/>
                    <a:pt x="175415" y="74694"/>
                  </a:cubicBezTo>
                  <a:cubicBezTo>
                    <a:pt x="227504" y="74694"/>
                    <a:pt x="279229" y="63074"/>
                    <a:pt x="329964" y="51669"/>
                  </a:cubicBezTo>
                  <a:cubicBezTo>
                    <a:pt x="416696" y="32182"/>
                    <a:pt x="498605" y="13769"/>
                    <a:pt x="581786" y="47901"/>
                  </a:cubicBezTo>
                  <a:cubicBezTo>
                    <a:pt x="583405" y="48562"/>
                    <a:pt x="584446" y="50115"/>
                    <a:pt x="584446" y="51851"/>
                  </a:cubicBezTo>
                  <a:lnTo>
                    <a:pt x="584446" y="3553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29"/>
          <p:cNvGrpSpPr/>
          <p:nvPr/>
        </p:nvGrpSpPr>
        <p:grpSpPr>
          <a:xfrm>
            <a:off x="5152407" y="3109824"/>
            <a:ext cx="386697" cy="412089"/>
            <a:chOff x="5152407" y="3109824"/>
            <a:chExt cx="386697" cy="412089"/>
          </a:xfrm>
        </p:grpSpPr>
        <p:sp>
          <p:nvSpPr>
            <p:cNvPr id="1339" name="Google Shape;1339;p29"/>
            <p:cNvSpPr/>
            <p:nvPr/>
          </p:nvSpPr>
          <p:spPr>
            <a:xfrm>
              <a:off x="5228650" y="3113948"/>
              <a:ext cx="234186" cy="403841"/>
            </a:xfrm>
            <a:custGeom>
              <a:rect b="b" l="l" r="r" t="t"/>
              <a:pathLst>
                <a:path extrusionOk="0" h="807682" w="468372">
                  <a:moveTo>
                    <a:pt x="370105" y="722449"/>
                  </a:moveTo>
                  <a:lnTo>
                    <a:pt x="370105" y="789851"/>
                  </a:lnTo>
                  <a:cubicBezTo>
                    <a:pt x="370105" y="799699"/>
                    <a:pt x="362120" y="807683"/>
                    <a:pt x="352270" y="807683"/>
                  </a:cubicBezTo>
                  <a:lnTo>
                    <a:pt x="116103" y="807683"/>
                  </a:lnTo>
                  <a:cubicBezTo>
                    <a:pt x="106253" y="807683"/>
                    <a:pt x="98268" y="799699"/>
                    <a:pt x="98268" y="789851"/>
                  </a:cubicBezTo>
                  <a:lnTo>
                    <a:pt x="98268" y="722449"/>
                  </a:lnTo>
                  <a:cubicBezTo>
                    <a:pt x="98268" y="712601"/>
                    <a:pt x="106253" y="704617"/>
                    <a:pt x="116103" y="704617"/>
                  </a:cubicBezTo>
                  <a:lnTo>
                    <a:pt x="352286" y="704617"/>
                  </a:lnTo>
                  <a:cubicBezTo>
                    <a:pt x="362120" y="704601"/>
                    <a:pt x="370105" y="712585"/>
                    <a:pt x="370105" y="722449"/>
                  </a:cubicBezTo>
                  <a:close/>
                  <a:moveTo>
                    <a:pt x="457698" y="0"/>
                  </a:moveTo>
                  <a:lnTo>
                    <a:pt x="10675" y="0"/>
                  </a:lnTo>
                  <a:cubicBezTo>
                    <a:pt x="4768" y="0"/>
                    <a:pt x="0" y="4784"/>
                    <a:pt x="0" y="10673"/>
                  </a:cubicBezTo>
                  <a:lnTo>
                    <a:pt x="0" y="314690"/>
                  </a:lnTo>
                  <a:cubicBezTo>
                    <a:pt x="0" y="424816"/>
                    <a:pt x="76044" y="517176"/>
                    <a:pt x="178502" y="542150"/>
                  </a:cubicBezTo>
                  <a:lnTo>
                    <a:pt x="178387" y="542150"/>
                  </a:lnTo>
                  <a:lnTo>
                    <a:pt x="156130" y="704601"/>
                  </a:lnTo>
                  <a:lnTo>
                    <a:pt x="312243" y="704601"/>
                  </a:lnTo>
                  <a:lnTo>
                    <a:pt x="289986" y="542150"/>
                  </a:lnTo>
                  <a:lnTo>
                    <a:pt x="289871" y="542150"/>
                  </a:lnTo>
                  <a:cubicBezTo>
                    <a:pt x="392329" y="517159"/>
                    <a:pt x="468373" y="424816"/>
                    <a:pt x="468373" y="314690"/>
                  </a:cubicBezTo>
                  <a:lnTo>
                    <a:pt x="468373" y="10673"/>
                  </a:lnTo>
                  <a:cubicBezTo>
                    <a:pt x="468373" y="4784"/>
                    <a:pt x="463588" y="0"/>
                    <a:pt x="457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152407" y="3109824"/>
              <a:ext cx="386697" cy="412089"/>
            </a:xfrm>
            <a:custGeom>
              <a:rect b="b" l="l" r="r" t="t"/>
              <a:pathLst>
                <a:path extrusionOk="0" h="824178" w="773395">
                  <a:moveTo>
                    <a:pt x="748809" y="134771"/>
                  </a:moveTo>
                  <a:lnTo>
                    <a:pt x="629109" y="134771"/>
                  </a:lnTo>
                  <a:lnTo>
                    <a:pt x="629109" y="18921"/>
                  </a:lnTo>
                  <a:cubicBezTo>
                    <a:pt x="629109" y="8495"/>
                    <a:pt x="620612" y="0"/>
                    <a:pt x="610184" y="0"/>
                  </a:cubicBezTo>
                  <a:lnTo>
                    <a:pt x="163161" y="0"/>
                  </a:lnTo>
                  <a:cubicBezTo>
                    <a:pt x="152717" y="0"/>
                    <a:pt x="144237" y="8495"/>
                    <a:pt x="144237" y="18921"/>
                  </a:cubicBezTo>
                  <a:lnTo>
                    <a:pt x="144237" y="134771"/>
                  </a:lnTo>
                  <a:lnTo>
                    <a:pt x="24520" y="134771"/>
                  </a:lnTo>
                  <a:cubicBezTo>
                    <a:pt x="11024" y="134771"/>
                    <a:pt x="36" y="145757"/>
                    <a:pt x="3" y="159267"/>
                  </a:cubicBezTo>
                  <a:cubicBezTo>
                    <a:pt x="-360" y="352218"/>
                    <a:pt x="35344" y="469899"/>
                    <a:pt x="106124" y="509076"/>
                  </a:cubicBezTo>
                  <a:cubicBezTo>
                    <a:pt x="124570" y="519287"/>
                    <a:pt x="143164" y="522883"/>
                    <a:pt x="160191" y="522883"/>
                  </a:cubicBezTo>
                  <a:cubicBezTo>
                    <a:pt x="191160" y="522883"/>
                    <a:pt x="216931" y="511006"/>
                    <a:pt x="227309" y="505447"/>
                  </a:cubicBezTo>
                  <a:cubicBezTo>
                    <a:pt x="254219" y="528970"/>
                    <a:pt x="286359" y="546654"/>
                    <a:pt x="321733" y="556502"/>
                  </a:cubicBezTo>
                  <a:lnTo>
                    <a:pt x="301439" y="704617"/>
                  </a:lnTo>
                  <a:lnTo>
                    <a:pt x="268606" y="704617"/>
                  </a:lnTo>
                  <a:cubicBezTo>
                    <a:pt x="254219" y="704617"/>
                    <a:pt x="242521" y="716313"/>
                    <a:pt x="242521" y="730697"/>
                  </a:cubicBezTo>
                  <a:lnTo>
                    <a:pt x="242521" y="798099"/>
                  </a:lnTo>
                  <a:cubicBezTo>
                    <a:pt x="242521" y="812483"/>
                    <a:pt x="254219" y="824179"/>
                    <a:pt x="268606" y="824179"/>
                  </a:cubicBezTo>
                  <a:lnTo>
                    <a:pt x="504789" y="824179"/>
                  </a:lnTo>
                  <a:cubicBezTo>
                    <a:pt x="519176" y="824179"/>
                    <a:pt x="530874" y="812483"/>
                    <a:pt x="530874" y="798099"/>
                  </a:cubicBezTo>
                  <a:lnTo>
                    <a:pt x="530874" y="730697"/>
                  </a:lnTo>
                  <a:cubicBezTo>
                    <a:pt x="530874" y="716313"/>
                    <a:pt x="519176" y="704617"/>
                    <a:pt x="504789" y="704617"/>
                  </a:cubicBezTo>
                  <a:lnTo>
                    <a:pt x="471956" y="704617"/>
                  </a:lnTo>
                  <a:lnTo>
                    <a:pt x="451662" y="556502"/>
                  </a:lnTo>
                  <a:cubicBezTo>
                    <a:pt x="487036" y="546654"/>
                    <a:pt x="519176" y="528970"/>
                    <a:pt x="546086" y="505447"/>
                  </a:cubicBezTo>
                  <a:cubicBezTo>
                    <a:pt x="556464" y="511006"/>
                    <a:pt x="582235" y="522883"/>
                    <a:pt x="613204" y="522883"/>
                  </a:cubicBezTo>
                  <a:cubicBezTo>
                    <a:pt x="630231" y="522883"/>
                    <a:pt x="648809" y="519287"/>
                    <a:pt x="667271" y="509076"/>
                  </a:cubicBezTo>
                  <a:cubicBezTo>
                    <a:pt x="738051" y="469915"/>
                    <a:pt x="773755" y="352218"/>
                    <a:pt x="773392" y="159267"/>
                  </a:cubicBezTo>
                  <a:cubicBezTo>
                    <a:pt x="773310" y="145757"/>
                    <a:pt x="762305" y="134771"/>
                    <a:pt x="748809" y="134771"/>
                  </a:cubicBezTo>
                  <a:close/>
                  <a:moveTo>
                    <a:pt x="514342" y="730697"/>
                  </a:moveTo>
                  <a:lnTo>
                    <a:pt x="514342" y="798099"/>
                  </a:lnTo>
                  <a:cubicBezTo>
                    <a:pt x="514342" y="803394"/>
                    <a:pt x="510036" y="807683"/>
                    <a:pt x="504756" y="807683"/>
                  </a:cubicBezTo>
                  <a:lnTo>
                    <a:pt x="268590" y="807683"/>
                  </a:lnTo>
                  <a:cubicBezTo>
                    <a:pt x="263293" y="807683"/>
                    <a:pt x="259004" y="803377"/>
                    <a:pt x="259004" y="798099"/>
                  </a:cubicBezTo>
                  <a:lnTo>
                    <a:pt x="259004" y="730697"/>
                  </a:lnTo>
                  <a:cubicBezTo>
                    <a:pt x="259004" y="725402"/>
                    <a:pt x="263310" y="721113"/>
                    <a:pt x="268590" y="721113"/>
                  </a:cubicBezTo>
                  <a:lnTo>
                    <a:pt x="504772" y="721113"/>
                  </a:lnTo>
                  <a:cubicBezTo>
                    <a:pt x="510052" y="721097"/>
                    <a:pt x="514342" y="725402"/>
                    <a:pt x="514342" y="730697"/>
                  </a:cubicBezTo>
                  <a:close/>
                  <a:moveTo>
                    <a:pt x="163161" y="16496"/>
                  </a:moveTo>
                  <a:lnTo>
                    <a:pt x="610184" y="16496"/>
                  </a:lnTo>
                  <a:cubicBezTo>
                    <a:pt x="611521" y="16496"/>
                    <a:pt x="612610" y="17585"/>
                    <a:pt x="612610" y="18921"/>
                  </a:cubicBezTo>
                  <a:lnTo>
                    <a:pt x="612610" y="142969"/>
                  </a:lnTo>
                  <a:cubicBezTo>
                    <a:pt x="612610" y="142985"/>
                    <a:pt x="612610" y="142985"/>
                    <a:pt x="612610" y="143002"/>
                  </a:cubicBezTo>
                  <a:cubicBezTo>
                    <a:pt x="612610" y="143018"/>
                    <a:pt x="612610" y="143018"/>
                    <a:pt x="612610" y="143035"/>
                  </a:cubicBezTo>
                  <a:lnTo>
                    <a:pt x="612610" y="322938"/>
                  </a:lnTo>
                  <a:cubicBezTo>
                    <a:pt x="612610" y="447498"/>
                    <a:pt x="511257" y="548831"/>
                    <a:pt x="386673" y="548831"/>
                  </a:cubicBezTo>
                  <a:cubicBezTo>
                    <a:pt x="262089" y="548831"/>
                    <a:pt x="160736" y="447498"/>
                    <a:pt x="160736" y="322938"/>
                  </a:cubicBezTo>
                  <a:lnTo>
                    <a:pt x="160736" y="143051"/>
                  </a:lnTo>
                  <a:cubicBezTo>
                    <a:pt x="160736" y="143035"/>
                    <a:pt x="160736" y="143035"/>
                    <a:pt x="160736" y="143018"/>
                  </a:cubicBezTo>
                  <a:cubicBezTo>
                    <a:pt x="160736" y="143002"/>
                    <a:pt x="160736" y="143002"/>
                    <a:pt x="160736" y="142985"/>
                  </a:cubicBezTo>
                  <a:lnTo>
                    <a:pt x="160736" y="18937"/>
                  </a:lnTo>
                  <a:cubicBezTo>
                    <a:pt x="160736" y="17585"/>
                    <a:pt x="161825" y="16496"/>
                    <a:pt x="163161" y="16496"/>
                  </a:cubicBezTo>
                  <a:close/>
                  <a:moveTo>
                    <a:pt x="113978" y="494560"/>
                  </a:moveTo>
                  <a:cubicBezTo>
                    <a:pt x="32984" y="449576"/>
                    <a:pt x="16271" y="287406"/>
                    <a:pt x="16502" y="159300"/>
                  </a:cubicBezTo>
                  <a:cubicBezTo>
                    <a:pt x="16502" y="154862"/>
                    <a:pt x="20115" y="151266"/>
                    <a:pt x="24520" y="151266"/>
                  </a:cubicBezTo>
                  <a:lnTo>
                    <a:pt x="144220" y="151266"/>
                  </a:lnTo>
                  <a:lnTo>
                    <a:pt x="144220" y="322954"/>
                  </a:lnTo>
                  <a:cubicBezTo>
                    <a:pt x="144220" y="389333"/>
                    <a:pt x="171048" y="449560"/>
                    <a:pt x="214423" y="493372"/>
                  </a:cubicBezTo>
                  <a:cubicBezTo>
                    <a:pt x="196456" y="501802"/>
                    <a:pt x="154004" y="516796"/>
                    <a:pt x="113978" y="494560"/>
                  </a:cubicBezTo>
                  <a:close/>
                  <a:moveTo>
                    <a:pt x="455276" y="704601"/>
                  </a:moveTo>
                  <a:lnTo>
                    <a:pt x="318070" y="704601"/>
                  </a:lnTo>
                  <a:lnTo>
                    <a:pt x="337836" y="560395"/>
                  </a:lnTo>
                  <a:cubicBezTo>
                    <a:pt x="353609" y="563628"/>
                    <a:pt x="369959" y="565343"/>
                    <a:pt x="386673" y="565343"/>
                  </a:cubicBezTo>
                  <a:cubicBezTo>
                    <a:pt x="403403" y="565343"/>
                    <a:pt x="419737" y="563644"/>
                    <a:pt x="435510" y="560395"/>
                  </a:cubicBezTo>
                  <a:lnTo>
                    <a:pt x="455276" y="704601"/>
                  </a:lnTo>
                  <a:close/>
                  <a:moveTo>
                    <a:pt x="659368" y="494560"/>
                  </a:moveTo>
                  <a:cubicBezTo>
                    <a:pt x="643908" y="503154"/>
                    <a:pt x="628086" y="506173"/>
                    <a:pt x="613435" y="506173"/>
                  </a:cubicBezTo>
                  <a:cubicBezTo>
                    <a:pt x="590188" y="506173"/>
                    <a:pt x="569943" y="498519"/>
                    <a:pt x="558889" y="493356"/>
                  </a:cubicBezTo>
                  <a:cubicBezTo>
                    <a:pt x="602265" y="449543"/>
                    <a:pt x="629109" y="389317"/>
                    <a:pt x="629109" y="322938"/>
                  </a:cubicBezTo>
                  <a:lnTo>
                    <a:pt x="629109" y="151266"/>
                  </a:lnTo>
                  <a:lnTo>
                    <a:pt x="748809" y="151266"/>
                  </a:lnTo>
                  <a:cubicBezTo>
                    <a:pt x="753231" y="151266"/>
                    <a:pt x="756827" y="154879"/>
                    <a:pt x="756827" y="159300"/>
                  </a:cubicBezTo>
                  <a:cubicBezTo>
                    <a:pt x="757075" y="287406"/>
                    <a:pt x="740361" y="449576"/>
                    <a:pt x="659368" y="494560"/>
                  </a:cubicBezTo>
                  <a:close/>
                  <a:moveTo>
                    <a:pt x="338826" y="764398"/>
                  </a:moveTo>
                  <a:cubicBezTo>
                    <a:pt x="338826" y="759845"/>
                    <a:pt x="342522" y="756150"/>
                    <a:pt x="347075" y="756150"/>
                  </a:cubicBezTo>
                  <a:lnTo>
                    <a:pt x="426270" y="756150"/>
                  </a:lnTo>
                  <a:cubicBezTo>
                    <a:pt x="430824" y="756150"/>
                    <a:pt x="434520" y="759845"/>
                    <a:pt x="434520" y="764398"/>
                  </a:cubicBezTo>
                  <a:cubicBezTo>
                    <a:pt x="434520" y="768951"/>
                    <a:pt x="430824" y="772646"/>
                    <a:pt x="426270" y="772646"/>
                  </a:cubicBezTo>
                  <a:lnTo>
                    <a:pt x="347075" y="772646"/>
                  </a:lnTo>
                  <a:cubicBezTo>
                    <a:pt x="342522" y="772646"/>
                    <a:pt x="338826" y="768951"/>
                    <a:pt x="338826" y="764398"/>
                  </a:cubicBezTo>
                  <a:close/>
                  <a:moveTo>
                    <a:pt x="319423" y="284882"/>
                  </a:moveTo>
                  <a:lnTo>
                    <a:pt x="307709" y="353208"/>
                  </a:lnTo>
                  <a:cubicBezTo>
                    <a:pt x="306917" y="357793"/>
                    <a:pt x="308765" y="362330"/>
                    <a:pt x="312526" y="365068"/>
                  </a:cubicBezTo>
                  <a:cubicBezTo>
                    <a:pt x="314655" y="366619"/>
                    <a:pt x="317146" y="367394"/>
                    <a:pt x="319637" y="367394"/>
                  </a:cubicBezTo>
                  <a:cubicBezTo>
                    <a:pt x="321568" y="367394"/>
                    <a:pt x="323498" y="366932"/>
                    <a:pt x="325297" y="365992"/>
                  </a:cubicBezTo>
                  <a:lnTo>
                    <a:pt x="386656" y="333743"/>
                  </a:lnTo>
                  <a:lnTo>
                    <a:pt x="448016" y="365992"/>
                  </a:lnTo>
                  <a:cubicBezTo>
                    <a:pt x="452124" y="368153"/>
                    <a:pt x="457024" y="367806"/>
                    <a:pt x="460786" y="365068"/>
                  </a:cubicBezTo>
                  <a:cubicBezTo>
                    <a:pt x="464548" y="362330"/>
                    <a:pt x="466396" y="357793"/>
                    <a:pt x="465604" y="353208"/>
                  </a:cubicBezTo>
                  <a:lnTo>
                    <a:pt x="453890" y="284882"/>
                  </a:lnTo>
                  <a:lnTo>
                    <a:pt x="503535" y="236500"/>
                  </a:lnTo>
                  <a:cubicBezTo>
                    <a:pt x="506868" y="233250"/>
                    <a:pt x="508039" y="228500"/>
                    <a:pt x="506604" y="224079"/>
                  </a:cubicBezTo>
                  <a:cubicBezTo>
                    <a:pt x="505168" y="219658"/>
                    <a:pt x="501423" y="216491"/>
                    <a:pt x="496820" y="215831"/>
                  </a:cubicBezTo>
                  <a:lnTo>
                    <a:pt x="428217" y="205867"/>
                  </a:lnTo>
                  <a:lnTo>
                    <a:pt x="397529" y="143711"/>
                  </a:lnTo>
                  <a:cubicBezTo>
                    <a:pt x="397529" y="143711"/>
                    <a:pt x="397529" y="143711"/>
                    <a:pt x="397529" y="143711"/>
                  </a:cubicBezTo>
                  <a:cubicBezTo>
                    <a:pt x="395467" y="139538"/>
                    <a:pt x="391309" y="136948"/>
                    <a:pt x="386656" y="136948"/>
                  </a:cubicBezTo>
                  <a:cubicBezTo>
                    <a:pt x="382004" y="136948"/>
                    <a:pt x="377846" y="139538"/>
                    <a:pt x="375783" y="143711"/>
                  </a:cubicBezTo>
                  <a:lnTo>
                    <a:pt x="345095" y="205867"/>
                  </a:lnTo>
                  <a:lnTo>
                    <a:pt x="276476" y="215831"/>
                  </a:lnTo>
                  <a:cubicBezTo>
                    <a:pt x="271873" y="216507"/>
                    <a:pt x="268128" y="219658"/>
                    <a:pt x="266692" y="224079"/>
                  </a:cubicBezTo>
                  <a:cubicBezTo>
                    <a:pt x="265257" y="228500"/>
                    <a:pt x="266428" y="233267"/>
                    <a:pt x="269761" y="236500"/>
                  </a:cubicBezTo>
                  <a:lnTo>
                    <a:pt x="319423" y="284882"/>
                  </a:lnTo>
                  <a:close/>
                  <a:moveTo>
                    <a:pt x="351777" y="221555"/>
                  </a:moveTo>
                  <a:cubicBezTo>
                    <a:pt x="354467" y="221159"/>
                    <a:pt x="356793" y="219476"/>
                    <a:pt x="357998" y="217035"/>
                  </a:cubicBezTo>
                  <a:lnTo>
                    <a:pt x="386673" y="158937"/>
                  </a:lnTo>
                  <a:lnTo>
                    <a:pt x="415348" y="217035"/>
                  </a:lnTo>
                  <a:cubicBezTo>
                    <a:pt x="416552" y="219476"/>
                    <a:pt x="418879" y="221159"/>
                    <a:pt x="421552" y="221555"/>
                  </a:cubicBezTo>
                  <a:lnTo>
                    <a:pt x="485683" y="230875"/>
                  </a:lnTo>
                  <a:lnTo>
                    <a:pt x="439271" y="276106"/>
                  </a:lnTo>
                  <a:cubicBezTo>
                    <a:pt x="437325" y="278003"/>
                    <a:pt x="436434" y="280725"/>
                    <a:pt x="436896" y="283414"/>
                  </a:cubicBezTo>
                  <a:lnTo>
                    <a:pt x="447851" y="347269"/>
                  </a:lnTo>
                  <a:lnTo>
                    <a:pt x="390484" y="317115"/>
                  </a:lnTo>
                  <a:cubicBezTo>
                    <a:pt x="388075" y="315845"/>
                    <a:pt x="385204" y="315845"/>
                    <a:pt x="382812" y="317115"/>
                  </a:cubicBezTo>
                  <a:lnTo>
                    <a:pt x="325445" y="347269"/>
                  </a:lnTo>
                  <a:lnTo>
                    <a:pt x="336400" y="283414"/>
                  </a:lnTo>
                  <a:cubicBezTo>
                    <a:pt x="336862" y="280742"/>
                    <a:pt x="335971" y="278003"/>
                    <a:pt x="334025" y="276106"/>
                  </a:cubicBezTo>
                  <a:lnTo>
                    <a:pt x="287613" y="230875"/>
                  </a:lnTo>
                  <a:lnTo>
                    <a:pt x="351777" y="2215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5768498" y="3136149"/>
            <a:ext cx="262692" cy="359650"/>
            <a:chOff x="5768498" y="3136149"/>
            <a:chExt cx="262692" cy="359650"/>
          </a:xfrm>
        </p:grpSpPr>
        <p:sp>
          <p:nvSpPr>
            <p:cNvPr id="1342" name="Google Shape;1342;p29"/>
            <p:cNvSpPr/>
            <p:nvPr/>
          </p:nvSpPr>
          <p:spPr>
            <a:xfrm>
              <a:off x="5772100" y="3139740"/>
              <a:ext cx="255488" cy="352463"/>
            </a:xfrm>
            <a:custGeom>
              <a:rect b="b" l="l" r="r" t="t"/>
              <a:pathLst>
                <a:path extrusionOk="0" h="704925" w="510975">
                  <a:moveTo>
                    <a:pt x="510975" y="704925"/>
                  </a:moveTo>
                  <a:lnTo>
                    <a:pt x="0" y="704925"/>
                  </a:lnTo>
                  <a:lnTo>
                    <a:pt x="0" y="0"/>
                  </a:lnTo>
                  <a:lnTo>
                    <a:pt x="361936" y="0"/>
                  </a:lnTo>
                  <a:cubicBezTo>
                    <a:pt x="420145" y="58137"/>
                    <a:pt x="452780" y="90731"/>
                    <a:pt x="510975" y="148854"/>
                  </a:cubicBezTo>
                  <a:lnTo>
                    <a:pt x="510975" y="704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5768498" y="3136149"/>
              <a:ext cx="262692" cy="359650"/>
            </a:xfrm>
            <a:custGeom>
              <a:rect b="b" l="l" r="r" t="t"/>
              <a:pathLst>
                <a:path extrusionOk="0" h="719301" w="525383">
                  <a:moveTo>
                    <a:pt x="525239" y="154624"/>
                  </a:moveTo>
                  <a:cubicBezTo>
                    <a:pt x="525182" y="154336"/>
                    <a:pt x="525081" y="154063"/>
                    <a:pt x="524980" y="153775"/>
                  </a:cubicBezTo>
                  <a:cubicBezTo>
                    <a:pt x="524922" y="153617"/>
                    <a:pt x="524893" y="153444"/>
                    <a:pt x="524821" y="153272"/>
                  </a:cubicBezTo>
                  <a:cubicBezTo>
                    <a:pt x="524692" y="152969"/>
                    <a:pt x="524519" y="152682"/>
                    <a:pt x="524360" y="152394"/>
                  </a:cubicBezTo>
                  <a:cubicBezTo>
                    <a:pt x="524288" y="152279"/>
                    <a:pt x="524245" y="152149"/>
                    <a:pt x="524159" y="152034"/>
                  </a:cubicBezTo>
                  <a:cubicBezTo>
                    <a:pt x="523899" y="151645"/>
                    <a:pt x="523597" y="151286"/>
                    <a:pt x="523265" y="150940"/>
                  </a:cubicBezTo>
                  <a:lnTo>
                    <a:pt x="374241" y="2101"/>
                  </a:lnTo>
                  <a:cubicBezTo>
                    <a:pt x="373909" y="1770"/>
                    <a:pt x="373549" y="1468"/>
                    <a:pt x="373146" y="1209"/>
                  </a:cubicBezTo>
                  <a:cubicBezTo>
                    <a:pt x="373030" y="1137"/>
                    <a:pt x="372915" y="1094"/>
                    <a:pt x="372800" y="1022"/>
                  </a:cubicBezTo>
                  <a:cubicBezTo>
                    <a:pt x="372512" y="849"/>
                    <a:pt x="372223" y="676"/>
                    <a:pt x="371906" y="547"/>
                  </a:cubicBezTo>
                  <a:cubicBezTo>
                    <a:pt x="371748" y="489"/>
                    <a:pt x="371589" y="461"/>
                    <a:pt x="371431" y="403"/>
                  </a:cubicBezTo>
                  <a:cubicBezTo>
                    <a:pt x="371143" y="302"/>
                    <a:pt x="370855" y="202"/>
                    <a:pt x="370552" y="144"/>
                  </a:cubicBezTo>
                  <a:cubicBezTo>
                    <a:pt x="370091" y="43"/>
                    <a:pt x="369615" y="0"/>
                    <a:pt x="369126" y="0"/>
                  </a:cubicBezTo>
                  <a:lnTo>
                    <a:pt x="7204" y="0"/>
                  </a:lnTo>
                  <a:cubicBezTo>
                    <a:pt x="3227" y="-14"/>
                    <a:pt x="0" y="3209"/>
                    <a:pt x="0" y="7181"/>
                  </a:cubicBezTo>
                  <a:lnTo>
                    <a:pt x="0" y="712106"/>
                  </a:lnTo>
                  <a:cubicBezTo>
                    <a:pt x="0" y="716078"/>
                    <a:pt x="3227" y="719301"/>
                    <a:pt x="7204" y="719301"/>
                  </a:cubicBezTo>
                  <a:lnTo>
                    <a:pt x="518179" y="719301"/>
                  </a:lnTo>
                  <a:cubicBezTo>
                    <a:pt x="522156" y="719301"/>
                    <a:pt x="525383" y="716078"/>
                    <a:pt x="525383" y="712106"/>
                  </a:cubicBezTo>
                  <a:lnTo>
                    <a:pt x="525383" y="156035"/>
                  </a:lnTo>
                  <a:cubicBezTo>
                    <a:pt x="525383" y="155560"/>
                    <a:pt x="525340" y="155085"/>
                    <a:pt x="525239" y="154624"/>
                  </a:cubicBezTo>
                  <a:close/>
                  <a:moveTo>
                    <a:pt x="376344" y="148839"/>
                  </a:moveTo>
                  <a:lnTo>
                    <a:pt x="376344" y="24550"/>
                  </a:lnTo>
                  <a:lnTo>
                    <a:pt x="500788" y="148839"/>
                  </a:lnTo>
                  <a:lnTo>
                    <a:pt x="376344" y="148839"/>
                  </a:lnTo>
                  <a:close/>
                  <a:moveTo>
                    <a:pt x="14408" y="704911"/>
                  </a:moveTo>
                  <a:lnTo>
                    <a:pt x="14408" y="14376"/>
                  </a:lnTo>
                  <a:lnTo>
                    <a:pt x="361936" y="14376"/>
                  </a:lnTo>
                  <a:lnTo>
                    <a:pt x="361936" y="156035"/>
                  </a:lnTo>
                  <a:cubicBezTo>
                    <a:pt x="361936" y="160006"/>
                    <a:pt x="365163" y="163230"/>
                    <a:pt x="369140" y="163230"/>
                  </a:cubicBezTo>
                  <a:lnTo>
                    <a:pt x="510975" y="163230"/>
                  </a:lnTo>
                  <a:lnTo>
                    <a:pt x="510975" y="704897"/>
                  </a:lnTo>
                  <a:lnTo>
                    <a:pt x="14408" y="704897"/>
                  </a:lnTo>
                  <a:close/>
                  <a:moveTo>
                    <a:pt x="90138" y="162136"/>
                  </a:moveTo>
                  <a:cubicBezTo>
                    <a:pt x="90138" y="158164"/>
                    <a:pt x="93366" y="154941"/>
                    <a:pt x="97342" y="154941"/>
                  </a:cubicBezTo>
                  <a:lnTo>
                    <a:pt x="240892" y="154941"/>
                  </a:lnTo>
                  <a:cubicBezTo>
                    <a:pt x="244869" y="154941"/>
                    <a:pt x="248096" y="158164"/>
                    <a:pt x="248096" y="162136"/>
                  </a:cubicBezTo>
                  <a:cubicBezTo>
                    <a:pt x="248096" y="166108"/>
                    <a:pt x="244869" y="169331"/>
                    <a:pt x="240892" y="169331"/>
                  </a:cubicBezTo>
                  <a:lnTo>
                    <a:pt x="97342" y="169331"/>
                  </a:lnTo>
                  <a:cubicBezTo>
                    <a:pt x="93366" y="169331"/>
                    <a:pt x="90138" y="166108"/>
                    <a:pt x="90138" y="162136"/>
                  </a:cubicBezTo>
                  <a:close/>
                  <a:moveTo>
                    <a:pt x="248096" y="592263"/>
                  </a:moveTo>
                  <a:cubicBezTo>
                    <a:pt x="248096" y="596235"/>
                    <a:pt x="244869" y="599458"/>
                    <a:pt x="240892" y="599458"/>
                  </a:cubicBezTo>
                  <a:lnTo>
                    <a:pt x="97342" y="599458"/>
                  </a:lnTo>
                  <a:cubicBezTo>
                    <a:pt x="93366" y="599458"/>
                    <a:pt x="90138" y="596235"/>
                    <a:pt x="90138" y="592263"/>
                  </a:cubicBezTo>
                  <a:cubicBezTo>
                    <a:pt x="90138" y="588292"/>
                    <a:pt x="93366" y="585068"/>
                    <a:pt x="97342" y="585068"/>
                  </a:cubicBezTo>
                  <a:lnTo>
                    <a:pt x="240892" y="585068"/>
                  </a:lnTo>
                  <a:cubicBezTo>
                    <a:pt x="244883" y="585068"/>
                    <a:pt x="248096" y="588292"/>
                    <a:pt x="248096" y="592263"/>
                  </a:cubicBezTo>
                  <a:close/>
                  <a:moveTo>
                    <a:pt x="435245" y="248161"/>
                  </a:moveTo>
                  <a:cubicBezTo>
                    <a:pt x="435245" y="252133"/>
                    <a:pt x="432018" y="255357"/>
                    <a:pt x="428041" y="255357"/>
                  </a:cubicBezTo>
                  <a:lnTo>
                    <a:pt x="97342" y="255357"/>
                  </a:lnTo>
                  <a:cubicBezTo>
                    <a:pt x="93366" y="255357"/>
                    <a:pt x="90138" y="252133"/>
                    <a:pt x="90138" y="248161"/>
                  </a:cubicBezTo>
                  <a:cubicBezTo>
                    <a:pt x="90138" y="244190"/>
                    <a:pt x="93366" y="240966"/>
                    <a:pt x="97342" y="240966"/>
                  </a:cubicBezTo>
                  <a:lnTo>
                    <a:pt x="428041" y="240966"/>
                  </a:lnTo>
                  <a:cubicBezTo>
                    <a:pt x="432018" y="240966"/>
                    <a:pt x="435245" y="244190"/>
                    <a:pt x="435245" y="248161"/>
                  </a:cubicBezTo>
                  <a:close/>
                  <a:moveTo>
                    <a:pt x="435245" y="334187"/>
                  </a:moveTo>
                  <a:cubicBezTo>
                    <a:pt x="435245" y="338159"/>
                    <a:pt x="432018" y="341382"/>
                    <a:pt x="428041" y="341382"/>
                  </a:cubicBezTo>
                  <a:lnTo>
                    <a:pt x="97342" y="341382"/>
                  </a:lnTo>
                  <a:cubicBezTo>
                    <a:pt x="93366" y="341382"/>
                    <a:pt x="90138" y="338159"/>
                    <a:pt x="90138" y="334187"/>
                  </a:cubicBezTo>
                  <a:cubicBezTo>
                    <a:pt x="90138" y="330215"/>
                    <a:pt x="93366" y="326992"/>
                    <a:pt x="97342" y="326992"/>
                  </a:cubicBezTo>
                  <a:lnTo>
                    <a:pt x="428041" y="326992"/>
                  </a:lnTo>
                  <a:cubicBezTo>
                    <a:pt x="432018" y="326992"/>
                    <a:pt x="435245" y="330215"/>
                    <a:pt x="435245" y="334187"/>
                  </a:cubicBezTo>
                  <a:close/>
                  <a:moveTo>
                    <a:pt x="435245" y="420212"/>
                  </a:moveTo>
                  <a:cubicBezTo>
                    <a:pt x="435245" y="424184"/>
                    <a:pt x="432018" y="427408"/>
                    <a:pt x="428041" y="427408"/>
                  </a:cubicBezTo>
                  <a:lnTo>
                    <a:pt x="97342" y="427408"/>
                  </a:lnTo>
                  <a:cubicBezTo>
                    <a:pt x="93366" y="427408"/>
                    <a:pt x="90138" y="424184"/>
                    <a:pt x="90138" y="420212"/>
                  </a:cubicBezTo>
                  <a:cubicBezTo>
                    <a:pt x="90138" y="416241"/>
                    <a:pt x="93366" y="413017"/>
                    <a:pt x="97342" y="413017"/>
                  </a:cubicBezTo>
                  <a:lnTo>
                    <a:pt x="428041" y="413017"/>
                  </a:lnTo>
                  <a:cubicBezTo>
                    <a:pt x="432018" y="413017"/>
                    <a:pt x="435245" y="416241"/>
                    <a:pt x="435245" y="420212"/>
                  </a:cubicBezTo>
                  <a:close/>
                  <a:moveTo>
                    <a:pt x="435245" y="506238"/>
                  </a:moveTo>
                  <a:cubicBezTo>
                    <a:pt x="435245" y="510210"/>
                    <a:pt x="432018" y="513433"/>
                    <a:pt x="428041" y="513433"/>
                  </a:cubicBezTo>
                  <a:lnTo>
                    <a:pt x="97342" y="513433"/>
                  </a:lnTo>
                  <a:cubicBezTo>
                    <a:pt x="93366" y="513433"/>
                    <a:pt x="90138" y="510210"/>
                    <a:pt x="90138" y="506238"/>
                  </a:cubicBezTo>
                  <a:cubicBezTo>
                    <a:pt x="90138" y="502266"/>
                    <a:pt x="93366" y="499043"/>
                    <a:pt x="97342" y="499043"/>
                  </a:cubicBezTo>
                  <a:lnTo>
                    <a:pt x="428041" y="499043"/>
                  </a:lnTo>
                  <a:cubicBezTo>
                    <a:pt x="432018" y="499043"/>
                    <a:pt x="435245" y="502266"/>
                    <a:pt x="435245" y="506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29"/>
          <p:cNvGrpSpPr/>
          <p:nvPr/>
        </p:nvGrpSpPr>
        <p:grpSpPr>
          <a:xfrm>
            <a:off x="6260638" y="3174537"/>
            <a:ext cx="470569" cy="282933"/>
            <a:chOff x="6260638" y="3174537"/>
            <a:chExt cx="470569" cy="282933"/>
          </a:xfrm>
        </p:grpSpPr>
        <p:sp>
          <p:nvSpPr>
            <p:cNvPr id="1345" name="Google Shape;1345;p29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41139" y="83382"/>
                  </a:moveTo>
                  <a:lnTo>
                    <a:pt x="941139" y="556433"/>
                  </a:lnTo>
                  <a:cubicBezTo>
                    <a:pt x="941139" y="561659"/>
                    <a:pt x="936936" y="565866"/>
                    <a:pt x="931716" y="565866"/>
                  </a:cubicBezTo>
                  <a:lnTo>
                    <a:pt x="9423" y="565866"/>
                  </a:lnTo>
                  <a:cubicBezTo>
                    <a:pt x="4203" y="565866"/>
                    <a:pt x="0" y="561659"/>
                    <a:pt x="0" y="556433"/>
                  </a:cubicBezTo>
                  <a:lnTo>
                    <a:pt x="0" y="83382"/>
                  </a:lnTo>
                  <a:cubicBezTo>
                    <a:pt x="0" y="78175"/>
                    <a:pt x="4203" y="73950"/>
                    <a:pt x="9423" y="73950"/>
                  </a:cubicBezTo>
                  <a:lnTo>
                    <a:pt x="72253" y="73950"/>
                  </a:lnTo>
                  <a:lnTo>
                    <a:pt x="72253" y="9432"/>
                  </a:lnTo>
                  <a:cubicBezTo>
                    <a:pt x="72253" y="4226"/>
                    <a:pt x="76475" y="0"/>
                    <a:pt x="81676" y="0"/>
                  </a:cubicBezTo>
                  <a:lnTo>
                    <a:pt x="358496" y="0"/>
                  </a:lnTo>
                  <a:cubicBezTo>
                    <a:pt x="407475" y="0"/>
                    <a:pt x="451781" y="29768"/>
                    <a:pt x="470569" y="74666"/>
                  </a:cubicBezTo>
                  <a:cubicBezTo>
                    <a:pt x="489358" y="29787"/>
                    <a:pt x="533664" y="0"/>
                    <a:pt x="582643" y="0"/>
                  </a:cubicBezTo>
                  <a:lnTo>
                    <a:pt x="859463" y="0"/>
                  </a:lnTo>
                  <a:cubicBezTo>
                    <a:pt x="864664" y="0"/>
                    <a:pt x="868886" y="4226"/>
                    <a:pt x="868886" y="9432"/>
                  </a:cubicBezTo>
                  <a:lnTo>
                    <a:pt x="868886" y="73950"/>
                  </a:lnTo>
                  <a:lnTo>
                    <a:pt x="931716" y="73950"/>
                  </a:lnTo>
                  <a:cubicBezTo>
                    <a:pt x="936936" y="73950"/>
                    <a:pt x="941139" y="78175"/>
                    <a:pt x="941139" y="83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6270060" y="3183969"/>
              <a:ext cx="451724" cy="264068"/>
            </a:xfrm>
            <a:custGeom>
              <a:rect b="b" l="l" r="r" t="t"/>
              <a:pathLst>
                <a:path extrusionOk="0" h="528136" w="903448">
                  <a:moveTo>
                    <a:pt x="440228" y="528136"/>
                  </a:moveTo>
                  <a:lnTo>
                    <a:pt x="0" y="528136"/>
                  </a:lnTo>
                  <a:lnTo>
                    <a:pt x="0" y="73950"/>
                  </a:lnTo>
                  <a:lnTo>
                    <a:pt x="53408" y="73950"/>
                  </a:lnTo>
                  <a:lnTo>
                    <a:pt x="53408" y="443170"/>
                  </a:lnTo>
                  <a:cubicBezTo>
                    <a:pt x="53408" y="448376"/>
                    <a:pt x="57629" y="452602"/>
                    <a:pt x="62831" y="452602"/>
                  </a:cubicBezTo>
                  <a:lnTo>
                    <a:pt x="341950" y="452602"/>
                  </a:lnTo>
                  <a:cubicBezTo>
                    <a:pt x="388517" y="452602"/>
                    <a:pt x="428959" y="484408"/>
                    <a:pt x="440228" y="528136"/>
                  </a:cubicBezTo>
                  <a:close/>
                  <a:moveTo>
                    <a:pt x="850040" y="73950"/>
                  </a:moveTo>
                  <a:lnTo>
                    <a:pt x="850040" y="443170"/>
                  </a:lnTo>
                  <a:cubicBezTo>
                    <a:pt x="850040" y="448376"/>
                    <a:pt x="845819" y="452602"/>
                    <a:pt x="840618" y="452602"/>
                  </a:cubicBezTo>
                  <a:lnTo>
                    <a:pt x="561498" y="452602"/>
                  </a:lnTo>
                  <a:cubicBezTo>
                    <a:pt x="514931" y="452602"/>
                    <a:pt x="474489" y="484408"/>
                    <a:pt x="463220" y="528136"/>
                  </a:cubicBezTo>
                  <a:lnTo>
                    <a:pt x="903448" y="528136"/>
                  </a:lnTo>
                  <a:lnTo>
                    <a:pt x="903448" y="73950"/>
                  </a:lnTo>
                  <a:lnTo>
                    <a:pt x="850040" y="73950"/>
                  </a:lnTo>
                  <a:close/>
                  <a:moveTo>
                    <a:pt x="461147" y="487351"/>
                  </a:moveTo>
                  <a:lnTo>
                    <a:pt x="461147" y="102756"/>
                  </a:lnTo>
                  <a:cubicBezTo>
                    <a:pt x="461147" y="90758"/>
                    <a:pt x="463201" y="78968"/>
                    <a:pt x="467272" y="67743"/>
                  </a:cubicBezTo>
                  <a:cubicBezTo>
                    <a:pt x="481952" y="27222"/>
                    <a:pt x="520736" y="0"/>
                    <a:pt x="563798" y="0"/>
                  </a:cubicBezTo>
                  <a:lnTo>
                    <a:pt x="831195" y="0"/>
                  </a:lnTo>
                  <a:lnTo>
                    <a:pt x="831195" y="433737"/>
                  </a:lnTo>
                  <a:lnTo>
                    <a:pt x="561498" y="433737"/>
                  </a:lnTo>
                  <a:cubicBezTo>
                    <a:pt x="520170" y="433737"/>
                    <a:pt x="482894" y="454903"/>
                    <a:pt x="461147" y="487351"/>
                  </a:cubicBezTo>
                  <a:close/>
                  <a:moveTo>
                    <a:pt x="528783" y="96795"/>
                  </a:moveTo>
                  <a:cubicBezTo>
                    <a:pt x="528783" y="102001"/>
                    <a:pt x="533004" y="106227"/>
                    <a:pt x="538206" y="106227"/>
                  </a:cubicBezTo>
                  <a:lnTo>
                    <a:pt x="758602" y="106227"/>
                  </a:lnTo>
                  <a:cubicBezTo>
                    <a:pt x="763804" y="106227"/>
                    <a:pt x="768025" y="102001"/>
                    <a:pt x="768025" y="96795"/>
                  </a:cubicBezTo>
                  <a:cubicBezTo>
                    <a:pt x="768025" y="91588"/>
                    <a:pt x="763804" y="87362"/>
                    <a:pt x="758602" y="87362"/>
                  </a:cubicBezTo>
                  <a:lnTo>
                    <a:pt x="538206" y="87362"/>
                  </a:lnTo>
                  <a:cubicBezTo>
                    <a:pt x="533004" y="87362"/>
                    <a:pt x="528783" y="91588"/>
                    <a:pt x="528783" y="96795"/>
                  </a:cubicBezTo>
                  <a:close/>
                  <a:moveTo>
                    <a:pt x="528783" y="178083"/>
                  </a:moveTo>
                  <a:cubicBezTo>
                    <a:pt x="528783" y="183289"/>
                    <a:pt x="533004" y="187515"/>
                    <a:pt x="538206" y="187515"/>
                  </a:cubicBezTo>
                  <a:lnTo>
                    <a:pt x="758602" y="187515"/>
                  </a:lnTo>
                  <a:cubicBezTo>
                    <a:pt x="763804" y="187515"/>
                    <a:pt x="768025" y="183289"/>
                    <a:pt x="768025" y="178083"/>
                  </a:cubicBezTo>
                  <a:cubicBezTo>
                    <a:pt x="768025" y="172876"/>
                    <a:pt x="763804" y="168650"/>
                    <a:pt x="758602" y="168650"/>
                  </a:cubicBezTo>
                  <a:lnTo>
                    <a:pt x="538206" y="168650"/>
                  </a:lnTo>
                  <a:cubicBezTo>
                    <a:pt x="533004" y="168650"/>
                    <a:pt x="528783" y="172876"/>
                    <a:pt x="528783" y="178083"/>
                  </a:cubicBezTo>
                  <a:close/>
                  <a:moveTo>
                    <a:pt x="528783" y="259352"/>
                  </a:moveTo>
                  <a:cubicBezTo>
                    <a:pt x="528783" y="264559"/>
                    <a:pt x="533004" y="268784"/>
                    <a:pt x="538206" y="268784"/>
                  </a:cubicBezTo>
                  <a:lnTo>
                    <a:pt x="758602" y="268784"/>
                  </a:lnTo>
                  <a:cubicBezTo>
                    <a:pt x="763804" y="268784"/>
                    <a:pt x="768025" y="264559"/>
                    <a:pt x="768025" y="259352"/>
                  </a:cubicBezTo>
                  <a:cubicBezTo>
                    <a:pt x="768025" y="254145"/>
                    <a:pt x="763804" y="249920"/>
                    <a:pt x="758602" y="249920"/>
                  </a:cubicBezTo>
                  <a:lnTo>
                    <a:pt x="538206" y="249920"/>
                  </a:lnTo>
                  <a:cubicBezTo>
                    <a:pt x="533004" y="249920"/>
                    <a:pt x="528783" y="254145"/>
                    <a:pt x="528783" y="259352"/>
                  </a:cubicBezTo>
                  <a:close/>
                  <a:moveTo>
                    <a:pt x="528783" y="340640"/>
                  </a:moveTo>
                  <a:cubicBezTo>
                    <a:pt x="528783" y="345847"/>
                    <a:pt x="533004" y="350072"/>
                    <a:pt x="538206" y="350072"/>
                  </a:cubicBezTo>
                  <a:lnTo>
                    <a:pt x="758602" y="350072"/>
                  </a:lnTo>
                  <a:cubicBezTo>
                    <a:pt x="763804" y="350072"/>
                    <a:pt x="768025" y="345847"/>
                    <a:pt x="768025" y="340640"/>
                  </a:cubicBezTo>
                  <a:cubicBezTo>
                    <a:pt x="768025" y="335433"/>
                    <a:pt x="763804" y="331208"/>
                    <a:pt x="758602" y="331208"/>
                  </a:cubicBezTo>
                  <a:lnTo>
                    <a:pt x="538206" y="331208"/>
                  </a:lnTo>
                  <a:cubicBezTo>
                    <a:pt x="533004" y="331208"/>
                    <a:pt x="528783" y="335433"/>
                    <a:pt x="528783" y="340640"/>
                  </a:cubicBezTo>
                  <a:close/>
                  <a:moveTo>
                    <a:pt x="436177" y="67743"/>
                  </a:moveTo>
                  <a:cubicBezTo>
                    <a:pt x="440247" y="78968"/>
                    <a:pt x="442301" y="90758"/>
                    <a:pt x="442301" y="102756"/>
                  </a:cubicBezTo>
                  <a:lnTo>
                    <a:pt x="442301" y="487351"/>
                  </a:lnTo>
                  <a:cubicBezTo>
                    <a:pt x="420554" y="454903"/>
                    <a:pt x="383278" y="433737"/>
                    <a:pt x="341950" y="433737"/>
                  </a:cubicBezTo>
                  <a:lnTo>
                    <a:pt x="72253" y="433737"/>
                  </a:lnTo>
                  <a:lnTo>
                    <a:pt x="72253" y="0"/>
                  </a:lnTo>
                  <a:lnTo>
                    <a:pt x="339650" y="0"/>
                  </a:lnTo>
                  <a:cubicBezTo>
                    <a:pt x="382712" y="0"/>
                    <a:pt x="421496" y="27222"/>
                    <a:pt x="436177" y="67743"/>
                  </a:cubicBezTo>
                  <a:close/>
                  <a:moveTo>
                    <a:pt x="374665" y="340640"/>
                  </a:moveTo>
                  <a:cubicBezTo>
                    <a:pt x="374665" y="335433"/>
                    <a:pt x="370444" y="331208"/>
                    <a:pt x="365243" y="331208"/>
                  </a:cubicBezTo>
                  <a:lnTo>
                    <a:pt x="144846" y="331208"/>
                  </a:lnTo>
                  <a:cubicBezTo>
                    <a:pt x="139644" y="331208"/>
                    <a:pt x="135423" y="335433"/>
                    <a:pt x="135423" y="340640"/>
                  </a:cubicBezTo>
                  <a:cubicBezTo>
                    <a:pt x="135423" y="345847"/>
                    <a:pt x="139644" y="350072"/>
                    <a:pt x="144846" y="350072"/>
                  </a:cubicBezTo>
                  <a:lnTo>
                    <a:pt x="365243" y="350072"/>
                  </a:lnTo>
                  <a:cubicBezTo>
                    <a:pt x="370444" y="350072"/>
                    <a:pt x="374665" y="345847"/>
                    <a:pt x="374665" y="340640"/>
                  </a:cubicBezTo>
                  <a:close/>
                  <a:moveTo>
                    <a:pt x="374665" y="259352"/>
                  </a:moveTo>
                  <a:cubicBezTo>
                    <a:pt x="374665" y="254145"/>
                    <a:pt x="370444" y="249920"/>
                    <a:pt x="365243" y="249920"/>
                  </a:cubicBezTo>
                  <a:lnTo>
                    <a:pt x="144846" y="249920"/>
                  </a:lnTo>
                  <a:cubicBezTo>
                    <a:pt x="139644" y="249920"/>
                    <a:pt x="135423" y="254145"/>
                    <a:pt x="135423" y="259352"/>
                  </a:cubicBezTo>
                  <a:cubicBezTo>
                    <a:pt x="135423" y="264559"/>
                    <a:pt x="139644" y="268784"/>
                    <a:pt x="144846" y="268784"/>
                  </a:cubicBezTo>
                  <a:lnTo>
                    <a:pt x="365243" y="268784"/>
                  </a:lnTo>
                  <a:cubicBezTo>
                    <a:pt x="370444" y="268784"/>
                    <a:pt x="374665" y="264559"/>
                    <a:pt x="374665" y="259352"/>
                  </a:cubicBezTo>
                  <a:close/>
                  <a:moveTo>
                    <a:pt x="374665" y="178083"/>
                  </a:moveTo>
                  <a:cubicBezTo>
                    <a:pt x="374665" y="172876"/>
                    <a:pt x="370444" y="168650"/>
                    <a:pt x="365243" y="168650"/>
                  </a:cubicBezTo>
                  <a:lnTo>
                    <a:pt x="144846" y="168650"/>
                  </a:lnTo>
                  <a:cubicBezTo>
                    <a:pt x="139644" y="168650"/>
                    <a:pt x="135423" y="172876"/>
                    <a:pt x="135423" y="178083"/>
                  </a:cubicBezTo>
                  <a:cubicBezTo>
                    <a:pt x="135423" y="183289"/>
                    <a:pt x="139644" y="187515"/>
                    <a:pt x="144846" y="187515"/>
                  </a:cubicBezTo>
                  <a:lnTo>
                    <a:pt x="365243" y="187515"/>
                  </a:lnTo>
                  <a:cubicBezTo>
                    <a:pt x="370444" y="187515"/>
                    <a:pt x="374665" y="183289"/>
                    <a:pt x="374665" y="178083"/>
                  </a:cubicBezTo>
                  <a:close/>
                  <a:moveTo>
                    <a:pt x="374665" y="96795"/>
                  </a:moveTo>
                  <a:cubicBezTo>
                    <a:pt x="374665" y="91588"/>
                    <a:pt x="370444" y="87362"/>
                    <a:pt x="365243" y="87362"/>
                  </a:cubicBezTo>
                  <a:lnTo>
                    <a:pt x="144846" y="87362"/>
                  </a:lnTo>
                  <a:cubicBezTo>
                    <a:pt x="139644" y="87362"/>
                    <a:pt x="135423" y="91588"/>
                    <a:pt x="135423" y="96795"/>
                  </a:cubicBezTo>
                  <a:cubicBezTo>
                    <a:pt x="135423" y="102001"/>
                    <a:pt x="139644" y="106227"/>
                    <a:pt x="144846" y="106227"/>
                  </a:cubicBezTo>
                  <a:lnTo>
                    <a:pt x="365243" y="106227"/>
                  </a:lnTo>
                  <a:cubicBezTo>
                    <a:pt x="370444" y="106227"/>
                    <a:pt x="374665" y="102001"/>
                    <a:pt x="374665" y="96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31716" y="73950"/>
                  </a:moveTo>
                  <a:lnTo>
                    <a:pt x="868886" y="73950"/>
                  </a:lnTo>
                  <a:lnTo>
                    <a:pt x="868886" y="9432"/>
                  </a:lnTo>
                  <a:cubicBezTo>
                    <a:pt x="868886" y="4226"/>
                    <a:pt x="864664" y="0"/>
                    <a:pt x="859463" y="0"/>
                  </a:cubicBezTo>
                  <a:lnTo>
                    <a:pt x="582643" y="0"/>
                  </a:lnTo>
                  <a:cubicBezTo>
                    <a:pt x="533664" y="0"/>
                    <a:pt x="489358" y="29787"/>
                    <a:pt x="470569" y="74666"/>
                  </a:cubicBezTo>
                  <a:cubicBezTo>
                    <a:pt x="451781" y="29768"/>
                    <a:pt x="407475" y="0"/>
                    <a:pt x="358496" y="0"/>
                  </a:cubicBezTo>
                  <a:lnTo>
                    <a:pt x="81676" y="0"/>
                  </a:lnTo>
                  <a:cubicBezTo>
                    <a:pt x="76475" y="0"/>
                    <a:pt x="72253" y="4226"/>
                    <a:pt x="72253" y="9432"/>
                  </a:cubicBezTo>
                  <a:lnTo>
                    <a:pt x="72253" y="73950"/>
                  </a:lnTo>
                  <a:lnTo>
                    <a:pt x="9423" y="73950"/>
                  </a:lnTo>
                  <a:cubicBezTo>
                    <a:pt x="4203" y="73950"/>
                    <a:pt x="0" y="78175"/>
                    <a:pt x="0" y="83382"/>
                  </a:cubicBezTo>
                  <a:lnTo>
                    <a:pt x="0" y="556433"/>
                  </a:lnTo>
                  <a:cubicBezTo>
                    <a:pt x="0" y="561659"/>
                    <a:pt x="4203" y="565866"/>
                    <a:pt x="9423" y="565866"/>
                  </a:cubicBezTo>
                  <a:lnTo>
                    <a:pt x="931716" y="565866"/>
                  </a:lnTo>
                  <a:cubicBezTo>
                    <a:pt x="936936" y="565866"/>
                    <a:pt x="941139" y="561659"/>
                    <a:pt x="941139" y="556433"/>
                  </a:cubicBezTo>
                  <a:lnTo>
                    <a:pt x="941139" y="83382"/>
                  </a:lnTo>
                  <a:cubicBezTo>
                    <a:pt x="941139" y="78175"/>
                    <a:pt x="936936" y="73950"/>
                    <a:pt x="931716" y="73950"/>
                  </a:cubicBezTo>
                  <a:close/>
                  <a:moveTo>
                    <a:pt x="18845" y="547001"/>
                  </a:moveTo>
                  <a:lnTo>
                    <a:pt x="18845" y="92814"/>
                  </a:lnTo>
                  <a:lnTo>
                    <a:pt x="72253" y="92814"/>
                  </a:lnTo>
                  <a:lnTo>
                    <a:pt x="72253" y="462034"/>
                  </a:lnTo>
                  <a:cubicBezTo>
                    <a:pt x="72253" y="467241"/>
                    <a:pt x="76475" y="471467"/>
                    <a:pt x="81676" y="471467"/>
                  </a:cubicBezTo>
                  <a:lnTo>
                    <a:pt x="360795" y="471467"/>
                  </a:lnTo>
                  <a:cubicBezTo>
                    <a:pt x="407362" y="471467"/>
                    <a:pt x="447804" y="503272"/>
                    <a:pt x="459074" y="547001"/>
                  </a:cubicBezTo>
                  <a:lnTo>
                    <a:pt x="18845" y="547001"/>
                  </a:lnTo>
                  <a:close/>
                  <a:moveTo>
                    <a:pt x="461147" y="506215"/>
                  </a:moveTo>
                  <a:cubicBezTo>
                    <a:pt x="439399" y="473768"/>
                    <a:pt x="402123" y="452602"/>
                    <a:pt x="360795" y="452602"/>
                  </a:cubicBezTo>
                  <a:lnTo>
                    <a:pt x="91099" y="452602"/>
                  </a:lnTo>
                  <a:lnTo>
                    <a:pt x="91099" y="18865"/>
                  </a:lnTo>
                  <a:lnTo>
                    <a:pt x="358496" y="18865"/>
                  </a:lnTo>
                  <a:cubicBezTo>
                    <a:pt x="401558" y="18865"/>
                    <a:pt x="440341" y="46086"/>
                    <a:pt x="455022" y="86608"/>
                  </a:cubicBezTo>
                  <a:cubicBezTo>
                    <a:pt x="459093" y="97832"/>
                    <a:pt x="461147" y="109623"/>
                    <a:pt x="461147" y="121621"/>
                  </a:cubicBezTo>
                  <a:lnTo>
                    <a:pt x="461147" y="506215"/>
                  </a:lnTo>
                  <a:close/>
                  <a:moveTo>
                    <a:pt x="479992" y="121621"/>
                  </a:moveTo>
                  <a:cubicBezTo>
                    <a:pt x="479992" y="109623"/>
                    <a:pt x="482046" y="97832"/>
                    <a:pt x="486117" y="86608"/>
                  </a:cubicBezTo>
                  <a:cubicBezTo>
                    <a:pt x="500797" y="46086"/>
                    <a:pt x="539581" y="18865"/>
                    <a:pt x="582643" y="18865"/>
                  </a:cubicBezTo>
                  <a:lnTo>
                    <a:pt x="850040" y="18865"/>
                  </a:lnTo>
                  <a:lnTo>
                    <a:pt x="850040" y="452602"/>
                  </a:lnTo>
                  <a:lnTo>
                    <a:pt x="580344" y="452602"/>
                  </a:lnTo>
                  <a:cubicBezTo>
                    <a:pt x="539016" y="452602"/>
                    <a:pt x="501740" y="473768"/>
                    <a:pt x="479992" y="506215"/>
                  </a:cubicBezTo>
                  <a:lnTo>
                    <a:pt x="479992" y="121621"/>
                  </a:lnTo>
                  <a:close/>
                  <a:moveTo>
                    <a:pt x="922293" y="547001"/>
                  </a:moveTo>
                  <a:lnTo>
                    <a:pt x="482065" y="547001"/>
                  </a:lnTo>
                  <a:cubicBezTo>
                    <a:pt x="493335" y="503272"/>
                    <a:pt x="533777" y="471467"/>
                    <a:pt x="580344" y="471467"/>
                  </a:cubicBezTo>
                  <a:lnTo>
                    <a:pt x="859463" y="471467"/>
                  </a:lnTo>
                  <a:cubicBezTo>
                    <a:pt x="864664" y="471467"/>
                    <a:pt x="868886" y="467241"/>
                    <a:pt x="868886" y="462034"/>
                  </a:cubicBezTo>
                  <a:lnTo>
                    <a:pt x="868886" y="92814"/>
                  </a:lnTo>
                  <a:lnTo>
                    <a:pt x="922293" y="92814"/>
                  </a:lnTo>
                  <a:lnTo>
                    <a:pt x="922293" y="547001"/>
                  </a:lnTo>
                  <a:close/>
                  <a:moveTo>
                    <a:pt x="547628" y="115659"/>
                  </a:moveTo>
                  <a:cubicBezTo>
                    <a:pt x="547628" y="110453"/>
                    <a:pt x="551850" y="106227"/>
                    <a:pt x="557051" y="106227"/>
                  </a:cubicBezTo>
                  <a:lnTo>
                    <a:pt x="777448" y="106227"/>
                  </a:lnTo>
                  <a:cubicBezTo>
                    <a:pt x="782649" y="106227"/>
                    <a:pt x="786870" y="110453"/>
                    <a:pt x="786870" y="115659"/>
                  </a:cubicBezTo>
                  <a:cubicBezTo>
                    <a:pt x="786870" y="120866"/>
                    <a:pt x="782649" y="125092"/>
                    <a:pt x="777448" y="125092"/>
                  </a:cubicBezTo>
                  <a:lnTo>
                    <a:pt x="557051" y="125092"/>
                  </a:lnTo>
                  <a:cubicBezTo>
                    <a:pt x="551850" y="125092"/>
                    <a:pt x="547628" y="120866"/>
                    <a:pt x="547628" y="115659"/>
                  </a:cubicBezTo>
                  <a:close/>
                  <a:moveTo>
                    <a:pt x="547628" y="196947"/>
                  </a:moveTo>
                  <a:cubicBezTo>
                    <a:pt x="547628" y="191741"/>
                    <a:pt x="551850" y="187515"/>
                    <a:pt x="557051" y="187515"/>
                  </a:cubicBezTo>
                  <a:lnTo>
                    <a:pt x="777448" y="187515"/>
                  </a:lnTo>
                  <a:cubicBezTo>
                    <a:pt x="782649" y="187515"/>
                    <a:pt x="786870" y="191741"/>
                    <a:pt x="786870" y="196947"/>
                  </a:cubicBezTo>
                  <a:cubicBezTo>
                    <a:pt x="786870" y="202154"/>
                    <a:pt x="782649" y="206380"/>
                    <a:pt x="777448" y="206380"/>
                  </a:cubicBezTo>
                  <a:lnTo>
                    <a:pt x="557051" y="206380"/>
                  </a:lnTo>
                  <a:cubicBezTo>
                    <a:pt x="551850" y="206380"/>
                    <a:pt x="547628" y="202154"/>
                    <a:pt x="547628" y="196947"/>
                  </a:cubicBezTo>
                  <a:close/>
                  <a:moveTo>
                    <a:pt x="547628" y="278217"/>
                  </a:moveTo>
                  <a:cubicBezTo>
                    <a:pt x="547628" y="273010"/>
                    <a:pt x="551850" y="268784"/>
                    <a:pt x="557051" y="268784"/>
                  </a:cubicBezTo>
                  <a:lnTo>
                    <a:pt x="777448" y="268784"/>
                  </a:lnTo>
                  <a:cubicBezTo>
                    <a:pt x="782649" y="268784"/>
                    <a:pt x="786870" y="273010"/>
                    <a:pt x="786870" y="278217"/>
                  </a:cubicBezTo>
                  <a:cubicBezTo>
                    <a:pt x="786870" y="283423"/>
                    <a:pt x="782649" y="287649"/>
                    <a:pt x="777448" y="287649"/>
                  </a:cubicBezTo>
                  <a:lnTo>
                    <a:pt x="557051" y="287649"/>
                  </a:lnTo>
                  <a:cubicBezTo>
                    <a:pt x="551850" y="287649"/>
                    <a:pt x="547628" y="283423"/>
                    <a:pt x="547628" y="278217"/>
                  </a:cubicBezTo>
                  <a:close/>
                  <a:moveTo>
                    <a:pt x="547628" y="359505"/>
                  </a:moveTo>
                  <a:cubicBezTo>
                    <a:pt x="547628" y="354298"/>
                    <a:pt x="551850" y="350072"/>
                    <a:pt x="557051" y="350072"/>
                  </a:cubicBezTo>
                  <a:lnTo>
                    <a:pt x="777448" y="350072"/>
                  </a:lnTo>
                  <a:cubicBezTo>
                    <a:pt x="782649" y="350072"/>
                    <a:pt x="786870" y="354298"/>
                    <a:pt x="786870" y="359505"/>
                  </a:cubicBezTo>
                  <a:cubicBezTo>
                    <a:pt x="786870" y="364711"/>
                    <a:pt x="782649" y="368937"/>
                    <a:pt x="777448" y="368937"/>
                  </a:cubicBezTo>
                  <a:lnTo>
                    <a:pt x="557051" y="368937"/>
                  </a:lnTo>
                  <a:cubicBezTo>
                    <a:pt x="551850" y="368937"/>
                    <a:pt x="547628" y="364711"/>
                    <a:pt x="547628" y="359505"/>
                  </a:cubicBezTo>
                  <a:close/>
                  <a:moveTo>
                    <a:pt x="393511" y="115659"/>
                  </a:moveTo>
                  <a:cubicBezTo>
                    <a:pt x="393511" y="120866"/>
                    <a:pt x="389289" y="125092"/>
                    <a:pt x="384088" y="125092"/>
                  </a:cubicBezTo>
                  <a:lnTo>
                    <a:pt x="163691" y="125092"/>
                  </a:lnTo>
                  <a:cubicBezTo>
                    <a:pt x="158490" y="125092"/>
                    <a:pt x="154268" y="120866"/>
                    <a:pt x="154268" y="115659"/>
                  </a:cubicBezTo>
                  <a:cubicBezTo>
                    <a:pt x="154268" y="110453"/>
                    <a:pt x="158490" y="106227"/>
                    <a:pt x="163691" y="106227"/>
                  </a:cubicBezTo>
                  <a:lnTo>
                    <a:pt x="384088" y="106227"/>
                  </a:lnTo>
                  <a:cubicBezTo>
                    <a:pt x="389289" y="106227"/>
                    <a:pt x="393511" y="110453"/>
                    <a:pt x="393511" y="115659"/>
                  </a:cubicBezTo>
                  <a:close/>
                  <a:moveTo>
                    <a:pt x="393511" y="196947"/>
                  </a:moveTo>
                  <a:cubicBezTo>
                    <a:pt x="393511" y="202154"/>
                    <a:pt x="389289" y="206380"/>
                    <a:pt x="384088" y="206380"/>
                  </a:cubicBezTo>
                  <a:lnTo>
                    <a:pt x="163691" y="206380"/>
                  </a:lnTo>
                  <a:cubicBezTo>
                    <a:pt x="158490" y="206380"/>
                    <a:pt x="154268" y="202154"/>
                    <a:pt x="154268" y="196947"/>
                  </a:cubicBezTo>
                  <a:cubicBezTo>
                    <a:pt x="154268" y="191741"/>
                    <a:pt x="158490" y="187515"/>
                    <a:pt x="163691" y="187515"/>
                  </a:cubicBezTo>
                  <a:lnTo>
                    <a:pt x="384088" y="187515"/>
                  </a:lnTo>
                  <a:cubicBezTo>
                    <a:pt x="389289" y="187515"/>
                    <a:pt x="393511" y="191741"/>
                    <a:pt x="393511" y="196947"/>
                  </a:cubicBezTo>
                  <a:close/>
                  <a:moveTo>
                    <a:pt x="393511" y="278217"/>
                  </a:moveTo>
                  <a:cubicBezTo>
                    <a:pt x="393511" y="283423"/>
                    <a:pt x="389289" y="287649"/>
                    <a:pt x="384088" y="287649"/>
                  </a:cubicBezTo>
                  <a:lnTo>
                    <a:pt x="163691" y="287649"/>
                  </a:lnTo>
                  <a:cubicBezTo>
                    <a:pt x="158490" y="287649"/>
                    <a:pt x="154268" y="283423"/>
                    <a:pt x="154268" y="278217"/>
                  </a:cubicBezTo>
                  <a:cubicBezTo>
                    <a:pt x="154268" y="273010"/>
                    <a:pt x="158490" y="268784"/>
                    <a:pt x="163691" y="268784"/>
                  </a:cubicBezTo>
                  <a:lnTo>
                    <a:pt x="384088" y="268784"/>
                  </a:lnTo>
                  <a:cubicBezTo>
                    <a:pt x="389289" y="268784"/>
                    <a:pt x="393511" y="273010"/>
                    <a:pt x="393511" y="278217"/>
                  </a:cubicBezTo>
                  <a:close/>
                  <a:moveTo>
                    <a:pt x="393511" y="359505"/>
                  </a:moveTo>
                  <a:cubicBezTo>
                    <a:pt x="393511" y="364711"/>
                    <a:pt x="389289" y="368937"/>
                    <a:pt x="384088" y="368937"/>
                  </a:cubicBezTo>
                  <a:lnTo>
                    <a:pt x="163691" y="368937"/>
                  </a:lnTo>
                  <a:cubicBezTo>
                    <a:pt x="158490" y="368937"/>
                    <a:pt x="154268" y="364711"/>
                    <a:pt x="154268" y="359505"/>
                  </a:cubicBezTo>
                  <a:cubicBezTo>
                    <a:pt x="154268" y="354298"/>
                    <a:pt x="158490" y="350072"/>
                    <a:pt x="163691" y="350072"/>
                  </a:cubicBezTo>
                  <a:lnTo>
                    <a:pt x="384088" y="350072"/>
                  </a:lnTo>
                  <a:cubicBezTo>
                    <a:pt x="389289" y="350072"/>
                    <a:pt x="393511" y="354298"/>
                    <a:pt x="393511" y="359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29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1349" name="Google Shape;1349;p29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6969155" y="3147738"/>
              <a:ext cx="437514" cy="336392"/>
            </a:xfrm>
            <a:custGeom>
              <a:rect b="b" l="l" r="r" t="t"/>
              <a:pathLst>
                <a:path extrusionOk="0" h="672784" w="875028">
                  <a:moveTo>
                    <a:pt x="861927" y="470115"/>
                  </a:moveTo>
                  <a:cubicBezTo>
                    <a:pt x="865856" y="471101"/>
                    <a:pt x="869858" y="471758"/>
                    <a:pt x="873859" y="472051"/>
                  </a:cubicBezTo>
                  <a:cubicBezTo>
                    <a:pt x="874261" y="472069"/>
                    <a:pt x="874645" y="472178"/>
                    <a:pt x="875029" y="472252"/>
                  </a:cubicBezTo>
                  <a:lnTo>
                    <a:pt x="875029" y="0"/>
                  </a:lnTo>
                  <a:lnTo>
                    <a:pt x="595541" y="124655"/>
                  </a:lnTo>
                  <a:lnTo>
                    <a:pt x="595541" y="270330"/>
                  </a:lnTo>
                  <a:cubicBezTo>
                    <a:pt x="598355" y="268577"/>
                    <a:pt x="601132" y="266952"/>
                    <a:pt x="603892" y="265473"/>
                  </a:cubicBezTo>
                  <a:cubicBezTo>
                    <a:pt x="608350" y="263099"/>
                    <a:pt x="613869" y="264779"/>
                    <a:pt x="616263" y="269216"/>
                  </a:cubicBezTo>
                  <a:cubicBezTo>
                    <a:pt x="618638" y="273672"/>
                    <a:pt x="616957" y="279205"/>
                    <a:pt x="612517" y="281580"/>
                  </a:cubicBezTo>
                  <a:cubicBezTo>
                    <a:pt x="607071" y="284483"/>
                    <a:pt x="601480" y="288062"/>
                    <a:pt x="595541" y="292427"/>
                  </a:cubicBezTo>
                  <a:lnTo>
                    <a:pt x="595541" y="672785"/>
                  </a:lnTo>
                  <a:lnTo>
                    <a:pt x="875029" y="548130"/>
                  </a:lnTo>
                  <a:lnTo>
                    <a:pt x="875029" y="490093"/>
                  </a:lnTo>
                  <a:cubicBezTo>
                    <a:pt x="874444" y="490221"/>
                    <a:pt x="873823" y="490294"/>
                    <a:pt x="873202" y="490294"/>
                  </a:cubicBezTo>
                  <a:cubicBezTo>
                    <a:pt x="872982" y="490294"/>
                    <a:pt x="872763" y="490276"/>
                    <a:pt x="872525" y="490258"/>
                  </a:cubicBezTo>
                  <a:cubicBezTo>
                    <a:pt x="867482" y="489892"/>
                    <a:pt x="862402" y="489071"/>
                    <a:pt x="857432" y="487811"/>
                  </a:cubicBezTo>
                  <a:cubicBezTo>
                    <a:pt x="852553" y="486569"/>
                    <a:pt x="849593" y="481602"/>
                    <a:pt x="850835" y="476726"/>
                  </a:cubicBezTo>
                  <a:cubicBezTo>
                    <a:pt x="852060" y="471832"/>
                    <a:pt x="857030" y="468873"/>
                    <a:pt x="861927" y="470115"/>
                  </a:cubicBezTo>
                  <a:close/>
                  <a:moveTo>
                    <a:pt x="679323" y="267408"/>
                  </a:moveTo>
                  <a:cubicBezTo>
                    <a:pt x="678209" y="271462"/>
                    <a:pt x="674517" y="274110"/>
                    <a:pt x="670516" y="274110"/>
                  </a:cubicBezTo>
                  <a:cubicBezTo>
                    <a:pt x="669712" y="274110"/>
                    <a:pt x="668889" y="274019"/>
                    <a:pt x="668085" y="273782"/>
                  </a:cubicBezTo>
                  <a:cubicBezTo>
                    <a:pt x="662585" y="272284"/>
                    <a:pt x="656993" y="271462"/>
                    <a:pt x="651475" y="271371"/>
                  </a:cubicBezTo>
                  <a:cubicBezTo>
                    <a:pt x="649045" y="271335"/>
                    <a:pt x="646413" y="271408"/>
                    <a:pt x="643910" y="271627"/>
                  </a:cubicBezTo>
                  <a:cubicBezTo>
                    <a:pt x="638866" y="272120"/>
                    <a:pt x="634444" y="268394"/>
                    <a:pt x="633988" y="263354"/>
                  </a:cubicBezTo>
                  <a:cubicBezTo>
                    <a:pt x="633531" y="258332"/>
                    <a:pt x="637240" y="253895"/>
                    <a:pt x="642265" y="253456"/>
                  </a:cubicBezTo>
                  <a:cubicBezTo>
                    <a:pt x="645427" y="253164"/>
                    <a:pt x="648606" y="253055"/>
                    <a:pt x="651786" y="253109"/>
                  </a:cubicBezTo>
                  <a:cubicBezTo>
                    <a:pt x="658857" y="253237"/>
                    <a:pt x="665966" y="254278"/>
                    <a:pt x="672928" y="256177"/>
                  </a:cubicBezTo>
                  <a:cubicBezTo>
                    <a:pt x="677788" y="257510"/>
                    <a:pt x="680657" y="262532"/>
                    <a:pt x="679323" y="267408"/>
                  </a:cubicBezTo>
                  <a:close/>
                  <a:moveTo>
                    <a:pt x="729264" y="307493"/>
                  </a:moveTo>
                  <a:cubicBezTo>
                    <a:pt x="727528" y="309009"/>
                    <a:pt x="725390" y="309739"/>
                    <a:pt x="723270" y="309739"/>
                  </a:cubicBezTo>
                  <a:cubicBezTo>
                    <a:pt x="720712" y="309739"/>
                    <a:pt x="718172" y="308680"/>
                    <a:pt x="716363" y="306617"/>
                  </a:cubicBezTo>
                  <a:cubicBezTo>
                    <a:pt x="710461" y="299823"/>
                    <a:pt x="704157" y="293870"/>
                    <a:pt x="697633" y="288903"/>
                  </a:cubicBezTo>
                  <a:cubicBezTo>
                    <a:pt x="693613" y="285853"/>
                    <a:pt x="692845" y="280119"/>
                    <a:pt x="695897" y="276119"/>
                  </a:cubicBezTo>
                  <a:cubicBezTo>
                    <a:pt x="698949" y="272102"/>
                    <a:pt x="704686" y="271316"/>
                    <a:pt x="708707" y="274384"/>
                  </a:cubicBezTo>
                  <a:cubicBezTo>
                    <a:pt x="716217" y="280100"/>
                    <a:pt x="723435" y="286912"/>
                    <a:pt x="730141" y="294618"/>
                  </a:cubicBezTo>
                  <a:cubicBezTo>
                    <a:pt x="733467" y="298417"/>
                    <a:pt x="733065" y="304188"/>
                    <a:pt x="729264" y="307493"/>
                  </a:cubicBezTo>
                  <a:close/>
                  <a:moveTo>
                    <a:pt x="756875" y="364634"/>
                  </a:moveTo>
                  <a:cubicBezTo>
                    <a:pt x="753457" y="364634"/>
                    <a:pt x="750168" y="362699"/>
                    <a:pt x="748615" y="359412"/>
                  </a:cubicBezTo>
                  <a:cubicBezTo>
                    <a:pt x="744065" y="349824"/>
                    <a:pt x="740155" y="342191"/>
                    <a:pt x="736299" y="335361"/>
                  </a:cubicBezTo>
                  <a:cubicBezTo>
                    <a:pt x="733832" y="330978"/>
                    <a:pt x="735385" y="325408"/>
                    <a:pt x="739771" y="322924"/>
                  </a:cubicBezTo>
                  <a:cubicBezTo>
                    <a:pt x="744175" y="320441"/>
                    <a:pt x="749730" y="321993"/>
                    <a:pt x="752215" y="326394"/>
                  </a:cubicBezTo>
                  <a:cubicBezTo>
                    <a:pt x="756290" y="333589"/>
                    <a:pt x="760383" y="341606"/>
                    <a:pt x="765134" y="351577"/>
                  </a:cubicBezTo>
                  <a:cubicBezTo>
                    <a:pt x="767290" y="356143"/>
                    <a:pt x="765335" y="361585"/>
                    <a:pt x="760785" y="363740"/>
                  </a:cubicBezTo>
                  <a:cubicBezTo>
                    <a:pt x="759524" y="364342"/>
                    <a:pt x="758190" y="364634"/>
                    <a:pt x="756875" y="364634"/>
                  </a:cubicBezTo>
                  <a:close/>
                  <a:moveTo>
                    <a:pt x="789584" y="421484"/>
                  </a:moveTo>
                  <a:cubicBezTo>
                    <a:pt x="788158" y="422305"/>
                    <a:pt x="786605" y="422689"/>
                    <a:pt x="785070" y="422689"/>
                  </a:cubicBezTo>
                  <a:cubicBezTo>
                    <a:pt x="781891" y="422689"/>
                    <a:pt x="778802" y="421027"/>
                    <a:pt x="777121" y="418069"/>
                  </a:cubicBezTo>
                  <a:cubicBezTo>
                    <a:pt x="772991" y="410837"/>
                    <a:pt x="768880" y="402820"/>
                    <a:pt x="764147" y="392886"/>
                  </a:cubicBezTo>
                  <a:cubicBezTo>
                    <a:pt x="761973" y="388338"/>
                    <a:pt x="763910" y="382878"/>
                    <a:pt x="768460" y="380723"/>
                  </a:cubicBezTo>
                  <a:cubicBezTo>
                    <a:pt x="773028" y="378550"/>
                    <a:pt x="778473" y="380486"/>
                    <a:pt x="780648" y="385051"/>
                  </a:cubicBezTo>
                  <a:cubicBezTo>
                    <a:pt x="785180" y="394566"/>
                    <a:pt x="789108" y="402199"/>
                    <a:pt x="793001" y="409029"/>
                  </a:cubicBezTo>
                  <a:cubicBezTo>
                    <a:pt x="795504" y="413412"/>
                    <a:pt x="793969" y="418982"/>
                    <a:pt x="789584" y="421484"/>
                  </a:cubicBezTo>
                  <a:close/>
                  <a:moveTo>
                    <a:pt x="833732" y="468033"/>
                  </a:moveTo>
                  <a:cubicBezTo>
                    <a:pt x="831941" y="470425"/>
                    <a:pt x="829200" y="471685"/>
                    <a:pt x="826422" y="471685"/>
                  </a:cubicBezTo>
                  <a:cubicBezTo>
                    <a:pt x="824504" y="471685"/>
                    <a:pt x="822585" y="471083"/>
                    <a:pt x="820940" y="469859"/>
                  </a:cubicBezTo>
                  <a:cubicBezTo>
                    <a:pt x="813430" y="464216"/>
                    <a:pt x="806176" y="457441"/>
                    <a:pt x="799378" y="449716"/>
                  </a:cubicBezTo>
                  <a:cubicBezTo>
                    <a:pt x="796052" y="445918"/>
                    <a:pt x="796418" y="440147"/>
                    <a:pt x="800219" y="436824"/>
                  </a:cubicBezTo>
                  <a:cubicBezTo>
                    <a:pt x="804001" y="433500"/>
                    <a:pt x="809775" y="433865"/>
                    <a:pt x="813101" y="437664"/>
                  </a:cubicBezTo>
                  <a:cubicBezTo>
                    <a:pt x="819076" y="444439"/>
                    <a:pt x="825399" y="450374"/>
                    <a:pt x="831922" y="455250"/>
                  </a:cubicBezTo>
                  <a:cubicBezTo>
                    <a:pt x="835943" y="458281"/>
                    <a:pt x="836765" y="463997"/>
                    <a:pt x="833732" y="468033"/>
                  </a:cubicBezTo>
                  <a:close/>
                  <a:moveTo>
                    <a:pt x="297780" y="548130"/>
                  </a:moveTo>
                  <a:lnTo>
                    <a:pt x="577268" y="672785"/>
                  </a:lnTo>
                  <a:lnTo>
                    <a:pt x="577268" y="293322"/>
                  </a:lnTo>
                  <a:cubicBezTo>
                    <a:pt x="575641" y="290455"/>
                    <a:pt x="575678" y="287003"/>
                    <a:pt x="577268" y="284246"/>
                  </a:cubicBezTo>
                  <a:lnTo>
                    <a:pt x="577268" y="124655"/>
                  </a:lnTo>
                  <a:lnTo>
                    <a:pt x="297780" y="0"/>
                  </a:lnTo>
                  <a:lnTo>
                    <a:pt x="297780" y="548130"/>
                  </a:lnTo>
                  <a:close/>
                  <a:moveTo>
                    <a:pt x="407693" y="365840"/>
                  </a:moveTo>
                  <a:cubicBezTo>
                    <a:pt x="399981" y="371464"/>
                    <a:pt x="391795" y="376669"/>
                    <a:pt x="383353" y="381289"/>
                  </a:cubicBezTo>
                  <a:cubicBezTo>
                    <a:pt x="381964" y="382056"/>
                    <a:pt x="380447" y="382421"/>
                    <a:pt x="378967" y="382421"/>
                  </a:cubicBezTo>
                  <a:cubicBezTo>
                    <a:pt x="375733" y="382421"/>
                    <a:pt x="372608" y="380705"/>
                    <a:pt x="370945" y="377692"/>
                  </a:cubicBezTo>
                  <a:cubicBezTo>
                    <a:pt x="368515" y="373272"/>
                    <a:pt x="370123" y="367721"/>
                    <a:pt x="374563" y="365292"/>
                  </a:cubicBezTo>
                  <a:cubicBezTo>
                    <a:pt x="382311" y="361037"/>
                    <a:pt x="389840" y="356252"/>
                    <a:pt x="396911" y="351084"/>
                  </a:cubicBezTo>
                  <a:cubicBezTo>
                    <a:pt x="400986" y="348107"/>
                    <a:pt x="406706" y="349002"/>
                    <a:pt x="409684" y="353075"/>
                  </a:cubicBezTo>
                  <a:cubicBezTo>
                    <a:pt x="412663" y="357147"/>
                    <a:pt x="411768" y="362863"/>
                    <a:pt x="407693" y="365840"/>
                  </a:cubicBezTo>
                  <a:close/>
                  <a:moveTo>
                    <a:pt x="447510" y="381855"/>
                  </a:moveTo>
                  <a:cubicBezTo>
                    <a:pt x="447217" y="381855"/>
                    <a:pt x="446925" y="381837"/>
                    <a:pt x="446651" y="381819"/>
                  </a:cubicBezTo>
                  <a:cubicBezTo>
                    <a:pt x="436601" y="380869"/>
                    <a:pt x="426660" y="378093"/>
                    <a:pt x="417067" y="373546"/>
                  </a:cubicBezTo>
                  <a:cubicBezTo>
                    <a:pt x="412517" y="371391"/>
                    <a:pt x="410580" y="365949"/>
                    <a:pt x="412736" y="361384"/>
                  </a:cubicBezTo>
                  <a:cubicBezTo>
                    <a:pt x="414892" y="356837"/>
                    <a:pt x="420356" y="354883"/>
                    <a:pt x="424906" y="357056"/>
                  </a:cubicBezTo>
                  <a:cubicBezTo>
                    <a:pt x="432562" y="360672"/>
                    <a:pt x="440438" y="362900"/>
                    <a:pt x="448350" y="363630"/>
                  </a:cubicBezTo>
                  <a:cubicBezTo>
                    <a:pt x="453376" y="364105"/>
                    <a:pt x="457067" y="368561"/>
                    <a:pt x="456592" y="373583"/>
                  </a:cubicBezTo>
                  <a:cubicBezTo>
                    <a:pt x="456153" y="378313"/>
                    <a:pt x="452170" y="381855"/>
                    <a:pt x="447510" y="381855"/>
                  </a:cubicBezTo>
                  <a:close/>
                  <a:moveTo>
                    <a:pt x="530854" y="324988"/>
                  </a:moveTo>
                  <a:cubicBezTo>
                    <a:pt x="535952" y="320422"/>
                    <a:pt x="541142" y="315601"/>
                    <a:pt x="546148" y="310945"/>
                  </a:cubicBezTo>
                  <a:lnTo>
                    <a:pt x="551100" y="306343"/>
                  </a:lnTo>
                  <a:cubicBezTo>
                    <a:pt x="554810" y="302909"/>
                    <a:pt x="560584" y="303129"/>
                    <a:pt x="564020" y="306817"/>
                  </a:cubicBezTo>
                  <a:cubicBezTo>
                    <a:pt x="567455" y="310525"/>
                    <a:pt x="567236" y="316295"/>
                    <a:pt x="563526" y="319729"/>
                  </a:cubicBezTo>
                  <a:lnTo>
                    <a:pt x="558592" y="324312"/>
                  </a:lnTo>
                  <a:cubicBezTo>
                    <a:pt x="553513" y="329042"/>
                    <a:pt x="548268" y="333918"/>
                    <a:pt x="543042" y="338593"/>
                  </a:cubicBezTo>
                  <a:cubicBezTo>
                    <a:pt x="541288" y="340164"/>
                    <a:pt x="539113" y="340931"/>
                    <a:pt x="536939" y="340931"/>
                  </a:cubicBezTo>
                  <a:cubicBezTo>
                    <a:pt x="534435" y="340931"/>
                    <a:pt x="531950" y="339908"/>
                    <a:pt x="530141" y="337899"/>
                  </a:cubicBezTo>
                  <a:cubicBezTo>
                    <a:pt x="526779" y="334137"/>
                    <a:pt x="527090" y="328366"/>
                    <a:pt x="530854" y="324988"/>
                  </a:cubicBezTo>
                  <a:close/>
                  <a:moveTo>
                    <a:pt x="515687" y="349696"/>
                  </a:moveTo>
                  <a:cubicBezTo>
                    <a:pt x="518483" y="353896"/>
                    <a:pt x="517350" y="359558"/>
                    <a:pt x="513147" y="362370"/>
                  </a:cubicBezTo>
                  <a:cubicBezTo>
                    <a:pt x="504102" y="368396"/>
                    <a:pt x="495495" y="372907"/>
                    <a:pt x="486852" y="376139"/>
                  </a:cubicBezTo>
                  <a:cubicBezTo>
                    <a:pt x="485810" y="376541"/>
                    <a:pt x="484714" y="376724"/>
                    <a:pt x="483654" y="376724"/>
                  </a:cubicBezTo>
                  <a:cubicBezTo>
                    <a:pt x="479945" y="376724"/>
                    <a:pt x="476473" y="374459"/>
                    <a:pt x="475102" y="370807"/>
                  </a:cubicBezTo>
                  <a:cubicBezTo>
                    <a:pt x="473330" y="366077"/>
                    <a:pt x="475724" y="360818"/>
                    <a:pt x="480438" y="359046"/>
                  </a:cubicBezTo>
                  <a:cubicBezTo>
                    <a:pt x="487766" y="356307"/>
                    <a:pt x="495148" y="352417"/>
                    <a:pt x="503024" y="347176"/>
                  </a:cubicBezTo>
                  <a:cubicBezTo>
                    <a:pt x="507208" y="344364"/>
                    <a:pt x="512891" y="345514"/>
                    <a:pt x="515687" y="349696"/>
                  </a:cubicBezTo>
                  <a:close/>
                  <a:moveTo>
                    <a:pt x="482156" y="255502"/>
                  </a:moveTo>
                  <a:cubicBezTo>
                    <a:pt x="480877" y="264925"/>
                    <a:pt x="478209" y="274622"/>
                    <a:pt x="474243" y="284337"/>
                  </a:cubicBezTo>
                  <a:cubicBezTo>
                    <a:pt x="472800" y="287862"/>
                    <a:pt x="469383" y="290016"/>
                    <a:pt x="465783" y="290016"/>
                  </a:cubicBezTo>
                  <a:cubicBezTo>
                    <a:pt x="464632" y="290016"/>
                    <a:pt x="463462" y="289797"/>
                    <a:pt x="462329" y="289341"/>
                  </a:cubicBezTo>
                  <a:cubicBezTo>
                    <a:pt x="457670" y="287423"/>
                    <a:pt x="455422" y="282091"/>
                    <a:pt x="457341" y="277434"/>
                  </a:cubicBezTo>
                  <a:cubicBezTo>
                    <a:pt x="460721" y="269143"/>
                    <a:pt x="462969" y="260944"/>
                    <a:pt x="464047" y="253055"/>
                  </a:cubicBezTo>
                  <a:cubicBezTo>
                    <a:pt x="464723" y="248051"/>
                    <a:pt x="469310" y="244544"/>
                    <a:pt x="474317" y="245220"/>
                  </a:cubicBezTo>
                  <a:cubicBezTo>
                    <a:pt x="479323" y="245896"/>
                    <a:pt x="482832" y="250498"/>
                    <a:pt x="482156" y="255502"/>
                  </a:cubicBezTo>
                  <a:close/>
                  <a:moveTo>
                    <a:pt x="449940" y="187294"/>
                  </a:moveTo>
                  <a:cubicBezTo>
                    <a:pt x="453704" y="183933"/>
                    <a:pt x="459497" y="184280"/>
                    <a:pt x="462841" y="188042"/>
                  </a:cubicBezTo>
                  <a:cubicBezTo>
                    <a:pt x="469602" y="195639"/>
                    <a:pt x="475011" y="204916"/>
                    <a:pt x="478483" y="214869"/>
                  </a:cubicBezTo>
                  <a:cubicBezTo>
                    <a:pt x="480146" y="219635"/>
                    <a:pt x="477642" y="224840"/>
                    <a:pt x="472873" y="226502"/>
                  </a:cubicBezTo>
                  <a:cubicBezTo>
                    <a:pt x="471886" y="226849"/>
                    <a:pt x="470863" y="227013"/>
                    <a:pt x="469858" y="227013"/>
                  </a:cubicBezTo>
                  <a:cubicBezTo>
                    <a:pt x="466094" y="227013"/>
                    <a:pt x="462549" y="224657"/>
                    <a:pt x="461233" y="220895"/>
                  </a:cubicBezTo>
                  <a:cubicBezTo>
                    <a:pt x="458529" y="213171"/>
                    <a:pt x="454362" y="206012"/>
                    <a:pt x="449191" y="200186"/>
                  </a:cubicBezTo>
                  <a:cubicBezTo>
                    <a:pt x="445829" y="196406"/>
                    <a:pt x="446176" y="190635"/>
                    <a:pt x="449940" y="187294"/>
                  </a:cubicBezTo>
                  <a:close/>
                  <a:moveTo>
                    <a:pt x="453047" y="305539"/>
                  </a:moveTo>
                  <a:cubicBezTo>
                    <a:pt x="457140" y="308479"/>
                    <a:pt x="458090" y="314177"/>
                    <a:pt x="455148" y="318268"/>
                  </a:cubicBezTo>
                  <a:cubicBezTo>
                    <a:pt x="449575" y="326029"/>
                    <a:pt x="443362" y="333516"/>
                    <a:pt x="436656" y="340529"/>
                  </a:cubicBezTo>
                  <a:cubicBezTo>
                    <a:pt x="434865" y="342410"/>
                    <a:pt x="432453" y="343341"/>
                    <a:pt x="430059" y="343341"/>
                  </a:cubicBezTo>
                  <a:cubicBezTo>
                    <a:pt x="427775" y="343341"/>
                    <a:pt x="425509" y="342501"/>
                    <a:pt x="423736" y="340821"/>
                  </a:cubicBezTo>
                  <a:cubicBezTo>
                    <a:pt x="420082" y="337333"/>
                    <a:pt x="419954" y="331544"/>
                    <a:pt x="423444" y="327910"/>
                  </a:cubicBezTo>
                  <a:cubicBezTo>
                    <a:pt x="429547" y="321518"/>
                    <a:pt x="435230" y="314688"/>
                    <a:pt x="440292" y="307621"/>
                  </a:cubicBezTo>
                  <a:cubicBezTo>
                    <a:pt x="443234" y="303530"/>
                    <a:pt x="448953" y="302599"/>
                    <a:pt x="453047" y="305539"/>
                  </a:cubicBezTo>
                  <a:close/>
                  <a:moveTo>
                    <a:pt x="394262" y="170347"/>
                  </a:moveTo>
                  <a:cubicBezTo>
                    <a:pt x="401571" y="167607"/>
                    <a:pt x="409045" y="166219"/>
                    <a:pt x="416482" y="166219"/>
                  </a:cubicBezTo>
                  <a:cubicBezTo>
                    <a:pt x="419662" y="166201"/>
                    <a:pt x="423006" y="166493"/>
                    <a:pt x="426203" y="167023"/>
                  </a:cubicBezTo>
                  <a:cubicBezTo>
                    <a:pt x="431174" y="167863"/>
                    <a:pt x="434518" y="172575"/>
                    <a:pt x="433677" y="177560"/>
                  </a:cubicBezTo>
                  <a:cubicBezTo>
                    <a:pt x="432836" y="182527"/>
                    <a:pt x="428122" y="185887"/>
                    <a:pt x="423152" y="185029"/>
                  </a:cubicBezTo>
                  <a:cubicBezTo>
                    <a:pt x="420959" y="184664"/>
                    <a:pt x="418730" y="184481"/>
                    <a:pt x="416500" y="184481"/>
                  </a:cubicBezTo>
                  <a:lnTo>
                    <a:pt x="416482" y="184481"/>
                  </a:lnTo>
                  <a:cubicBezTo>
                    <a:pt x="411256" y="184481"/>
                    <a:pt x="405938" y="185467"/>
                    <a:pt x="400676" y="187440"/>
                  </a:cubicBezTo>
                  <a:cubicBezTo>
                    <a:pt x="399616" y="187841"/>
                    <a:pt x="398538" y="188042"/>
                    <a:pt x="397460" y="188042"/>
                  </a:cubicBezTo>
                  <a:cubicBezTo>
                    <a:pt x="393768" y="188042"/>
                    <a:pt x="390297" y="185778"/>
                    <a:pt x="388908" y="182107"/>
                  </a:cubicBezTo>
                  <a:cubicBezTo>
                    <a:pt x="387135" y="177396"/>
                    <a:pt x="389529" y="172118"/>
                    <a:pt x="394262" y="170347"/>
                  </a:cubicBezTo>
                  <a:close/>
                  <a:moveTo>
                    <a:pt x="381964" y="317044"/>
                  </a:moveTo>
                  <a:cubicBezTo>
                    <a:pt x="386697" y="324477"/>
                    <a:pt x="392051" y="331288"/>
                    <a:pt x="397880" y="337278"/>
                  </a:cubicBezTo>
                  <a:cubicBezTo>
                    <a:pt x="401407" y="340894"/>
                    <a:pt x="401334" y="346665"/>
                    <a:pt x="397715" y="350189"/>
                  </a:cubicBezTo>
                  <a:cubicBezTo>
                    <a:pt x="395943" y="351924"/>
                    <a:pt x="393641" y="352782"/>
                    <a:pt x="391338" y="352782"/>
                  </a:cubicBezTo>
                  <a:cubicBezTo>
                    <a:pt x="388963" y="352782"/>
                    <a:pt x="386587" y="351851"/>
                    <a:pt x="384796" y="350025"/>
                  </a:cubicBezTo>
                  <a:cubicBezTo>
                    <a:pt x="378072" y="343140"/>
                    <a:pt x="371932" y="335324"/>
                    <a:pt x="366541" y="326832"/>
                  </a:cubicBezTo>
                  <a:cubicBezTo>
                    <a:pt x="363837" y="322577"/>
                    <a:pt x="365098" y="316934"/>
                    <a:pt x="369356" y="314232"/>
                  </a:cubicBezTo>
                  <a:cubicBezTo>
                    <a:pt x="373613" y="311529"/>
                    <a:pt x="379260" y="312789"/>
                    <a:pt x="381964" y="317044"/>
                  </a:cubicBezTo>
                  <a:close/>
                  <a:moveTo>
                    <a:pt x="346880" y="222539"/>
                  </a:moveTo>
                  <a:cubicBezTo>
                    <a:pt x="347610" y="220001"/>
                    <a:pt x="348469" y="217480"/>
                    <a:pt x="349420" y="215052"/>
                  </a:cubicBezTo>
                  <a:cubicBezTo>
                    <a:pt x="352197" y="207911"/>
                    <a:pt x="356107" y="201154"/>
                    <a:pt x="361023" y="194964"/>
                  </a:cubicBezTo>
                  <a:cubicBezTo>
                    <a:pt x="364166" y="191019"/>
                    <a:pt x="369904" y="190343"/>
                    <a:pt x="373869" y="193484"/>
                  </a:cubicBezTo>
                  <a:cubicBezTo>
                    <a:pt x="377816" y="196607"/>
                    <a:pt x="378474" y="202360"/>
                    <a:pt x="375349" y="206304"/>
                  </a:cubicBezTo>
                  <a:cubicBezTo>
                    <a:pt x="371567" y="211071"/>
                    <a:pt x="368570" y="216257"/>
                    <a:pt x="366450" y="221681"/>
                  </a:cubicBezTo>
                  <a:cubicBezTo>
                    <a:pt x="365701" y="223616"/>
                    <a:pt x="365007" y="225625"/>
                    <a:pt x="364422" y="227652"/>
                  </a:cubicBezTo>
                  <a:cubicBezTo>
                    <a:pt x="363252" y="231633"/>
                    <a:pt x="359616" y="234227"/>
                    <a:pt x="355651" y="234227"/>
                  </a:cubicBezTo>
                  <a:cubicBezTo>
                    <a:pt x="354810" y="234227"/>
                    <a:pt x="353951" y="234117"/>
                    <a:pt x="353092" y="233861"/>
                  </a:cubicBezTo>
                  <a:cubicBezTo>
                    <a:pt x="348250" y="232455"/>
                    <a:pt x="345454" y="227378"/>
                    <a:pt x="346880" y="222539"/>
                  </a:cubicBezTo>
                  <a:close/>
                  <a:moveTo>
                    <a:pt x="351813" y="252561"/>
                  </a:moveTo>
                  <a:cubicBezTo>
                    <a:pt x="356838" y="252032"/>
                    <a:pt x="361315" y="255684"/>
                    <a:pt x="361845" y="260688"/>
                  </a:cubicBezTo>
                  <a:cubicBezTo>
                    <a:pt x="362686" y="268833"/>
                    <a:pt x="364531" y="277288"/>
                    <a:pt x="367309" y="285798"/>
                  </a:cubicBezTo>
                  <a:cubicBezTo>
                    <a:pt x="368862" y="290583"/>
                    <a:pt x="366249" y="295751"/>
                    <a:pt x="361443" y="297303"/>
                  </a:cubicBezTo>
                  <a:cubicBezTo>
                    <a:pt x="360511" y="297613"/>
                    <a:pt x="359561" y="297760"/>
                    <a:pt x="358611" y="297760"/>
                  </a:cubicBezTo>
                  <a:cubicBezTo>
                    <a:pt x="354774" y="297760"/>
                    <a:pt x="351192" y="295312"/>
                    <a:pt x="349931" y="291459"/>
                  </a:cubicBezTo>
                  <a:cubicBezTo>
                    <a:pt x="346752" y="281726"/>
                    <a:pt x="344650" y="272010"/>
                    <a:pt x="343663" y="262587"/>
                  </a:cubicBezTo>
                  <a:cubicBezTo>
                    <a:pt x="343152" y="257565"/>
                    <a:pt x="346788" y="253073"/>
                    <a:pt x="351813" y="252561"/>
                  </a:cubicBezTo>
                  <a:close/>
                  <a:moveTo>
                    <a:pt x="316729" y="386640"/>
                  </a:moveTo>
                  <a:cubicBezTo>
                    <a:pt x="325317" y="384850"/>
                    <a:pt x="333906" y="382495"/>
                    <a:pt x="342275" y="379609"/>
                  </a:cubicBezTo>
                  <a:cubicBezTo>
                    <a:pt x="347044" y="377947"/>
                    <a:pt x="352234" y="380486"/>
                    <a:pt x="353896" y="385252"/>
                  </a:cubicBezTo>
                  <a:cubicBezTo>
                    <a:pt x="355541" y="390018"/>
                    <a:pt x="353001" y="395205"/>
                    <a:pt x="348232" y="396867"/>
                  </a:cubicBezTo>
                  <a:cubicBezTo>
                    <a:pt x="339132" y="400008"/>
                    <a:pt x="329794" y="402583"/>
                    <a:pt x="320438" y="404518"/>
                  </a:cubicBezTo>
                  <a:cubicBezTo>
                    <a:pt x="319817" y="404646"/>
                    <a:pt x="319196" y="404701"/>
                    <a:pt x="318574" y="404701"/>
                  </a:cubicBezTo>
                  <a:cubicBezTo>
                    <a:pt x="314335" y="404701"/>
                    <a:pt x="310534" y="401743"/>
                    <a:pt x="309639" y="397433"/>
                  </a:cubicBezTo>
                  <a:cubicBezTo>
                    <a:pt x="308616" y="392484"/>
                    <a:pt x="311795" y="387663"/>
                    <a:pt x="316729" y="386640"/>
                  </a:cubicBezTo>
                  <a:close/>
                  <a:moveTo>
                    <a:pt x="0" y="427711"/>
                  </a:moveTo>
                  <a:cubicBezTo>
                    <a:pt x="3070" y="429610"/>
                    <a:pt x="4861" y="433226"/>
                    <a:pt x="4221" y="436988"/>
                  </a:cubicBezTo>
                  <a:cubicBezTo>
                    <a:pt x="3563" y="440859"/>
                    <a:pt x="3344" y="444749"/>
                    <a:pt x="3563" y="448602"/>
                  </a:cubicBezTo>
                  <a:cubicBezTo>
                    <a:pt x="3746" y="451743"/>
                    <a:pt x="2321" y="454592"/>
                    <a:pt x="0" y="456382"/>
                  </a:cubicBezTo>
                  <a:lnTo>
                    <a:pt x="0" y="672785"/>
                  </a:lnTo>
                  <a:lnTo>
                    <a:pt x="279506" y="548130"/>
                  </a:lnTo>
                  <a:lnTo>
                    <a:pt x="279506" y="409011"/>
                  </a:lnTo>
                  <a:cubicBezTo>
                    <a:pt x="278574" y="409011"/>
                    <a:pt x="277661" y="409047"/>
                    <a:pt x="276729" y="409047"/>
                  </a:cubicBezTo>
                  <a:cubicBezTo>
                    <a:pt x="269219" y="409047"/>
                    <a:pt x="261672" y="408627"/>
                    <a:pt x="254289" y="407824"/>
                  </a:cubicBezTo>
                  <a:lnTo>
                    <a:pt x="253321" y="407714"/>
                  </a:lnTo>
                  <a:cubicBezTo>
                    <a:pt x="248314" y="407148"/>
                    <a:pt x="244696" y="402619"/>
                    <a:pt x="245262" y="397615"/>
                  </a:cubicBezTo>
                  <a:cubicBezTo>
                    <a:pt x="245829" y="392612"/>
                    <a:pt x="250342" y="388996"/>
                    <a:pt x="255368" y="389562"/>
                  </a:cubicBezTo>
                  <a:lnTo>
                    <a:pt x="256318" y="389671"/>
                  </a:lnTo>
                  <a:cubicBezTo>
                    <a:pt x="263919" y="390511"/>
                    <a:pt x="271740" y="390858"/>
                    <a:pt x="279506" y="390731"/>
                  </a:cubicBezTo>
                  <a:lnTo>
                    <a:pt x="279506" y="0"/>
                  </a:lnTo>
                  <a:lnTo>
                    <a:pt x="0" y="124655"/>
                  </a:lnTo>
                  <a:lnTo>
                    <a:pt x="0" y="427711"/>
                  </a:lnTo>
                  <a:close/>
                  <a:moveTo>
                    <a:pt x="182604" y="382020"/>
                  </a:moveTo>
                  <a:cubicBezTo>
                    <a:pt x="183993" y="377180"/>
                    <a:pt x="189054" y="374368"/>
                    <a:pt x="193915" y="375756"/>
                  </a:cubicBezTo>
                  <a:cubicBezTo>
                    <a:pt x="202339" y="378185"/>
                    <a:pt x="211366" y="380723"/>
                    <a:pt x="220301" y="382951"/>
                  </a:cubicBezTo>
                  <a:cubicBezTo>
                    <a:pt x="225199" y="384156"/>
                    <a:pt x="228177" y="389105"/>
                    <a:pt x="226971" y="393999"/>
                  </a:cubicBezTo>
                  <a:cubicBezTo>
                    <a:pt x="225929" y="398163"/>
                    <a:pt x="222202" y="400939"/>
                    <a:pt x="218109" y="400939"/>
                  </a:cubicBezTo>
                  <a:cubicBezTo>
                    <a:pt x="217378" y="400939"/>
                    <a:pt x="216628" y="400848"/>
                    <a:pt x="215897" y="400665"/>
                  </a:cubicBezTo>
                  <a:cubicBezTo>
                    <a:pt x="206688" y="398382"/>
                    <a:pt x="197460" y="395789"/>
                    <a:pt x="188853" y="393324"/>
                  </a:cubicBezTo>
                  <a:cubicBezTo>
                    <a:pt x="184011" y="391918"/>
                    <a:pt x="181215" y="386859"/>
                    <a:pt x="182604" y="382020"/>
                  </a:cubicBezTo>
                  <a:close/>
                  <a:moveTo>
                    <a:pt x="119744" y="367374"/>
                  </a:moveTo>
                  <a:cubicBezTo>
                    <a:pt x="120585" y="362406"/>
                    <a:pt x="125263" y="359028"/>
                    <a:pt x="130251" y="359850"/>
                  </a:cubicBezTo>
                  <a:cubicBezTo>
                    <a:pt x="138712" y="361256"/>
                    <a:pt x="147483" y="363100"/>
                    <a:pt x="157113" y="365529"/>
                  </a:cubicBezTo>
                  <a:lnTo>
                    <a:pt x="158008" y="365767"/>
                  </a:lnTo>
                  <a:cubicBezTo>
                    <a:pt x="162887" y="367008"/>
                    <a:pt x="165884" y="371994"/>
                    <a:pt x="164641" y="376888"/>
                  </a:cubicBezTo>
                  <a:cubicBezTo>
                    <a:pt x="163581" y="381015"/>
                    <a:pt x="159890" y="383773"/>
                    <a:pt x="155834" y="383773"/>
                  </a:cubicBezTo>
                  <a:cubicBezTo>
                    <a:pt x="155084" y="383773"/>
                    <a:pt x="154335" y="383663"/>
                    <a:pt x="153568" y="383481"/>
                  </a:cubicBezTo>
                  <a:lnTo>
                    <a:pt x="152654" y="383243"/>
                  </a:lnTo>
                  <a:cubicBezTo>
                    <a:pt x="143517" y="380942"/>
                    <a:pt x="135221" y="379189"/>
                    <a:pt x="127273" y="377874"/>
                  </a:cubicBezTo>
                  <a:cubicBezTo>
                    <a:pt x="122302" y="377052"/>
                    <a:pt x="118922" y="372359"/>
                    <a:pt x="119744" y="367374"/>
                  </a:cubicBezTo>
                  <a:close/>
                  <a:moveTo>
                    <a:pt x="62531" y="360361"/>
                  </a:moveTo>
                  <a:cubicBezTo>
                    <a:pt x="71722" y="358261"/>
                    <a:pt x="81571" y="357074"/>
                    <a:pt x="91823" y="356837"/>
                  </a:cubicBezTo>
                  <a:cubicBezTo>
                    <a:pt x="96866" y="356691"/>
                    <a:pt x="101051" y="360726"/>
                    <a:pt x="101160" y="365767"/>
                  </a:cubicBezTo>
                  <a:cubicBezTo>
                    <a:pt x="101270" y="370807"/>
                    <a:pt x="97268" y="374989"/>
                    <a:pt x="92225" y="375098"/>
                  </a:cubicBezTo>
                  <a:cubicBezTo>
                    <a:pt x="83216" y="375299"/>
                    <a:pt x="74609" y="376340"/>
                    <a:pt x="66642" y="378166"/>
                  </a:cubicBezTo>
                  <a:cubicBezTo>
                    <a:pt x="65948" y="378331"/>
                    <a:pt x="65253" y="378404"/>
                    <a:pt x="64577" y="378404"/>
                  </a:cubicBezTo>
                  <a:cubicBezTo>
                    <a:pt x="60411" y="378404"/>
                    <a:pt x="56665" y="375537"/>
                    <a:pt x="55678" y="371318"/>
                  </a:cubicBezTo>
                  <a:cubicBezTo>
                    <a:pt x="54545" y="366406"/>
                    <a:pt x="57615" y="361493"/>
                    <a:pt x="62531" y="360361"/>
                  </a:cubicBezTo>
                  <a:close/>
                  <a:moveTo>
                    <a:pt x="3417" y="396666"/>
                  </a:moveTo>
                  <a:cubicBezTo>
                    <a:pt x="9667" y="388868"/>
                    <a:pt x="17159" y="381965"/>
                    <a:pt x="25729" y="376139"/>
                  </a:cubicBezTo>
                  <a:cubicBezTo>
                    <a:pt x="29895" y="373309"/>
                    <a:pt x="35578" y="374405"/>
                    <a:pt x="38410" y="378568"/>
                  </a:cubicBezTo>
                  <a:cubicBezTo>
                    <a:pt x="41243" y="382732"/>
                    <a:pt x="40164" y="388411"/>
                    <a:pt x="35998" y="391242"/>
                  </a:cubicBezTo>
                  <a:cubicBezTo>
                    <a:pt x="28945" y="396027"/>
                    <a:pt x="22805" y="401688"/>
                    <a:pt x="17707" y="408061"/>
                  </a:cubicBezTo>
                  <a:cubicBezTo>
                    <a:pt x="15898" y="410326"/>
                    <a:pt x="13248" y="411494"/>
                    <a:pt x="10562" y="411494"/>
                  </a:cubicBezTo>
                  <a:cubicBezTo>
                    <a:pt x="8552" y="411494"/>
                    <a:pt x="6542" y="410837"/>
                    <a:pt x="4861" y="409504"/>
                  </a:cubicBezTo>
                  <a:cubicBezTo>
                    <a:pt x="914" y="406345"/>
                    <a:pt x="274" y="400610"/>
                    <a:pt x="3417" y="3966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7288753" y="3348683"/>
              <a:ext cx="96099" cy="124664"/>
            </a:xfrm>
            <a:custGeom>
              <a:rect b="b" l="l" r="r" t="t"/>
              <a:pathLst>
                <a:path extrusionOk="0" h="249329" w="192197">
                  <a:moveTo>
                    <a:pt x="192197" y="96039"/>
                  </a:moveTo>
                  <a:cubicBezTo>
                    <a:pt x="192197" y="165672"/>
                    <a:pt x="123435" y="229168"/>
                    <a:pt x="102238" y="247083"/>
                  </a:cubicBezTo>
                  <a:cubicBezTo>
                    <a:pt x="98693" y="250078"/>
                    <a:pt x="93504" y="250078"/>
                    <a:pt x="89959" y="247083"/>
                  </a:cubicBezTo>
                  <a:cubicBezTo>
                    <a:pt x="68762" y="229168"/>
                    <a:pt x="0" y="165672"/>
                    <a:pt x="0" y="96039"/>
                  </a:cubicBezTo>
                  <a:cubicBezTo>
                    <a:pt x="0" y="42988"/>
                    <a:pt x="43033" y="0"/>
                    <a:pt x="96099" y="0"/>
                  </a:cubicBezTo>
                  <a:cubicBezTo>
                    <a:pt x="149164" y="0"/>
                    <a:pt x="192197" y="43007"/>
                    <a:pt x="192197" y="960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7284184" y="3344118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29"/>
          <p:cNvGrpSpPr/>
          <p:nvPr/>
        </p:nvGrpSpPr>
        <p:grpSpPr>
          <a:xfrm>
            <a:off x="7645123" y="3136143"/>
            <a:ext cx="359874" cy="359845"/>
            <a:chOff x="7645123" y="3136143"/>
            <a:chExt cx="359874" cy="359845"/>
          </a:xfrm>
        </p:grpSpPr>
        <p:sp>
          <p:nvSpPr>
            <p:cNvPr id="1355" name="Google Shape;1355;p29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502065" y="359845"/>
                  </a:moveTo>
                  <a:cubicBezTo>
                    <a:pt x="502065" y="438258"/>
                    <a:pt x="438287" y="502036"/>
                    <a:pt x="359874" y="502036"/>
                  </a:cubicBez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7652319" y="3143337"/>
              <a:ext cx="345483" cy="345454"/>
            </a:xfrm>
            <a:custGeom>
              <a:rect b="b" l="l" r="r" t="t"/>
              <a:pathLst>
                <a:path extrusionOk="0" h="690908" w="690966">
                  <a:moveTo>
                    <a:pt x="690967" y="288253"/>
                  </a:moveTo>
                  <a:lnTo>
                    <a:pt x="690967" y="402685"/>
                  </a:lnTo>
                  <a:cubicBezTo>
                    <a:pt x="690967" y="403275"/>
                    <a:pt x="690477" y="403750"/>
                    <a:pt x="689902" y="403750"/>
                  </a:cubicBezTo>
                  <a:lnTo>
                    <a:pt x="610035" y="403750"/>
                  </a:lnTo>
                  <a:cubicBezTo>
                    <a:pt x="603128" y="403750"/>
                    <a:pt x="597012" y="408383"/>
                    <a:pt x="595170" y="415017"/>
                  </a:cubicBezTo>
                  <a:cubicBezTo>
                    <a:pt x="589587" y="435063"/>
                    <a:pt x="581528" y="454519"/>
                    <a:pt x="571181" y="472823"/>
                  </a:cubicBezTo>
                  <a:cubicBezTo>
                    <a:pt x="567800" y="478810"/>
                    <a:pt x="568850" y="486408"/>
                    <a:pt x="573743" y="491301"/>
                  </a:cubicBezTo>
                  <a:lnTo>
                    <a:pt x="630239" y="547797"/>
                  </a:lnTo>
                  <a:cubicBezTo>
                    <a:pt x="630498" y="548056"/>
                    <a:pt x="630556" y="548358"/>
                    <a:pt x="630556" y="548560"/>
                  </a:cubicBezTo>
                  <a:cubicBezTo>
                    <a:pt x="630556" y="548761"/>
                    <a:pt x="630498" y="549049"/>
                    <a:pt x="630239" y="549308"/>
                  </a:cubicBezTo>
                  <a:lnTo>
                    <a:pt x="549322" y="630182"/>
                  </a:lnTo>
                  <a:cubicBezTo>
                    <a:pt x="548905" y="630599"/>
                    <a:pt x="548229" y="630599"/>
                    <a:pt x="547811" y="630182"/>
                  </a:cubicBezTo>
                  <a:lnTo>
                    <a:pt x="491315" y="573671"/>
                  </a:lnTo>
                  <a:cubicBezTo>
                    <a:pt x="486422" y="568778"/>
                    <a:pt x="478824" y="567742"/>
                    <a:pt x="472823" y="571124"/>
                  </a:cubicBezTo>
                  <a:cubicBezTo>
                    <a:pt x="454620" y="581442"/>
                    <a:pt x="435164" y="589515"/>
                    <a:pt x="415017" y="595113"/>
                  </a:cubicBezTo>
                  <a:cubicBezTo>
                    <a:pt x="408398" y="596954"/>
                    <a:pt x="403764" y="603070"/>
                    <a:pt x="403764" y="609978"/>
                  </a:cubicBezTo>
                  <a:lnTo>
                    <a:pt x="403764" y="689844"/>
                  </a:lnTo>
                  <a:cubicBezTo>
                    <a:pt x="403764" y="690434"/>
                    <a:pt x="403289" y="690909"/>
                    <a:pt x="402699" y="690909"/>
                  </a:cubicBezTo>
                  <a:lnTo>
                    <a:pt x="288282" y="690909"/>
                  </a:lnTo>
                  <a:cubicBezTo>
                    <a:pt x="287692" y="690909"/>
                    <a:pt x="287217" y="690434"/>
                    <a:pt x="287217" y="689844"/>
                  </a:cubicBezTo>
                  <a:lnTo>
                    <a:pt x="287217" y="609978"/>
                  </a:lnTo>
                  <a:cubicBezTo>
                    <a:pt x="287217" y="603070"/>
                    <a:pt x="282598" y="596954"/>
                    <a:pt x="275964" y="595113"/>
                  </a:cubicBezTo>
                  <a:cubicBezTo>
                    <a:pt x="255817" y="589515"/>
                    <a:pt x="236376" y="581442"/>
                    <a:pt x="218158" y="571124"/>
                  </a:cubicBezTo>
                  <a:cubicBezTo>
                    <a:pt x="215812" y="569800"/>
                    <a:pt x="213207" y="569152"/>
                    <a:pt x="210617" y="569152"/>
                  </a:cubicBezTo>
                  <a:cubicBezTo>
                    <a:pt x="206617" y="569152"/>
                    <a:pt x="202645" y="570707"/>
                    <a:pt x="199666" y="573671"/>
                  </a:cubicBezTo>
                  <a:lnTo>
                    <a:pt x="143169" y="630182"/>
                  </a:lnTo>
                  <a:cubicBezTo>
                    <a:pt x="142752" y="630599"/>
                    <a:pt x="142076" y="630599"/>
                    <a:pt x="141659" y="630182"/>
                  </a:cubicBezTo>
                  <a:lnTo>
                    <a:pt x="60742" y="549308"/>
                  </a:lnTo>
                  <a:cubicBezTo>
                    <a:pt x="60483" y="549049"/>
                    <a:pt x="60425" y="548761"/>
                    <a:pt x="60425" y="548560"/>
                  </a:cubicBezTo>
                  <a:cubicBezTo>
                    <a:pt x="60425" y="548358"/>
                    <a:pt x="60483" y="548056"/>
                    <a:pt x="60742" y="547797"/>
                  </a:cubicBezTo>
                  <a:lnTo>
                    <a:pt x="117252" y="491301"/>
                  </a:lnTo>
                  <a:cubicBezTo>
                    <a:pt x="122131" y="486408"/>
                    <a:pt x="123181" y="478810"/>
                    <a:pt x="119800" y="472823"/>
                  </a:cubicBezTo>
                  <a:cubicBezTo>
                    <a:pt x="109482" y="454548"/>
                    <a:pt x="101423" y="435106"/>
                    <a:pt x="95825" y="415003"/>
                  </a:cubicBezTo>
                  <a:cubicBezTo>
                    <a:pt x="93983" y="408383"/>
                    <a:pt x="87867" y="403750"/>
                    <a:pt x="80960" y="403750"/>
                  </a:cubicBezTo>
                  <a:lnTo>
                    <a:pt x="1065" y="403750"/>
                  </a:lnTo>
                  <a:cubicBezTo>
                    <a:pt x="489" y="403750"/>
                    <a:pt x="0" y="403275"/>
                    <a:pt x="0" y="402685"/>
                  </a:cubicBezTo>
                  <a:lnTo>
                    <a:pt x="0" y="288253"/>
                  </a:lnTo>
                  <a:cubicBezTo>
                    <a:pt x="0" y="287663"/>
                    <a:pt x="489" y="287188"/>
                    <a:pt x="1065" y="287188"/>
                  </a:cubicBezTo>
                  <a:lnTo>
                    <a:pt x="80946" y="287188"/>
                  </a:lnTo>
                  <a:cubicBezTo>
                    <a:pt x="87867" y="287188"/>
                    <a:pt x="93983" y="282554"/>
                    <a:pt x="95811" y="275935"/>
                  </a:cubicBezTo>
                  <a:cubicBezTo>
                    <a:pt x="101380" y="255889"/>
                    <a:pt x="109453" y="236448"/>
                    <a:pt x="119800" y="218129"/>
                  </a:cubicBezTo>
                  <a:cubicBezTo>
                    <a:pt x="123181" y="212128"/>
                    <a:pt x="122131" y="204530"/>
                    <a:pt x="117252" y="199652"/>
                  </a:cubicBezTo>
                  <a:lnTo>
                    <a:pt x="60727" y="143155"/>
                  </a:lnTo>
                  <a:cubicBezTo>
                    <a:pt x="60468" y="142896"/>
                    <a:pt x="60411" y="142608"/>
                    <a:pt x="60411" y="142407"/>
                  </a:cubicBezTo>
                  <a:cubicBezTo>
                    <a:pt x="60411" y="142205"/>
                    <a:pt x="60468" y="141918"/>
                    <a:pt x="60727" y="141659"/>
                  </a:cubicBezTo>
                  <a:lnTo>
                    <a:pt x="141644" y="60742"/>
                  </a:lnTo>
                  <a:cubicBezTo>
                    <a:pt x="142061" y="60339"/>
                    <a:pt x="142738" y="60339"/>
                    <a:pt x="143155" y="60742"/>
                  </a:cubicBezTo>
                  <a:lnTo>
                    <a:pt x="199680" y="117252"/>
                  </a:lnTo>
                  <a:cubicBezTo>
                    <a:pt x="204573" y="122145"/>
                    <a:pt x="212171" y="123196"/>
                    <a:pt x="218158" y="119800"/>
                  </a:cubicBezTo>
                  <a:cubicBezTo>
                    <a:pt x="236433" y="109453"/>
                    <a:pt x="255889" y="101380"/>
                    <a:pt x="275964" y="95811"/>
                  </a:cubicBezTo>
                  <a:cubicBezTo>
                    <a:pt x="282583" y="93969"/>
                    <a:pt x="287217" y="87853"/>
                    <a:pt x="287217" y="80946"/>
                  </a:cubicBezTo>
                  <a:lnTo>
                    <a:pt x="287217" y="1065"/>
                  </a:lnTo>
                  <a:cubicBezTo>
                    <a:pt x="287217" y="475"/>
                    <a:pt x="287692" y="0"/>
                    <a:pt x="288282" y="0"/>
                  </a:cubicBezTo>
                  <a:lnTo>
                    <a:pt x="402685" y="0"/>
                  </a:lnTo>
                  <a:cubicBezTo>
                    <a:pt x="403275" y="0"/>
                    <a:pt x="403750" y="475"/>
                    <a:pt x="403750" y="1065"/>
                  </a:cubicBezTo>
                  <a:lnTo>
                    <a:pt x="403750" y="80946"/>
                  </a:lnTo>
                  <a:cubicBezTo>
                    <a:pt x="403750" y="87853"/>
                    <a:pt x="408383" y="93969"/>
                    <a:pt x="415003" y="95811"/>
                  </a:cubicBezTo>
                  <a:cubicBezTo>
                    <a:pt x="435078" y="101380"/>
                    <a:pt x="454519" y="109453"/>
                    <a:pt x="472809" y="119785"/>
                  </a:cubicBezTo>
                  <a:cubicBezTo>
                    <a:pt x="478810" y="123181"/>
                    <a:pt x="486394" y="122131"/>
                    <a:pt x="491286" y="117238"/>
                  </a:cubicBezTo>
                  <a:lnTo>
                    <a:pt x="547811" y="60742"/>
                  </a:lnTo>
                  <a:cubicBezTo>
                    <a:pt x="548229" y="60339"/>
                    <a:pt x="548905" y="60339"/>
                    <a:pt x="549322" y="60742"/>
                  </a:cubicBezTo>
                  <a:lnTo>
                    <a:pt x="630225" y="141630"/>
                  </a:lnTo>
                  <a:cubicBezTo>
                    <a:pt x="630484" y="141889"/>
                    <a:pt x="630542" y="142191"/>
                    <a:pt x="630542" y="142392"/>
                  </a:cubicBezTo>
                  <a:cubicBezTo>
                    <a:pt x="630542" y="142594"/>
                    <a:pt x="630484" y="142882"/>
                    <a:pt x="630225" y="143141"/>
                  </a:cubicBezTo>
                  <a:lnTo>
                    <a:pt x="573714" y="199652"/>
                  </a:lnTo>
                  <a:cubicBezTo>
                    <a:pt x="568836" y="204530"/>
                    <a:pt x="567785" y="212128"/>
                    <a:pt x="571167" y="218129"/>
                  </a:cubicBezTo>
                  <a:cubicBezTo>
                    <a:pt x="581485" y="236361"/>
                    <a:pt x="589543" y="255817"/>
                    <a:pt x="595141" y="275935"/>
                  </a:cubicBezTo>
                  <a:cubicBezTo>
                    <a:pt x="596983" y="282569"/>
                    <a:pt x="603099" y="287188"/>
                    <a:pt x="610007" y="287188"/>
                  </a:cubicBezTo>
                  <a:lnTo>
                    <a:pt x="689902" y="287188"/>
                  </a:lnTo>
                  <a:cubicBezTo>
                    <a:pt x="690477" y="287188"/>
                    <a:pt x="690967" y="287663"/>
                    <a:pt x="690967" y="288253"/>
                  </a:cubicBezTo>
                  <a:close/>
                  <a:moveTo>
                    <a:pt x="502065" y="345455"/>
                  </a:moveTo>
                  <a:cubicBezTo>
                    <a:pt x="502065" y="259112"/>
                    <a:pt x="431825" y="188873"/>
                    <a:pt x="345483" y="188873"/>
                  </a:cubicBezTo>
                  <a:cubicBezTo>
                    <a:pt x="259141" y="188873"/>
                    <a:pt x="188902" y="259112"/>
                    <a:pt x="188902" y="345455"/>
                  </a:cubicBezTo>
                  <a:cubicBezTo>
                    <a:pt x="188902" y="431797"/>
                    <a:pt x="259141" y="502036"/>
                    <a:pt x="345483" y="502036"/>
                  </a:cubicBezTo>
                  <a:cubicBezTo>
                    <a:pt x="431825" y="502036"/>
                    <a:pt x="502065" y="431797"/>
                    <a:pt x="502065" y="345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705357" y="417075"/>
                  </a:moveTo>
                  <a:cubicBezTo>
                    <a:pt x="705357" y="417665"/>
                    <a:pt x="704868" y="418140"/>
                    <a:pt x="704292" y="418140"/>
                  </a:cubicBezTo>
                  <a:lnTo>
                    <a:pt x="624426" y="418140"/>
                  </a:lnTo>
                  <a:cubicBezTo>
                    <a:pt x="617518" y="418140"/>
                    <a:pt x="611402" y="422774"/>
                    <a:pt x="609560" y="429408"/>
                  </a:cubicBezTo>
                  <a:cubicBezTo>
                    <a:pt x="603977" y="449453"/>
                    <a:pt x="595918" y="468909"/>
                    <a:pt x="585572" y="487214"/>
                  </a:cubicBezTo>
                  <a:cubicBezTo>
                    <a:pt x="582190" y="493200"/>
                    <a:pt x="583240" y="500798"/>
                    <a:pt x="588133" y="505691"/>
                  </a:cubicBezTo>
                  <a:lnTo>
                    <a:pt x="644630" y="562187"/>
                  </a:lnTo>
                  <a:cubicBezTo>
                    <a:pt x="644889" y="562446"/>
                    <a:pt x="644946" y="562749"/>
                    <a:pt x="644946" y="562950"/>
                  </a:cubicBezTo>
                  <a:cubicBezTo>
                    <a:pt x="644946" y="563152"/>
                    <a:pt x="644889" y="563439"/>
                    <a:pt x="644630" y="563698"/>
                  </a:cubicBezTo>
                  <a:lnTo>
                    <a:pt x="563713" y="644572"/>
                  </a:lnTo>
                  <a:cubicBezTo>
                    <a:pt x="563296" y="644989"/>
                    <a:pt x="562619" y="644989"/>
                    <a:pt x="562202" y="644572"/>
                  </a:cubicBezTo>
                  <a:lnTo>
                    <a:pt x="505705" y="588061"/>
                  </a:lnTo>
                  <a:cubicBezTo>
                    <a:pt x="500813" y="583169"/>
                    <a:pt x="493215" y="582132"/>
                    <a:pt x="487214" y="585514"/>
                  </a:cubicBezTo>
                  <a:cubicBezTo>
                    <a:pt x="469010" y="595832"/>
                    <a:pt x="449554" y="603905"/>
                    <a:pt x="429408" y="609503"/>
                  </a:cubicBezTo>
                  <a:cubicBezTo>
                    <a:pt x="422788" y="611345"/>
                    <a:pt x="418154" y="617461"/>
                    <a:pt x="418154" y="624368"/>
                  </a:cubicBezTo>
                  <a:lnTo>
                    <a:pt x="418154" y="704234"/>
                  </a:lnTo>
                  <a:cubicBezTo>
                    <a:pt x="418154" y="704825"/>
                    <a:pt x="417680" y="705299"/>
                    <a:pt x="417090" y="705299"/>
                  </a:cubicBezTo>
                  <a:lnTo>
                    <a:pt x="302672" y="705299"/>
                  </a:lnTo>
                  <a:cubicBezTo>
                    <a:pt x="302082" y="705299"/>
                    <a:pt x="301607" y="704825"/>
                    <a:pt x="301607" y="704234"/>
                  </a:cubicBezTo>
                  <a:lnTo>
                    <a:pt x="301607" y="624368"/>
                  </a:lnTo>
                  <a:cubicBezTo>
                    <a:pt x="301607" y="617461"/>
                    <a:pt x="296988" y="611345"/>
                    <a:pt x="290354" y="609503"/>
                  </a:cubicBezTo>
                  <a:cubicBezTo>
                    <a:pt x="270207" y="603905"/>
                    <a:pt x="250766" y="595832"/>
                    <a:pt x="232548" y="585514"/>
                  </a:cubicBezTo>
                  <a:cubicBezTo>
                    <a:pt x="230202" y="584190"/>
                    <a:pt x="227598" y="583543"/>
                    <a:pt x="225007" y="583543"/>
                  </a:cubicBezTo>
                  <a:cubicBezTo>
                    <a:pt x="221007" y="583543"/>
                    <a:pt x="217035" y="585097"/>
                    <a:pt x="214056" y="588061"/>
                  </a:cubicBezTo>
                  <a:lnTo>
                    <a:pt x="157560" y="644572"/>
                  </a:lnTo>
                  <a:cubicBezTo>
                    <a:pt x="157143" y="644989"/>
                    <a:pt x="156466" y="644989"/>
                    <a:pt x="156049" y="644572"/>
                  </a:cubicBezTo>
                  <a:lnTo>
                    <a:pt x="75132" y="563698"/>
                  </a:lnTo>
                  <a:cubicBezTo>
                    <a:pt x="74873" y="563439"/>
                    <a:pt x="74815" y="563152"/>
                    <a:pt x="74815" y="562950"/>
                  </a:cubicBezTo>
                  <a:cubicBezTo>
                    <a:pt x="74815" y="562749"/>
                    <a:pt x="74873" y="562446"/>
                    <a:pt x="75132" y="562187"/>
                  </a:cubicBezTo>
                  <a:lnTo>
                    <a:pt x="131643" y="505691"/>
                  </a:lnTo>
                  <a:cubicBezTo>
                    <a:pt x="136521" y="500798"/>
                    <a:pt x="137572" y="493200"/>
                    <a:pt x="134190" y="487214"/>
                  </a:cubicBezTo>
                  <a:cubicBezTo>
                    <a:pt x="123872" y="468938"/>
                    <a:pt x="115813" y="449497"/>
                    <a:pt x="110216" y="429393"/>
                  </a:cubicBezTo>
                  <a:cubicBezTo>
                    <a:pt x="108374" y="422774"/>
                    <a:pt x="102258" y="418140"/>
                    <a:pt x="95350" y="418140"/>
                  </a:cubicBezTo>
                  <a:lnTo>
                    <a:pt x="15455" y="418140"/>
                  </a:lnTo>
                  <a:cubicBezTo>
                    <a:pt x="14880" y="418140"/>
                    <a:pt x="14390" y="417665"/>
                    <a:pt x="14390" y="417075"/>
                  </a:cubicBezTo>
                  <a:lnTo>
                    <a:pt x="14390" y="302643"/>
                  </a:lnTo>
                  <a:cubicBezTo>
                    <a:pt x="14390" y="302053"/>
                    <a:pt x="14880" y="301578"/>
                    <a:pt x="15455" y="301578"/>
                  </a:cubicBezTo>
                  <a:lnTo>
                    <a:pt x="95336" y="301578"/>
                  </a:lnTo>
                  <a:cubicBezTo>
                    <a:pt x="102258" y="301578"/>
                    <a:pt x="108374" y="296945"/>
                    <a:pt x="110201" y="290325"/>
                  </a:cubicBezTo>
                  <a:cubicBezTo>
                    <a:pt x="115770" y="270279"/>
                    <a:pt x="123843" y="250838"/>
                    <a:pt x="134190" y="232519"/>
                  </a:cubicBezTo>
                  <a:cubicBezTo>
                    <a:pt x="137572" y="226518"/>
                    <a:pt x="136521" y="218920"/>
                    <a:pt x="131643" y="214042"/>
                  </a:cubicBezTo>
                  <a:lnTo>
                    <a:pt x="75118" y="157545"/>
                  </a:lnTo>
                  <a:cubicBezTo>
                    <a:pt x="74859" y="157286"/>
                    <a:pt x="74801" y="156999"/>
                    <a:pt x="74801" y="156797"/>
                  </a:cubicBezTo>
                  <a:cubicBezTo>
                    <a:pt x="74801" y="156596"/>
                    <a:pt x="74859" y="156308"/>
                    <a:pt x="75118" y="156049"/>
                  </a:cubicBezTo>
                  <a:lnTo>
                    <a:pt x="156034" y="75132"/>
                  </a:lnTo>
                  <a:cubicBezTo>
                    <a:pt x="156452" y="74729"/>
                    <a:pt x="157128" y="74729"/>
                    <a:pt x="157545" y="75132"/>
                  </a:cubicBezTo>
                  <a:lnTo>
                    <a:pt x="214071" y="131643"/>
                  </a:lnTo>
                  <a:cubicBezTo>
                    <a:pt x="218963" y="136536"/>
                    <a:pt x="226562" y="137586"/>
                    <a:pt x="232548" y="134190"/>
                  </a:cubicBezTo>
                  <a:cubicBezTo>
                    <a:pt x="250824" y="123843"/>
                    <a:pt x="270279" y="115770"/>
                    <a:pt x="290354" y="110201"/>
                  </a:cubicBezTo>
                  <a:cubicBezTo>
                    <a:pt x="296973" y="108359"/>
                    <a:pt x="301607" y="102243"/>
                    <a:pt x="301607" y="95336"/>
                  </a:cubicBezTo>
                  <a:lnTo>
                    <a:pt x="301607" y="15455"/>
                  </a:lnTo>
                  <a:cubicBezTo>
                    <a:pt x="301607" y="14865"/>
                    <a:pt x="302082" y="14390"/>
                    <a:pt x="302672" y="14390"/>
                  </a:cubicBezTo>
                  <a:lnTo>
                    <a:pt x="417075" y="14390"/>
                  </a:lnTo>
                  <a:cubicBezTo>
                    <a:pt x="417665" y="14390"/>
                    <a:pt x="418140" y="14865"/>
                    <a:pt x="418140" y="15455"/>
                  </a:cubicBezTo>
                  <a:lnTo>
                    <a:pt x="418140" y="95336"/>
                  </a:lnTo>
                  <a:cubicBezTo>
                    <a:pt x="418140" y="102243"/>
                    <a:pt x="422774" y="108359"/>
                    <a:pt x="429393" y="110201"/>
                  </a:cubicBezTo>
                  <a:cubicBezTo>
                    <a:pt x="449468" y="115770"/>
                    <a:pt x="468909" y="123843"/>
                    <a:pt x="487199" y="134176"/>
                  </a:cubicBezTo>
                  <a:cubicBezTo>
                    <a:pt x="493200" y="137572"/>
                    <a:pt x="500784" y="136521"/>
                    <a:pt x="505677" y="131628"/>
                  </a:cubicBezTo>
                  <a:lnTo>
                    <a:pt x="562202" y="75132"/>
                  </a:lnTo>
                  <a:cubicBezTo>
                    <a:pt x="562619" y="74729"/>
                    <a:pt x="563296" y="74729"/>
                    <a:pt x="563713" y="75132"/>
                  </a:cubicBezTo>
                  <a:lnTo>
                    <a:pt x="644615" y="156020"/>
                  </a:lnTo>
                  <a:cubicBezTo>
                    <a:pt x="644874" y="156279"/>
                    <a:pt x="644932" y="156581"/>
                    <a:pt x="644932" y="156783"/>
                  </a:cubicBezTo>
                  <a:cubicBezTo>
                    <a:pt x="644932" y="156984"/>
                    <a:pt x="644874" y="157272"/>
                    <a:pt x="644615" y="157531"/>
                  </a:cubicBezTo>
                  <a:lnTo>
                    <a:pt x="588104" y="214042"/>
                  </a:lnTo>
                  <a:cubicBezTo>
                    <a:pt x="583226" y="218920"/>
                    <a:pt x="582176" y="226518"/>
                    <a:pt x="585557" y="232519"/>
                  </a:cubicBezTo>
                  <a:cubicBezTo>
                    <a:pt x="595875" y="250752"/>
                    <a:pt x="603934" y="270207"/>
                    <a:pt x="609532" y="290325"/>
                  </a:cubicBezTo>
                  <a:cubicBezTo>
                    <a:pt x="611374" y="296959"/>
                    <a:pt x="617490" y="301578"/>
                    <a:pt x="624397" y="301578"/>
                  </a:cubicBezTo>
                  <a:lnTo>
                    <a:pt x="704292" y="301578"/>
                  </a:lnTo>
                  <a:cubicBezTo>
                    <a:pt x="704868" y="301578"/>
                    <a:pt x="705357" y="302053"/>
                    <a:pt x="705357" y="302643"/>
                  </a:cubicBezTo>
                  <a:lnTo>
                    <a:pt x="705357" y="417075"/>
                  </a:lnTo>
                  <a:close/>
                  <a:moveTo>
                    <a:pt x="359874" y="203264"/>
                  </a:moveTo>
                  <a:cubicBezTo>
                    <a:pt x="273532" y="203264"/>
                    <a:pt x="203292" y="273503"/>
                    <a:pt x="203292" y="359845"/>
                  </a:cubicBezTo>
                  <a:cubicBezTo>
                    <a:pt x="203292" y="446187"/>
                    <a:pt x="273532" y="516426"/>
                    <a:pt x="359874" y="516426"/>
                  </a:cubicBezTo>
                  <a:cubicBezTo>
                    <a:pt x="446216" y="516426"/>
                    <a:pt x="516455" y="446187"/>
                    <a:pt x="516455" y="359845"/>
                  </a:cubicBezTo>
                  <a:cubicBezTo>
                    <a:pt x="516455" y="273503"/>
                    <a:pt x="446216" y="203264"/>
                    <a:pt x="359874" y="203264"/>
                  </a:cubicBezTo>
                  <a:close/>
                  <a:moveTo>
                    <a:pt x="359874" y="502036"/>
                  </a:move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ubicBezTo>
                    <a:pt x="502065" y="438258"/>
                    <a:pt x="438287" y="502036"/>
                    <a:pt x="359874" y="502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29"/>
          <p:cNvGrpSpPr/>
          <p:nvPr/>
        </p:nvGrpSpPr>
        <p:grpSpPr>
          <a:xfrm>
            <a:off x="5182359" y="3900982"/>
            <a:ext cx="351669" cy="407185"/>
            <a:chOff x="5182359" y="3900982"/>
            <a:chExt cx="351669" cy="407185"/>
          </a:xfrm>
        </p:grpSpPr>
        <p:sp>
          <p:nvSpPr>
            <p:cNvPr id="1359" name="Google Shape;1359;p29"/>
            <p:cNvSpPr/>
            <p:nvPr/>
          </p:nvSpPr>
          <p:spPr>
            <a:xfrm>
              <a:off x="5186439" y="3905061"/>
              <a:ext cx="343509" cy="399015"/>
            </a:xfrm>
            <a:custGeom>
              <a:rect b="b" l="l" r="r" t="t"/>
              <a:pathLst>
                <a:path extrusionOk="0" h="798030" w="687018">
                  <a:moveTo>
                    <a:pt x="234686" y="399007"/>
                  </a:moveTo>
                  <a:cubicBezTo>
                    <a:pt x="234686" y="463822"/>
                    <a:pt x="182151" y="516362"/>
                    <a:pt x="117343" y="516362"/>
                  </a:cubicBezTo>
                  <a:cubicBezTo>
                    <a:pt x="52535" y="516362"/>
                    <a:pt x="0" y="463822"/>
                    <a:pt x="0" y="399007"/>
                  </a:cubicBezTo>
                  <a:cubicBezTo>
                    <a:pt x="0" y="334193"/>
                    <a:pt x="52535" y="281652"/>
                    <a:pt x="117343" y="281652"/>
                  </a:cubicBezTo>
                  <a:cubicBezTo>
                    <a:pt x="182151" y="281652"/>
                    <a:pt x="234686" y="334209"/>
                    <a:pt x="234686" y="399007"/>
                  </a:cubicBezTo>
                  <a:close/>
                  <a:moveTo>
                    <a:pt x="569676" y="234710"/>
                  </a:moveTo>
                  <a:cubicBezTo>
                    <a:pt x="634483" y="234710"/>
                    <a:pt x="687018" y="182170"/>
                    <a:pt x="687018" y="117355"/>
                  </a:cubicBezTo>
                  <a:cubicBezTo>
                    <a:pt x="687018" y="52540"/>
                    <a:pt x="634483" y="0"/>
                    <a:pt x="569676" y="0"/>
                  </a:cubicBezTo>
                  <a:cubicBezTo>
                    <a:pt x="504868" y="0"/>
                    <a:pt x="452333" y="52540"/>
                    <a:pt x="452333" y="117355"/>
                  </a:cubicBezTo>
                  <a:cubicBezTo>
                    <a:pt x="452333" y="182170"/>
                    <a:pt x="504868" y="234710"/>
                    <a:pt x="569676" y="234710"/>
                  </a:cubicBezTo>
                  <a:close/>
                  <a:moveTo>
                    <a:pt x="569676" y="563321"/>
                  </a:moveTo>
                  <a:cubicBezTo>
                    <a:pt x="504868" y="563321"/>
                    <a:pt x="452333" y="615861"/>
                    <a:pt x="452333" y="680676"/>
                  </a:cubicBezTo>
                  <a:cubicBezTo>
                    <a:pt x="452333" y="745490"/>
                    <a:pt x="504868" y="798031"/>
                    <a:pt x="569676" y="798031"/>
                  </a:cubicBezTo>
                  <a:cubicBezTo>
                    <a:pt x="634483" y="798031"/>
                    <a:pt x="687018" y="745490"/>
                    <a:pt x="687018" y="680676"/>
                  </a:cubicBezTo>
                  <a:cubicBezTo>
                    <a:pt x="687018" y="615861"/>
                    <a:pt x="634483" y="563321"/>
                    <a:pt x="569676" y="56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5182359" y="3900982"/>
              <a:ext cx="351669" cy="407185"/>
            </a:xfrm>
            <a:custGeom>
              <a:rect b="b" l="l" r="r" t="t"/>
              <a:pathLst>
                <a:path extrusionOk="0" h="814369" w="703338">
                  <a:moveTo>
                    <a:pt x="577836" y="563321"/>
                  </a:moveTo>
                  <a:cubicBezTo>
                    <a:pt x="514105" y="563321"/>
                    <a:pt x="461358" y="611079"/>
                    <a:pt x="453410" y="672694"/>
                  </a:cubicBezTo>
                  <a:lnTo>
                    <a:pt x="222119" y="487195"/>
                  </a:lnTo>
                  <a:cubicBezTo>
                    <a:pt x="240153" y="465454"/>
                    <a:pt x="251006" y="437560"/>
                    <a:pt x="251006" y="407185"/>
                  </a:cubicBezTo>
                  <a:cubicBezTo>
                    <a:pt x="251006" y="376793"/>
                    <a:pt x="240153" y="348915"/>
                    <a:pt x="222119" y="327174"/>
                  </a:cubicBezTo>
                  <a:lnTo>
                    <a:pt x="453410" y="141659"/>
                  </a:lnTo>
                  <a:cubicBezTo>
                    <a:pt x="461358" y="203258"/>
                    <a:pt x="514105" y="251032"/>
                    <a:pt x="577836" y="251032"/>
                  </a:cubicBezTo>
                  <a:cubicBezTo>
                    <a:pt x="647034" y="251032"/>
                    <a:pt x="703339" y="194721"/>
                    <a:pt x="703339" y="125516"/>
                  </a:cubicBezTo>
                  <a:cubicBezTo>
                    <a:pt x="703339" y="56311"/>
                    <a:pt x="647050" y="0"/>
                    <a:pt x="577836" y="0"/>
                  </a:cubicBezTo>
                  <a:cubicBezTo>
                    <a:pt x="509976" y="0"/>
                    <a:pt x="454552" y="54156"/>
                    <a:pt x="452431" y="121517"/>
                  </a:cubicBezTo>
                  <a:lnTo>
                    <a:pt x="210858" y="315275"/>
                  </a:lnTo>
                  <a:cubicBezTo>
                    <a:pt x="188450" y="294432"/>
                    <a:pt x="158437" y="281669"/>
                    <a:pt x="125503" y="281669"/>
                  </a:cubicBezTo>
                  <a:cubicBezTo>
                    <a:pt x="56305" y="281669"/>
                    <a:pt x="0" y="337979"/>
                    <a:pt x="0" y="407185"/>
                  </a:cubicBezTo>
                  <a:cubicBezTo>
                    <a:pt x="0" y="476390"/>
                    <a:pt x="56305" y="532701"/>
                    <a:pt x="125503" y="532701"/>
                  </a:cubicBezTo>
                  <a:cubicBezTo>
                    <a:pt x="158437" y="532701"/>
                    <a:pt x="188450" y="519921"/>
                    <a:pt x="210858" y="499094"/>
                  </a:cubicBezTo>
                  <a:lnTo>
                    <a:pt x="452431" y="692852"/>
                  </a:lnTo>
                  <a:cubicBezTo>
                    <a:pt x="454552" y="760213"/>
                    <a:pt x="509976" y="814369"/>
                    <a:pt x="577836" y="814369"/>
                  </a:cubicBezTo>
                  <a:cubicBezTo>
                    <a:pt x="647034" y="814369"/>
                    <a:pt x="703339" y="758058"/>
                    <a:pt x="703339" y="688853"/>
                  </a:cubicBezTo>
                  <a:cubicBezTo>
                    <a:pt x="703339" y="619648"/>
                    <a:pt x="647050" y="563321"/>
                    <a:pt x="577836" y="563321"/>
                  </a:cubicBezTo>
                  <a:close/>
                  <a:moveTo>
                    <a:pt x="577836" y="16322"/>
                  </a:moveTo>
                  <a:cubicBezTo>
                    <a:pt x="638041" y="16322"/>
                    <a:pt x="687018" y="65304"/>
                    <a:pt x="687018" y="125516"/>
                  </a:cubicBezTo>
                  <a:cubicBezTo>
                    <a:pt x="687018" y="185728"/>
                    <a:pt x="638041" y="234710"/>
                    <a:pt x="577836" y="234710"/>
                  </a:cubicBezTo>
                  <a:cubicBezTo>
                    <a:pt x="517630" y="234710"/>
                    <a:pt x="468653" y="185728"/>
                    <a:pt x="468653" y="125516"/>
                  </a:cubicBezTo>
                  <a:cubicBezTo>
                    <a:pt x="468653" y="65304"/>
                    <a:pt x="517630" y="16322"/>
                    <a:pt x="577836" y="16322"/>
                  </a:cubicBezTo>
                  <a:close/>
                  <a:moveTo>
                    <a:pt x="16320" y="407168"/>
                  </a:moveTo>
                  <a:cubicBezTo>
                    <a:pt x="16320" y="346956"/>
                    <a:pt x="65297" y="297974"/>
                    <a:pt x="125503" y="297974"/>
                  </a:cubicBezTo>
                  <a:cubicBezTo>
                    <a:pt x="185708" y="297974"/>
                    <a:pt x="234686" y="346956"/>
                    <a:pt x="234686" y="407168"/>
                  </a:cubicBezTo>
                  <a:cubicBezTo>
                    <a:pt x="234686" y="467380"/>
                    <a:pt x="185708" y="516362"/>
                    <a:pt x="125503" y="516362"/>
                  </a:cubicBezTo>
                  <a:cubicBezTo>
                    <a:pt x="65297" y="516362"/>
                    <a:pt x="16320" y="467380"/>
                    <a:pt x="16320" y="407168"/>
                  </a:cubicBezTo>
                  <a:close/>
                  <a:moveTo>
                    <a:pt x="577836" y="798031"/>
                  </a:moveTo>
                  <a:cubicBezTo>
                    <a:pt x="517630" y="798031"/>
                    <a:pt x="468653" y="749049"/>
                    <a:pt x="468653" y="688837"/>
                  </a:cubicBezTo>
                  <a:cubicBezTo>
                    <a:pt x="468653" y="628625"/>
                    <a:pt x="517630" y="579643"/>
                    <a:pt x="577836" y="579643"/>
                  </a:cubicBezTo>
                  <a:cubicBezTo>
                    <a:pt x="638041" y="579643"/>
                    <a:pt x="687018" y="628625"/>
                    <a:pt x="687018" y="688837"/>
                  </a:cubicBezTo>
                  <a:cubicBezTo>
                    <a:pt x="687018" y="749049"/>
                    <a:pt x="638041" y="798031"/>
                    <a:pt x="577836" y="798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29"/>
          <p:cNvGrpSpPr/>
          <p:nvPr/>
        </p:nvGrpSpPr>
        <p:grpSpPr>
          <a:xfrm>
            <a:off x="4533295" y="3864402"/>
            <a:ext cx="372317" cy="480095"/>
            <a:chOff x="4533295" y="3864402"/>
            <a:chExt cx="372317" cy="480095"/>
          </a:xfrm>
        </p:grpSpPr>
        <p:sp>
          <p:nvSpPr>
            <p:cNvPr id="1362" name="Google Shape;1362;p29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72317" y="161354"/>
                  </a:move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4542909" y="3874009"/>
              <a:ext cx="353087" cy="460867"/>
            </a:xfrm>
            <a:custGeom>
              <a:rect b="b" l="l" r="r" t="t"/>
              <a:pathLst>
                <a:path extrusionOk="0" h="921734" w="706174">
                  <a:moveTo>
                    <a:pt x="353107" y="0"/>
                  </a:moveTo>
                  <a:cubicBezTo>
                    <a:pt x="547784" y="0"/>
                    <a:pt x="706175" y="158261"/>
                    <a:pt x="706175" y="352820"/>
                  </a:cubicBezTo>
                  <a:cubicBezTo>
                    <a:pt x="706175" y="611310"/>
                    <a:pt x="448926" y="848854"/>
                    <a:pt x="370067" y="915495"/>
                  </a:cubicBezTo>
                  <a:cubicBezTo>
                    <a:pt x="360241" y="923815"/>
                    <a:pt x="345953" y="923815"/>
                    <a:pt x="336127" y="915495"/>
                  </a:cubicBezTo>
                  <a:cubicBezTo>
                    <a:pt x="257268" y="848854"/>
                    <a:pt x="0" y="611310"/>
                    <a:pt x="0" y="352820"/>
                  </a:cubicBezTo>
                  <a:cubicBezTo>
                    <a:pt x="0" y="158261"/>
                    <a:pt x="158411" y="0"/>
                    <a:pt x="353107" y="0"/>
                  </a:cubicBezTo>
                  <a:close/>
                  <a:moveTo>
                    <a:pt x="585031" y="354703"/>
                  </a:moveTo>
                  <a:cubicBezTo>
                    <a:pt x="585031" y="226899"/>
                    <a:pt x="480981" y="122923"/>
                    <a:pt x="353088" y="122923"/>
                  </a:cubicBezTo>
                  <a:cubicBezTo>
                    <a:pt x="225194" y="122923"/>
                    <a:pt x="121144" y="226899"/>
                    <a:pt x="121144" y="354703"/>
                  </a:cubicBezTo>
                  <a:cubicBezTo>
                    <a:pt x="121144" y="482507"/>
                    <a:pt x="225194" y="586502"/>
                    <a:pt x="353088" y="586502"/>
                  </a:cubicBezTo>
                  <a:cubicBezTo>
                    <a:pt x="480981" y="586502"/>
                    <a:pt x="585031" y="482507"/>
                    <a:pt x="585031" y="354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89296" y="934710"/>
                  </a:moveTo>
                  <a:cubicBezTo>
                    <a:pt x="379470" y="943031"/>
                    <a:pt x="365183" y="943031"/>
                    <a:pt x="355357" y="934710"/>
                  </a:cubicBezTo>
                  <a:cubicBezTo>
                    <a:pt x="276497" y="868070"/>
                    <a:pt x="19229" y="630525"/>
                    <a:pt x="19229" y="372036"/>
                  </a:cubicBezTo>
                  <a:cubicBezTo>
                    <a:pt x="19229" y="177476"/>
                    <a:pt x="177640" y="19216"/>
                    <a:pt x="372336" y="19216"/>
                  </a:cubicBezTo>
                  <a:cubicBezTo>
                    <a:pt x="567013" y="19216"/>
                    <a:pt x="725404" y="177476"/>
                    <a:pt x="725404" y="372036"/>
                  </a:cubicBezTo>
                  <a:cubicBezTo>
                    <a:pt x="725404" y="630525"/>
                    <a:pt x="468155" y="868070"/>
                    <a:pt x="389296" y="934710"/>
                  </a:cubicBezTo>
                  <a:close/>
                  <a:moveTo>
                    <a:pt x="372317" y="142139"/>
                  </a:moveTo>
                  <a:cubicBezTo>
                    <a:pt x="244423" y="142139"/>
                    <a:pt x="140374" y="246115"/>
                    <a:pt x="140374" y="373919"/>
                  </a:cubicBezTo>
                  <a:cubicBezTo>
                    <a:pt x="140374" y="501722"/>
                    <a:pt x="244423" y="605718"/>
                    <a:pt x="372317" y="605718"/>
                  </a:cubicBezTo>
                  <a:cubicBezTo>
                    <a:pt x="500211" y="605718"/>
                    <a:pt x="604260" y="501722"/>
                    <a:pt x="604260" y="373919"/>
                  </a:cubicBezTo>
                  <a:cubicBezTo>
                    <a:pt x="604260" y="246115"/>
                    <a:pt x="500211" y="142139"/>
                    <a:pt x="372317" y="142139"/>
                  </a:cubicBezTo>
                  <a:close/>
                  <a:moveTo>
                    <a:pt x="372317" y="586502"/>
                  </a:move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29"/>
          <p:cNvGrpSpPr/>
          <p:nvPr/>
        </p:nvGrpSpPr>
        <p:grpSpPr>
          <a:xfrm>
            <a:off x="8234071" y="3136135"/>
            <a:ext cx="359794" cy="359794"/>
            <a:chOff x="8234071" y="3136135"/>
            <a:chExt cx="359794" cy="359794"/>
          </a:xfrm>
        </p:grpSpPr>
        <p:sp>
          <p:nvSpPr>
            <p:cNvPr id="1366" name="Google Shape;1366;p29"/>
            <p:cNvSpPr/>
            <p:nvPr/>
          </p:nvSpPr>
          <p:spPr>
            <a:xfrm>
              <a:off x="8237669" y="3139740"/>
              <a:ext cx="352592" cy="352592"/>
            </a:xfrm>
            <a:custGeom>
              <a:rect b="b" l="l" r="r" t="t"/>
              <a:pathLst>
                <a:path extrusionOk="0" h="705184" w="705184">
                  <a:moveTo>
                    <a:pt x="705184" y="352592"/>
                  </a:moveTo>
                  <a:cubicBezTo>
                    <a:pt x="705184" y="448058"/>
                    <a:pt x="667251" y="534659"/>
                    <a:pt x="605617" y="598149"/>
                  </a:cubicBezTo>
                  <a:cubicBezTo>
                    <a:pt x="541566" y="664143"/>
                    <a:pt x="451914" y="705155"/>
                    <a:pt x="352678" y="705184"/>
                  </a:cubicBezTo>
                  <a:lnTo>
                    <a:pt x="352592" y="705184"/>
                  </a:lnTo>
                  <a:cubicBezTo>
                    <a:pt x="253342" y="705184"/>
                    <a:pt x="163676" y="664186"/>
                    <a:pt x="99596" y="598192"/>
                  </a:cubicBezTo>
                  <a:cubicBezTo>
                    <a:pt x="37962" y="534702"/>
                    <a:pt x="0" y="448072"/>
                    <a:pt x="0" y="352592"/>
                  </a:cubicBezTo>
                  <a:cubicBezTo>
                    <a:pt x="0" y="350534"/>
                    <a:pt x="14" y="348476"/>
                    <a:pt x="58" y="346433"/>
                  </a:cubicBezTo>
                  <a:cubicBezTo>
                    <a:pt x="1640" y="253399"/>
                    <a:pt x="39286" y="169144"/>
                    <a:pt x="99581" y="107021"/>
                  </a:cubicBezTo>
                  <a:cubicBezTo>
                    <a:pt x="163633" y="41027"/>
                    <a:pt x="253299" y="14"/>
                    <a:pt x="352549" y="0"/>
                  </a:cubicBezTo>
                  <a:lnTo>
                    <a:pt x="352607" y="0"/>
                  </a:lnTo>
                  <a:cubicBezTo>
                    <a:pt x="352621" y="0"/>
                    <a:pt x="352621" y="0"/>
                    <a:pt x="352635" y="0"/>
                  </a:cubicBezTo>
                  <a:lnTo>
                    <a:pt x="352678" y="0"/>
                  </a:lnTo>
                  <a:cubicBezTo>
                    <a:pt x="451900" y="29"/>
                    <a:pt x="541552" y="41041"/>
                    <a:pt x="605603" y="107021"/>
                  </a:cubicBezTo>
                  <a:cubicBezTo>
                    <a:pt x="665899" y="169144"/>
                    <a:pt x="703544" y="253399"/>
                    <a:pt x="705127" y="346433"/>
                  </a:cubicBezTo>
                  <a:cubicBezTo>
                    <a:pt x="705170" y="348476"/>
                    <a:pt x="705184" y="350534"/>
                    <a:pt x="705184" y="3525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8234071" y="3136135"/>
              <a:ext cx="359794" cy="359794"/>
            </a:xfrm>
            <a:custGeom>
              <a:rect b="b" l="l" r="r" t="t"/>
              <a:pathLst>
                <a:path extrusionOk="0" h="719588" w="719588">
                  <a:moveTo>
                    <a:pt x="719589" y="353643"/>
                  </a:moveTo>
                  <a:cubicBezTo>
                    <a:pt x="719589" y="353283"/>
                    <a:pt x="719531" y="352923"/>
                    <a:pt x="719488" y="352578"/>
                  </a:cubicBezTo>
                  <a:cubicBezTo>
                    <a:pt x="717704" y="261257"/>
                    <a:pt x="681670" y="174857"/>
                    <a:pt x="617964" y="109223"/>
                  </a:cubicBezTo>
                  <a:cubicBezTo>
                    <a:pt x="584795" y="75060"/>
                    <a:pt x="545912" y="48193"/>
                    <a:pt x="502381" y="29385"/>
                  </a:cubicBezTo>
                  <a:cubicBezTo>
                    <a:pt x="499561" y="28162"/>
                    <a:pt x="496740" y="26982"/>
                    <a:pt x="493891" y="25845"/>
                  </a:cubicBezTo>
                  <a:cubicBezTo>
                    <a:pt x="451339" y="8721"/>
                    <a:pt x="406326" y="43"/>
                    <a:pt x="359874" y="14"/>
                  </a:cubicBezTo>
                  <a:cubicBezTo>
                    <a:pt x="359845" y="14"/>
                    <a:pt x="359830" y="0"/>
                    <a:pt x="359802" y="0"/>
                  </a:cubicBezTo>
                  <a:cubicBezTo>
                    <a:pt x="359787" y="0"/>
                    <a:pt x="359759" y="0"/>
                    <a:pt x="359744" y="0"/>
                  </a:cubicBezTo>
                  <a:cubicBezTo>
                    <a:pt x="359744" y="0"/>
                    <a:pt x="359744" y="0"/>
                    <a:pt x="359744" y="0"/>
                  </a:cubicBezTo>
                  <a:cubicBezTo>
                    <a:pt x="359744" y="0"/>
                    <a:pt x="359730" y="0"/>
                    <a:pt x="359730" y="0"/>
                  </a:cubicBezTo>
                  <a:cubicBezTo>
                    <a:pt x="358363" y="0"/>
                    <a:pt x="357010" y="43"/>
                    <a:pt x="355643" y="58"/>
                  </a:cubicBezTo>
                  <a:cubicBezTo>
                    <a:pt x="353930" y="72"/>
                    <a:pt x="352218" y="86"/>
                    <a:pt x="350506" y="130"/>
                  </a:cubicBezTo>
                  <a:cubicBezTo>
                    <a:pt x="349642" y="158"/>
                    <a:pt x="348779" y="201"/>
                    <a:pt x="347901" y="230"/>
                  </a:cubicBezTo>
                  <a:cubicBezTo>
                    <a:pt x="345685" y="302"/>
                    <a:pt x="343469" y="374"/>
                    <a:pt x="341267" y="475"/>
                  </a:cubicBezTo>
                  <a:cubicBezTo>
                    <a:pt x="341094" y="489"/>
                    <a:pt x="340922" y="504"/>
                    <a:pt x="340749" y="504"/>
                  </a:cubicBezTo>
                  <a:cubicBezTo>
                    <a:pt x="297981" y="2720"/>
                    <a:pt x="256508" y="12390"/>
                    <a:pt x="217237" y="29356"/>
                  </a:cubicBezTo>
                  <a:cubicBezTo>
                    <a:pt x="173691" y="48179"/>
                    <a:pt x="134794" y="75046"/>
                    <a:pt x="101610" y="109223"/>
                  </a:cubicBezTo>
                  <a:cubicBezTo>
                    <a:pt x="37688" y="175087"/>
                    <a:pt x="1612" y="261847"/>
                    <a:pt x="58" y="353499"/>
                  </a:cubicBezTo>
                  <a:cubicBezTo>
                    <a:pt x="14" y="355585"/>
                    <a:pt x="0" y="357701"/>
                    <a:pt x="0" y="359802"/>
                  </a:cubicBezTo>
                  <a:cubicBezTo>
                    <a:pt x="0" y="453900"/>
                    <a:pt x="36091" y="542904"/>
                    <a:pt x="101625" y="610409"/>
                  </a:cubicBezTo>
                  <a:cubicBezTo>
                    <a:pt x="134809" y="644587"/>
                    <a:pt x="173706" y="671439"/>
                    <a:pt x="217237" y="690247"/>
                  </a:cubicBezTo>
                  <a:cubicBezTo>
                    <a:pt x="262307" y="709717"/>
                    <a:pt x="310270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409362" y="719575"/>
                    <a:pt x="457311" y="709688"/>
                    <a:pt x="502367" y="690218"/>
                  </a:cubicBezTo>
                  <a:cubicBezTo>
                    <a:pt x="545898" y="671410"/>
                    <a:pt x="584780" y="644543"/>
                    <a:pt x="617950" y="610366"/>
                  </a:cubicBezTo>
                  <a:cubicBezTo>
                    <a:pt x="683469" y="542876"/>
                    <a:pt x="719546" y="453886"/>
                    <a:pt x="719546" y="359802"/>
                  </a:cubicBezTo>
                  <a:cubicBezTo>
                    <a:pt x="719546" y="357974"/>
                    <a:pt x="719531" y="356161"/>
                    <a:pt x="719488" y="354362"/>
                  </a:cubicBezTo>
                  <a:cubicBezTo>
                    <a:pt x="719546" y="354118"/>
                    <a:pt x="719589" y="353887"/>
                    <a:pt x="719589" y="353643"/>
                  </a:cubicBezTo>
                  <a:close/>
                  <a:moveTo>
                    <a:pt x="520383" y="528931"/>
                  </a:moveTo>
                  <a:cubicBezTo>
                    <a:pt x="534112" y="477529"/>
                    <a:pt x="541393" y="419594"/>
                    <a:pt x="541480" y="360852"/>
                  </a:cubicBezTo>
                  <a:lnTo>
                    <a:pt x="705170" y="360852"/>
                  </a:lnTo>
                  <a:cubicBezTo>
                    <a:pt x="704911" y="448345"/>
                    <a:pt x="672158" y="531191"/>
                    <a:pt x="612698" y="595041"/>
                  </a:cubicBezTo>
                  <a:cubicBezTo>
                    <a:pt x="585500" y="568145"/>
                    <a:pt x="554503" y="545955"/>
                    <a:pt x="520383" y="528931"/>
                  </a:cubicBezTo>
                  <a:close/>
                  <a:moveTo>
                    <a:pt x="296038" y="699371"/>
                  </a:moveTo>
                  <a:cubicBezTo>
                    <a:pt x="294470" y="699083"/>
                    <a:pt x="292915" y="698795"/>
                    <a:pt x="291347" y="698478"/>
                  </a:cubicBezTo>
                  <a:cubicBezTo>
                    <a:pt x="290109" y="698234"/>
                    <a:pt x="288886" y="697960"/>
                    <a:pt x="287663" y="697701"/>
                  </a:cubicBezTo>
                  <a:cubicBezTo>
                    <a:pt x="286123" y="697370"/>
                    <a:pt x="284569" y="697054"/>
                    <a:pt x="283029" y="696708"/>
                  </a:cubicBezTo>
                  <a:cubicBezTo>
                    <a:pt x="281806" y="696435"/>
                    <a:pt x="280583" y="696133"/>
                    <a:pt x="279360" y="695845"/>
                  </a:cubicBezTo>
                  <a:cubicBezTo>
                    <a:pt x="277820" y="695485"/>
                    <a:pt x="276295" y="695125"/>
                    <a:pt x="274755" y="694737"/>
                  </a:cubicBezTo>
                  <a:cubicBezTo>
                    <a:pt x="273546" y="694435"/>
                    <a:pt x="272337" y="694104"/>
                    <a:pt x="271128" y="693787"/>
                  </a:cubicBezTo>
                  <a:cubicBezTo>
                    <a:pt x="269603" y="693384"/>
                    <a:pt x="268078" y="692981"/>
                    <a:pt x="266552" y="692564"/>
                  </a:cubicBezTo>
                  <a:cubicBezTo>
                    <a:pt x="265343" y="692233"/>
                    <a:pt x="264149" y="691873"/>
                    <a:pt x="262940" y="691528"/>
                  </a:cubicBezTo>
                  <a:cubicBezTo>
                    <a:pt x="261429" y="691096"/>
                    <a:pt x="259918" y="690650"/>
                    <a:pt x="258407" y="690189"/>
                  </a:cubicBezTo>
                  <a:cubicBezTo>
                    <a:pt x="257213" y="689830"/>
                    <a:pt x="256019" y="689441"/>
                    <a:pt x="254824" y="689067"/>
                  </a:cubicBezTo>
                  <a:cubicBezTo>
                    <a:pt x="253328" y="688592"/>
                    <a:pt x="251831" y="688117"/>
                    <a:pt x="250334" y="687614"/>
                  </a:cubicBezTo>
                  <a:cubicBezTo>
                    <a:pt x="249154" y="687225"/>
                    <a:pt x="247974" y="686808"/>
                    <a:pt x="246794" y="686405"/>
                  </a:cubicBezTo>
                  <a:cubicBezTo>
                    <a:pt x="245312" y="685887"/>
                    <a:pt x="243816" y="685383"/>
                    <a:pt x="242348" y="684851"/>
                  </a:cubicBezTo>
                  <a:cubicBezTo>
                    <a:pt x="241168" y="684433"/>
                    <a:pt x="240002" y="683987"/>
                    <a:pt x="238836" y="683556"/>
                  </a:cubicBezTo>
                  <a:cubicBezTo>
                    <a:pt x="237369" y="683009"/>
                    <a:pt x="235901" y="682448"/>
                    <a:pt x="234433" y="681886"/>
                  </a:cubicBezTo>
                  <a:cubicBezTo>
                    <a:pt x="233267" y="681440"/>
                    <a:pt x="232116" y="680965"/>
                    <a:pt x="230951" y="680505"/>
                  </a:cubicBezTo>
                  <a:cubicBezTo>
                    <a:pt x="229497" y="679915"/>
                    <a:pt x="228044" y="679325"/>
                    <a:pt x="226590" y="678720"/>
                  </a:cubicBezTo>
                  <a:cubicBezTo>
                    <a:pt x="225439" y="678246"/>
                    <a:pt x="224288" y="677756"/>
                    <a:pt x="223151" y="677253"/>
                  </a:cubicBezTo>
                  <a:cubicBezTo>
                    <a:pt x="221712" y="676634"/>
                    <a:pt x="220273" y="676001"/>
                    <a:pt x="218834" y="675367"/>
                  </a:cubicBezTo>
                  <a:cubicBezTo>
                    <a:pt x="217697" y="674864"/>
                    <a:pt x="216560" y="674346"/>
                    <a:pt x="215423" y="673813"/>
                  </a:cubicBezTo>
                  <a:cubicBezTo>
                    <a:pt x="213999" y="673151"/>
                    <a:pt x="212574" y="672489"/>
                    <a:pt x="211149" y="671813"/>
                  </a:cubicBezTo>
                  <a:cubicBezTo>
                    <a:pt x="210027" y="671281"/>
                    <a:pt x="208905" y="670734"/>
                    <a:pt x="207782" y="670187"/>
                  </a:cubicBezTo>
                  <a:cubicBezTo>
                    <a:pt x="206372" y="669496"/>
                    <a:pt x="204962" y="668791"/>
                    <a:pt x="203566" y="668086"/>
                  </a:cubicBezTo>
                  <a:cubicBezTo>
                    <a:pt x="202458" y="667525"/>
                    <a:pt x="201335" y="666949"/>
                    <a:pt x="200227" y="666374"/>
                  </a:cubicBezTo>
                  <a:cubicBezTo>
                    <a:pt x="198831" y="665640"/>
                    <a:pt x="197450" y="664906"/>
                    <a:pt x="196068" y="664157"/>
                  </a:cubicBezTo>
                  <a:cubicBezTo>
                    <a:pt x="194960" y="663567"/>
                    <a:pt x="193867" y="662963"/>
                    <a:pt x="192773" y="662359"/>
                  </a:cubicBezTo>
                  <a:cubicBezTo>
                    <a:pt x="191406" y="661596"/>
                    <a:pt x="190039" y="660833"/>
                    <a:pt x="188672" y="660042"/>
                  </a:cubicBezTo>
                  <a:cubicBezTo>
                    <a:pt x="187578" y="659423"/>
                    <a:pt x="186484" y="658790"/>
                    <a:pt x="185405" y="658157"/>
                  </a:cubicBezTo>
                  <a:cubicBezTo>
                    <a:pt x="184052" y="657365"/>
                    <a:pt x="182714" y="656559"/>
                    <a:pt x="181376" y="655753"/>
                  </a:cubicBezTo>
                  <a:cubicBezTo>
                    <a:pt x="180297" y="655091"/>
                    <a:pt x="179217" y="654444"/>
                    <a:pt x="178138" y="653768"/>
                  </a:cubicBezTo>
                  <a:cubicBezTo>
                    <a:pt x="176814" y="652947"/>
                    <a:pt x="175490" y="652098"/>
                    <a:pt x="174166" y="651264"/>
                  </a:cubicBezTo>
                  <a:cubicBezTo>
                    <a:pt x="173101" y="650573"/>
                    <a:pt x="172037" y="649897"/>
                    <a:pt x="170972" y="649191"/>
                  </a:cubicBezTo>
                  <a:cubicBezTo>
                    <a:pt x="169662" y="648328"/>
                    <a:pt x="168367" y="647465"/>
                    <a:pt x="167072" y="646587"/>
                  </a:cubicBezTo>
                  <a:cubicBezTo>
                    <a:pt x="166007" y="645867"/>
                    <a:pt x="164956" y="645162"/>
                    <a:pt x="163906" y="644428"/>
                  </a:cubicBezTo>
                  <a:cubicBezTo>
                    <a:pt x="162625" y="643536"/>
                    <a:pt x="161359" y="642644"/>
                    <a:pt x="160078" y="641737"/>
                  </a:cubicBezTo>
                  <a:cubicBezTo>
                    <a:pt x="159028" y="640989"/>
                    <a:pt x="157977" y="640241"/>
                    <a:pt x="156941" y="639478"/>
                  </a:cubicBezTo>
                  <a:cubicBezTo>
                    <a:pt x="155689" y="638557"/>
                    <a:pt x="154437" y="637636"/>
                    <a:pt x="153185" y="636701"/>
                  </a:cubicBezTo>
                  <a:cubicBezTo>
                    <a:pt x="152149" y="635924"/>
                    <a:pt x="151113" y="635146"/>
                    <a:pt x="150077" y="634355"/>
                  </a:cubicBezTo>
                  <a:cubicBezTo>
                    <a:pt x="148839" y="633405"/>
                    <a:pt x="147631" y="632441"/>
                    <a:pt x="146407" y="631491"/>
                  </a:cubicBezTo>
                  <a:cubicBezTo>
                    <a:pt x="145386" y="630685"/>
                    <a:pt x="144350" y="629880"/>
                    <a:pt x="143342" y="629045"/>
                  </a:cubicBezTo>
                  <a:cubicBezTo>
                    <a:pt x="142133" y="628066"/>
                    <a:pt x="140953" y="627088"/>
                    <a:pt x="139759" y="626095"/>
                  </a:cubicBezTo>
                  <a:cubicBezTo>
                    <a:pt x="138737" y="625246"/>
                    <a:pt x="137730" y="624411"/>
                    <a:pt x="136723" y="623562"/>
                  </a:cubicBezTo>
                  <a:cubicBezTo>
                    <a:pt x="135543" y="622569"/>
                    <a:pt x="134391" y="621548"/>
                    <a:pt x="133226" y="620540"/>
                  </a:cubicBezTo>
                  <a:cubicBezTo>
                    <a:pt x="132218" y="619662"/>
                    <a:pt x="131211" y="618785"/>
                    <a:pt x="130218" y="617907"/>
                  </a:cubicBezTo>
                  <a:cubicBezTo>
                    <a:pt x="129081" y="616885"/>
                    <a:pt x="127945" y="615849"/>
                    <a:pt x="126808" y="614813"/>
                  </a:cubicBezTo>
                  <a:cubicBezTo>
                    <a:pt x="125815" y="613906"/>
                    <a:pt x="124807" y="612985"/>
                    <a:pt x="123829" y="612064"/>
                  </a:cubicBezTo>
                  <a:cubicBezTo>
                    <a:pt x="122721" y="611014"/>
                    <a:pt x="121613" y="609963"/>
                    <a:pt x="120519" y="608898"/>
                  </a:cubicBezTo>
                  <a:cubicBezTo>
                    <a:pt x="119526" y="607949"/>
                    <a:pt x="118548" y="606999"/>
                    <a:pt x="117569" y="606049"/>
                  </a:cubicBezTo>
                  <a:cubicBezTo>
                    <a:pt x="117353" y="605848"/>
                    <a:pt x="117152" y="605632"/>
                    <a:pt x="116950" y="605430"/>
                  </a:cubicBezTo>
                  <a:cubicBezTo>
                    <a:pt x="142436" y="580204"/>
                    <a:pt x="171418" y="559266"/>
                    <a:pt x="203278" y="543034"/>
                  </a:cubicBezTo>
                  <a:cubicBezTo>
                    <a:pt x="218373" y="593875"/>
                    <a:pt x="239628" y="636758"/>
                    <a:pt x="265013" y="667381"/>
                  </a:cubicBezTo>
                  <a:cubicBezTo>
                    <a:pt x="276194" y="680865"/>
                    <a:pt x="288066" y="691830"/>
                    <a:pt x="300413" y="700176"/>
                  </a:cubicBezTo>
                  <a:cubicBezTo>
                    <a:pt x="300197" y="700133"/>
                    <a:pt x="299967" y="700104"/>
                    <a:pt x="299751" y="700076"/>
                  </a:cubicBezTo>
                  <a:cubicBezTo>
                    <a:pt x="298499" y="699831"/>
                    <a:pt x="297261" y="699601"/>
                    <a:pt x="296038" y="699371"/>
                  </a:cubicBezTo>
                  <a:close/>
                  <a:moveTo>
                    <a:pt x="106906" y="595069"/>
                  </a:moveTo>
                  <a:cubicBezTo>
                    <a:pt x="47431" y="531191"/>
                    <a:pt x="14664" y="448345"/>
                    <a:pt x="14405" y="360838"/>
                  </a:cubicBezTo>
                  <a:lnTo>
                    <a:pt x="178196" y="360838"/>
                  </a:lnTo>
                  <a:cubicBezTo>
                    <a:pt x="178282" y="419579"/>
                    <a:pt x="185563" y="477500"/>
                    <a:pt x="199292" y="528888"/>
                  </a:cubicBezTo>
                  <a:cubicBezTo>
                    <a:pt x="165129" y="545941"/>
                    <a:pt x="134104" y="568159"/>
                    <a:pt x="106906" y="595069"/>
                  </a:cubicBezTo>
                  <a:close/>
                  <a:moveTo>
                    <a:pt x="106891" y="124577"/>
                  </a:moveTo>
                  <a:cubicBezTo>
                    <a:pt x="134104" y="151487"/>
                    <a:pt x="165129" y="173691"/>
                    <a:pt x="199277" y="190730"/>
                  </a:cubicBezTo>
                  <a:cubicBezTo>
                    <a:pt x="186528" y="238520"/>
                    <a:pt x="179318" y="292066"/>
                    <a:pt x="178325" y="346462"/>
                  </a:cubicBezTo>
                  <a:lnTo>
                    <a:pt x="14664" y="346462"/>
                  </a:lnTo>
                  <a:cubicBezTo>
                    <a:pt x="17801" y="263602"/>
                    <a:pt x="50337" y="185333"/>
                    <a:pt x="106891" y="124577"/>
                  </a:cubicBezTo>
                  <a:close/>
                  <a:moveTo>
                    <a:pt x="123469" y="107913"/>
                  </a:moveTo>
                  <a:cubicBezTo>
                    <a:pt x="124347" y="107079"/>
                    <a:pt x="125239" y="106273"/>
                    <a:pt x="126131" y="105452"/>
                  </a:cubicBezTo>
                  <a:cubicBezTo>
                    <a:pt x="127283" y="104402"/>
                    <a:pt x="128434" y="103337"/>
                    <a:pt x="129585" y="102301"/>
                  </a:cubicBezTo>
                  <a:cubicBezTo>
                    <a:pt x="130492" y="101481"/>
                    <a:pt x="131427" y="100675"/>
                    <a:pt x="132348" y="99869"/>
                  </a:cubicBezTo>
                  <a:cubicBezTo>
                    <a:pt x="133499" y="98847"/>
                    <a:pt x="134665" y="97840"/>
                    <a:pt x="135830" y="96833"/>
                  </a:cubicBezTo>
                  <a:cubicBezTo>
                    <a:pt x="136766" y="96027"/>
                    <a:pt x="137716" y="95250"/>
                    <a:pt x="138665" y="94458"/>
                  </a:cubicBezTo>
                  <a:cubicBezTo>
                    <a:pt x="139845" y="93480"/>
                    <a:pt x="141025" y="92501"/>
                    <a:pt x="142205" y="91537"/>
                  </a:cubicBezTo>
                  <a:cubicBezTo>
                    <a:pt x="143155" y="90760"/>
                    <a:pt x="144119" y="89997"/>
                    <a:pt x="145083" y="89220"/>
                  </a:cubicBezTo>
                  <a:cubicBezTo>
                    <a:pt x="146278" y="88270"/>
                    <a:pt x="147487" y="87321"/>
                    <a:pt x="148695" y="86385"/>
                  </a:cubicBezTo>
                  <a:cubicBezTo>
                    <a:pt x="149660" y="85637"/>
                    <a:pt x="150638" y="84889"/>
                    <a:pt x="151617" y="84155"/>
                  </a:cubicBezTo>
                  <a:cubicBezTo>
                    <a:pt x="152840" y="83234"/>
                    <a:pt x="154063" y="82313"/>
                    <a:pt x="155301" y="81406"/>
                  </a:cubicBezTo>
                  <a:cubicBezTo>
                    <a:pt x="156279" y="80687"/>
                    <a:pt x="157272" y="79967"/>
                    <a:pt x="158265" y="79248"/>
                  </a:cubicBezTo>
                  <a:cubicBezTo>
                    <a:pt x="159517" y="78341"/>
                    <a:pt x="160769" y="77463"/>
                    <a:pt x="162035" y="76571"/>
                  </a:cubicBezTo>
                  <a:cubicBezTo>
                    <a:pt x="163028" y="75880"/>
                    <a:pt x="164021" y="75190"/>
                    <a:pt x="165014" y="74499"/>
                  </a:cubicBezTo>
                  <a:cubicBezTo>
                    <a:pt x="166295" y="73621"/>
                    <a:pt x="167590" y="72758"/>
                    <a:pt x="168871" y="71894"/>
                  </a:cubicBezTo>
                  <a:cubicBezTo>
                    <a:pt x="169864" y="71232"/>
                    <a:pt x="170871" y="70570"/>
                    <a:pt x="171878" y="69923"/>
                  </a:cubicBezTo>
                  <a:cubicBezTo>
                    <a:pt x="173202" y="69074"/>
                    <a:pt x="174526" y="68225"/>
                    <a:pt x="175850" y="67390"/>
                  </a:cubicBezTo>
                  <a:cubicBezTo>
                    <a:pt x="176843" y="66757"/>
                    <a:pt x="177836" y="66138"/>
                    <a:pt x="178843" y="65519"/>
                  </a:cubicBezTo>
                  <a:cubicBezTo>
                    <a:pt x="180210" y="64685"/>
                    <a:pt x="181592" y="63850"/>
                    <a:pt x="182959" y="63030"/>
                  </a:cubicBezTo>
                  <a:cubicBezTo>
                    <a:pt x="183937" y="62440"/>
                    <a:pt x="184916" y="61850"/>
                    <a:pt x="185909" y="61274"/>
                  </a:cubicBezTo>
                  <a:cubicBezTo>
                    <a:pt x="187333" y="60439"/>
                    <a:pt x="188772" y="59634"/>
                    <a:pt x="190212" y="58813"/>
                  </a:cubicBezTo>
                  <a:cubicBezTo>
                    <a:pt x="191176" y="58266"/>
                    <a:pt x="192125" y="57720"/>
                    <a:pt x="193090" y="57202"/>
                  </a:cubicBezTo>
                  <a:cubicBezTo>
                    <a:pt x="194601" y="56367"/>
                    <a:pt x="196126" y="55561"/>
                    <a:pt x="197651" y="54741"/>
                  </a:cubicBezTo>
                  <a:cubicBezTo>
                    <a:pt x="198558" y="54266"/>
                    <a:pt x="199465" y="53762"/>
                    <a:pt x="200371" y="53287"/>
                  </a:cubicBezTo>
                  <a:cubicBezTo>
                    <a:pt x="202026" y="52424"/>
                    <a:pt x="203681" y="51604"/>
                    <a:pt x="205350" y="50769"/>
                  </a:cubicBezTo>
                  <a:cubicBezTo>
                    <a:pt x="206156" y="50366"/>
                    <a:pt x="206947" y="49949"/>
                    <a:pt x="207768" y="49560"/>
                  </a:cubicBezTo>
                  <a:cubicBezTo>
                    <a:pt x="209710" y="48611"/>
                    <a:pt x="211682" y="47675"/>
                    <a:pt x="213639" y="46769"/>
                  </a:cubicBezTo>
                  <a:cubicBezTo>
                    <a:pt x="214171" y="46524"/>
                    <a:pt x="214704" y="46251"/>
                    <a:pt x="215251" y="46006"/>
                  </a:cubicBezTo>
                  <a:cubicBezTo>
                    <a:pt x="217783" y="44840"/>
                    <a:pt x="220331" y="43703"/>
                    <a:pt x="222906" y="42581"/>
                  </a:cubicBezTo>
                  <a:cubicBezTo>
                    <a:pt x="247859" y="31803"/>
                    <a:pt x="273733" y="24104"/>
                    <a:pt x="300298" y="19499"/>
                  </a:cubicBezTo>
                  <a:cubicBezTo>
                    <a:pt x="287965" y="27845"/>
                    <a:pt x="276107" y="38796"/>
                    <a:pt x="264955" y="52266"/>
                  </a:cubicBezTo>
                  <a:cubicBezTo>
                    <a:pt x="239585" y="82903"/>
                    <a:pt x="218330" y="125757"/>
                    <a:pt x="203235" y="176598"/>
                  </a:cubicBezTo>
                  <a:cubicBezTo>
                    <a:pt x="171375" y="160395"/>
                    <a:pt x="142392" y="139457"/>
                    <a:pt x="116893" y="114231"/>
                  </a:cubicBezTo>
                  <a:cubicBezTo>
                    <a:pt x="117080" y="114043"/>
                    <a:pt x="117267" y="113856"/>
                    <a:pt x="117454" y="113669"/>
                  </a:cubicBezTo>
                  <a:cubicBezTo>
                    <a:pt x="118303" y="112835"/>
                    <a:pt x="119152" y="112029"/>
                    <a:pt x="120001" y="111209"/>
                  </a:cubicBezTo>
                  <a:cubicBezTo>
                    <a:pt x="121167" y="110115"/>
                    <a:pt x="122318" y="109007"/>
                    <a:pt x="123469" y="107913"/>
                  </a:cubicBezTo>
                  <a:close/>
                  <a:moveTo>
                    <a:pt x="366997" y="491257"/>
                  </a:moveTo>
                  <a:lnTo>
                    <a:pt x="366997" y="360838"/>
                  </a:lnTo>
                  <a:lnTo>
                    <a:pt x="527089" y="360838"/>
                  </a:lnTo>
                  <a:cubicBezTo>
                    <a:pt x="527003" y="417377"/>
                    <a:pt x="520139" y="473082"/>
                    <a:pt x="507173" y="522657"/>
                  </a:cubicBezTo>
                  <a:cubicBezTo>
                    <a:pt x="462952" y="502741"/>
                    <a:pt x="415866" y="492207"/>
                    <a:pt x="366997" y="491257"/>
                  </a:cubicBezTo>
                  <a:close/>
                  <a:moveTo>
                    <a:pt x="352607" y="213970"/>
                  </a:moveTo>
                  <a:cubicBezTo>
                    <a:pt x="305061" y="213020"/>
                    <a:pt x="259300" y="202587"/>
                    <a:pt x="216373" y="182944"/>
                  </a:cubicBezTo>
                  <a:cubicBezTo>
                    <a:pt x="245470" y="83191"/>
                    <a:pt x="296873" y="19902"/>
                    <a:pt x="352607" y="14764"/>
                  </a:cubicBezTo>
                  <a:lnTo>
                    <a:pt x="352607" y="213970"/>
                  </a:lnTo>
                  <a:close/>
                  <a:moveTo>
                    <a:pt x="212502" y="196989"/>
                  </a:moveTo>
                  <a:cubicBezTo>
                    <a:pt x="256695" y="216891"/>
                    <a:pt x="303751" y="227411"/>
                    <a:pt x="352607" y="228346"/>
                  </a:cubicBezTo>
                  <a:lnTo>
                    <a:pt x="352607" y="346447"/>
                  </a:lnTo>
                  <a:lnTo>
                    <a:pt x="192715" y="346447"/>
                  </a:lnTo>
                  <a:cubicBezTo>
                    <a:pt x="193694" y="294282"/>
                    <a:pt x="200486" y="242952"/>
                    <a:pt x="212502" y="196989"/>
                  </a:cubicBezTo>
                  <a:close/>
                  <a:moveTo>
                    <a:pt x="352607" y="360838"/>
                  </a:moveTo>
                  <a:lnTo>
                    <a:pt x="352607" y="491257"/>
                  </a:lnTo>
                  <a:cubicBezTo>
                    <a:pt x="303780" y="492193"/>
                    <a:pt x="256724" y="502727"/>
                    <a:pt x="212502" y="522628"/>
                  </a:cubicBezTo>
                  <a:cubicBezTo>
                    <a:pt x="199536" y="473082"/>
                    <a:pt x="192658" y="417377"/>
                    <a:pt x="192586" y="360838"/>
                  </a:cubicBezTo>
                  <a:lnTo>
                    <a:pt x="352607" y="360838"/>
                  </a:lnTo>
                  <a:close/>
                  <a:moveTo>
                    <a:pt x="352607" y="505648"/>
                  </a:moveTo>
                  <a:lnTo>
                    <a:pt x="352607" y="704868"/>
                  </a:lnTo>
                  <a:cubicBezTo>
                    <a:pt x="296930" y="699802"/>
                    <a:pt x="245485" y="636499"/>
                    <a:pt x="216373" y="536688"/>
                  </a:cubicBezTo>
                  <a:cubicBezTo>
                    <a:pt x="259328" y="517031"/>
                    <a:pt x="305090" y="506612"/>
                    <a:pt x="352607" y="505648"/>
                  </a:cubicBezTo>
                  <a:close/>
                  <a:moveTo>
                    <a:pt x="366997" y="346447"/>
                  </a:moveTo>
                  <a:lnTo>
                    <a:pt x="366997" y="228346"/>
                  </a:lnTo>
                  <a:cubicBezTo>
                    <a:pt x="415866" y="227396"/>
                    <a:pt x="462952" y="216862"/>
                    <a:pt x="507159" y="196946"/>
                  </a:cubicBezTo>
                  <a:cubicBezTo>
                    <a:pt x="519175" y="242895"/>
                    <a:pt x="525981" y="294254"/>
                    <a:pt x="526960" y="346447"/>
                  </a:cubicBezTo>
                  <a:lnTo>
                    <a:pt x="366997" y="346447"/>
                  </a:lnTo>
                  <a:close/>
                  <a:moveTo>
                    <a:pt x="366997" y="213970"/>
                  </a:moveTo>
                  <a:lnTo>
                    <a:pt x="366997" y="14750"/>
                  </a:lnTo>
                  <a:cubicBezTo>
                    <a:pt x="422687" y="19772"/>
                    <a:pt x="474147" y="83075"/>
                    <a:pt x="503288" y="182901"/>
                  </a:cubicBezTo>
                  <a:cubicBezTo>
                    <a:pt x="460347" y="202573"/>
                    <a:pt x="414571" y="213006"/>
                    <a:pt x="366997" y="213970"/>
                  </a:cubicBezTo>
                  <a:close/>
                  <a:moveTo>
                    <a:pt x="366997" y="505648"/>
                  </a:moveTo>
                  <a:cubicBezTo>
                    <a:pt x="414557" y="506598"/>
                    <a:pt x="460347" y="517045"/>
                    <a:pt x="503302" y="536702"/>
                  </a:cubicBezTo>
                  <a:cubicBezTo>
                    <a:pt x="474176" y="636499"/>
                    <a:pt x="422745" y="699788"/>
                    <a:pt x="366997" y="704853"/>
                  </a:cubicBezTo>
                  <a:lnTo>
                    <a:pt x="366997" y="505648"/>
                  </a:lnTo>
                  <a:close/>
                  <a:moveTo>
                    <a:pt x="541350" y="346447"/>
                  </a:moveTo>
                  <a:cubicBezTo>
                    <a:pt x="540357" y="292023"/>
                    <a:pt x="533133" y="238462"/>
                    <a:pt x="520383" y="190672"/>
                  </a:cubicBezTo>
                  <a:cubicBezTo>
                    <a:pt x="554503" y="173648"/>
                    <a:pt x="585500" y="151458"/>
                    <a:pt x="612683" y="124563"/>
                  </a:cubicBezTo>
                  <a:cubicBezTo>
                    <a:pt x="669237" y="185319"/>
                    <a:pt x="701759" y="263573"/>
                    <a:pt x="704925" y="346447"/>
                  </a:cubicBezTo>
                  <a:lnTo>
                    <a:pt x="541350" y="346447"/>
                  </a:lnTo>
                  <a:close/>
                  <a:moveTo>
                    <a:pt x="496668" y="42595"/>
                  </a:moveTo>
                  <a:cubicBezTo>
                    <a:pt x="499215" y="43689"/>
                    <a:pt x="501748" y="44826"/>
                    <a:pt x="504252" y="45992"/>
                  </a:cubicBezTo>
                  <a:cubicBezTo>
                    <a:pt x="505087" y="46380"/>
                    <a:pt x="505921" y="46783"/>
                    <a:pt x="506756" y="47186"/>
                  </a:cubicBezTo>
                  <a:cubicBezTo>
                    <a:pt x="508425" y="47963"/>
                    <a:pt x="510080" y="48754"/>
                    <a:pt x="511735" y="49560"/>
                  </a:cubicBezTo>
                  <a:cubicBezTo>
                    <a:pt x="512742" y="50050"/>
                    <a:pt x="513721" y="50568"/>
                    <a:pt x="514714" y="51057"/>
                  </a:cubicBezTo>
                  <a:cubicBezTo>
                    <a:pt x="516182" y="51791"/>
                    <a:pt x="517649" y="52525"/>
                    <a:pt x="519117" y="53287"/>
                  </a:cubicBezTo>
                  <a:cubicBezTo>
                    <a:pt x="520168" y="53834"/>
                    <a:pt x="521218" y="54410"/>
                    <a:pt x="522269" y="54957"/>
                  </a:cubicBezTo>
                  <a:cubicBezTo>
                    <a:pt x="523650" y="55691"/>
                    <a:pt x="525032" y="56425"/>
                    <a:pt x="526399" y="57173"/>
                  </a:cubicBezTo>
                  <a:cubicBezTo>
                    <a:pt x="527478" y="57763"/>
                    <a:pt x="528543" y="58367"/>
                    <a:pt x="529608" y="58972"/>
                  </a:cubicBezTo>
                  <a:cubicBezTo>
                    <a:pt x="530932" y="59720"/>
                    <a:pt x="532270" y="60468"/>
                    <a:pt x="533579" y="61245"/>
                  </a:cubicBezTo>
                  <a:cubicBezTo>
                    <a:pt x="534659" y="61878"/>
                    <a:pt x="535724" y="62512"/>
                    <a:pt x="536788" y="63159"/>
                  </a:cubicBezTo>
                  <a:cubicBezTo>
                    <a:pt x="538084" y="63922"/>
                    <a:pt x="539364" y="64699"/>
                    <a:pt x="540645" y="65490"/>
                  </a:cubicBezTo>
                  <a:cubicBezTo>
                    <a:pt x="541724" y="66152"/>
                    <a:pt x="542789" y="66829"/>
                    <a:pt x="543854" y="67505"/>
                  </a:cubicBezTo>
                  <a:cubicBezTo>
                    <a:pt x="545106" y="68297"/>
                    <a:pt x="546358" y="69088"/>
                    <a:pt x="547610" y="69894"/>
                  </a:cubicBezTo>
                  <a:cubicBezTo>
                    <a:pt x="548675" y="70585"/>
                    <a:pt x="549740" y="71290"/>
                    <a:pt x="550805" y="71995"/>
                  </a:cubicBezTo>
                  <a:cubicBezTo>
                    <a:pt x="552028" y="72815"/>
                    <a:pt x="553251" y="73635"/>
                    <a:pt x="554474" y="74456"/>
                  </a:cubicBezTo>
                  <a:cubicBezTo>
                    <a:pt x="555525" y="75175"/>
                    <a:pt x="556575" y="75909"/>
                    <a:pt x="557626" y="76643"/>
                  </a:cubicBezTo>
                  <a:cubicBezTo>
                    <a:pt x="558834" y="77492"/>
                    <a:pt x="560029" y="78341"/>
                    <a:pt x="561223" y="79190"/>
                  </a:cubicBezTo>
                  <a:cubicBezTo>
                    <a:pt x="562259" y="79938"/>
                    <a:pt x="563296" y="80687"/>
                    <a:pt x="564332" y="81449"/>
                  </a:cubicBezTo>
                  <a:cubicBezTo>
                    <a:pt x="565512" y="82327"/>
                    <a:pt x="566692" y="83205"/>
                    <a:pt x="567872" y="84097"/>
                  </a:cubicBezTo>
                  <a:cubicBezTo>
                    <a:pt x="568893" y="84874"/>
                    <a:pt x="569915" y="85651"/>
                    <a:pt x="570922" y="86428"/>
                  </a:cubicBezTo>
                  <a:cubicBezTo>
                    <a:pt x="572088" y="87335"/>
                    <a:pt x="573254" y="88242"/>
                    <a:pt x="574405" y="89163"/>
                  </a:cubicBezTo>
                  <a:cubicBezTo>
                    <a:pt x="575398" y="89954"/>
                    <a:pt x="576405" y="90745"/>
                    <a:pt x="577384" y="91551"/>
                  </a:cubicBezTo>
                  <a:cubicBezTo>
                    <a:pt x="578535" y="92487"/>
                    <a:pt x="579686" y="93451"/>
                    <a:pt x="580837" y="94401"/>
                  </a:cubicBezTo>
                  <a:cubicBezTo>
                    <a:pt x="581801" y="95206"/>
                    <a:pt x="582780" y="96027"/>
                    <a:pt x="583744" y="96847"/>
                  </a:cubicBezTo>
                  <a:cubicBezTo>
                    <a:pt x="584895" y="97826"/>
                    <a:pt x="586032" y="98818"/>
                    <a:pt x="587169" y="99826"/>
                  </a:cubicBezTo>
                  <a:cubicBezTo>
                    <a:pt x="588104" y="100646"/>
                    <a:pt x="589054" y="101466"/>
                    <a:pt x="589990" y="102301"/>
                  </a:cubicBezTo>
                  <a:cubicBezTo>
                    <a:pt x="591141" y="103323"/>
                    <a:pt x="592263" y="104373"/>
                    <a:pt x="593400" y="105409"/>
                  </a:cubicBezTo>
                  <a:cubicBezTo>
                    <a:pt x="594307" y="106244"/>
                    <a:pt x="595213" y="107064"/>
                    <a:pt x="596105" y="107899"/>
                  </a:cubicBezTo>
                  <a:cubicBezTo>
                    <a:pt x="597257" y="108992"/>
                    <a:pt x="598408" y="110100"/>
                    <a:pt x="599545" y="111194"/>
                  </a:cubicBezTo>
                  <a:cubicBezTo>
                    <a:pt x="600394" y="112014"/>
                    <a:pt x="601257" y="112835"/>
                    <a:pt x="602092" y="113655"/>
                  </a:cubicBezTo>
                  <a:cubicBezTo>
                    <a:pt x="602279" y="113842"/>
                    <a:pt x="602466" y="114029"/>
                    <a:pt x="602653" y="114216"/>
                  </a:cubicBezTo>
                  <a:cubicBezTo>
                    <a:pt x="577182" y="139428"/>
                    <a:pt x="548214" y="160337"/>
                    <a:pt x="516397" y="176541"/>
                  </a:cubicBezTo>
                  <a:cubicBezTo>
                    <a:pt x="501302" y="125700"/>
                    <a:pt x="480033" y="82845"/>
                    <a:pt x="454648" y="52223"/>
                  </a:cubicBezTo>
                  <a:cubicBezTo>
                    <a:pt x="443510" y="38782"/>
                    <a:pt x="431667" y="27845"/>
                    <a:pt x="419349" y="19499"/>
                  </a:cubicBezTo>
                  <a:cubicBezTo>
                    <a:pt x="445885" y="24133"/>
                    <a:pt x="471744" y="31831"/>
                    <a:pt x="496668" y="42595"/>
                  </a:cubicBezTo>
                  <a:close/>
                  <a:moveTo>
                    <a:pt x="419392" y="700076"/>
                  </a:moveTo>
                  <a:cubicBezTo>
                    <a:pt x="431710" y="691744"/>
                    <a:pt x="443539" y="680807"/>
                    <a:pt x="454677" y="667366"/>
                  </a:cubicBezTo>
                  <a:cubicBezTo>
                    <a:pt x="480062" y="636744"/>
                    <a:pt x="501316" y="593875"/>
                    <a:pt x="516426" y="543034"/>
                  </a:cubicBezTo>
                  <a:cubicBezTo>
                    <a:pt x="548243" y="559237"/>
                    <a:pt x="577197" y="580147"/>
                    <a:pt x="602682" y="605358"/>
                  </a:cubicBezTo>
                  <a:cubicBezTo>
                    <a:pt x="602509" y="605531"/>
                    <a:pt x="602322" y="605718"/>
                    <a:pt x="602149" y="605891"/>
                  </a:cubicBezTo>
                  <a:cubicBezTo>
                    <a:pt x="601272" y="606754"/>
                    <a:pt x="600379" y="607603"/>
                    <a:pt x="599487" y="608467"/>
                  </a:cubicBezTo>
                  <a:cubicBezTo>
                    <a:pt x="598379" y="609532"/>
                    <a:pt x="597271" y="610611"/>
                    <a:pt x="596149" y="611661"/>
                  </a:cubicBezTo>
                  <a:cubicBezTo>
                    <a:pt x="595228" y="612525"/>
                    <a:pt x="594307" y="613374"/>
                    <a:pt x="593386" y="614223"/>
                  </a:cubicBezTo>
                  <a:cubicBezTo>
                    <a:pt x="592278" y="615245"/>
                    <a:pt x="591155" y="616266"/>
                    <a:pt x="590033" y="617274"/>
                  </a:cubicBezTo>
                  <a:cubicBezTo>
                    <a:pt x="589083" y="618123"/>
                    <a:pt x="588133" y="618957"/>
                    <a:pt x="587183" y="619792"/>
                  </a:cubicBezTo>
                  <a:cubicBezTo>
                    <a:pt x="586061" y="620785"/>
                    <a:pt x="584939" y="621763"/>
                    <a:pt x="583802" y="622728"/>
                  </a:cubicBezTo>
                  <a:cubicBezTo>
                    <a:pt x="582838" y="623562"/>
                    <a:pt x="581845" y="624368"/>
                    <a:pt x="580866" y="625188"/>
                  </a:cubicBezTo>
                  <a:cubicBezTo>
                    <a:pt x="579729" y="626138"/>
                    <a:pt x="578592" y="627088"/>
                    <a:pt x="577441" y="628023"/>
                  </a:cubicBezTo>
                  <a:cubicBezTo>
                    <a:pt x="576448" y="628829"/>
                    <a:pt x="575441" y="629635"/>
                    <a:pt x="574448" y="630426"/>
                  </a:cubicBezTo>
                  <a:cubicBezTo>
                    <a:pt x="573297" y="631347"/>
                    <a:pt x="572131" y="632254"/>
                    <a:pt x="570966" y="633161"/>
                  </a:cubicBezTo>
                  <a:cubicBezTo>
                    <a:pt x="569958" y="633952"/>
                    <a:pt x="568936" y="634729"/>
                    <a:pt x="567915" y="635492"/>
                  </a:cubicBezTo>
                  <a:cubicBezTo>
                    <a:pt x="566749" y="636384"/>
                    <a:pt x="565569" y="637262"/>
                    <a:pt x="564389" y="638125"/>
                  </a:cubicBezTo>
                  <a:cubicBezTo>
                    <a:pt x="563353" y="638888"/>
                    <a:pt x="562317" y="639636"/>
                    <a:pt x="561281" y="640399"/>
                  </a:cubicBezTo>
                  <a:cubicBezTo>
                    <a:pt x="560086" y="641262"/>
                    <a:pt x="558892" y="642111"/>
                    <a:pt x="557683" y="642946"/>
                  </a:cubicBezTo>
                  <a:cubicBezTo>
                    <a:pt x="556633" y="643680"/>
                    <a:pt x="555582" y="644414"/>
                    <a:pt x="554532" y="645133"/>
                  </a:cubicBezTo>
                  <a:cubicBezTo>
                    <a:pt x="553309" y="645968"/>
                    <a:pt x="552085" y="646788"/>
                    <a:pt x="550862" y="647608"/>
                  </a:cubicBezTo>
                  <a:cubicBezTo>
                    <a:pt x="549797" y="648314"/>
                    <a:pt x="548747" y="649019"/>
                    <a:pt x="547682" y="649710"/>
                  </a:cubicBezTo>
                  <a:cubicBezTo>
                    <a:pt x="546430" y="650515"/>
                    <a:pt x="545178" y="651321"/>
                    <a:pt x="543926" y="652113"/>
                  </a:cubicBezTo>
                  <a:cubicBezTo>
                    <a:pt x="542861" y="652789"/>
                    <a:pt x="541796" y="653465"/>
                    <a:pt x="540717" y="654113"/>
                  </a:cubicBezTo>
                  <a:cubicBezTo>
                    <a:pt x="539436" y="654904"/>
                    <a:pt x="538156" y="655667"/>
                    <a:pt x="536860" y="656444"/>
                  </a:cubicBezTo>
                  <a:cubicBezTo>
                    <a:pt x="535781" y="657092"/>
                    <a:pt x="534716" y="657725"/>
                    <a:pt x="533637" y="658358"/>
                  </a:cubicBezTo>
                  <a:cubicBezTo>
                    <a:pt x="532328" y="659121"/>
                    <a:pt x="530989" y="659869"/>
                    <a:pt x="529665" y="660617"/>
                  </a:cubicBezTo>
                  <a:cubicBezTo>
                    <a:pt x="528600" y="661222"/>
                    <a:pt x="527536" y="661826"/>
                    <a:pt x="526456" y="662416"/>
                  </a:cubicBezTo>
                  <a:cubicBezTo>
                    <a:pt x="525075" y="663179"/>
                    <a:pt x="523693" y="663913"/>
                    <a:pt x="522297" y="664647"/>
                  </a:cubicBezTo>
                  <a:cubicBezTo>
                    <a:pt x="521261" y="665208"/>
                    <a:pt x="520211" y="665769"/>
                    <a:pt x="519175" y="666316"/>
                  </a:cubicBezTo>
                  <a:cubicBezTo>
                    <a:pt x="517707" y="667079"/>
                    <a:pt x="516239" y="667813"/>
                    <a:pt x="514757" y="668561"/>
                  </a:cubicBezTo>
                  <a:cubicBezTo>
                    <a:pt x="513764" y="669064"/>
                    <a:pt x="512785" y="669568"/>
                    <a:pt x="511792" y="670057"/>
                  </a:cubicBezTo>
                  <a:cubicBezTo>
                    <a:pt x="510138" y="670863"/>
                    <a:pt x="508468" y="671655"/>
                    <a:pt x="506799" y="672432"/>
                  </a:cubicBezTo>
                  <a:cubicBezTo>
                    <a:pt x="505964" y="672820"/>
                    <a:pt x="505144" y="673223"/>
                    <a:pt x="504295" y="673612"/>
                  </a:cubicBezTo>
                  <a:cubicBezTo>
                    <a:pt x="501777" y="674763"/>
                    <a:pt x="499258" y="675900"/>
                    <a:pt x="496711" y="677008"/>
                  </a:cubicBezTo>
                  <a:cubicBezTo>
                    <a:pt x="471759" y="687786"/>
                    <a:pt x="445928" y="695471"/>
                    <a:pt x="419392" y="700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29"/>
          <p:cNvGrpSpPr/>
          <p:nvPr/>
        </p:nvGrpSpPr>
        <p:grpSpPr>
          <a:xfrm>
            <a:off x="3997778" y="3864402"/>
            <a:ext cx="258375" cy="480028"/>
            <a:chOff x="3997778" y="3864402"/>
            <a:chExt cx="258375" cy="480028"/>
          </a:xfrm>
        </p:grpSpPr>
        <p:sp>
          <p:nvSpPr>
            <p:cNvPr id="1369" name="Google Shape;1369;p29"/>
            <p:cNvSpPr/>
            <p:nvPr/>
          </p:nvSpPr>
          <p:spPr>
            <a:xfrm>
              <a:off x="4002584" y="3869205"/>
              <a:ext cx="248764" cy="470420"/>
            </a:xfrm>
            <a:custGeom>
              <a:rect b="b" l="l" r="r" t="t"/>
              <a:pathLst>
                <a:path extrusionOk="0" h="940840" w="497528">
                  <a:moveTo>
                    <a:pt x="475807" y="940840"/>
                  </a:moveTo>
                  <a:lnTo>
                    <a:pt x="21702" y="940840"/>
                  </a:lnTo>
                  <a:cubicBezTo>
                    <a:pt x="9726" y="940840"/>
                    <a:pt x="0" y="931136"/>
                    <a:pt x="0" y="919146"/>
                  </a:cubicBezTo>
                  <a:lnTo>
                    <a:pt x="0" y="21695"/>
                  </a:lnTo>
                  <a:cubicBezTo>
                    <a:pt x="0" y="9704"/>
                    <a:pt x="9707" y="0"/>
                    <a:pt x="21702" y="0"/>
                  </a:cubicBezTo>
                  <a:lnTo>
                    <a:pt x="475826" y="0"/>
                  </a:lnTo>
                  <a:cubicBezTo>
                    <a:pt x="487802" y="0"/>
                    <a:pt x="497528" y="9704"/>
                    <a:pt x="497528" y="21695"/>
                  </a:cubicBezTo>
                  <a:lnTo>
                    <a:pt x="497528" y="919146"/>
                  </a:lnTo>
                  <a:cubicBezTo>
                    <a:pt x="497509" y="931117"/>
                    <a:pt x="487802" y="940840"/>
                    <a:pt x="475807" y="940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3997778" y="3864402"/>
              <a:ext cx="258375" cy="480028"/>
            </a:xfrm>
            <a:custGeom>
              <a:rect b="b" l="l" r="r" t="t"/>
              <a:pathLst>
                <a:path extrusionOk="0" h="960055" w="516750">
                  <a:moveTo>
                    <a:pt x="485418" y="0"/>
                  </a:moveTo>
                  <a:lnTo>
                    <a:pt x="366702" y="0"/>
                  </a:lnTo>
                  <a:lnTo>
                    <a:pt x="150029" y="0"/>
                  </a:lnTo>
                  <a:lnTo>
                    <a:pt x="31313" y="0"/>
                  </a:lnTo>
                  <a:cubicBezTo>
                    <a:pt x="14051" y="0"/>
                    <a:pt x="0" y="14047"/>
                    <a:pt x="0" y="31302"/>
                  </a:cubicBezTo>
                  <a:lnTo>
                    <a:pt x="0" y="928753"/>
                  </a:lnTo>
                  <a:cubicBezTo>
                    <a:pt x="0" y="946009"/>
                    <a:pt x="14051" y="960056"/>
                    <a:pt x="31313" y="960056"/>
                  </a:cubicBezTo>
                  <a:lnTo>
                    <a:pt x="485437" y="960056"/>
                  </a:lnTo>
                  <a:cubicBezTo>
                    <a:pt x="502699" y="960056"/>
                    <a:pt x="516750" y="946009"/>
                    <a:pt x="516750" y="928753"/>
                  </a:cubicBezTo>
                  <a:lnTo>
                    <a:pt x="516750" y="31302"/>
                  </a:lnTo>
                  <a:cubicBezTo>
                    <a:pt x="516731" y="14047"/>
                    <a:pt x="502699" y="0"/>
                    <a:pt x="485418" y="0"/>
                  </a:cubicBezTo>
                  <a:close/>
                  <a:moveTo>
                    <a:pt x="357091" y="19216"/>
                  </a:moveTo>
                  <a:lnTo>
                    <a:pt x="357091" y="61106"/>
                  </a:lnTo>
                  <a:lnTo>
                    <a:pt x="159640" y="61106"/>
                  </a:lnTo>
                  <a:lnTo>
                    <a:pt x="159640" y="19216"/>
                  </a:lnTo>
                  <a:lnTo>
                    <a:pt x="357091" y="19216"/>
                  </a:lnTo>
                  <a:close/>
                  <a:moveTo>
                    <a:pt x="31313" y="19216"/>
                  </a:moveTo>
                  <a:lnTo>
                    <a:pt x="140418" y="19216"/>
                  </a:lnTo>
                  <a:lnTo>
                    <a:pt x="140418" y="70714"/>
                  </a:lnTo>
                  <a:cubicBezTo>
                    <a:pt x="140418" y="76017"/>
                    <a:pt x="144724" y="80322"/>
                    <a:pt x="150029" y="80322"/>
                  </a:cubicBezTo>
                  <a:lnTo>
                    <a:pt x="366702" y="80322"/>
                  </a:lnTo>
                  <a:cubicBezTo>
                    <a:pt x="372007" y="80322"/>
                    <a:pt x="376313" y="76017"/>
                    <a:pt x="376313" y="70714"/>
                  </a:cubicBezTo>
                  <a:lnTo>
                    <a:pt x="376313" y="19216"/>
                  </a:lnTo>
                  <a:lnTo>
                    <a:pt x="485418" y="19216"/>
                  </a:lnTo>
                  <a:cubicBezTo>
                    <a:pt x="492088" y="19216"/>
                    <a:pt x="497509" y="24635"/>
                    <a:pt x="497509" y="31302"/>
                  </a:cubicBezTo>
                  <a:lnTo>
                    <a:pt x="497509" y="835461"/>
                  </a:lnTo>
                  <a:lnTo>
                    <a:pt x="19222" y="835461"/>
                  </a:lnTo>
                  <a:lnTo>
                    <a:pt x="19222" y="31302"/>
                  </a:lnTo>
                  <a:cubicBezTo>
                    <a:pt x="19222" y="24635"/>
                    <a:pt x="24643" y="19216"/>
                    <a:pt x="31313" y="19216"/>
                  </a:cubicBezTo>
                  <a:close/>
                  <a:moveTo>
                    <a:pt x="485418" y="940840"/>
                  </a:moveTo>
                  <a:lnTo>
                    <a:pt x="31313" y="940840"/>
                  </a:lnTo>
                  <a:cubicBezTo>
                    <a:pt x="24643" y="940840"/>
                    <a:pt x="19222" y="935421"/>
                    <a:pt x="19222" y="928753"/>
                  </a:cubicBezTo>
                  <a:lnTo>
                    <a:pt x="19222" y="854677"/>
                  </a:lnTo>
                  <a:lnTo>
                    <a:pt x="497509" y="854677"/>
                  </a:lnTo>
                  <a:lnTo>
                    <a:pt x="497509" y="928753"/>
                  </a:lnTo>
                  <a:cubicBezTo>
                    <a:pt x="497509" y="935402"/>
                    <a:pt x="492088" y="940840"/>
                    <a:pt x="485418" y="940840"/>
                  </a:cubicBezTo>
                  <a:close/>
                  <a:moveTo>
                    <a:pt x="337772" y="897739"/>
                  </a:moveTo>
                  <a:cubicBezTo>
                    <a:pt x="337772" y="903043"/>
                    <a:pt x="333467" y="907347"/>
                    <a:pt x="328161" y="907347"/>
                  </a:cubicBezTo>
                  <a:lnTo>
                    <a:pt x="188570" y="907347"/>
                  </a:lnTo>
                  <a:cubicBezTo>
                    <a:pt x="183264" y="907347"/>
                    <a:pt x="178959" y="903043"/>
                    <a:pt x="178959" y="897739"/>
                  </a:cubicBezTo>
                  <a:cubicBezTo>
                    <a:pt x="178959" y="892436"/>
                    <a:pt x="183264" y="888131"/>
                    <a:pt x="188570" y="888131"/>
                  </a:cubicBezTo>
                  <a:lnTo>
                    <a:pt x="328161" y="888131"/>
                  </a:lnTo>
                  <a:cubicBezTo>
                    <a:pt x="333467" y="888131"/>
                    <a:pt x="337772" y="892436"/>
                    <a:pt x="337772" y="897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29"/>
          <p:cNvGrpSpPr/>
          <p:nvPr/>
        </p:nvGrpSpPr>
        <p:grpSpPr>
          <a:xfrm>
            <a:off x="5811037" y="3900980"/>
            <a:ext cx="205340" cy="407340"/>
            <a:chOff x="5811037" y="3900980"/>
            <a:chExt cx="205340" cy="407340"/>
          </a:xfrm>
        </p:grpSpPr>
        <p:sp>
          <p:nvSpPr>
            <p:cNvPr id="1372" name="Google Shape;1372;p29"/>
            <p:cNvSpPr/>
            <p:nvPr/>
          </p:nvSpPr>
          <p:spPr>
            <a:xfrm>
              <a:off x="5815107" y="3905068"/>
              <a:ext cx="197206" cy="399182"/>
            </a:xfrm>
            <a:custGeom>
              <a:rect b="b" l="l" r="r" t="t"/>
              <a:pathLst>
                <a:path extrusionOk="0" h="798363" w="394412">
                  <a:moveTo>
                    <a:pt x="393902" y="284056"/>
                  </a:moveTo>
                  <a:cubicBezTo>
                    <a:pt x="382850" y="311797"/>
                    <a:pt x="372221" y="338544"/>
                    <a:pt x="361575" y="365275"/>
                  </a:cubicBezTo>
                  <a:cubicBezTo>
                    <a:pt x="357880" y="374560"/>
                    <a:pt x="353925" y="383747"/>
                    <a:pt x="350604" y="393146"/>
                  </a:cubicBezTo>
                  <a:cubicBezTo>
                    <a:pt x="348944" y="397837"/>
                    <a:pt x="346486" y="399303"/>
                    <a:pt x="341554" y="399255"/>
                  </a:cubicBezTo>
                  <a:cubicBezTo>
                    <a:pt x="314061" y="399010"/>
                    <a:pt x="286552" y="399450"/>
                    <a:pt x="259059" y="398945"/>
                  </a:cubicBezTo>
                  <a:cubicBezTo>
                    <a:pt x="251002" y="398799"/>
                    <a:pt x="248495" y="400379"/>
                    <a:pt x="248511" y="409142"/>
                  </a:cubicBezTo>
                  <a:cubicBezTo>
                    <a:pt x="248853" y="535352"/>
                    <a:pt x="248658" y="661562"/>
                    <a:pt x="248934" y="787755"/>
                  </a:cubicBezTo>
                  <a:cubicBezTo>
                    <a:pt x="248951" y="795884"/>
                    <a:pt x="247404" y="798474"/>
                    <a:pt x="238663" y="798360"/>
                  </a:cubicBezTo>
                  <a:cubicBezTo>
                    <a:pt x="195055" y="797838"/>
                    <a:pt x="151432" y="797969"/>
                    <a:pt x="107824" y="798278"/>
                  </a:cubicBezTo>
                  <a:cubicBezTo>
                    <a:pt x="100873" y="798327"/>
                    <a:pt x="99115" y="796356"/>
                    <a:pt x="99132" y="789482"/>
                  </a:cubicBezTo>
                  <a:cubicBezTo>
                    <a:pt x="99343" y="662718"/>
                    <a:pt x="99181" y="535955"/>
                    <a:pt x="99506" y="409191"/>
                  </a:cubicBezTo>
                  <a:cubicBezTo>
                    <a:pt x="99522" y="400525"/>
                    <a:pt x="97146" y="398766"/>
                    <a:pt x="88975" y="398929"/>
                  </a:cubicBezTo>
                  <a:cubicBezTo>
                    <a:pt x="62035" y="399466"/>
                    <a:pt x="35079" y="398978"/>
                    <a:pt x="8140" y="399255"/>
                  </a:cubicBezTo>
                  <a:cubicBezTo>
                    <a:pt x="2410" y="399303"/>
                    <a:pt x="-64" y="398505"/>
                    <a:pt x="1" y="391762"/>
                  </a:cubicBezTo>
                  <a:cubicBezTo>
                    <a:pt x="376" y="355078"/>
                    <a:pt x="294" y="318378"/>
                    <a:pt x="50" y="281678"/>
                  </a:cubicBezTo>
                  <a:cubicBezTo>
                    <a:pt x="18" y="275912"/>
                    <a:pt x="1596" y="274120"/>
                    <a:pt x="7473" y="274185"/>
                  </a:cubicBezTo>
                  <a:cubicBezTo>
                    <a:pt x="35519" y="274478"/>
                    <a:pt x="63581" y="274104"/>
                    <a:pt x="91644" y="274478"/>
                  </a:cubicBezTo>
                  <a:cubicBezTo>
                    <a:pt x="98041" y="274560"/>
                    <a:pt x="99457" y="272605"/>
                    <a:pt x="99408" y="266513"/>
                  </a:cubicBezTo>
                  <a:cubicBezTo>
                    <a:pt x="99132" y="227874"/>
                    <a:pt x="99050" y="189236"/>
                    <a:pt x="99327" y="150598"/>
                  </a:cubicBezTo>
                  <a:cubicBezTo>
                    <a:pt x="99864" y="77817"/>
                    <a:pt x="148095" y="18475"/>
                    <a:pt x="218886" y="3049"/>
                  </a:cubicBezTo>
                  <a:cubicBezTo>
                    <a:pt x="229255" y="785"/>
                    <a:pt x="239754" y="149"/>
                    <a:pt x="250334" y="166"/>
                  </a:cubicBezTo>
                  <a:cubicBezTo>
                    <a:pt x="280057" y="198"/>
                    <a:pt x="309780" y="426"/>
                    <a:pt x="339503" y="3"/>
                  </a:cubicBezTo>
                  <a:cubicBezTo>
                    <a:pt x="346746" y="-95"/>
                    <a:pt x="348114" y="2283"/>
                    <a:pt x="348048" y="8962"/>
                  </a:cubicBezTo>
                  <a:cubicBezTo>
                    <a:pt x="347723" y="44538"/>
                    <a:pt x="347707" y="80130"/>
                    <a:pt x="348065" y="115706"/>
                  </a:cubicBezTo>
                  <a:cubicBezTo>
                    <a:pt x="348130" y="122792"/>
                    <a:pt x="346697" y="125545"/>
                    <a:pt x="338998" y="125154"/>
                  </a:cubicBezTo>
                  <a:cubicBezTo>
                    <a:pt x="325976" y="124470"/>
                    <a:pt x="312889" y="124844"/>
                    <a:pt x="299834" y="124991"/>
                  </a:cubicBezTo>
                  <a:cubicBezTo>
                    <a:pt x="269379" y="125333"/>
                    <a:pt x="248869" y="146021"/>
                    <a:pt x="248755" y="176628"/>
                  </a:cubicBezTo>
                  <a:cubicBezTo>
                    <a:pt x="248641" y="206649"/>
                    <a:pt x="248918" y="236671"/>
                    <a:pt x="248576" y="266692"/>
                  </a:cubicBezTo>
                  <a:cubicBezTo>
                    <a:pt x="248511" y="273012"/>
                    <a:pt x="250285" y="274527"/>
                    <a:pt x="256455" y="274495"/>
                  </a:cubicBezTo>
                  <a:cubicBezTo>
                    <a:pt x="300062" y="274218"/>
                    <a:pt x="343686" y="274348"/>
                    <a:pt x="387294" y="274348"/>
                  </a:cubicBezTo>
                  <a:cubicBezTo>
                    <a:pt x="392323" y="274315"/>
                    <a:pt x="395758" y="279381"/>
                    <a:pt x="393902" y="2840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5811037" y="3900980"/>
              <a:ext cx="205340" cy="407340"/>
            </a:xfrm>
            <a:custGeom>
              <a:rect b="b" l="l" r="r" t="t"/>
              <a:pathLst>
                <a:path extrusionOk="0" h="814680" w="410681">
                  <a:moveTo>
                    <a:pt x="408064" y="281042"/>
                  </a:moveTo>
                  <a:cubicBezTo>
                    <a:pt x="405216" y="276856"/>
                    <a:pt x="400512" y="274347"/>
                    <a:pt x="395449" y="274347"/>
                  </a:cubicBezTo>
                  <a:cubicBezTo>
                    <a:pt x="384901" y="274347"/>
                    <a:pt x="374337" y="274347"/>
                    <a:pt x="363789" y="274331"/>
                  </a:cubicBezTo>
                  <a:cubicBezTo>
                    <a:pt x="331365" y="274314"/>
                    <a:pt x="297865" y="274282"/>
                    <a:pt x="264871" y="274494"/>
                  </a:cubicBezTo>
                  <a:cubicBezTo>
                    <a:pt x="265082" y="256184"/>
                    <a:pt x="265050" y="237598"/>
                    <a:pt x="265033" y="219615"/>
                  </a:cubicBezTo>
                  <a:cubicBezTo>
                    <a:pt x="265017" y="208017"/>
                    <a:pt x="265001" y="196403"/>
                    <a:pt x="265050" y="184804"/>
                  </a:cubicBezTo>
                  <a:cubicBezTo>
                    <a:pt x="265147" y="158660"/>
                    <a:pt x="282043" y="141589"/>
                    <a:pt x="308088" y="141279"/>
                  </a:cubicBezTo>
                  <a:cubicBezTo>
                    <a:pt x="310383" y="141247"/>
                    <a:pt x="312678" y="141214"/>
                    <a:pt x="314957" y="141182"/>
                  </a:cubicBezTo>
                  <a:cubicBezTo>
                    <a:pt x="325423" y="141035"/>
                    <a:pt x="336248" y="140872"/>
                    <a:pt x="346731" y="141426"/>
                  </a:cubicBezTo>
                  <a:cubicBezTo>
                    <a:pt x="350474" y="141621"/>
                    <a:pt x="355911" y="141426"/>
                    <a:pt x="359932" y="137565"/>
                  </a:cubicBezTo>
                  <a:cubicBezTo>
                    <a:pt x="363903" y="133754"/>
                    <a:pt x="364392" y="128443"/>
                    <a:pt x="364343" y="123768"/>
                  </a:cubicBezTo>
                  <a:cubicBezTo>
                    <a:pt x="364001" y="89561"/>
                    <a:pt x="364001" y="53692"/>
                    <a:pt x="364343" y="17171"/>
                  </a:cubicBezTo>
                  <a:cubicBezTo>
                    <a:pt x="364375" y="12773"/>
                    <a:pt x="363920" y="7772"/>
                    <a:pt x="360208" y="4091"/>
                  </a:cubicBezTo>
                  <a:cubicBezTo>
                    <a:pt x="356416" y="311"/>
                    <a:pt x="351158" y="-31"/>
                    <a:pt x="347544" y="2"/>
                  </a:cubicBezTo>
                  <a:cubicBezTo>
                    <a:pt x="324463" y="344"/>
                    <a:pt x="300958" y="279"/>
                    <a:pt x="278234" y="214"/>
                  </a:cubicBezTo>
                  <a:cubicBezTo>
                    <a:pt x="271658" y="197"/>
                    <a:pt x="265082" y="181"/>
                    <a:pt x="258506" y="165"/>
                  </a:cubicBezTo>
                  <a:cubicBezTo>
                    <a:pt x="245565" y="83"/>
                    <a:pt x="235018" y="1126"/>
                    <a:pt x="225316" y="3244"/>
                  </a:cubicBezTo>
                  <a:cubicBezTo>
                    <a:pt x="150537" y="19533"/>
                    <a:pt x="99914" y="82002"/>
                    <a:pt x="99344" y="158693"/>
                  </a:cubicBezTo>
                  <a:cubicBezTo>
                    <a:pt x="99100" y="193324"/>
                    <a:pt x="99116" y="230121"/>
                    <a:pt x="99425" y="274494"/>
                  </a:cubicBezTo>
                  <a:cubicBezTo>
                    <a:pt x="84759" y="274314"/>
                    <a:pt x="69881" y="274314"/>
                    <a:pt x="55492" y="274331"/>
                  </a:cubicBezTo>
                  <a:cubicBezTo>
                    <a:pt x="42454" y="274331"/>
                    <a:pt x="28960" y="274347"/>
                    <a:pt x="15726" y="274217"/>
                  </a:cubicBezTo>
                  <a:cubicBezTo>
                    <a:pt x="12389" y="274168"/>
                    <a:pt x="7587" y="274542"/>
                    <a:pt x="4006" y="278110"/>
                  </a:cubicBezTo>
                  <a:cubicBezTo>
                    <a:pt x="474" y="281628"/>
                    <a:pt x="51" y="286271"/>
                    <a:pt x="67" y="289920"/>
                  </a:cubicBezTo>
                  <a:cubicBezTo>
                    <a:pt x="344" y="333933"/>
                    <a:pt x="327" y="367848"/>
                    <a:pt x="2" y="399856"/>
                  </a:cubicBezTo>
                  <a:cubicBezTo>
                    <a:pt x="-31" y="403212"/>
                    <a:pt x="344" y="408099"/>
                    <a:pt x="3941" y="411699"/>
                  </a:cubicBezTo>
                  <a:cubicBezTo>
                    <a:pt x="7913" y="415673"/>
                    <a:pt x="13398" y="415624"/>
                    <a:pt x="16361" y="415576"/>
                  </a:cubicBezTo>
                  <a:cubicBezTo>
                    <a:pt x="27690" y="415462"/>
                    <a:pt x="39247" y="415494"/>
                    <a:pt x="50430" y="415510"/>
                  </a:cubicBezTo>
                  <a:cubicBezTo>
                    <a:pt x="65780" y="415543"/>
                    <a:pt x="81634" y="415576"/>
                    <a:pt x="97277" y="415250"/>
                  </a:cubicBezTo>
                  <a:cubicBezTo>
                    <a:pt x="98221" y="415234"/>
                    <a:pt x="98921" y="415250"/>
                    <a:pt x="99442" y="415282"/>
                  </a:cubicBezTo>
                  <a:cubicBezTo>
                    <a:pt x="99474" y="415787"/>
                    <a:pt x="99507" y="416455"/>
                    <a:pt x="99507" y="417351"/>
                  </a:cubicBezTo>
                  <a:cubicBezTo>
                    <a:pt x="99328" y="489431"/>
                    <a:pt x="99295" y="562701"/>
                    <a:pt x="99262" y="633560"/>
                  </a:cubicBezTo>
                  <a:cubicBezTo>
                    <a:pt x="99246" y="688259"/>
                    <a:pt x="99214" y="742942"/>
                    <a:pt x="99132" y="797642"/>
                  </a:cubicBezTo>
                  <a:cubicBezTo>
                    <a:pt x="99132" y="801682"/>
                    <a:pt x="99588" y="806780"/>
                    <a:pt x="103316" y="810478"/>
                  </a:cubicBezTo>
                  <a:cubicBezTo>
                    <a:pt x="107027" y="814176"/>
                    <a:pt x="112057" y="814599"/>
                    <a:pt x="116012" y="814599"/>
                  </a:cubicBezTo>
                  <a:cubicBezTo>
                    <a:pt x="154378" y="814322"/>
                    <a:pt x="199907" y="814127"/>
                    <a:pt x="246689" y="814681"/>
                  </a:cubicBezTo>
                  <a:cubicBezTo>
                    <a:pt x="246900" y="814681"/>
                    <a:pt x="247112" y="814681"/>
                    <a:pt x="247323" y="814681"/>
                  </a:cubicBezTo>
                  <a:cubicBezTo>
                    <a:pt x="251653" y="814681"/>
                    <a:pt x="256911" y="814094"/>
                    <a:pt x="260736" y="810315"/>
                  </a:cubicBezTo>
                  <a:cubicBezTo>
                    <a:pt x="264675" y="806406"/>
                    <a:pt x="265212" y="801079"/>
                    <a:pt x="265196" y="795899"/>
                  </a:cubicBezTo>
                  <a:cubicBezTo>
                    <a:pt x="265066" y="737583"/>
                    <a:pt x="265050" y="678274"/>
                    <a:pt x="265017" y="620935"/>
                  </a:cubicBezTo>
                  <a:cubicBezTo>
                    <a:pt x="264985" y="554182"/>
                    <a:pt x="264952" y="485164"/>
                    <a:pt x="264773" y="417286"/>
                  </a:cubicBezTo>
                  <a:cubicBezTo>
                    <a:pt x="264773" y="416423"/>
                    <a:pt x="264805" y="415771"/>
                    <a:pt x="264838" y="415282"/>
                  </a:cubicBezTo>
                  <a:cubicBezTo>
                    <a:pt x="265359" y="415250"/>
                    <a:pt x="266059" y="415234"/>
                    <a:pt x="267019" y="415250"/>
                  </a:cubicBezTo>
                  <a:cubicBezTo>
                    <a:pt x="283085" y="415543"/>
                    <a:pt x="299395" y="415527"/>
                    <a:pt x="315152" y="415494"/>
                  </a:cubicBezTo>
                  <a:cubicBezTo>
                    <a:pt x="326449" y="415478"/>
                    <a:pt x="338136" y="415462"/>
                    <a:pt x="349612" y="415559"/>
                  </a:cubicBezTo>
                  <a:cubicBezTo>
                    <a:pt x="349693" y="415559"/>
                    <a:pt x="349774" y="415559"/>
                    <a:pt x="349856" y="415559"/>
                  </a:cubicBezTo>
                  <a:cubicBezTo>
                    <a:pt x="358255" y="415559"/>
                    <a:pt x="363659" y="411780"/>
                    <a:pt x="366410" y="404010"/>
                  </a:cubicBezTo>
                  <a:cubicBezTo>
                    <a:pt x="368689" y="397543"/>
                    <a:pt x="371375" y="390979"/>
                    <a:pt x="373947" y="384626"/>
                  </a:cubicBezTo>
                  <a:cubicBezTo>
                    <a:pt x="375054" y="381889"/>
                    <a:pt x="376177" y="379169"/>
                    <a:pt x="377267" y="376432"/>
                  </a:cubicBezTo>
                  <a:lnTo>
                    <a:pt x="409595" y="295214"/>
                  </a:lnTo>
                  <a:cubicBezTo>
                    <a:pt x="411466" y="290539"/>
                    <a:pt x="410897" y="285228"/>
                    <a:pt x="408064" y="281042"/>
                  </a:cubicBezTo>
                  <a:close/>
                  <a:moveTo>
                    <a:pt x="362145" y="370438"/>
                  </a:moveTo>
                  <a:cubicBezTo>
                    <a:pt x="361071" y="373126"/>
                    <a:pt x="359980" y="375813"/>
                    <a:pt x="358874" y="378501"/>
                  </a:cubicBezTo>
                  <a:cubicBezTo>
                    <a:pt x="356220" y="385017"/>
                    <a:pt x="353469" y="391777"/>
                    <a:pt x="351044" y="398602"/>
                  </a:cubicBezTo>
                  <a:cubicBezTo>
                    <a:pt x="350946" y="398879"/>
                    <a:pt x="350865" y="399091"/>
                    <a:pt x="350784" y="399254"/>
                  </a:cubicBezTo>
                  <a:cubicBezTo>
                    <a:pt x="350539" y="399270"/>
                    <a:pt x="350214" y="399303"/>
                    <a:pt x="349726" y="399286"/>
                  </a:cubicBezTo>
                  <a:cubicBezTo>
                    <a:pt x="338169" y="399189"/>
                    <a:pt x="326449" y="399205"/>
                    <a:pt x="315103" y="399221"/>
                  </a:cubicBezTo>
                  <a:cubicBezTo>
                    <a:pt x="299428" y="399254"/>
                    <a:pt x="283215" y="399270"/>
                    <a:pt x="267296" y="398977"/>
                  </a:cubicBezTo>
                  <a:cubicBezTo>
                    <a:pt x="262201" y="398879"/>
                    <a:pt x="256927" y="399335"/>
                    <a:pt x="252988" y="403212"/>
                  </a:cubicBezTo>
                  <a:cubicBezTo>
                    <a:pt x="248967" y="407187"/>
                    <a:pt x="248463" y="412839"/>
                    <a:pt x="248463" y="417335"/>
                  </a:cubicBezTo>
                  <a:cubicBezTo>
                    <a:pt x="248642" y="485213"/>
                    <a:pt x="248674" y="554214"/>
                    <a:pt x="248707" y="620952"/>
                  </a:cubicBezTo>
                  <a:cubicBezTo>
                    <a:pt x="248739" y="678306"/>
                    <a:pt x="248756" y="737616"/>
                    <a:pt x="248886" y="795948"/>
                  </a:cubicBezTo>
                  <a:cubicBezTo>
                    <a:pt x="248886" y="797023"/>
                    <a:pt x="248853" y="797789"/>
                    <a:pt x="248821" y="798343"/>
                  </a:cubicBezTo>
                  <a:cubicBezTo>
                    <a:pt x="248349" y="798375"/>
                    <a:pt x="247714" y="798408"/>
                    <a:pt x="246868" y="798391"/>
                  </a:cubicBezTo>
                  <a:cubicBezTo>
                    <a:pt x="225088" y="798131"/>
                    <a:pt x="203602" y="798033"/>
                    <a:pt x="182962" y="798033"/>
                  </a:cubicBezTo>
                  <a:cubicBezTo>
                    <a:pt x="159148" y="798033"/>
                    <a:pt x="136473" y="798163"/>
                    <a:pt x="115882" y="798310"/>
                  </a:cubicBezTo>
                  <a:cubicBezTo>
                    <a:pt x="115703" y="798310"/>
                    <a:pt x="115540" y="798310"/>
                    <a:pt x="115394" y="798310"/>
                  </a:cubicBezTo>
                  <a:cubicBezTo>
                    <a:pt x="115394" y="798114"/>
                    <a:pt x="115394" y="797903"/>
                    <a:pt x="115394" y="797675"/>
                  </a:cubicBezTo>
                  <a:cubicBezTo>
                    <a:pt x="115491" y="742975"/>
                    <a:pt x="115508" y="688275"/>
                    <a:pt x="115524" y="633576"/>
                  </a:cubicBezTo>
                  <a:cubicBezTo>
                    <a:pt x="115556" y="562717"/>
                    <a:pt x="115589" y="489464"/>
                    <a:pt x="115768" y="417400"/>
                  </a:cubicBezTo>
                  <a:cubicBezTo>
                    <a:pt x="115784" y="412611"/>
                    <a:pt x="115247" y="407170"/>
                    <a:pt x="111243" y="403212"/>
                  </a:cubicBezTo>
                  <a:cubicBezTo>
                    <a:pt x="107255" y="399303"/>
                    <a:pt x="101786" y="398879"/>
                    <a:pt x="96935" y="398960"/>
                  </a:cubicBezTo>
                  <a:cubicBezTo>
                    <a:pt x="81471" y="399270"/>
                    <a:pt x="65698" y="399237"/>
                    <a:pt x="50446" y="399205"/>
                  </a:cubicBezTo>
                  <a:cubicBezTo>
                    <a:pt x="39247" y="399189"/>
                    <a:pt x="27674" y="399156"/>
                    <a:pt x="16279" y="399270"/>
                  </a:cubicBezTo>
                  <a:cubicBezTo>
                    <a:pt x="16589" y="367555"/>
                    <a:pt x="16605" y="333933"/>
                    <a:pt x="16328" y="290490"/>
                  </a:cubicBezTo>
                  <a:cubicBezTo>
                    <a:pt x="29399" y="290620"/>
                    <a:pt x="42649" y="290604"/>
                    <a:pt x="55476" y="290604"/>
                  </a:cubicBezTo>
                  <a:cubicBezTo>
                    <a:pt x="69979" y="290587"/>
                    <a:pt x="84954" y="290587"/>
                    <a:pt x="99669" y="290767"/>
                  </a:cubicBezTo>
                  <a:cubicBezTo>
                    <a:pt x="103397" y="290816"/>
                    <a:pt x="108117" y="290408"/>
                    <a:pt x="111699" y="286841"/>
                  </a:cubicBezTo>
                  <a:cubicBezTo>
                    <a:pt x="115263" y="283306"/>
                    <a:pt x="115703" y="278664"/>
                    <a:pt x="115687" y="274591"/>
                  </a:cubicBezTo>
                  <a:cubicBezTo>
                    <a:pt x="115377" y="230203"/>
                    <a:pt x="115345" y="193405"/>
                    <a:pt x="115605" y="158790"/>
                  </a:cubicBezTo>
                  <a:cubicBezTo>
                    <a:pt x="116110" y="89903"/>
                    <a:pt x="161573" y="33770"/>
                    <a:pt x="228751" y="19142"/>
                  </a:cubicBezTo>
                  <a:cubicBezTo>
                    <a:pt x="237199" y="17301"/>
                    <a:pt x="246558" y="16438"/>
                    <a:pt x="258164" y="16438"/>
                  </a:cubicBezTo>
                  <a:cubicBezTo>
                    <a:pt x="258262" y="16438"/>
                    <a:pt x="258360" y="16438"/>
                    <a:pt x="258457" y="16438"/>
                  </a:cubicBezTo>
                  <a:cubicBezTo>
                    <a:pt x="265033" y="16454"/>
                    <a:pt x="271593" y="16470"/>
                    <a:pt x="278153" y="16487"/>
                  </a:cubicBezTo>
                  <a:cubicBezTo>
                    <a:pt x="300958" y="16552"/>
                    <a:pt x="324528" y="16617"/>
                    <a:pt x="347756" y="16275"/>
                  </a:cubicBezTo>
                  <a:cubicBezTo>
                    <a:pt x="347854" y="16275"/>
                    <a:pt x="347951" y="16275"/>
                    <a:pt x="348049" y="16275"/>
                  </a:cubicBezTo>
                  <a:cubicBezTo>
                    <a:pt x="348049" y="16503"/>
                    <a:pt x="348049" y="16747"/>
                    <a:pt x="348049" y="17024"/>
                  </a:cubicBezTo>
                  <a:cubicBezTo>
                    <a:pt x="347723" y="53643"/>
                    <a:pt x="347723" y="89610"/>
                    <a:pt x="348049" y="123915"/>
                  </a:cubicBezTo>
                  <a:cubicBezTo>
                    <a:pt x="348049" y="124404"/>
                    <a:pt x="348049" y="124811"/>
                    <a:pt x="348033" y="125169"/>
                  </a:cubicBezTo>
                  <a:cubicBezTo>
                    <a:pt x="347886" y="125169"/>
                    <a:pt x="347723" y="125153"/>
                    <a:pt x="347544" y="125153"/>
                  </a:cubicBezTo>
                  <a:cubicBezTo>
                    <a:pt x="336525" y="124583"/>
                    <a:pt x="325439" y="124746"/>
                    <a:pt x="314696" y="124892"/>
                  </a:cubicBezTo>
                  <a:cubicBezTo>
                    <a:pt x="312417" y="124925"/>
                    <a:pt x="310139" y="124957"/>
                    <a:pt x="307860" y="124990"/>
                  </a:cubicBezTo>
                  <a:cubicBezTo>
                    <a:pt x="273172" y="125381"/>
                    <a:pt x="248870" y="149945"/>
                    <a:pt x="248723" y="184739"/>
                  </a:cubicBezTo>
                  <a:cubicBezTo>
                    <a:pt x="248674" y="196370"/>
                    <a:pt x="248691" y="208001"/>
                    <a:pt x="248707" y="219631"/>
                  </a:cubicBezTo>
                  <a:cubicBezTo>
                    <a:pt x="248723" y="237696"/>
                    <a:pt x="248756" y="256380"/>
                    <a:pt x="248544" y="274738"/>
                  </a:cubicBezTo>
                  <a:cubicBezTo>
                    <a:pt x="248495" y="278485"/>
                    <a:pt x="248902" y="283225"/>
                    <a:pt x="252451" y="286808"/>
                  </a:cubicBezTo>
                  <a:cubicBezTo>
                    <a:pt x="255999" y="290376"/>
                    <a:pt x="260850" y="290799"/>
                    <a:pt x="264610" y="290783"/>
                  </a:cubicBezTo>
                  <a:cubicBezTo>
                    <a:pt x="297637" y="290571"/>
                    <a:pt x="331234" y="290604"/>
                    <a:pt x="363724" y="290620"/>
                  </a:cubicBezTo>
                  <a:cubicBezTo>
                    <a:pt x="373768" y="290620"/>
                    <a:pt x="383827" y="290636"/>
                    <a:pt x="393870" y="290636"/>
                  </a:cubicBezTo>
                  <a:lnTo>
                    <a:pt x="362145" y="3704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29"/>
          <p:cNvGrpSpPr/>
          <p:nvPr/>
        </p:nvGrpSpPr>
        <p:grpSpPr>
          <a:xfrm>
            <a:off x="6293114" y="3954529"/>
            <a:ext cx="300091" cy="300079"/>
            <a:chOff x="6293114" y="3954529"/>
            <a:chExt cx="300091" cy="300079"/>
          </a:xfrm>
        </p:grpSpPr>
        <p:sp>
          <p:nvSpPr>
            <p:cNvPr id="1375" name="Google Shape;1375;p29"/>
            <p:cNvSpPr/>
            <p:nvPr/>
          </p:nvSpPr>
          <p:spPr>
            <a:xfrm>
              <a:off x="6296114" y="3957530"/>
              <a:ext cx="294095" cy="294076"/>
            </a:xfrm>
            <a:custGeom>
              <a:rect b="b" l="l" r="r" t="t"/>
              <a:pathLst>
                <a:path extrusionOk="0" h="588153" w="588189">
                  <a:moveTo>
                    <a:pt x="588189" y="87245"/>
                  </a:moveTo>
                  <a:lnTo>
                    <a:pt x="588189" y="500909"/>
                  </a:lnTo>
                  <a:cubicBezTo>
                    <a:pt x="588045" y="549039"/>
                    <a:pt x="549063" y="588045"/>
                    <a:pt x="500945" y="588153"/>
                  </a:cubicBezTo>
                  <a:lnTo>
                    <a:pt x="87245" y="588153"/>
                  </a:lnTo>
                  <a:cubicBezTo>
                    <a:pt x="39126" y="588045"/>
                    <a:pt x="144" y="549039"/>
                    <a:pt x="0" y="500909"/>
                  </a:cubicBezTo>
                  <a:lnTo>
                    <a:pt x="0" y="87245"/>
                  </a:lnTo>
                  <a:cubicBezTo>
                    <a:pt x="144" y="39090"/>
                    <a:pt x="39126" y="120"/>
                    <a:pt x="87245" y="0"/>
                  </a:cubicBezTo>
                  <a:lnTo>
                    <a:pt x="500933" y="0"/>
                  </a:lnTo>
                  <a:cubicBezTo>
                    <a:pt x="549063" y="120"/>
                    <a:pt x="588045" y="39090"/>
                    <a:pt x="588189" y="87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6293114" y="3954529"/>
              <a:ext cx="300091" cy="300079"/>
            </a:xfrm>
            <a:custGeom>
              <a:rect b="b" l="l" r="r" t="t"/>
              <a:pathLst>
                <a:path extrusionOk="0" h="600158" w="600182">
                  <a:moveTo>
                    <a:pt x="506948" y="0"/>
                  </a:moveTo>
                  <a:lnTo>
                    <a:pt x="93235" y="0"/>
                  </a:lnTo>
                  <a:cubicBezTo>
                    <a:pt x="41984" y="120"/>
                    <a:pt x="156" y="41947"/>
                    <a:pt x="0" y="93247"/>
                  </a:cubicBezTo>
                  <a:lnTo>
                    <a:pt x="0" y="506924"/>
                  </a:lnTo>
                  <a:cubicBezTo>
                    <a:pt x="156" y="558211"/>
                    <a:pt x="41984" y="600039"/>
                    <a:pt x="93247" y="600159"/>
                  </a:cubicBezTo>
                  <a:lnTo>
                    <a:pt x="506948" y="600159"/>
                  </a:lnTo>
                  <a:cubicBezTo>
                    <a:pt x="558211" y="600039"/>
                    <a:pt x="600027" y="558211"/>
                    <a:pt x="600183" y="506912"/>
                  </a:cubicBezTo>
                  <a:lnTo>
                    <a:pt x="600183" y="93247"/>
                  </a:lnTo>
                  <a:cubicBezTo>
                    <a:pt x="600183" y="93247"/>
                    <a:pt x="600183" y="93235"/>
                    <a:pt x="600183" y="93223"/>
                  </a:cubicBezTo>
                  <a:cubicBezTo>
                    <a:pt x="600039" y="41947"/>
                    <a:pt x="558211" y="120"/>
                    <a:pt x="506948" y="0"/>
                  </a:cubicBezTo>
                  <a:close/>
                  <a:moveTo>
                    <a:pt x="588189" y="506900"/>
                  </a:moveTo>
                  <a:cubicBezTo>
                    <a:pt x="588057" y="551596"/>
                    <a:pt x="551596" y="588057"/>
                    <a:pt x="506948" y="588165"/>
                  </a:cubicBezTo>
                  <a:lnTo>
                    <a:pt x="93271" y="588165"/>
                  </a:lnTo>
                  <a:cubicBezTo>
                    <a:pt x="48599" y="588057"/>
                    <a:pt x="12150" y="551596"/>
                    <a:pt x="12006" y="506924"/>
                  </a:cubicBezTo>
                  <a:lnTo>
                    <a:pt x="12006" y="93271"/>
                  </a:lnTo>
                  <a:cubicBezTo>
                    <a:pt x="12138" y="48563"/>
                    <a:pt x="48587" y="12114"/>
                    <a:pt x="93247" y="12006"/>
                  </a:cubicBezTo>
                  <a:lnTo>
                    <a:pt x="506924" y="12006"/>
                  </a:lnTo>
                  <a:cubicBezTo>
                    <a:pt x="551596" y="12114"/>
                    <a:pt x="588045" y="48563"/>
                    <a:pt x="588189" y="93271"/>
                  </a:cubicBezTo>
                  <a:lnTo>
                    <a:pt x="588189" y="506900"/>
                  </a:lnTo>
                  <a:close/>
                  <a:moveTo>
                    <a:pt x="300115" y="147020"/>
                  </a:moveTo>
                  <a:cubicBezTo>
                    <a:pt x="215716" y="147020"/>
                    <a:pt x="147056" y="215680"/>
                    <a:pt x="147056" y="300079"/>
                  </a:cubicBezTo>
                  <a:cubicBezTo>
                    <a:pt x="147056" y="384479"/>
                    <a:pt x="215716" y="453139"/>
                    <a:pt x="300115" y="453139"/>
                  </a:cubicBezTo>
                  <a:cubicBezTo>
                    <a:pt x="384491" y="453139"/>
                    <a:pt x="453139" y="384479"/>
                    <a:pt x="453139" y="300079"/>
                  </a:cubicBezTo>
                  <a:cubicBezTo>
                    <a:pt x="453139" y="215692"/>
                    <a:pt x="384491" y="147020"/>
                    <a:pt x="300115" y="147020"/>
                  </a:cubicBezTo>
                  <a:close/>
                  <a:moveTo>
                    <a:pt x="300115" y="441133"/>
                  </a:moveTo>
                  <a:cubicBezTo>
                    <a:pt x="222343" y="441133"/>
                    <a:pt x="159062" y="377852"/>
                    <a:pt x="159062" y="300079"/>
                  </a:cubicBezTo>
                  <a:cubicBezTo>
                    <a:pt x="159062" y="222307"/>
                    <a:pt x="222343" y="159026"/>
                    <a:pt x="300115" y="159026"/>
                  </a:cubicBezTo>
                  <a:cubicBezTo>
                    <a:pt x="377876" y="159026"/>
                    <a:pt x="441133" y="222307"/>
                    <a:pt x="441133" y="300079"/>
                  </a:cubicBezTo>
                  <a:cubicBezTo>
                    <a:pt x="441133" y="377864"/>
                    <a:pt x="377876" y="441133"/>
                    <a:pt x="300115" y="441133"/>
                  </a:cubicBezTo>
                  <a:close/>
                  <a:moveTo>
                    <a:pt x="459394" y="98014"/>
                  </a:moveTo>
                  <a:cubicBezTo>
                    <a:pt x="435815" y="98014"/>
                    <a:pt x="416630" y="117198"/>
                    <a:pt x="416630" y="140777"/>
                  </a:cubicBezTo>
                  <a:cubicBezTo>
                    <a:pt x="416630" y="164356"/>
                    <a:pt x="435815" y="183541"/>
                    <a:pt x="459394" y="183541"/>
                  </a:cubicBezTo>
                  <a:cubicBezTo>
                    <a:pt x="482973" y="183541"/>
                    <a:pt x="502157" y="164356"/>
                    <a:pt x="502157" y="140777"/>
                  </a:cubicBezTo>
                  <a:cubicBezTo>
                    <a:pt x="502157" y="117198"/>
                    <a:pt x="482973" y="98014"/>
                    <a:pt x="459394" y="98014"/>
                  </a:cubicBezTo>
                  <a:close/>
                  <a:moveTo>
                    <a:pt x="459394" y="171536"/>
                  </a:moveTo>
                  <a:cubicBezTo>
                    <a:pt x="442430" y="171536"/>
                    <a:pt x="428635" y="157741"/>
                    <a:pt x="428635" y="140777"/>
                  </a:cubicBezTo>
                  <a:cubicBezTo>
                    <a:pt x="428635" y="123814"/>
                    <a:pt x="442430" y="110019"/>
                    <a:pt x="459394" y="110019"/>
                  </a:cubicBezTo>
                  <a:cubicBezTo>
                    <a:pt x="476357" y="110019"/>
                    <a:pt x="490152" y="123814"/>
                    <a:pt x="490152" y="140777"/>
                  </a:cubicBezTo>
                  <a:cubicBezTo>
                    <a:pt x="490152" y="157741"/>
                    <a:pt x="476357" y="171536"/>
                    <a:pt x="459394" y="17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29"/>
          <p:cNvGrpSpPr/>
          <p:nvPr/>
        </p:nvGrpSpPr>
        <p:grpSpPr>
          <a:xfrm>
            <a:off x="6870231" y="3954525"/>
            <a:ext cx="367146" cy="300342"/>
            <a:chOff x="6870231" y="3954525"/>
            <a:chExt cx="367146" cy="300342"/>
          </a:xfrm>
        </p:grpSpPr>
        <p:sp>
          <p:nvSpPr>
            <p:cNvPr id="1378" name="Google Shape;1378;p29"/>
            <p:cNvSpPr/>
            <p:nvPr/>
          </p:nvSpPr>
          <p:spPr>
            <a:xfrm>
              <a:off x="6873909" y="3958224"/>
              <a:ext cx="359807" cy="292957"/>
            </a:xfrm>
            <a:custGeom>
              <a:rect b="b" l="l" r="r" t="t"/>
              <a:pathLst>
                <a:path extrusionOk="0" h="585913" w="719614">
                  <a:moveTo>
                    <a:pt x="240990" y="585914"/>
                  </a:moveTo>
                  <a:cubicBezTo>
                    <a:pt x="231551" y="585914"/>
                    <a:pt x="222126" y="585914"/>
                    <a:pt x="212687" y="585914"/>
                  </a:cubicBezTo>
                  <a:cubicBezTo>
                    <a:pt x="208305" y="585178"/>
                    <a:pt x="203865" y="585487"/>
                    <a:pt x="199469" y="585458"/>
                  </a:cubicBezTo>
                  <a:cubicBezTo>
                    <a:pt x="181193" y="585340"/>
                    <a:pt x="163226" y="582736"/>
                    <a:pt x="145348" y="579308"/>
                  </a:cubicBezTo>
                  <a:cubicBezTo>
                    <a:pt x="126984" y="575791"/>
                    <a:pt x="108958" y="570995"/>
                    <a:pt x="91241" y="565007"/>
                  </a:cubicBezTo>
                  <a:cubicBezTo>
                    <a:pt x="76523" y="560034"/>
                    <a:pt x="62188" y="554105"/>
                    <a:pt x="48088" y="547572"/>
                  </a:cubicBezTo>
                  <a:cubicBezTo>
                    <a:pt x="32385" y="540290"/>
                    <a:pt x="17271" y="531948"/>
                    <a:pt x="2597" y="522796"/>
                  </a:cubicBezTo>
                  <a:cubicBezTo>
                    <a:pt x="2288" y="522605"/>
                    <a:pt x="1950" y="522443"/>
                    <a:pt x="1656" y="522208"/>
                  </a:cubicBezTo>
                  <a:cubicBezTo>
                    <a:pt x="803" y="521502"/>
                    <a:pt x="-343" y="520795"/>
                    <a:pt x="98" y="519530"/>
                  </a:cubicBezTo>
                  <a:cubicBezTo>
                    <a:pt x="583" y="518118"/>
                    <a:pt x="1891" y="518309"/>
                    <a:pt x="3156" y="518427"/>
                  </a:cubicBezTo>
                  <a:cubicBezTo>
                    <a:pt x="14462" y="519456"/>
                    <a:pt x="25798" y="520413"/>
                    <a:pt x="37149" y="520192"/>
                  </a:cubicBezTo>
                  <a:cubicBezTo>
                    <a:pt x="58233" y="519765"/>
                    <a:pt x="79140" y="517573"/>
                    <a:pt x="99769" y="512939"/>
                  </a:cubicBezTo>
                  <a:cubicBezTo>
                    <a:pt x="125072" y="507245"/>
                    <a:pt x="149229" y="498432"/>
                    <a:pt x="172210" y="486441"/>
                  </a:cubicBezTo>
                  <a:cubicBezTo>
                    <a:pt x="187045" y="478688"/>
                    <a:pt x="201160" y="469757"/>
                    <a:pt x="214657" y="459399"/>
                  </a:cubicBezTo>
                  <a:cubicBezTo>
                    <a:pt x="197675" y="458516"/>
                    <a:pt x="181414" y="455265"/>
                    <a:pt x="165887" y="448924"/>
                  </a:cubicBezTo>
                  <a:cubicBezTo>
                    <a:pt x="150552" y="442656"/>
                    <a:pt x="136482" y="434285"/>
                    <a:pt x="123970" y="423324"/>
                  </a:cubicBezTo>
                  <a:cubicBezTo>
                    <a:pt x="112266" y="413069"/>
                    <a:pt x="102136" y="401505"/>
                    <a:pt x="94034" y="388248"/>
                  </a:cubicBezTo>
                  <a:cubicBezTo>
                    <a:pt x="88580" y="379318"/>
                    <a:pt x="83934" y="369975"/>
                    <a:pt x="80625" y="360015"/>
                  </a:cubicBezTo>
                  <a:cubicBezTo>
                    <a:pt x="80449" y="359485"/>
                    <a:pt x="80258" y="358970"/>
                    <a:pt x="80125" y="358426"/>
                  </a:cubicBezTo>
                  <a:cubicBezTo>
                    <a:pt x="79464" y="355601"/>
                    <a:pt x="80567" y="354321"/>
                    <a:pt x="83404" y="354689"/>
                  </a:cubicBezTo>
                  <a:cubicBezTo>
                    <a:pt x="87345" y="355189"/>
                    <a:pt x="91256" y="355836"/>
                    <a:pt x="95225" y="356116"/>
                  </a:cubicBezTo>
                  <a:cubicBezTo>
                    <a:pt x="105473" y="356837"/>
                    <a:pt x="115692" y="356896"/>
                    <a:pt x="125925" y="355689"/>
                  </a:cubicBezTo>
                  <a:cubicBezTo>
                    <a:pt x="131071" y="355071"/>
                    <a:pt x="136129" y="354027"/>
                    <a:pt x="141319" y="353056"/>
                  </a:cubicBezTo>
                  <a:cubicBezTo>
                    <a:pt x="125866" y="349422"/>
                    <a:pt x="111575" y="343213"/>
                    <a:pt x="98151" y="335003"/>
                  </a:cubicBezTo>
                  <a:cubicBezTo>
                    <a:pt x="87536" y="328515"/>
                    <a:pt x="77847" y="320805"/>
                    <a:pt x="69260" y="311816"/>
                  </a:cubicBezTo>
                  <a:cubicBezTo>
                    <a:pt x="59983" y="302091"/>
                    <a:pt x="51984" y="291395"/>
                    <a:pt x="45515" y="279536"/>
                  </a:cubicBezTo>
                  <a:cubicBezTo>
                    <a:pt x="36443" y="262940"/>
                    <a:pt x="30812" y="245270"/>
                    <a:pt x="28489" y="226541"/>
                  </a:cubicBezTo>
                  <a:cubicBezTo>
                    <a:pt x="27783" y="220862"/>
                    <a:pt x="27166" y="215153"/>
                    <a:pt x="27239" y="209430"/>
                  </a:cubicBezTo>
                  <a:cubicBezTo>
                    <a:pt x="27298" y="205649"/>
                    <a:pt x="28798" y="204692"/>
                    <a:pt x="32165" y="206429"/>
                  </a:cubicBezTo>
                  <a:cubicBezTo>
                    <a:pt x="41472" y="211240"/>
                    <a:pt x="51102" y="215197"/>
                    <a:pt x="61218" y="217978"/>
                  </a:cubicBezTo>
                  <a:cubicBezTo>
                    <a:pt x="70774" y="220612"/>
                    <a:pt x="80464" y="222421"/>
                    <a:pt x="90653" y="222966"/>
                  </a:cubicBezTo>
                  <a:cubicBezTo>
                    <a:pt x="83081" y="217228"/>
                    <a:pt x="75979" y="211328"/>
                    <a:pt x="69628" y="204575"/>
                  </a:cubicBezTo>
                  <a:cubicBezTo>
                    <a:pt x="60982" y="195379"/>
                    <a:pt x="53543" y="185301"/>
                    <a:pt x="47338" y="174281"/>
                  </a:cubicBezTo>
                  <a:cubicBezTo>
                    <a:pt x="38619" y="158804"/>
                    <a:pt x="33032" y="142252"/>
                    <a:pt x="30297" y="124729"/>
                  </a:cubicBezTo>
                  <a:cubicBezTo>
                    <a:pt x="29445" y="119256"/>
                    <a:pt x="29121" y="113724"/>
                    <a:pt x="28754" y="108192"/>
                  </a:cubicBezTo>
                  <a:cubicBezTo>
                    <a:pt x="27739" y="93082"/>
                    <a:pt x="29665" y="78310"/>
                    <a:pt x="33370" y="63745"/>
                  </a:cubicBezTo>
                  <a:cubicBezTo>
                    <a:pt x="36384" y="51871"/>
                    <a:pt x="40751" y="40484"/>
                    <a:pt x="46912" y="29847"/>
                  </a:cubicBezTo>
                  <a:cubicBezTo>
                    <a:pt x="49058" y="26139"/>
                    <a:pt x="50558" y="26007"/>
                    <a:pt x="53322" y="29287"/>
                  </a:cubicBezTo>
                  <a:cubicBezTo>
                    <a:pt x="62938" y="40763"/>
                    <a:pt x="72892" y="51945"/>
                    <a:pt x="83713" y="62303"/>
                  </a:cubicBezTo>
                  <a:cubicBezTo>
                    <a:pt x="100210" y="78104"/>
                    <a:pt x="117706" y="92714"/>
                    <a:pt x="136496" y="105764"/>
                  </a:cubicBezTo>
                  <a:cubicBezTo>
                    <a:pt x="154904" y="118564"/>
                    <a:pt x="174195" y="129805"/>
                    <a:pt x="194382" y="139559"/>
                  </a:cubicBezTo>
                  <a:cubicBezTo>
                    <a:pt x="214392" y="149226"/>
                    <a:pt x="235050" y="157215"/>
                    <a:pt x="256369" y="163526"/>
                  </a:cubicBezTo>
                  <a:cubicBezTo>
                    <a:pt x="274307" y="168823"/>
                    <a:pt x="292479" y="172972"/>
                    <a:pt x="310946" y="175856"/>
                  </a:cubicBezTo>
                  <a:cubicBezTo>
                    <a:pt x="321429" y="177489"/>
                    <a:pt x="331971" y="178828"/>
                    <a:pt x="342572" y="179504"/>
                  </a:cubicBezTo>
                  <a:cubicBezTo>
                    <a:pt x="344969" y="179651"/>
                    <a:pt x="347336" y="180093"/>
                    <a:pt x="349747" y="180019"/>
                  </a:cubicBezTo>
                  <a:cubicBezTo>
                    <a:pt x="351600" y="179975"/>
                    <a:pt x="352541" y="179416"/>
                    <a:pt x="352114" y="177356"/>
                  </a:cubicBezTo>
                  <a:cubicBezTo>
                    <a:pt x="350173" y="168014"/>
                    <a:pt x="349291" y="158509"/>
                    <a:pt x="349277" y="149005"/>
                  </a:cubicBezTo>
                  <a:cubicBezTo>
                    <a:pt x="349262" y="142943"/>
                    <a:pt x="349482" y="136823"/>
                    <a:pt x="350218" y="130761"/>
                  </a:cubicBezTo>
                  <a:cubicBezTo>
                    <a:pt x="352408" y="112870"/>
                    <a:pt x="357466" y="95863"/>
                    <a:pt x="365700" y="79826"/>
                  </a:cubicBezTo>
                  <a:cubicBezTo>
                    <a:pt x="374536" y="62597"/>
                    <a:pt x="386445" y="47767"/>
                    <a:pt x="401045" y="35070"/>
                  </a:cubicBezTo>
                  <a:cubicBezTo>
                    <a:pt x="418806" y="19621"/>
                    <a:pt x="439141" y="9146"/>
                    <a:pt x="461901" y="3261"/>
                  </a:cubicBezTo>
                  <a:cubicBezTo>
                    <a:pt x="468987" y="1422"/>
                    <a:pt x="476192" y="436"/>
                    <a:pt x="483514" y="318"/>
                  </a:cubicBezTo>
                  <a:cubicBezTo>
                    <a:pt x="486102" y="274"/>
                    <a:pt x="488675" y="-123"/>
                    <a:pt x="491262" y="39"/>
                  </a:cubicBezTo>
                  <a:cubicBezTo>
                    <a:pt x="496011" y="39"/>
                    <a:pt x="500746" y="39"/>
                    <a:pt x="505495" y="39"/>
                  </a:cubicBezTo>
                  <a:cubicBezTo>
                    <a:pt x="524211" y="-315"/>
                    <a:pt x="541914" y="3996"/>
                    <a:pt x="558925" y="11588"/>
                  </a:cubicBezTo>
                  <a:cubicBezTo>
                    <a:pt x="575819" y="19136"/>
                    <a:pt x="590904" y="29273"/>
                    <a:pt x="603784" y="42602"/>
                  </a:cubicBezTo>
                  <a:cubicBezTo>
                    <a:pt x="605739" y="44633"/>
                    <a:pt x="607650" y="45221"/>
                    <a:pt x="610429" y="44618"/>
                  </a:cubicBezTo>
                  <a:cubicBezTo>
                    <a:pt x="628543" y="40690"/>
                    <a:pt x="646143" y="35158"/>
                    <a:pt x="663242" y="28022"/>
                  </a:cubicBezTo>
                  <a:cubicBezTo>
                    <a:pt x="674696" y="23241"/>
                    <a:pt x="685737" y="17679"/>
                    <a:pt x="696515" y="11559"/>
                  </a:cubicBezTo>
                  <a:cubicBezTo>
                    <a:pt x="697603" y="10941"/>
                    <a:pt x="698705" y="10352"/>
                    <a:pt x="699852" y="11235"/>
                  </a:cubicBezTo>
                  <a:cubicBezTo>
                    <a:pt x="701028" y="12132"/>
                    <a:pt x="700631" y="13412"/>
                    <a:pt x="700293" y="14560"/>
                  </a:cubicBezTo>
                  <a:cubicBezTo>
                    <a:pt x="697764" y="22932"/>
                    <a:pt x="693912" y="30729"/>
                    <a:pt x="689737" y="38350"/>
                  </a:cubicBezTo>
                  <a:cubicBezTo>
                    <a:pt x="684943" y="47075"/>
                    <a:pt x="679224" y="55270"/>
                    <a:pt x="672740" y="62818"/>
                  </a:cubicBezTo>
                  <a:cubicBezTo>
                    <a:pt x="669461" y="66628"/>
                    <a:pt x="666006" y="70292"/>
                    <a:pt x="662316" y="73690"/>
                  </a:cubicBezTo>
                  <a:cubicBezTo>
                    <a:pt x="658552" y="77133"/>
                    <a:pt x="654479" y="80135"/>
                    <a:pt x="650406" y="83180"/>
                  </a:cubicBezTo>
                  <a:cubicBezTo>
                    <a:pt x="646819" y="85858"/>
                    <a:pt x="643217" y="88521"/>
                    <a:pt x="639541" y="91096"/>
                  </a:cubicBezTo>
                  <a:cubicBezTo>
                    <a:pt x="647201" y="89551"/>
                    <a:pt x="654935" y="88433"/>
                    <a:pt x="662580" y="86770"/>
                  </a:cubicBezTo>
                  <a:cubicBezTo>
                    <a:pt x="680415" y="82871"/>
                    <a:pt x="697764" y="77472"/>
                    <a:pt x="714584" y="70351"/>
                  </a:cubicBezTo>
                  <a:cubicBezTo>
                    <a:pt x="716069" y="69718"/>
                    <a:pt x="717951" y="68276"/>
                    <a:pt x="719157" y="69733"/>
                  </a:cubicBezTo>
                  <a:cubicBezTo>
                    <a:pt x="720304" y="71116"/>
                    <a:pt x="719039" y="73131"/>
                    <a:pt x="718143" y="74558"/>
                  </a:cubicBezTo>
                  <a:cubicBezTo>
                    <a:pt x="714893" y="79723"/>
                    <a:pt x="711041" y="84475"/>
                    <a:pt x="707321" y="89301"/>
                  </a:cubicBezTo>
                  <a:cubicBezTo>
                    <a:pt x="697955" y="101497"/>
                    <a:pt x="687340" y="112576"/>
                    <a:pt x="676225" y="123169"/>
                  </a:cubicBezTo>
                  <a:cubicBezTo>
                    <a:pt x="668344" y="130688"/>
                    <a:pt x="659993" y="137720"/>
                    <a:pt x="651141" y="144091"/>
                  </a:cubicBezTo>
                  <a:cubicBezTo>
                    <a:pt x="648818" y="145768"/>
                    <a:pt x="647775" y="147651"/>
                    <a:pt x="647833" y="150564"/>
                  </a:cubicBezTo>
                  <a:cubicBezTo>
                    <a:pt x="647995" y="157685"/>
                    <a:pt x="647892" y="164806"/>
                    <a:pt x="647892" y="171927"/>
                  </a:cubicBezTo>
                  <a:cubicBezTo>
                    <a:pt x="647892" y="186817"/>
                    <a:pt x="646554" y="201603"/>
                    <a:pt x="644702" y="216374"/>
                  </a:cubicBezTo>
                  <a:cubicBezTo>
                    <a:pt x="641893" y="238620"/>
                    <a:pt x="637365" y="260498"/>
                    <a:pt x="631116" y="281993"/>
                  </a:cubicBezTo>
                  <a:cubicBezTo>
                    <a:pt x="625823" y="300208"/>
                    <a:pt x="619427" y="318054"/>
                    <a:pt x="611797" y="335430"/>
                  </a:cubicBezTo>
                  <a:cubicBezTo>
                    <a:pt x="600652" y="360794"/>
                    <a:pt x="587463" y="385056"/>
                    <a:pt x="571849" y="407949"/>
                  </a:cubicBezTo>
                  <a:cubicBezTo>
                    <a:pt x="562263" y="421999"/>
                    <a:pt x="551824" y="435403"/>
                    <a:pt x="540635" y="448232"/>
                  </a:cubicBezTo>
                  <a:cubicBezTo>
                    <a:pt x="534018" y="455824"/>
                    <a:pt x="527226" y="463283"/>
                    <a:pt x="520036" y="470301"/>
                  </a:cubicBezTo>
                  <a:cubicBezTo>
                    <a:pt x="504010" y="485911"/>
                    <a:pt x="487013" y="500404"/>
                    <a:pt x="468664" y="513277"/>
                  </a:cubicBezTo>
                  <a:cubicBezTo>
                    <a:pt x="450241" y="526224"/>
                    <a:pt x="430907" y="537597"/>
                    <a:pt x="410573" y="547234"/>
                  </a:cubicBezTo>
                  <a:cubicBezTo>
                    <a:pt x="389327" y="557312"/>
                    <a:pt x="367332" y="565448"/>
                    <a:pt x="344630" y="571687"/>
                  </a:cubicBezTo>
                  <a:cubicBezTo>
                    <a:pt x="325972" y="576807"/>
                    <a:pt x="307035" y="580455"/>
                    <a:pt x="287907" y="583177"/>
                  </a:cubicBezTo>
                  <a:cubicBezTo>
                    <a:pt x="277571" y="584649"/>
                    <a:pt x="267161" y="585016"/>
                    <a:pt x="256737" y="585458"/>
                  </a:cubicBezTo>
                  <a:cubicBezTo>
                    <a:pt x="251458" y="585649"/>
                    <a:pt x="246209" y="585266"/>
                    <a:pt x="240990" y="5859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6870231" y="3954525"/>
              <a:ext cx="367146" cy="300342"/>
            </a:xfrm>
            <a:custGeom>
              <a:rect b="b" l="l" r="r" t="t"/>
              <a:pathLst>
                <a:path extrusionOk="0" h="600684" w="734291">
                  <a:moveTo>
                    <a:pt x="732145" y="72394"/>
                  </a:moveTo>
                  <a:cubicBezTo>
                    <a:pt x="730380" y="70261"/>
                    <a:pt x="726411" y="67216"/>
                    <a:pt x="719500" y="70702"/>
                  </a:cubicBezTo>
                  <a:cubicBezTo>
                    <a:pt x="719339" y="70776"/>
                    <a:pt x="719192" y="70864"/>
                    <a:pt x="719045" y="70923"/>
                  </a:cubicBezTo>
                  <a:cubicBezTo>
                    <a:pt x="705400" y="76705"/>
                    <a:pt x="690962" y="81472"/>
                    <a:pt x="676024" y="85150"/>
                  </a:cubicBezTo>
                  <a:cubicBezTo>
                    <a:pt x="679214" y="82120"/>
                    <a:pt x="682376" y="78780"/>
                    <a:pt x="685640" y="74984"/>
                  </a:cubicBezTo>
                  <a:cubicBezTo>
                    <a:pt x="692521" y="66980"/>
                    <a:pt x="698534" y="58329"/>
                    <a:pt x="703504" y="49266"/>
                  </a:cubicBezTo>
                  <a:cubicBezTo>
                    <a:pt x="707400" y="42174"/>
                    <a:pt x="711767" y="33626"/>
                    <a:pt x="714663" y="24034"/>
                  </a:cubicBezTo>
                  <a:cubicBezTo>
                    <a:pt x="716472" y="18031"/>
                    <a:pt x="714031" y="14588"/>
                    <a:pt x="711678" y="12764"/>
                  </a:cubicBezTo>
                  <a:cubicBezTo>
                    <a:pt x="709385" y="10984"/>
                    <a:pt x="705533" y="9512"/>
                    <a:pt x="700225" y="12514"/>
                  </a:cubicBezTo>
                  <a:cubicBezTo>
                    <a:pt x="688977" y="18914"/>
                    <a:pt x="678362" y="24166"/>
                    <a:pt x="667761" y="28595"/>
                  </a:cubicBezTo>
                  <a:cubicBezTo>
                    <a:pt x="651132" y="35524"/>
                    <a:pt x="633827" y="40968"/>
                    <a:pt x="616330" y="44764"/>
                  </a:cubicBezTo>
                  <a:cubicBezTo>
                    <a:pt x="603318" y="31317"/>
                    <a:pt x="587483" y="20370"/>
                    <a:pt x="569266" y="12234"/>
                  </a:cubicBezTo>
                  <a:cubicBezTo>
                    <a:pt x="550108" y="3671"/>
                    <a:pt x="531583" y="-316"/>
                    <a:pt x="512837" y="37"/>
                  </a:cubicBezTo>
                  <a:lnTo>
                    <a:pt x="498810" y="37"/>
                  </a:lnTo>
                  <a:cubicBezTo>
                    <a:pt x="496854" y="-66"/>
                    <a:pt x="495002" y="67"/>
                    <a:pt x="493370" y="170"/>
                  </a:cubicBezTo>
                  <a:cubicBezTo>
                    <a:pt x="492488" y="229"/>
                    <a:pt x="491620" y="302"/>
                    <a:pt x="490738" y="302"/>
                  </a:cubicBezTo>
                  <a:cubicBezTo>
                    <a:pt x="482931" y="420"/>
                    <a:pt x="475080" y="1479"/>
                    <a:pt x="467390" y="3480"/>
                  </a:cubicBezTo>
                  <a:cubicBezTo>
                    <a:pt x="443351" y="9704"/>
                    <a:pt x="421870" y="20929"/>
                    <a:pt x="403550" y="36863"/>
                  </a:cubicBezTo>
                  <a:cubicBezTo>
                    <a:pt x="387994" y="50384"/>
                    <a:pt x="375526" y="66186"/>
                    <a:pt x="366484" y="83811"/>
                  </a:cubicBezTo>
                  <a:cubicBezTo>
                    <a:pt x="358045" y="100260"/>
                    <a:pt x="352575" y="118239"/>
                    <a:pt x="350252" y="137219"/>
                  </a:cubicBezTo>
                  <a:cubicBezTo>
                    <a:pt x="349561" y="142868"/>
                    <a:pt x="349238" y="148959"/>
                    <a:pt x="349252" y="156375"/>
                  </a:cubicBezTo>
                  <a:cubicBezTo>
                    <a:pt x="349267" y="164334"/>
                    <a:pt x="349855" y="172103"/>
                    <a:pt x="351031" y="179562"/>
                  </a:cubicBezTo>
                  <a:cubicBezTo>
                    <a:pt x="350811" y="179547"/>
                    <a:pt x="350590" y="179532"/>
                    <a:pt x="350370" y="179518"/>
                  </a:cubicBezTo>
                  <a:cubicBezTo>
                    <a:pt x="341077" y="178915"/>
                    <a:pt x="331241" y="177782"/>
                    <a:pt x="319405" y="175928"/>
                  </a:cubicBezTo>
                  <a:cubicBezTo>
                    <a:pt x="301659" y="173162"/>
                    <a:pt x="283619" y="169086"/>
                    <a:pt x="265784" y="163805"/>
                  </a:cubicBezTo>
                  <a:cubicBezTo>
                    <a:pt x="244994" y="157655"/>
                    <a:pt x="224513" y="149739"/>
                    <a:pt x="204899" y="140279"/>
                  </a:cubicBezTo>
                  <a:cubicBezTo>
                    <a:pt x="185036" y="130686"/>
                    <a:pt x="165907" y="119519"/>
                    <a:pt x="148014" y="107072"/>
                  </a:cubicBezTo>
                  <a:cubicBezTo>
                    <a:pt x="130414" y="94831"/>
                    <a:pt x="112947" y="80457"/>
                    <a:pt x="96127" y="64332"/>
                  </a:cubicBezTo>
                  <a:cubicBezTo>
                    <a:pt x="86967" y="55563"/>
                    <a:pt x="77484" y="45249"/>
                    <a:pt x="66310" y="31920"/>
                  </a:cubicBezTo>
                  <a:cubicBezTo>
                    <a:pt x="65075" y="30448"/>
                    <a:pt x="61796" y="26520"/>
                    <a:pt x="56621" y="26976"/>
                  </a:cubicBezTo>
                  <a:cubicBezTo>
                    <a:pt x="51445" y="27418"/>
                    <a:pt x="48887" y="31846"/>
                    <a:pt x="47917" y="33509"/>
                  </a:cubicBezTo>
                  <a:cubicBezTo>
                    <a:pt x="41741" y="44161"/>
                    <a:pt x="36919" y="56196"/>
                    <a:pt x="33611" y="69290"/>
                  </a:cubicBezTo>
                  <a:cubicBezTo>
                    <a:pt x="29376" y="85989"/>
                    <a:pt x="27803" y="101275"/>
                    <a:pt x="28788" y="116032"/>
                  </a:cubicBezTo>
                  <a:lnTo>
                    <a:pt x="28891" y="117548"/>
                  </a:lnTo>
                  <a:cubicBezTo>
                    <a:pt x="29229" y="122638"/>
                    <a:pt x="29582" y="127920"/>
                    <a:pt x="30405" y="133217"/>
                  </a:cubicBezTo>
                  <a:cubicBezTo>
                    <a:pt x="33317" y="151828"/>
                    <a:pt x="39330" y="169337"/>
                    <a:pt x="48299" y="185241"/>
                  </a:cubicBezTo>
                  <a:cubicBezTo>
                    <a:pt x="54739" y="196673"/>
                    <a:pt x="62590" y="207354"/>
                    <a:pt x="71647" y="216962"/>
                  </a:cubicBezTo>
                  <a:cubicBezTo>
                    <a:pt x="72309" y="217668"/>
                    <a:pt x="72970" y="218359"/>
                    <a:pt x="73661" y="219051"/>
                  </a:cubicBezTo>
                  <a:cubicBezTo>
                    <a:pt x="72632" y="218786"/>
                    <a:pt x="71588" y="218506"/>
                    <a:pt x="70530" y="218227"/>
                  </a:cubicBezTo>
                  <a:cubicBezTo>
                    <a:pt x="61370" y="215711"/>
                    <a:pt x="52327" y="212106"/>
                    <a:pt x="42903" y="207237"/>
                  </a:cubicBezTo>
                  <a:cubicBezTo>
                    <a:pt x="37830" y="204618"/>
                    <a:pt x="34199" y="205589"/>
                    <a:pt x="32067" y="206883"/>
                  </a:cubicBezTo>
                  <a:cubicBezTo>
                    <a:pt x="29920" y="208178"/>
                    <a:pt x="27347" y="210915"/>
                    <a:pt x="27259" y="216667"/>
                  </a:cubicBezTo>
                  <a:cubicBezTo>
                    <a:pt x="27171" y="223009"/>
                    <a:pt x="27862" y="229100"/>
                    <a:pt x="28568" y="234793"/>
                  </a:cubicBezTo>
                  <a:cubicBezTo>
                    <a:pt x="31008" y="254464"/>
                    <a:pt x="37022" y="273179"/>
                    <a:pt x="46432" y="290408"/>
                  </a:cubicBezTo>
                  <a:cubicBezTo>
                    <a:pt x="53004" y="302443"/>
                    <a:pt x="61370" y="313815"/>
                    <a:pt x="71309" y="324232"/>
                  </a:cubicBezTo>
                  <a:cubicBezTo>
                    <a:pt x="80145" y="333501"/>
                    <a:pt x="90364" y="341711"/>
                    <a:pt x="101685" y="348626"/>
                  </a:cubicBezTo>
                  <a:cubicBezTo>
                    <a:pt x="106552" y="351598"/>
                    <a:pt x="111418" y="354261"/>
                    <a:pt x="116314" y="356629"/>
                  </a:cubicBezTo>
                  <a:cubicBezTo>
                    <a:pt x="112124" y="356629"/>
                    <a:pt x="107743" y="356453"/>
                    <a:pt x="103111" y="356129"/>
                  </a:cubicBezTo>
                  <a:cubicBezTo>
                    <a:pt x="100465" y="355938"/>
                    <a:pt x="97789" y="355570"/>
                    <a:pt x="94966" y="355188"/>
                  </a:cubicBezTo>
                  <a:cubicBezTo>
                    <a:pt x="93878" y="355041"/>
                    <a:pt x="92790" y="354893"/>
                    <a:pt x="91702" y="354746"/>
                  </a:cubicBezTo>
                  <a:cubicBezTo>
                    <a:pt x="86541" y="354084"/>
                    <a:pt x="83645" y="356350"/>
                    <a:pt x="82365" y="357777"/>
                  </a:cubicBezTo>
                  <a:cubicBezTo>
                    <a:pt x="81086" y="359204"/>
                    <a:pt x="79116" y="362353"/>
                    <a:pt x="80322" y="367473"/>
                  </a:cubicBezTo>
                  <a:cubicBezTo>
                    <a:pt x="80469" y="368120"/>
                    <a:pt x="80675" y="368767"/>
                    <a:pt x="80895" y="369400"/>
                  </a:cubicBezTo>
                  <a:lnTo>
                    <a:pt x="80998" y="369694"/>
                  </a:lnTo>
                  <a:cubicBezTo>
                    <a:pt x="84262" y="379522"/>
                    <a:pt x="88879" y="389262"/>
                    <a:pt x="95113" y="399458"/>
                  </a:cubicBezTo>
                  <a:cubicBezTo>
                    <a:pt x="103229" y="412729"/>
                    <a:pt x="113786" y="425102"/>
                    <a:pt x="126474" y="436225"/>
                  </a:cubicBezTo>
                  <a:cubicBezTo>
                    <a:pt x="139119" y="447304"/>
                    <a:pt x="153910" y="456352"/>
                    <a:pt x="170450" y="463105"/>
                  </a:cubicBezTo>
                  <a:cubicBezTo>
                    <a:pt x="180507" y="467210"/>
                    <a:pt x="190946" y="470168"/>
                    <a:pt x="202032" y="472021"/>
                  </a:cubicBezTo>
                  <a:cubicBezTo>
                    <a:pt x="193755" y="477524"/>
                    <a:pt x="185183" y="482585"/>
                    <a:pt x="176155" y="487308"/>
                  </a:cubicBezTo>
                  <a:cubicBezTo>
                    <a:pt x="153924" y="498901"/>
                    <a:pt x="130165" y="507597"/>
                    <a:pt x="105508" y="513158"/>
                  </a:cubicBezTo>
                  <a:cubicBezTo>
                    <a:pt x="86276" y="517484"/>
                    <a:pt x="66280" y="519794"/>
                    <a:pt x="44358" y="520235"/>
                  </a:cubicBezTo>
                  <a:cubicBezTo>
                    <a:pt x="33552" y="520456"/>
                    <a:pt x="22495" y="519543"/>
                    <a:pt x="11042" y="518484"/>
                  </a:cubicBezTo>
                  <a:cubicBezTo>
                    <a:pt x="3661" y="517778"/>
                    <a:pt x="1220" y="522471"/>
                    <a:pt x="514" y="524516"/>
                  </a:cubicBezTo>
                  <a:cubicBezTo>
                    <a:pt x="-265" y="526767"/>
                    <a:pt x="-838" y="531137"/>
                    <a:pt x="4117" y="535110"/>
                  </a:cubicBezTo>
                  <a:lnTo>
                    <a:pt x="4308" y="535271"/>
                  </a:lnTo>
                  <a:cubicBezTo>
                    <a:pt x="4999" y="535845"/>
                    <a:pt x="5631" y="536213"/>
                    <a:pt x="6057" y="536448"/>
                  </a:cubicBezTo>
                  <a:cubicBezTo>
                    <a:pt x="21495" y="546085"/>
                    <a:pt x="37066" y="554560"/>
                    <a:pt x="52357" y="561666"/>
                  </a:cubicBezTo>
                  <a:cubicBezTo>
                    <a:pt x="67839" y="568846"/>
                    <a:pt x="82204" y="574657"/>
                    <a:pt x="96260" y="579395"/>
                  </a:cubicBezTo>
                  <a:cubicBezTo>
                    <a:pt x="114447" y="585530"/>
                    <a:pt x="132973" y="590429"/>
                    <a:pt x="151322" y="593946"/>
                  </a:cubicBezTo>
                  <a:cubicBezTo>
                    <a:pt x="173450" y="598183"/>
                    <a:pt x="190564" y="600125"/>
                    <a:pt x="206781" y="600228"/>
                  </a:cubicBezTo>
                  <a:cubicBezTo>
                    <a:pt x="207913" y="600228"/>
                    <a:pt x="209045" y="600213"/>
                    <a:pt x="210178" y="600213"/>
                  </a:cubicBezTo>
                  <a:cubicBezTo>
                    <a:pt x="213251" y="600169"/>
                    <a:pt x="216162" y="600140"/>
                    <a:pt x="218808" y="600581"/>
                  </a:cubicBezTo>
                  <a:cubicBezTo>
                    <a:pt x="219220" y="600655"/>
                    <a:pt x="219632" y="600684"/>
                    <a:pt x="220043" y="600684"/>
                  </a:cubicBezTo>
                  <a:lnTo>
                    <a:pt x="248346" y="600684"/>
                  </a:lnTo>
                  <a:cubicBezTo>
                    <a:pt x="248655" y="600684"/>
                    <a:pt x="248949" y="600669"/>
                    <a:pt x="249258" y="600625"/>
                  </a:cubicBezTo>
                  <a:cubicBezTo>
                    <a:pt x="252110" y="600272"/>
                    <a:pt x="255110" y="600272"/>
                    <a:pt x="258271" y="600272"/>
                  </a:cubicBezTo>
                  <a:cubicBezTo>
                    <a:pt x="260256" y="600272"/>
                    <a:pt x="262285" y="600272"/>
                    <a:pt x="264372" y="600184"/>
                  </a:cubicBezTo>
                  <a:lnTo>
                    <a:pt x="265946" y="600125"/>
                  </a:lnTo>
                  <a:cubicBezTo>
                    <a:pt x="275841" y="599713"/>
                    <a:pt x="286089" y="599301"/>
                    <a:pt x="296263" y="597845"/>
                  </a:cubicBezTo>
                  <a:cubicBezTo>
                    <a:pt x="317318" y="594843"/>
                    <a:pt x="336181" y="591033"/>
                    <a:pt x="353898" y="586163"/>
                  </a:cubicBezTo>
                  <a:cubicBezTo>
                    <a:pt x="376997" y="579821"/>
                    <a:pt x="399595" y="571450"/>
                    <a:pt x="421046" y="561269"/>
                  </a:cubicBezTo>
                  <a:cubicBezTo>
                    <a:pt x="441322" y="551647"/>
                    <a:pt x="461229" y="540009"/>
                    <a:pt x="480211" y="526679"/>
                  </a:cubicBezTo>
                  <a:cubicBezTo>
                    <a:pt x="498045" y="514159"/>
                    <a:pt x="515145" y="499858"/>
                    <a:pt x="532494" y="482953"/>
                  </a:cubicBezTo>
                  <a:cubicBezTo>
                    <a:pt x="538875" y="476729"/>
                    <a:pt x="545359" y="469785"/>
                    <a:pt x="553505" y="460457"/>
                  </a:cubicBezTo>
                  <a:cubicBezTo>
                    <a:pt x="565032" y="447245"/>
                    <a:pt x="575706" y="433459"/>
                    <a:pt x="585248" y="419482"/>
                  </a:cubicBezTo>
                  <a:cubicBezTo>
                    <a:pt x="600583" y="397016"/>
                    <a:pt x="614257" y="372210"/>
                    <a:pt x="625858" y="345771"/>
                  </a:cubicBezTo>
                  <a:cubicBezTo>
                    <a:pt x="633400" y="328587"/>
                    <a:pt x="640017" y="310299"/>
                    <a:pt x="645501" y="291437"/>
                  </a:cubicBezTo>
                  <a:cubicBezTo>
                    <a:pt x="651838" y="269663"/>
                    <a:pt x="656484" y="247211"/>
                    <a:pt x="659321" y="224671"/>
                  </a:cubicBezTo>
                  <a:cubicBezTo>
                    <a:pt x="661542" y="207104"/>
                    <a:pt x="662571" y="192700"/>
                    <a:pt x="662571" y="179312"/>
                  </a:cubicBezTo>
                  <a:cubicBezTo>
                    <a:pt x="662571" y="177340"/>
                    <a:pt x="662585" y="175354"/>
                    <a:pt x="662585" y="173383"/>
                  </a:cubicBezTo>
                  <a:cubicBezTo>
                    <a:pt x="662615" y="168277"/>
                    <a:pt x="662630" y="163010"/>
                    <a:pt x="662512" y="157772"/>
                  </a:cubicBezTo>
                  <a:cubicBezTo>
                    <a:pt x="662512" y="157713"/>
                    <a:pt x="662512" y="157669"/>
                    <a:pt x="662512" y="157625"/>
                  </a:cubicBezTo>
                  <a:cubicBezTo>
                    <a:pt x="662571" y="157566"/>
                    <a:pt x="662659" y="157508"/>
                    <a:pt x="662762" y="157434"/>
                  </a:cubicBezTo>
                  <a:cubicBezTo>
                    <a:pt x="671613" y="151049"/>
                    <a:pt x="680302" y="143795"/>
                    <a:pt x="688624" y="135865"/>
                  </a:cubicBezTo>
                  <a:cubicBezTo>
                    <a:pt x="701872" y="123212"/>
                    <a:pt x="712002" y="112192"/>
                    <a:pt x="720471" y="101158"/>
                  </a:cubicBezTo>
                  <a:cubicBezTo>
                    <a:pt x="721147" y="100290"/>
                    <a:pt x="721823" y="99422"/>
                    <a:pt x="722485" y="98539"/>
                  </a:cubicBezTo>
                  <a:cubicBezTo>
                    <a:pt x="725602" y="94522"/>
                    <a:pt x="728822" y="90373"/>
                    <a:pt x="731674" y="85842"/>
                  </a:cubicBezTo>
                  <a:cubicBezTo>
                    <a:pt x="734997" y="80560"/>
                    <a:pt x="735159" y="76043"/>
                    <a:pt x="732145" y="72394"/>
                  </a:cubicBezTo>
                  <a:close/>
                  <a:moveTo>
                    <a:pt x="708811" y="92168"/>
                  </a:moveTo>
                  <a:cubicBezTo>
                    <a:pt x="700813" y="102585"/>
                    <a:pt x="691168" y="113090"/>
                    <a:pt x="678479" y="125198"/>
                  </a:cubicBezTo>
                  <a:cubicBezTo>
                    <a:pt x="670657" y="132672"/>
                    <a:pt x="662468" y="139499"/>
                    <a:pt x="654161" y="145487"/>
                  </a:cubicBezTo>
                  <a:cubicBezTo>
                    <a:pt x="649823" y="148621"/>
                    <a:pt x="647691" y="152858"/>
                    <a:pt x="647809" y="158111"/>
                  </a:cubicBezTo>
                  <a:cubicBezTo>
                    <a:pt x="647927" y="163142"/>
                    <a:pt x="647897" y="168307"/>
                    <a:pt x="647883" y="173309"/>
                  </a:cubicBezTo>
                  <a:cubicBezTo>
                    <a:pt x="647868" y="175310"/>
                    <a:pt x="647868" y="177296"/>
                    <a:pt x="647868" y="179297"/>
                  </a:cubicBezTo>
                  <a:cubicBezTo>
                    <a:pt x="647868" y="192053"/>
                    <a:pt x="646868" y="205883"/>
                    <a:pt x="644736" y="222817"/>
                  </a:cubicBezTo>
                  <a:cubicBezTo>
                    <a:pt x="641987" y="244577"/>
                    <a:pt x="637502" y="266279"/>
                    <a:pt x="631386" y="287303"/>
                  </a:cubicBezTo>
                  <a:cubicBezTo>
                    <a:pt x="626078" y="305562"/>
                    <a:pt x="619697" y="323232"/>
                    <a:pt x="612404" y="339828"/>
                  </a:cubicBezTo>
                  <a:cubicBezTo>
                    <a:pt x="601157" y="365428"/>
                    <a:pt x="587939" y="389439"/>
                    <a:pt x="573104" y="411155"/>
                  </a:cubicBezTo>
                  <a:cubicBezTo>
                    <a:pt x="563885" y="424646"/>
                    <a:pt x="553564" y="437976"/>
                    <a:pt x="542419" y="450747"/>
                  </a:cubicBezTo>
                  <a:cubicBezTo>
                    <a:pt x="534553" y="459766"/>
                    <a:pt x="528319" y="466445"/>
                    <a:pt x="522232" y="472389"/>
                  </a:cubicBezTo>
                  <a:cubicBezTo>
                    <a:pt x="505456" y="488750"/>
                    <a:pt x="488944" y="502550"/>
                    <a:pt x="471771" y="514615"/>
                  </a:cubicBezTo>
                  <a:cubicBezTo>
                    <a:pt x="453466" y="527474"/>
                    <a:pt x="434279" y="538685"/>
                    <a:pt x="414754" y="547954"/>
                  </a:cubicBezTo>
                  <a:cubicBezTo>
                    <a:pt x="394067" y="557767"/>
                    <a:pt x="372292" y="565844"/>
                    <a:pt x="350017" y="571950"/>
                  </a:cubicBezTo>
                  <a:cubicBezTo>
                    <a:pt x="332903" y="576644"/>
                    <a:pt x="314642" y="580351"/>
                    <a:pt x="294205" y="583250"/>
                  </a:cubicBezTo>
                  <a:cubicBezTo>
                    <a:pt x="284751" y="584588"/>
                    <a:pt x="275326" y="584986"/>
                    <a:pt x="265343" y="585398"/>
                  </a:cubicBezTo>
                  <a:lnTo>
                    <a:pt x="263755" y="585456"/>
                  </a:lnTo>
                  <a:cubicBezTo>
                    <a:pt x="261976" y="585530"/>
                    <a:pt x="260182" y="585530"/>
                    <a:pt x="258271" y="585530"/>
                  </a:cubicBezTo>
                  <a:cubicBezTo>
                    <a:pt x="254948" y="585530"/>
                    <a:pt x="251493" y="585530"/>
                    <a:pt x="247905" y="585942"/>
                  </a:cubicBezTo>
                  <a:lnTo>
                    <a:pt x="220631" y="585942"/>
                  </a:lnTo>
                  <a:cubicBezTo>
                    <a:pt x="216912" y="585383"/>
                    <a:pt x="213398" y="585427"/>
                    <a:pt x="210001" y="585471"/>
                  </a:cubicBezTo>
                  <a:cubicBezTo>
                    <a:pt x="208957" y="585486"/>
                    <a:pt x="207913" y="585501"/>
                    <a:pt x="206884" y="585486"/>
                  </a:cubicBezTo>
                  <a:cubicBezTo>
                    <a:pt x="191593" y="585383"/>
                    <a:pt x="175302" y="583529"/>
                    <a:pt x="154086" y="579468"/>
                  </a:cubicBezTo>
                  <a:cubicBezTo>
                    <a:pt x="136384" y="576084"/>
                    <a:pt x="118520" y="571362"/>
                    <a:pt x="100950" y="565432"/>
                  </a:cubicBezTo>
                  <a:cubicBezTo>
                    <a:pt x="87409" y="560857"/>
                    <a:pt x="73529" y="555251"/>
                    <a:pt x="58532" y="548292"/>
                  </a:cubicBezTo>
                  <a:cubicBezTo>
                    <a:pt x="49799" y="544246"/>
                    <a:pt x="40962" y="539715"/>
                    <a:pt x="32111" y="534771"/>
                  </a:cubicBezTo>
                  <a:cubicBezTo>
                    <a:pt x="36287" y="534948"/>
                    <a:pt x="40462" y="535021"/>
                    <a:pt x="44653" y="534933"/>
                  </a:cubicBezTo>
                  <a:cubicBezTo>
                    <a:pt x="67574" y="534477"/>
                    <a:pt x="88526" y="532049"/>
                    <a:pt x="108728" y="527503"/>
                  </a:cubicBezTo>
                  <a:cubicBezTo>
                    <a:pt x="134619" y="521677"/>
                    <a:pt x="159600" y="512540"/>
                    <a:pt x="182948" y="500343"/>
                  </a:cubicBezTo>
                  <a:cubicBezTo>
                    <a:pt x="198504" y="492222"/>
                    <a:pt x="212736" y="483144"/>
                    <a:pt x="226468" y="472610"/>
                  </a:cubicBezTo>
                  <a:cubicBezTo>
                    <a:pt x="228909" y="470727"/>
                    <a:pt x="229924" y="467534"/>
                    <a:pt x="229012" y="464591"/>
                  </a:cubicBezTo>
                  <a:cubicBezTo>
                    <a:pt x="228100" y="461649"/>
                    <a:pt x="225439" y="459589"/>
                    <a:pt x="222366" y="459427"/>
                  </a:cubicBezTo>
                  <a:cubicBezTo>
                    <a:pt x="205384" y="458559"/>
                    <a:pt x="190226" y="455308"/>
                    <a:pt x="175993" y="449496"/>
                  </a:cubicBezTo>
                  <a:cubicBezTo>
                    <a:pt x="160967" y="443361"/>
                    <a:pt x="147558" y="435166"/>
                    <a:pt x="136149" y="425176"/>
                  </a:cubicBezTo>
                  <a:cubicBezTo>
                    <a:pt x="124416" y="414892"/>
                    <a:pt x="115079" y="403975"/>
                    <a:pt x="107625" y="391793"/>
                  </a:cubicBezTo>
                  <a:cubicBezTo>
                    <a:pt x="103097" y="384407"/>
                    <a:pt x="99538" y="377330"/>
                    <a:pt x="96804" y="370298"/>
                  </a:cubicBezTo>
                  <a:cubicBezTo>
                    <a:pt x="98509" y="370518"/>
                    <a:pt x="100259" y="370695"/>
                    <a:pt x="102038" y="370827"/>
                  </a:cubicBezTo>
                  <a:cubicBezTo>
                    <a:pt x="113933" y="371666"/>
                    <a:pt x="124430" y="371519"/>
                    <a:pt x="134120" y="370356"/>
                  </a:cubicBezTo>
                  <a:cubicBezTo>
                    <a:pt x="138692" y="369812"/>
                    <a:pt x="143177" y="368944"/>
                    <a:pt x="147514" y="368120"/>
                  </a:cubicBezTo>
                  <a:lnTo>
                    <a:pt x="150028" y="367635"/>
                  </a:lnTo>
                  <a:cubicBezTo>
                    <a:pt x="153439" y="366987"/>
                    <a:pt x="155939" y="364045"/>
                    <a:pt x="156012" y="360573"/>
                  </a:cubicBezTo>
                  <a:cubicBezTo>
                    <a:pt x="156086" y="357100"/>
                    <a:pt x="153733" y="354040"/>
                    <a:pt x="150352" y="353246"/>
                  </a:cubicBezTo>
                  <a:cubicBezTo>
                    <a:pt x="136207" y="349920"/>
                    <a:pt x="122784" y="344300"/>
                    <a:pt x="109331" y="336076"/>
                  </a:cubicBezTo>
                  <a:cubicBezTo>
                    <a:pt x="99112" y="329838"/>
                    <a:pt x="89893" y="322437"/>
                    <a:pt x="81939" y="314080"/>
                  </a:cubicBezTo>
                  <a:cubicBezTo>
                    <a:pt x="72882" y="304591"/>
                    <a:pt x="65281" y="294248"/>
                    <a:pt x="59326" y="283345"/>
                  </a:cubicBezTo>
                  <a:cubicBezTo>
                    <a:pt x="50798" y="267750"/>
                    <a:pt x="45358" y="250801"/>
                    <a:pt x="43138" y="232969"/>
                  </a:cubicBezTo>
                  <a:cubicBezTo>
                    <a:pt x="42741" y="229821"/>
                    <a:pt x="42359" y="226554"/>
                    <a:pt x="42138" y="223273"/>
                  </a:cubicBezTo>
                  <a:cubicBezTo>
                    <a:pt x="50372" y="227158"/>
                    <a:pt x="58429" y="230159"/>
                    <a:pt x="66619" y="232410"/>
                  </a:cubicBezTo>
                  <a:cubicBezTo>
                    <a:pt x="77513" y="235411"/>
                    <a:pt x="87658" y="237118"/>
                    <a:pt x="97612" y="237648"/>
                  </a:cubicBezTo>
                  <a:cubicBezTo>
                    <a:pt x="100818" y="237839"/>
                    <a:pt x="103802" y="235867"/>
                    <a:pt x="104905" y="232822"/>
                  </a:cubicBezTo>
                  <a:cubicBezTo>
                    <a:pt x="106008" y="229791"/>
                    <a:pt x="105008" y="226378"/>
                    <a:pt x="102435" y="224436"/>
                  </a:cubicBezTo>
                  <a:cubicBezTo>
                    <a:pt x="93819" y="217918"/>
                    <a:pt x="87629" y="212489"/>
                    <a:pt x="82321" y="206869"/>
                  </a:cubicBezTo>
                  <a:cubicBezTo>
                    <a:pt x="74088" y="198129"/>
                    <a:pt x="66942" y="188419"/>
                    <a:pt x="61076" y="178017"/>
                  </a:cubicBezTo>
                  <a:cubicBezTo>
                    <a:pt x="52974" y="163643"/>
                    <a:pt x="47534" y="147812"/>
                    <a:pt x="44902" y="130936"/>
                  </a:cubicBezTo>
                  <a:cubicBezTo>
                    <a:pt x="44182" y="126287"/>
                    <a:pt x="43859" y="121564"/>
                    <a:pt x="43535" y="116562"/>
                  </a:cubicBezTo>
                  <a:lnTo>
                    <a:pt x="43432" y="115032"/>
                  </a:lnTo>
                  <a:cubicBezTo>
                    <a:pt x="42550" y="101849"/>
                    <a:pt x="43991" y="88063"/>
                    <a:pt x="47828" y="72895"/>
                  </a:cubicBezTo>
                  <a:cubicBezTo>
                    <a:pt x="50372" y="62875"/>
                    <a:pt x="53857" y="53577"/>
                    <a:pt x="58238" y="45176"/>
                  </a:cubicBezTo>
                  <a:cubicBezTo>
                    <a:pt x="68398" y="57123"/>
                    <a:pt x="77278" y="66656"/>
                    <a:pt x="85953" y="74969"/>
                  </a:cubicBezTo>
                  <a:cubicBezTo>
                    <a:pt x="103332" y="91609"/>
                    <a:pt x="121387" y="106484"/>
                    <a:pt x="139618" y="119166"/>
                  </a:cubicBezTo>
                  <a:cubicBezTo>
                    <a:pt x="158129" y="132040"/>
                    <a:pt x="177949" y="143604"/>
                    <a:pt x="198504" y="153535"/>
                  </a:cubicBezTo>
                  <a:cubicBezTo>
                    <a:pt x="218823" y="163348"/>
                    <a:pt x="240054" y="171558"/>
                    <a:pt x="261608" y="177929"/>
                  </a:cubicBezTo>
                  <a:cubicBezTo>
                    <a:pt x="280075" y="183387"/>
                    <a:pt x="298748" y="187610"/>
                    <a:pt x="317141" y="190479"/>
                  </a:cubicBezTo>
                  <a:cubicBezTo>
                    <a:pt x="329418" y="192391"/>
                    <a:pt x="339681" y="193583"/>
                    <a:pt x="349429" y="194201"/>
                  </a:cubicBezTo>
                  <a:cubicBezTo>
                    <a:pt x="350179" y="194245"/>
                    <a:pt x="350928" y="194333"/>
                    <a:pt x="351678" y="194407"/>
                  </a:cubicBezTo>
                  <a:cubicBezTo>
                    <a:pt x="353340" y="194584"/>
                    <a:pt x="355222" y="194790"/>
                    <a:pt x="357280" y="194731"/>
                  </a:cubicBezTo>
                  <a:cubicBezTo>
                    <a:pt x="360647" y="194642"/>
                    <a:pt x="363235" y="193465"/>
                    <a:pt x="364999" y="191229"/>
                  </a:cubicBezTo>
                  <a:cubicBezTo>
                    <a:pt x="366190" y="189714"/>
                    <a:pt x="367454" y="187095"/>
                    <a:pt x="366646" y="183196"/>
                  </a:cubicBezTo>
                  <a:cubicBezTo>
                    <a:pt x="364881" y="174721"/>
                    <a:pt x="363985" y="165688"/>
                    <a:pt x="363970" y="156345"/>
                  </a:cubicBezTo>
                  <a:cubicBezTo>
                    <a:pt x="363955" y="149563"/>
                    <a:pt x="364249" y="144045"/>
                    <a:pt x="364867" y="139014"/>
                  </a:cubicBezTo>
                  <a:cubicBezTo>
                    <a:pt x="366984" y="121756"/>
                    <a:pt x="371939" y="105439"/>
                    <a:pt x="379584" y="90535"/>
                  </a:cubicBezTo>
                  <a:cubicBezTo>
                    <a:pt x="387774" y="74587"/>
                    <a:pt x="399080" y="60256"/>
                    <a:pt x="413210" y="47971"/>
                  </a:cubicBezTo>
                  <a:cubicBezTo>
                    <a:pt x="429795" y="33538"/>
                    <a:pt x="449261" y="23372"/>
                    <a:pt x="471080" y="17722"/>
                  </a:cubicBezTo>
                  <a:cubicBezTo>
                    <a:pt x="477638" y="16030"/>
                    <a:pt x="484328" y="15118"/>
                    <a:pt x="490959" y="15015"/>
                  </a:cubicBezTo>
                  <a:cubicBezTo>
                    <a:pt x="492105" y="15000"/>
                    <a:pt x="493252" y="14927"/>
                    <a:pt x="494384" y="14838"/>
                  </a:cubicBezTo>
                  <a:cubicBezTo>
                    <a:pt x="495752" y="14750"/>
                    <a:pt x="497046" y="14647"/>
                    <a:pt x="498134" y="14721"/>
                  </a:cubicBezTo>
                  <a:cubicBezTo>
                    <a:pt x="498281" y="14735"/>
                    <a:pt x="498442" y="14735"/>
                    <a:pt x="498589" y="14735"/>
                  </a:cubicBezTo>
                  <a:lnTo>
                    <a:pt x="512954" y="14735"/>
                  </a:lnTo>
                  <a:cubicBezTo>
                    <a:pt x="529686" y="14426"/>
                    <a:pt x="546109" y="17987"/>
                    <a:pt x="563238" y="25652"/>
                  </a:cubicBezTo>
                  <a:cubicBezTo>
                    <a:pt x="579764" y="33038"/>
                    <a:pt x="594085" y="42940"/>
                    <a:pt x="605803" y="55063"/>
                  </a:cubicBezTo>
                  <a:cubicBezTo>
                    <a:pt x="609523" y="58918"/>
                    <a:pt x="614051" y="60286"/>
                    <a:pt x="619285" y="59153"/>
                  </a:cubicBezTo>
                  <a:cubicBezTo>
                    <a:pt x="637693" y="55166"/>
                    <a:pt x="655896" y="49443"/>
                    <a:pt x="673377" y="42160"/>
                  </a:cubicBezTo>
                  <a:cubicBezTo>
                    <a:pt x="680861" y="39041"/>
                    <a:pt x="688345" y="35524"/>
                    <a:pt x="696005" y="31537"/>
                  </a:cubicBezTo>
                  <a:cubicBezTo>
                    <a:pt x="694255" y="35348"/>
                    <a:pt x="692359" y="38923"/>
                    <a:pt x="690580" y="42160"/>
                  </a:cubicBezTo>
                  <a:cubicBezTo>
                    <a:pt x="686095" y="50325"/>
                    <a:pt x="680670" y="58138"/>
                    <a:pt x="674451" y="65362"/>
                  </a:cubicBezTo>
                  <a:cubicBezTo>
                    <a:pt x="671084" y="69275"/>
                    <a:pt x="667878" y="72630"/>
                    <a:pt x="664629" y="75602"/>
                  </a:cubicBezTo>
                  <a:cubicBezTo>
                    <a:pt x="661409" y="78559"/>
                    <a:pt x="657881" y="81193"/>
                    <a:pt x="654146" y="83988"/>
                  </a:cubicBezTo>
                  <a:lnTo>
                    <a:pt x="653293" y="84621"/>
                  </a:lnTo>
                  <a:cubicBezTo>
                    <a:pt x="650117" y="86989"/>
                    <a:pt x="646368" y="89770"/>
                    <a:pt x="642619" y="92389"/>
                  </a:cubicBezTo>
                  <a:cubicBezTo>
                    <a:pt x="639767" y="94390"/>
                    <a:pt x="638693" y="98112"/>
                    <a:pt x="640061" y="101320"/>
                  </a:cubicBezTo>
                  <a:cubicBezTo>
                    <a:pt x="641428" y="104527"/>
                    <a:pt x="644854" y="106322"/>
                    <a:pt x="648265" y="105645"/>
                  </a:cubicBezTo>
                  <a:cubicBezTo>
                    <a:pt x="651514" y="104983"/>
                    <a:pt x="654881" y="104395"/>
                    <a:pt x="658130" y="103821"/>
                  </a:cubicBezTo>
                  <a:cubicBezTo>
                    <a:pt x="662468" y="103056"/>
                    <a:pt x="666952" y="102261"/>
                    <a:pt x="671407" y="101290"/>
                  </a:cubicBezTo>
                  <a:cubicBezTo>
                    <a:pt x="684772" y="98377"/>
                    <a:pt x="697814" y="94625"/>
                    <a:pt x="710340" y="90094"/>
                  </a:cubicBezTo>
                  <a:cubicBezTo>
                    <a:pt x="709870" y="90800"/>
                    <a:pt x="709341" y="91492"/>
                    <a:pt x="708811" y="9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29"/>
          <p:cNvGrpSpPr/>
          <p:nvPr/>
        </p:nvGrpSpPr>
        <p:grpSpPr>
          <a:xfrm>
            <a:off x="7514046" y="3954529"/>
            <a:ext cx="429191" cy="300036"/>
            <a:chOff x="7514046" y="3954529"/>
            <a:chExt cx="429191" cy="300036"/>
          </a:xfrm>
        </p:grpSpPr>
        <p:sp>
          <p:nvSpPr>
            <p:cNvPr id="1381" name="Google Shape;1381;p29"/>
            <p:cNvSpPr/>
            <p:nvPr/>
          </p:nvSpPr>
          <p:spPr>
            <a:xfrm>
              <a:off x="7518342" y="3958828"/>
              <a:ext cx="420599" cy="291436"/>
            </a:xfrm>
            <a:custGeom>
              <a:rect b="b" l="l" r="r" t="t"/>
              <a:pathLst>
                <a:path extrusionOk="0" h="582872" w="841197">
                  <a:moveTo>
                    <a:pt x="841198" y="142485"/>
                  </a:moveTo>
                  <a:lnTo>
                    <a:pt x="841198" y="440388"/>
                  </a:lnTo>
                  <a:cubicBezTo>
                    <a:pt x="841198" y="519147"/>
                    <a:pt x="777527" y="582873"/>
                    <a:pt x="698836" y="582873"/>
                  </a:cubicBezTo>
                  <a:lnTo>
                    <a:pt x="142362" y="582873"/>
                  </a:lnTo>
                  <a:cubicBezTo>
                    <a:pt x="63671" y="582873"/>
                    <a:pt x="0" y="519147"/>
                    <a:pt x="0" y="440388"/>
                  </a:cubicBezTo>
                  <a:lnTo>
                    <a:pt x="0" y="142485"/>
                  </a:lnTo>
                  <a:cubicBezTo>
                    <a:pt x="0" y="63726"/>
                    <a:pt x="63671" y="0"/>
                    <a:pt x="142362" y="0"/>
                  </a:cubicBezTo>
                  <a:lnTo>
                    <a:pt x="698836" y="0"/>
                  </a:lnTo>
                  <a:cubicBezTo>
                    <a:pt x="777527" y="0"/>
                    <a:pt x="841198" y="63726"/>
                    <a:pt x="841198" y="1424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514046" y="3954529"/>
              <a:ext cx="429191" cy="300036"/>
            </a:xfrm>
            <a:custGeom>
              <a:rect b="b" l="l" r="r" t="t"/>
              <a:pathLst>
                <a:path extrusionOk="0" h="600072" w="858383">
                  <a:moveTo>
                    <a:pt x="707428" y="0"/>
                  </a:moveTo>
                  <a:lnTo>
                    <a:pt x="150955" y="0"/>
                  </a:lnTo>
                  <a:cubicBezTo>
                    <a:pt x="67710" y="0"/>
                    <a:pt x="0" y="67768"/>
                    <a:pt x="0" y="151085"/>
                  </a:cubicBezTo>
                  <a:lnTo>
                    <a:pt x="0" y="448988"/>
                  </a:lnTo>
                  <a:cubicBezTo>
                    <a:pt x="0" y="532288"/>
                    <a:pt x="67710" y="600073"/>
                    <a:pt x="150955" y="600073"/>
                  </a:cubicBezTo>
                  <a:lnTo>
                    <a:pt x="707428" y="600073"/>
                  </a:lnTo>
                  <a:cubicBezTo>
                    <a:pt x="790656" y="600073"/>
                    <a:pt x="858383" y="532305"/>
                    <a:pt x="858383" y="448988"/>
                  </a:cubicBezTo>
                  <a:lnTo>
                    <a:pt x="858383" y="151085"/>
                  </a:lnTo>
                  <a:cubicBezTo>
                    <a:pt x="858383" y="67768"/>
                    <a:pt x="790656" y="0"/>
                    <a:pt x="707428" y="0"/>
                  </a:cubicBezTo>
                  <a:close/>
                  <a:moveTo>
                    <a:pt x="841198" y="448988"/>
                  </a:moveTo>
                  <a:cubicBezTo>
                    <a:pt x="841198" y="522810"/>
                    <a:pt x="781187" y="582873"/>
                    <a:pt x="707428" y="582873"/>
                  </a:cubicBezTo>
                  <a:lnTo>
                    <a:pt x="150955" y="582873"/>
                  </a:lnTo>
                  <a:cubicBezTo>
                    <a:pt x="77196" y="582873"/>
                    <a:pt x="17185" y="522810"/>
                    <a:pt x="17185" y="448988"/>
                  </a:cubicBezTo>
                  <a:lnTo>
                    <a:pt x="17185" y="151085"/>
                  </a:lnTo>
                  <a:cubicBezTo>
                    <a:pt x="17185" y="77262"/>
                    <a:pt x="77196" y="17200"/>
                    <a:pt x="150955" y="17200"/>
                  </a:cubicBezTo>
                  <a:lnTo>
                    <a:pt x="707428" y="17200"/>
                  </a:lnTo>
                  <a:cubicBezTo>
                    <a:pt x="781187" y="17200"/>
                    <a:pt x="841198" y="77262"/>
                    <a:pt x="841198" y="151085"/>
                  </a:cubicBezTo>
                  <a:lnTo>
                    <a:pt x="841198" y="448988"/>
                  </a:lnTo>
                  <a:close/>
                  <a:moveTo>
                    <a:pt x="597856" y="286689"/>
                  </a:moveTo>
                  <a:lnTo>
                    <a:pt x="345525" y="157173"/>
                  </a:lnTo>
                  <a:cubicBezTo>
                    <a:pt x="343429" y="156090"/>
                    <a:pt x="341074" y="155505"/>
                    <a:pt x="338720" y="155488"/>
                  </a:cubicBezTo>
                  <a:cubicBezTo>
                    <a:pt x="338686" y="155488"/>
                    <a:pt x="338634" y="155488"/>
                    <a:pt x="338600" y="155488"/>
                  </a:cubicBezTo>
                  <a:cubicBezTo>
                    <a:pt x="330351" y="155488"/>
                    <a:pt x="323597" y="162179"/>
                    <a:pt x="323546" y="170521"/>
                  </a:cubicBezTo>
                  <a:lnTo>
                    <a:pt x="323546" y="429638"/>
                  </a:lnTo>
                  <a:cubicBezTo>
                    <a:pt x="323563" y="431995"/>
                    <a:pt x="324147" y="434351"/>
                    <a:pt x="325230" y="436449"/>
                  </a:cubicBezTo>
                  <a:cubicBezTo>
                    <a:pt x="327086" y="440027"/>
                    <a:pt x="330213" y="442658"/>
                    <a:pt x="334046" y="443880"/>
                  </a:cubicBezTo>
                  <a:cubicBezTo>
                    <a:pt x="335558" y="444361"/>
                    <a:pt x="337088" y="444602"/>
                    <a:pt x="338634" y="444602"/>
                  </a:cubicBezTo>
                  <a:cubicBezTo>
                    <a:pt x="341006" y="444602"/>
                    <a:pt x="343360" y="444034"/>
                    <a:pt x="345508" y="442916"/>
                  </a:cubicBezTo>
                  <a:lnTo>
                    <a:pt x="596567" y="314054"/>
                  </a:lnTo>
                  <a:cubicBezTo>
                    <a:pt x="597014" y="313917"/>
                    <a:pt x="597443" y="313727"/>
                    <a:pt x="597856" y="313521"/>
                  </a:cubicBezTo>
                  <a:cubicBezTo>
                    <a:pt x="600674" y="312076"/>
                    <a:pt x="602942" y="309806"/>
                    <a:pt x="604386" y="306985"/>
                  </a:cubicBezTo>
                  <a:cubicBezTo>
                    <a:pt x="608184" y="299572"/>
                    <a:pt x="605245" y="290473"/>
                    <a:pt x="597856" y="286689"/>
                  </a:cubicBezTo>
                  <a:close/>
                  <a:moveTo>
                    <a:pt x="340714" y="426026"/>
                  </a:moveTo>
                  <a:lnTo>
                    <a:pt x="340714" y="174029"/>
                  </a:lnTo>
                  <a:lnTo>
                    <a:pt x="586204" y="300019"/>
                  </a:lnTo>
                  <a:lnTo>
                    <a:pt x="340714" y="4260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29"/>
          <p:cNvGrpSpPr/>
          <p:nvPr/>
        </p:nvGrpSpPr>
        <p:grpSpPr>
          <a:xfrm>
            <a:off x="8219777" y="3900982"/>
            <a:ext cx="356113" cy="407225"/>
            <a:chOff x="8219777" y="3900982"/>
            <a:chExt cx="356113" cy="407225"/>
          </a:xfrm>
        </p:grpSpPr>
        <p:sp>
          <p:nvSpPr>
            <p:cNvPr id="1384" name="Google Shape;1384;p29"/>
            <p:cNvSpPr/>
            <p:nvPr/>
          </p:nvSpPr>
          <p:spPr>
            <a:xfrm>
              <a:off x="8223934" y="3905054"/>
              <a:ext cx="347879" cy="399016"/>
            </a:xfrm>
            <a:custGeom>
              <a:rect b="b" l="l" r="r" t="t"/>
              <a:pathLst>
                <a:path extrusionOk="0" h="798032" w="695758">
                  <a:moveTo>
                    <a:pt x="695709" y="320009"/>
                  </a:moveTo>
                  <a:cubicBezTo>
                    <a:pt x="695726" y="325379"/>
                    <a:pt x="694190" y="328382"/>
                    <a:pt x="688080" y="328137"/>
                  </a:cubicBezTo>
                  <a:cubicBezTo>
                    <a:pt x="624366" y="325526"/>
                    <a:pt x="565455" y="308110"/>
                    <a:pt x="512605" y="271761"/>
                  </a:cubicBezTo>
                  <a:cubicBezTo>
                    <a:pt x="512589" y="271745"/>
                    <a:pt x="512573" y="271745"/>
                    <a:pt x="512556" y="271728"/>
                  </a:cubicBezTo>
                  <a:cubicBezTo>
                    <a:pt x="509060" y="269394"/>
                    <a:pt x="504372" y="272120"/>
                    <a:pt x="504404" y="276315"/>
                  </a:cubicBezTo>
                  <a:lnTo>
                    <a:pt x="504404" y="276396"/>
                  </a:lnTo>
                  <a:cubicBezTo>
                    <a:pt x="504470" y="292702"/>
                    <a:pt x="505074" y="309024"/>
                    <a:pt x="505090" y="325330"/>
                  </a:cubicBezTo>
                  <a:cubicBezTo>
                    <a:pt x="505188" y="391483"/>
                    <a:pt x="505107" y="457619"/>
                    <a:pt x="505139" y="523773"/>
                  </a:cubicBezTo>
                  <a:cubicBezTo>
                    <a:pt x="505156" y="555421"/>
                    <a:pt x="504372" y="587069"/>
                    <a:pt x="494537" y="617477"/>
                  </a:cubicBezTo>
                  <a:cubicBezTo>
                    <a:pt x="464885" y="709223"/>
                    <a:pt x="403181" y="767052"/>
                    <a:pt x="309358" y="789968"/>
                  </a:cubicBezTo>
                  <a:cubicBezTo>
                    <a:pt x="265493" y="800675"/>
                    <a:pt x="221449" y="801932"/>
                    <a:pt x="178418" y="786312"/>
                  </a:cubicBezTo>
                  <a:cubicBezTo>
                    <a:pt x="114573" y="763151"/>
                    <a:pt x="62671" y="725120"/>
                    <a:pt x="29801" y="663995"/>
                  </a:cubicBezTo>
                  <a:cubicBezTo>
                    <a:pt x="-36298" y="541106"/>
                    <a:pt x="11373" y="385901"/>
                    <a:pt x="135092" y="321315"/>
                  </a:cubicBezTo>
                  <a:cubicBezTo>
                    <a:pt x="180394" y="297664"/>
                    <a:pt x="228311" y="288703"/>
                    <a:pt x="279069" y="294024"/>
                  </a:cubicBezTo>
                  <a:cubicBezTo>
                    <a:pt x="284820" y="294628"/>
                    <a:pt x="287123" y="296946"/>
                    <a:pt x="287107" y="302887"/>
                  </a:cubicBezTo>
                  <a:cubicBezTo>
                    <a:pt x="286944" y="344443"/>
                    <a:pt x="287025" y="386015"/>
                    <a:pt x="286993" y="427571"/>
                  </a:cubicBezTo>
                  <a:cubicBezTo>
                    <a:pt x="286993" y="434459"/>
                    <a:pt x="286388" y="434834"/>
                    <a:pt x="279543" y="433153"/>
                  </a:cubicBezTo>
                  <a:cubicBezTo>
                    <a:pt x="212496" y="416684"/>
                    <a:pt x="145156" y="464409"/>
                    <a:pt x="138458" y="533141"/>
                  </a:cubicBezTo>
                  <a:cubicBezTo>
                    <a:pt x="132299" y="596389"/>
                    <a:pt x="177617" y="651982"/>
                    <a:pt x="242295" y="658576"/>
                  </a:cubicBezTo>
                  <a:cubicBezTo>
                    <a:pt x="300356" y="664501"/>
                    <a:pt x="354840" y="624512"/>
                    <a:pt x="365475" y="564365"/>
                  </a:cubicBezTo>
                  <a:cubicBezTo>
                    <a:pt x="366668" y="557657"/>
                    <a:pt x="367125" y="550834"/>
                    <a:pt x="367142" y="544012"/>
                  </a:cubicBezTo>
                  <a:cubicBezTo>
                    <a:pt x="367240" y="512494"/>
                    <a:pt x="367158" y="480976"/>
                    <a:pt x="367191" y="449458"/>
                  </a:cubicBezTo>
                  <a:cubicBezTo>
                    <a:pt x="367321" y="318197"/>
                    <a:pt x="367485" y="186952"/>
                    <a:pt x="367599" y="55691"/>
                  </a:cubicBezTo>
                  <a:cubicBezTo>
                    <a:pt x="367615" y="40642"/>
                    <a:pt x="367125" y="25593"/>
                    <a:pt x="367338" y="10544"/>
                  </a:cubicBezTo>
                  <a:cubicBezTo>
                    <a:pt x="367338" y="10511"/>
                    <a:pt x="367338" y="10479"/>
                    <a:pt x="367338" y="10446"/>
                  </a:cubicBezTo>
                  <a:cubicBezTo>
                    <a:pt x="367419" y="4652"/>
                    <a:pt x="372092" y="0"/>
                    <a:pt x="377891" y="0"/>
                  </a:cubicBezTo>
                  <a:cubicBezTo>
                    <a:pt x="416316" y="0"/>
                    <a:pt x="456635" y="0"/>
                    <a:pt x="494929" y="0"/>
                  </a:cubicBezTo>
                  <a:cubicBezTo>
                    <a:pt x="499699" y="0"/>
                    <a:pt x="504078" y="3232"/>
                    <a:pt x="504943" y="7916"/>
                  </a:cubicBezTo>
                  <a:cubicBezTo>
                    <a:pt x="504992" y="8210"/>
                    <a:pt x="505041" y="8520"/>
                    <a:pt x="505058" y="8814"/>
                  </a:cubicBezTo>
                  <a:cubicBezTo>
                    <a:pt x="510547" y="96234"/>
                    <a:pt x="569768" y="166664"/>
                    <a:pt x="654720" y="186071"/>
                  </a:cubicBezTo>
                  <a:cubicBezTo>
                    <a:pt x="665421" y="188519"/>
                    <a:pt x="676465" y="189661"/>
                    <a:pt x="687410" y="190706"/>
                  </a:cubicBezTo>
                  <a:cubicBezTo>
                    <a:pt x="693128" y="191261"/>
                    <a:pt x="695791" y="193007"/>
                    <a:pt x="695758" y="199112"/>
                  </a:cubicBezTo>
                  <a:cubicBezTo>
                    <a:pt x="695595" y="239427"/>
                    <a:pt x="695628" y="279726"/>
                    <a:pt x="695709" y="320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19777" y="3900982"/>
              <a:ext cx="356113" cy="407225"/>
            </a:xfrm>
            <a:custGeom>
              <a:rect b="b" l="l" r="r" t="t"/>
              <a:pathLst>
                <a:path extrusionOk="0" h="814450" w="712225">
                  <a:moveTo>
                    <a:pt x="712225" y="207322"/>
                  </a:moveTo>
                  <a:cubicBezTo>
                    <a:pt x="712258" y="197333"/>
                    <a:pt x="706965" y="191767"/>
                    <a:pt x="696493" y="190755"/>
                  </a:cubicBezTo>
                  <a:cubicBezTo>
                    <a:pt x="685090" y="189661"/>
                    <a:pt x="674830" y="188568"/>
                    <a:pt x="664848" y="186283"/>
                  </a:cubicBezTo>
                  <a:cubicBezTo>
                    <a:pt x="624953" y="177175"/>
                    <a:pt x="590303" y="156283"/>
                    <a:pt x="564654" y="125859"/>
                  </a:cubicBezTo>
                  <a:cubicBezTo>
                    <a:pt x="539021" y="95467"/>
                    <a:pt x="524106" y="57649"/>
                    <a:pt x="521524" y="16453"/>
                  </a:cubicBezTo>
                  <a:cubicBezTo>
                    <a:pt x="521492" y="15832"/>
                    <a:pt x="521410" y="15228"/>
                    <a:pt x="521296" y="14608"/>
                  </a:cubicBezTo>
                  <a:cubicBezTo>
                    <a:pt x="519727" y="6137"/>
                    <a:pt x="512147" y="0"/>
                    <a:pt x="503243" y="0"/>
                  </a:cubicBezTo>
                  <a:lnTo>
                    <a:pt x="386206" y="0"/>
                  </a:lnTo>
                  <a:cubicBezTo>
                    <a:pt x="376012" y="0"/>
                    <a:pt x="367615" y="8292"/>
                    <a:pt x="367484" y="18607"/>
                  </a:cubicBezTo>
                  <a:cubicBezTo>
                    <a:pt x="367353" y="27486"/>
                    <a:pt x="367467" y="36463"/>
                    <a:pt x="367582" y="45147"/>
                  </a:cubicBezTo>
                  <a:cubicBezTo>
                    <a:pt x="367664" y="51284"/>
                    <a:pt x="367745" y="57649"/>
                    <a:pt x="367729" y="63868"/>
                  </a:cubicBezTo>
                  <a:cubicBezTo>
                    <a:pt x="367664" y="147600"/>
                    <a:pt x="367566" y="231331"/>
                    <a:pt x="367484" y="315063"/>
                  </a:cubicBezTo>
                  <a:lnTo>
                    <a:pt x="367337" y="457636"/>
                  </a:lnTo>
                  <a:cubicBezTo>
                    <a:pt x="367320" y="469877"/>
                    <a:pt x="367320" y="482119"/>
                    <a:pt x="367337" y="494360"/>
                  </a:cubicBezTo>
                  <a:cubicBezTo>
                    <a:pt x="367337" y="513637"/>
                    <a:pt x="367353" y="532913"/>
                    <a:pt x="367288" y="552189"/>
                  </a:cubicBezTo>
                  <a:cubicBezTo>
                    <a:pt x="367271" y="559175"/>
                    <a:pt x="366765" y="565361"/>
                    <a:pt x="365736" y="571139"/>
                  </a:cubicBezTo>
                  <a:cubicBezTo>
                    <a:pt x="360998" y="597972"/>
                    <a:pt x="346540" y="621688"/>
                    <a:pt x="325057" y="637928"/>
                  </a:cubicBezTo>
                  <a:cubicBezTo>
                    <a:pt x="303819" y="653973"/>
                    <a:pt x="277680" y="661334"/>
                    <a:pt x="251426" y="658657"/>
                  </a:cubicBezTo>
                  <a:cubicBezTo>
                    <a:pt x="191535" y="652553"/>
                    <a:pt x="149125" y="601367"/>
                    <a:pt x="154892" y="542135"/>
                  </a:cubicBezTo>
                  <a:cubicBezTo>
                    <a:pt x="157849" y="511711"/>
                    <a:pt x="174088" y="483963"/>
                    <a:pt x="199442" y="466025"/>
                  </a:cubicBezTo>
                  <a:cubicBezTo>
                    <a:pt x="224748" y="448120"/>
                    <a:pt x="256262" y="442016"/>
                    <a:pt x="285897" y="449295"/>
                  </a:cubicBezTo>
                  <a:cubicBezTo>
                    <a:pt x="289933" y="450291"/>
                    <a:pt x="294948" y="451515"/>
                    <a:pt x="299196" y="448185"/>
                  </a:cubicBezTo>
                  <a:cubicBezTo>
                    <a:pt x="303443" y="444856"/>
                    <a:pt x="303443" y="439616"/>
                    <a:pt x="303443" y="435797"/>
                  </a:cubicBezTo>
                  <a:cubicBezTo>
                    <a:pt x="303459" y="422103"/>
                    <a:pt x="303443" y="408409"/>
                    <a:pt x="303443" y="394731"/>
                  </a:cubicBezTo>
                  <a:cubicBezTo>
                    <a:pt x="303443" y="367326"/>
                    <a:pt x="303427" y="338991"/>
                    <a:pt x="303541" y="311146"/>
                  </a:cubicBezTo>
                  <a:cubicBezTo>
                    <a:pt x="303574" y="304128"/>
                    <a:pt x="300927" y="295477"/>
                    <a:pt x="288185" y="294138"/>
                  </a:cubicBezTo>
                  <a:cubicBezTo>
                    <a:pt x="235906" y="288654"/>
                    <a:pt x="185899" y="298121"/>
                    <a:pt x="139568" y="322310"/>
                  </a:cubicBezTo>
                  <a:cubicBezTo>
                    <a:pt x="77814" y="354546"/>
                    <a:pt x="32414" y="409323"/>
                    <a:pt x="11748" y="476553"/>
                  </a:cubicBezTo>
                  <a:cubicBezTo>
                    <a:pt x="-8935" y="543832"/>
                    <a:pt x="-2155" y="614702"/>
                    <a:pt x="30878" y="676089"/>
                  </a:cubicBezTo>
                  <a:cubicBezTo>
                    <a:pt x="62621" y="735110"/>
                    <a:pt x="112677" y="776355"/>
                    <a:pt x="183906" y="802209"/>
                  </a:cubicBezTo>
                  <a:cubicBezTo>
                    <a:pt x="206402" y="810370"/>
                    <a:pt x="229878" y="814451"/>
                    <a:pt x="254776" y="814451"/>
                  </a:cubicBezTo>
                  <a:cubicBezTo>
                    <a:pt x="275327" y="814451"/>
                    <a:pt x="296843" y="811676"/>
                    <a:pt x="319568" y="806127"/>
                  </a:cubicBezTo>
                  <a:cubicBezTo>
                    <a:pt x="415743" y="782639"/>
                    <a:pt x="480012" y="722786"/>
                    <a:pt x="510579" y="628217"/>
                  </a:cubicBezTo>
                  <a:cubicBezTo>
                    <a:pt x="520773" y="596683"/>
                    <a:pt x="521606" y="564708"/>
                    <a:pt x="521573" y="531999"/>
                  </a:cubicBezTo>
                  <a:cubicBezTo>
                    <a:pt x="521557" y="504823"/>
                    <a:pt x="521557" y="477663"/>
                    <a:pt x="521573" y="450487"/>
                  </a:cubicBezTo>
                  <a:cubicBezTo>
                    <a:pt x="521573" y="411510"/>
                    <a:pt x="521590" y="372533"/>
                    <a:pt x="521524" y="333556"/>
                  </a:cubicBezTo>
                  <a:cubicBezTo>
                    <a:pt x="521508" y="325003"/>
                    <a:pt x="521345" y="316369"/>
                    <a:pt x="521181" y="307996"/>
                  </a:cubicBezTo>
                  <a:cubicBezTo>
                    <a:pt x="521067" y="302055"/>
                    <a:pt x="520936" y="295950"/>
                    <a:pt x="520871" y="289829"/>
                  </a:cubicBezTo>
                  <a:cubicBezTo>
                    <a:pt x="571581" y="323436"/>
                    <a:pt x="630492" y="341831"/>
                    <a:pt x="696019" y="344508"/>
                  </a:cubicBezTo>
                  <a:cubicBezTo>
                    <a:pt x="700953" y="344720"/>
                    <a:pt x="704890" y="343415"/>
                    <a:pt x="707749" y="340672"/>
                  </a:cubicBezTo>
                  <a:cubicBezTo>
                    <a:pt x="711702" y="336869"/>
                    <a:pt x="712160" y="331744"/>
                    <a:pt x="712144" y="328202"/>
                  </a:cubicBezTo>
                  <a:cubicBezTo>
                    <a:pt x="712111" y="289878"/>
                    <a:pt x="712062" y="248763"/>
                    <a:pt x="712225" y="207322"/>
                  </a:cubicBezTo>
                  <a:close/>
                  <a:moveTo>
                    <a:pt x="695888" y="207257"/>
                  </a:moveTo>
                  <a:cubicBezTo>
                    <a:pt x="695725" y="248714"/>
                    <a:pt x="695774" y="289846"/>
                    <a:pt x="695856" y="328105"/>
                  </a:cubicBezTo>
                  <a:cubicBezTo>
                    <a:pt x="630916" y="325297"/>
                    <a:pt x="575191" y="307327"/>
                    <a:pt x="525543" y="273197"/>
                  </a:cubicBezTo>
                  <a:cubicBezTo>
                    <a:pt x="525527" y="273181"/>
                    <a:pt x="525494" y="273165"/>
                    <a:pt x="525462" y="273148"/>
                  </a:cubicBezTo>
                  <a:cubicBezTo>
                    <a:pt x="525445" y="273132"/>
                    <a:pt x="525413" y="273116"/>
                    <a:pt x="525396" y="273099"/>
                  </a:cubicBezTo>
                  <a:cubicBezTo>
                    <a:pt x="521312" y="270374"/>
                    <a:pt x="516052" y="270129"/>
                    <a:pt x="511690" y="272479"/>
                  </a:cubicBezTo>
                  <a:cubicBezTo>
                    <a:pt x="507230" y="274879"/>
                    <a:pt x="504485" y="279498"/>
                    <a:pt x="504534" y="284590"/>
                  </a:cubicBezTo>
                  <a:cubicBezTo>
                    <a:pt x="504567" y="292490"/>
                    <a:pt x="504730" y="300504"/>
                    <a:pt x="504877" y="308241"/>
                  </a:cubicBezTo>
                  <a:cubicBezTo>
                    <a:pt x="505041" y="316532"/>
                    <a:pt x="505220" y="325101"/>
                    <a:pt x="505220" y="333491"/>
                  </a:cubicBezTo>
                  <a:cubicBezTo>
                    <a:pt x="505269" y="372468"/>
                    <a:pt x="505269" y="411428"/>
                    <a:pt x="505269" y="450405"/>
                  </a:cubicBezTo>
                  <a:cubicBezTo>
                    <a:pt x="505269" y="477581"/>
                    <a:pt x="505269" y="504757"/>
                    <a:pt x="505269" y="531933"/>
                  </a:cubicBezTo>
                  <a:cubicBezTo>
                    <a:pt x="505286" y="563288"/>
                    <a:pt x="504518" y="593859"/>
                    <a:pt x="495059" y="623124"/>
                  </a:cubicBezTo>
                  <a:cubicBezTo>
                    <a:pt x="480715" y="667504"/>
                    <a:pt x="458399" y="704049"/>
                    <a:pt x="428731" y="731731"/>
                  </a:cubicBezTo>
                  <a:cubicBezTo>
                    <a:pt x="398981" y="759478"/>
                    <a:pt x="360965" y="779146"/>
                    <a:pt x="315712" y="790196"/>
                  </a:cubicBezTo>
                  <a:cubicBezTo>
                    <a:pt x="268711" y="801671"/>
                    <a:pt x="227428" y="800561"/>
                    <a:pt x="189510" y="786801"/>
                  </a:cubicBezTo>
                  <a:cubicBezTo>
                    <a:pt x="122218" y="762384"/>
                    <a:pt x="75053" y="723619"/>
                    <a:pt x="45287" y="668304"/>
                  </a:cubicBezTo>
                  <a:cubicBezTo>
                    <a:pt x="14362" y="610769"/>
                    <a:pt x="8007" y="544355"/>
                    <a:pt x="27398" y="481270"/>
                  </a:cubicBezTo>
                  <a:cubicBezTo>
                    <a:pt x="46774" y="418251"/>
                    <a:pt x="89315" y="366902"/>
                    <a:pt x="147164" y="336706"/>
                  </a:cubicBezTo>
                  <a:cubicBezTo>
                    <a:pt x="182615" y="318197"/>
                    <a:pt x="220354" y="308877"/>
                    <a:pt x="259693" y="308877"/>
                  </a:cubicBezTo>
                  <a:cubicBezTo>
                    <a:pt x="268548" y="308877"/>
                    <a:pt x="277500" y="309351"/>
                    <a:pt x="286502" y="310297"/>
                  </a:cubicBezTo>
                  <a:cubicBezTo>
                    <a:pt x="286780" y="310330"/>
                    <a:pt x="287008" y="310363"/>
                    <a:pt x="287204" y="310395"/>
                  </a:cubicBezTo>
                  <a:cubicBezTo>
                    <a:pt x="287204" y="310575"/>
                    <a:pt x="287221" y="310771"/>
                    <a:pt x="287221" y="311015"/>
                  </a:cubicBezTo>
                  <a:cubicBezTo>
                    <a:pt x="287106" y="338910"/>
                    <a:pt x="287106" y="367261"/>
                    <a:pt x="287123" y="394682"/>
                  </a:cubicBezTo>
                  <a:cubicBezTo>
                    <a:pt x="287123" y="407380"/>
                    <a:pt x="287123" y="420079"/>
                    <a:pt x="287123" y="432777"/>
                  </a:cubicBezTo>
                  <a:cubicBezTo>
                    <a:pt x="253665" y="425367"/>
                    <a:pt x="218426" y="432549"/>
                    <a:pt x="190000" y="452674"/>
                  </a:cubicBezTo>
                  <a:cubicBezTo>
                    <a:pt x="160773" y="473354"/>
                    <a:pt x="142051" y="505378"/>
                    <a:pt x="138636" y="540535"/>
                  </a:cubicBezTo>
                  <a:cubicBezTo>
                    <a:pt x="131987" y="608843"/>
                    <a:pt x="180802" y="667847"/>
                    <a:pt x="249776" y="674881"/>
                  </a:cubicBezTo>
                  <a:cubicBezTo>
                    <a:pt x="280130" y="677966"/>
                    <a:pt x="310370" y="669479"/>
                    <a:pt x="334908" y="650937"/>
                  </a:cubicBezTo>
                  <a:cubicBezTo>
                    <a:pt x="359707" y="632216"/>
                    <a:pt x="376371" y="604876"/>
                    <a:pt x="381828" y="573963"/>
                  </a:cubicBezTo>
                  <a:cubicBezTo>
                    <a:pt x="383020" y="567254"/>
                    <a:pt x="383592" y="560154"/>
                    <a:pt x="383625" y="552222"/>
                  </a:cubicBezTo>
                  <a:cubicBezTo>
                    <a:pt x="383674" y="532929"/>
                    <a:pt x="383674" y="513637"/>
                    <a:pt x="383674" y="494344"/>
                  </a:cubicBezTo>
                  <a:cubicBezTo>
                    <a:pt x="383674" y="482102"/>
                    <a:pt x="383674" y="469877"/>
                    <a:pt x="383674" y="457636"/>
                  </a:cubicBezTo>
                  <a:lnTo>
                    <a:pt x="383821" y="315063"/>
                  </a:lnTo>
                  <a:cubicBezTo>
                    <a:pt x="383919" y="231331"/>
                    <a:pt x="384000" y="147600"/>
                    <a:pt x="384066" y="63868"/>
                  </a:cubicBezTo>
                  <a:cubicBezTo>
                    <a:pt x="384066" y="57535"/>
                    <a:pt x="383984" y="51120"/>
                    <a:pt x="383902" y="44934"/>
                  </a:cubicBezTo>
                  <a:cubicBezTo>
                    <a:pt x="383788" y="36365"/>
                    <a:pt x="383674" y="27503"/>
                    <a:pt x="383804" y="18721"/>
                  </a:cubicBezTo>
                  <a:cubicBezTo>
                    <a:pt x="383821" y="17383"/>
                    <a:pt x="384866" y="16338"/>
                    <a:pt x="386190" y="16338"/>
                  </a:cubicBezTo>
                  <a:lnTo>
                    <a:pt x="503227" y="16338"/>
                  </a:lnTo>
                  <a:cubicBezTo>
                    <a:pt x="504158" y="16338"/>
                    <a:pt x="505090" y="16910"/>
                    <a:pt x="505204" y="17513"/>
                  </a:cubicBezTo>
                  <a:cubicBezTo>
                    <a:pt x="508014" y="62203"/>
                    <a:pt x="524253" y="103318"/>
                    <a:pt x="552140" y="136403"/>
                  </a:cubicBezTo>
                  <a:cubicBezTo>
                    <a:pt x="580092" y="169553"/>
                    <a:pt x="617798" y="192306"/>
                    <a:pt x="661189" y="202213"/>
                  </a:cubicBezTo>
                  <a:cubicBezTo>
                    <a:pt x="672134" y="204710"/>
                    <a:pt x="682933" y="205869"/>
                    <a:pt x="694924" y="207012"/>
                  </a:cubicBezTo>
                  <a:cubicBezTo>
                    <a:pt x="695300" y="207044"/>
                    <a:pt x="695627" y="207093"/>
                    <a:pt x="695888" y="207126"/>
                  </a:cubicBezTo>
                  <a:cubicBezTo>
                    <a:pt x="695888" y="207159"/>
                    <a:pt x="695888" y="207208"/>
                    <a:pt x="695888" y="207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6" name="Google Shape;1386;p29"/>
          <p:cNvSpPr txBox="1"/>
          <p:nvPr/>
        </p:nvSpPr>
        <p:spPr>
          <a:xfrm>
            <a:off x="514350" y="509588"/>
            <a:ext cx="240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Icons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387" name="Google Shape;1387;p29"/>
          <p:cNvSpPr txBox="1"/>
          <p:nvPr/>
        </p:nvSpPr>
        <p:spPr>
          <a:xfrm>
            <a:off x="514350" y="3516652"/>
            <a:ext cx="2400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514350" y="514350"/>
            <a:ext cx="3219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61" name="Google Shape;261;p12"/>
          <p:cNvGrpSpPr/>
          <p:nvPr/>
        </p:nvGrpSpPr>
        <p:grpSpPr>
          <a:xfrm>
            <a:off x="4451346" y="503634"/>
            <a:ext cx="4057650" cy="1271722"/>
            <a:chOff x="0" y="-28575"/>
            <a:chExt cx="10820400" cy="3391260"/>
          </a:xfrm>
        </p:grpSpPr>
        <p:sp>
          <p:nvSpPr>
            <p:cNvPr id="262" name="Google Shape;262;p12"/>
            <p:cNvSpPr txBox="1"/>
            <p:nvPr/>
          </p:nvSpPr>
          <p:spPr>
            <a:xfrm>
              <a:off x="0" y="981885"/>
              <a:ext cx="10820400" cy="23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"Google Slides" button below this presentation preview.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"Make a copy."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Google account.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0" y="-28575"/>
              <a:ext cx="10820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Google Slides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4" name="Google Shape;264;p12"/>
          <p:cNvGrpSpPr/>
          <p:nvPr/>
        </p:nvGrpSpPr>
        <p:grpSpPr>
          <a:xfrm>
            <a:off x="4451346" y="2078032"/>
            <a:ext cx="4057650" cy="1271722"/>
            <a:chOff x="0" y="-28575"/>
            <a:chExt cx="10820400" cy="3391260"/>
          </a:xfrm>
        </p:grpSpPr>
        <p:sp>
          <p:nvSpPr>
            <p:cNvPr id="265" name="Google Shape;265;p12"/>
            <p:cNvSpPr txBox="1"/>
            <p:nvPr/>
          </p:nvSpPr>
          <p:spPr>
            <a:xfrm>
              <a:off x="0" y="981885"/>
              <a:ext cx="10820400" cy="23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"PowerPoint" button below this presentation preview.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016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Download and install the fonts used in this presentation as listed on page 14.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0" y="-28575"/>
              <a:ext cx="10820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7" name="Google Shape;267;p12"/>
          <p:cNvGrpSpPr/>
          <p:nvPr/>
        </p:nvGrpSpPr>
        <p:grpSpPr>
          <a:xfrm>
            <a:off x="4451346" y="3728070"/>
            <a:ext cx="4057650" cy="902272"/>
            <a:chOff x="0" y="-28575"/>
            <a:chExt cx="10820400" cy="2406060"/>
          </a:xfrm>
        </p:grpSpPr>
        <p:sp>
          <p:nvSpPr>
            <p:cNvPr id="268" name="Google Shape;268;p12"/>
            <p:cNvSpPr txBox="1"/>
            <p:nvPr/>
          </p:nvSpPr>
          <p:spPr>
            <a:xfrm>
              <a:off x="0" y="981885"/>
              <a:ext cx="108204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"Canva" button under this presentation preview.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52400" lvl="1" marL="2159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Canva account.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0" y="-28575"/>
              <a:ext cx="10820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2605808" y="2264303"/>
            <a:ext cx="1278736" cy="1153788"/>
            <a:chOff x="2605808" y="2264303"/>
            <a:chExt cx="1278736" cy="1153788"/>
          </a:xfrm>
        </p:grpSpPr>
        <p:sp>
          <p:nvSpPr>
            <p:cNvPr id="271" name="Google Shape;271;p12"/>
            <p:cNvSpPr/>
            <p:nvPr/>
          </p:nvSpPr>
          <p:spPr>
            <a:xfrm rot="5761440">
              <a:off x="2727156" y="2252944"/>
              <a:ext cx="1036040" cy="1176505"/>
            </a:xfrm>
            <a:custGeom>
              <a:rect b="b" l="l" r="r" t="t"/>
              <a:pathLst>
                <a:path extrusionOk="0" h="2351776" w="2070993">
                  <a:moveTo>
                    <a:pt x="2060806" y="547034"/>
                  </a:moveTo>
                  <a:cubicBezTo>
                    <a:pt x="2035594" y="523703"/>
                    <a:pt x="2009912" y="499573"/>
                    <a:pt x="1987051" y="473655"/>
                  </a:cubicBezTo>
                  <a:cubicBezTo>
                    <a:pt x="1952008" y="434943"/>
                    <a:pt x="1912308" y="400841"/>
                    <a:pt x="1873926" y="365515"/>
                  </a:cubicBezTo>
                  <a:cubicBezTo>
                    <a:pt x="1830933" y="323228"/>
                    <a:pt x="1785401" y="284140"/>
                    <a:pt x="1738833" y="245475"/>
                  </a:cubicBezTo>
                  <a:cubicBezTo>
                    <a:pt x="1715644" y="223320"/>
                    <a:pt x="1690149" y="203894"/>
                    <a:pt x="1665455" y="183479"/>
                  </a:cubicBezTo>
                  <a:cubicBezTo>
                    <a:pt x="1631211" y="153422"/>
                    <a:pt x="1596685" y="122330"/>
                    <a:pt x="1560702" y="94155"/>
                  </a:cubicBezTo>
                  <a:cubicBezTo>
                    <a:pt x="1523730" y="67531"/>
                    <a:pt x="1493061" y="32865"/>
                    <a:pt x="1454255" y="8687"/>
                  </a:cubicBezTo>
                  <a:cubicBezTo>
                    <a:pt x="1446635" y="4971"/>
                    <a:pt x="1437698" y="-2178"/>
                    <a:pt x="1428902" y="644"/>
                  </a:cubicBezTo>
                  <a:cubicBezTo>
                    <a:pt x="1428055" y="1020"/>
                    <a:pt x="1427444" y="1726"/>
                    <a:pt x="1426973" y="2431"/>
                  </a:cubicBezTo>
                  <a:cubicBezTo>
                    <a:pt x="1423069" y="879"/>
                    <a:pt x="1417707" y="3654"/>
                    <a:pt x="1413944" y="5159"/>
                  </a:cubicBezTo>
                  <a:cubicBezTo>
                    <a:pt x="1351854" y="38321"/>
                    <a:pt x="1293151" y="77550"/>
                    <a:pt x="1234213" y="115980"/>
                  </a:cubicBezTo>
                  <a:cubicBezTo>
                    <a:pt x="1234260" y="115933"/>
                    <a:pt x="1234354" y="115886"/>
                    <a:pt x="1234401" y="115839"/>
                  </a:cubicBezTo>
                  <a:cubicBezTo>
                    <a:pt x="1234589" y="115698"/>
                    <a:pt x="1234824" y="115557"/>
                    <a:pt x="1235012" y="115416"/>
                  </a:cubicBezTo>
                  <a:cubicBezTo>
                    <a:pt x="1228004" y="120167"/>
                    <a:pt x="1220948" y="124823"/>
                    <a:pt x="1213940" y="129621"/>
                  </a:cubicBezTo>
                  <a:cubicBezTo>
                    <a:pt x="1213987" y="129621"/>
                    <a:pt x="1213987" y="129574"/>
                    <a:pt x="1214034" y="129574"/>
                  </a:cubicBezTo>
                  <a:cubicBezTo>
                    <a:pt x="1214269" y="129433"/>
                    <a:pt x="1214457" y="129292"/>
                    <a:pt x="1214692" y="129151"/>
                  </a:cubicBezTo>
                  <a:cubicBezTo>
                    <a:pt x="1207401" y="134090"/>
                    <a:pt x="1199969" y="139076"/>
                    <a:pt x="1192584" y="144062"/>
                  </a:cubicBezTo>
                  <a:cubicBezTo>
                    <a:pt x="1192679" y="144015"/>
                    <a:pt x="1192773" y="143921"/>
                    <a:pt x="1192867" y="143874"/>
                  </a:cubicBezTo>
                  <a:cubicBezTo>
                    <a:pt x="1192961" y="143827"/>
                    <a:pt x="1193008" y="143780"/>
                    <a:pt x="1193102" y="143733"/>
                  </a:cubicBezTo>
                  <a:cubicBezTo>
                    <a:pt x="1193196" y="143685"/>
                    <a:pt x="1193290" y="143591"/>
                    <a:pt x="1193384" y="143544"/>
                  </a:cubicBezTo>
                  <a:cubicBezTo>
                    <a:pt x="1083316" y="218711"/>
                    <a:pt x="973906" y="296558"/>
                    <a:pt x="872117" y="382778"/>
                  </a:cubicBezTo>
                  <a:cubicBezTo>
                    <a:pt x="854054" y="398348"/>
                    <a:pt x="835380" y="413400"/>
                    <a:pt x="819199" y="430992"/>
                  </a:cubicBezTo>
                  <a:cubicBezTo>
                    <a:pt x="809086" y="441011"/>
                    <a:pt x="807157" y="451971"/>
                    <a:pt x="817647" y="462601"/>
                  </a:cubicBezTo>
                  <a:cubicBezTo>
                    <a:pt x="841965" y="490212"/>
                    <a:pt x="859087" y="522950"/>
                    <a:pt x="881900" y="551643"/>
                  </a:cubicBezTo>
                  <a:cubicBezTo>
                    <a:pt x="887028" y="557288"/>
                    <a:pt x="891449" y="564673"/>
                    <a:pt x="898975" y="567166"/>
                  </a:cubicBezTo>
                  <a:cubicBezTo>
                    <a:pt x="914921" y="570176"/>
                    <a:pt x="926680" y="554607"/>
                    <a:pt x="938581" y="546328"/>
                  </a:cubicBezTo>
                  <a:cubicBezTo>
                    <a:pt x="962053" y="525820"/>
                    <a:pt x="986983" y="507052"/>
                    <a:pt x="1011019" y="487202"/>
                  </a:cubicBezTo>
                  <a:cubicBezTo>
                    <a:pt x="1047426" y="456957"/>
                    <a:pt x="1084633" y="427699"/>
                    <a:pt x="1123204" y="400323"/>
                  </a:cubicBezTo>
                  <a:cubicBezTo>
                    <a:pt x="1147805" y="380050"/>
                    <a:pt x="1172405" y="360059"/>
                    <a:pt x="1198935" y="342279"/>
                  </a:cubicBezTo>
                  <a:cubicBezTo>
                    <a:pt x="1227533" y="319748"/>
                    <a:pt x="1259331" y="301638"/>
                    <a:pt x="1286707" y="277508"/>
                  </a:cubicBezTo>
                  <a:cubicBezTo>
                    <a:pt x="1297761" y="267348"/>
                    <a:pt x="1311825" y="260668"/>
                    <a:pt x="1323726" y="251637"/>
                  </a:cubicBezTo>
                  <a:cubicBezTo>
                    <a:pt x="1314647" y="315843"/>
                    <a:pt x="1307498" y="380238"/>
                    <a:pt x="1305663" y="445103"/>
                  </a:cubicBezTo>
                  <a:cubicBezTo>
                    <a:pt x="1294656" y="553901"/>
                    <a:pt x="1275277" y="662276"/>
                    <a:pt x="1246537" y="767829"/>
                  </a:cubicBezTo>
                  <a:cubicBezTo>
                    <a:pt x="1232896" y="812750"/>
                    <a:pt x="1222689" y="858611"/>
                    <a:pt x="1208530" y="903344"/>
                  </a:cubicBezTo>
                  <a:cubicBezTo>
                    <a:pt x="1195971" y="939893"/>
                    <a:pt x="1176733" y="973666"/>
                    <a:pt x="1158670" y="1007674"/>
                  </a:cubicBezTo>
                  <a:cubicBezTo>
                    <a:pt x="1123862" y="1059839"/>
                    <a:pt x="1079553" y="1114167"/>
                    <a:pt x="1029552" y="1162569"/>
                  </a:cubicBezTo>
                  <a:cubicBezTo>
                    <a:pt x="1019956" y="1128043"/>
                    <a:pt x="1006550" y="1074373"/>
                    <a:pt x="982232" y="1047750"/>
                  </a:cubicBezTo>
                  <a:cubicBezTo>
                    <a:pt x="954574" y="1002312"/>
                    <a:pt x="925928" y="957673"/>
                    <a:pt x="896294" y="912987"/>
                  </a:cubicBezTo>
                  <a:cubicBezTo>
                    <a:pt x="850479" y="854707"/>
                    <a:pt x="797844" y="800003"/>
                    <a:pt x="733261" y="762655"/>
                  </a:cubicBezTo>
                  <a:cubicBezTo>
                    <a:pt x="711765" y="749672"/>
                    <a:pt x="690739" y="735655"/>
                    <a:pt x="667550" y="725824"/>
                  </a:cubicBezTo>
                  <a:cubicBezTo>
                    <a:pt x="630719" y="710584"/>
                    <a:pt x="591772" y="701317"/>
                    <a:pt x="553201" y="691581"/>
                  </a:cubicBezTo>
                  <a:cubicBezTo>
                    <a:pt x="488853" y="674553"/>
                    <a:pt x="421589" y="676952"/>
                    <a:pt x="355878" y="683114"/>
                  </a:cubicBezTo>
                  <a:cubicBezTo>
                    <a:pt x="302302" y="688523"/>
                    <a:pt x="251689" y="708138"/>
                    <a:pt x="201735" y="727188"/>
                  </a:cubicBezTo>
                  <a:cubicBezTo>
                    <a:pt x="171537" y="739371"/>
                    <a:pt x="143408" y="756116"/>
                    <a:pt x="115280" y="772297"/>
                  </a:cubicBezTo>
                  <a:cubicBezTo>
                    <a:pt x="87481" y="788855"/>
                    <a:pt x="59493" y="807529"/>
                    <a:pt x="44394" y="837162"/>
                  </a:cubicBezTo>
                  <a:cubicBezTo>
                    <a:pt x="26379" y="870183"/>
                    <a:pt x="11609" y="905602"/>
                    <a:pt x="3801" y="942433"/>
                  </a:cubicBezTo>
                  <a:cubicBezTo>
                    <a:pt x="-1280" y="968162"/>
                    <a:pt x="85" y="994597"/>
                    <a:pt x="414" y="1020656"/>
                  </a:cubicBezTo>
                  <a:cubicBezTo>
                    <a:pt x="1213" y="1064778"/>
                    <a:pt x="5776" y="1109228"/>
                    <a:pt x="21769" y="1150669"/>
                  </a:cubicBezTo>
                  <a:cubicBezTo>
                    <a:pt x="33434" y="1181525"/>
                    <a:pt x="45476" y="1212476"/>
                    <a:pt x="60857" y="1241687"/>
                  </a:cubicBezTo>
                  <a:cubicBezTo>
                    <a:pt x="76333" y="1270144"/>
                    <a:pt x="95900" y="1296203"/>
                    <a:pt x="115327" y="1322027"/>
                  </a:cubicBezTo>
                  <a:cubicBezTo>
                    <a:pt x="176241" y="1400345"/>
                    <a:pt x="253053" y="1467185"/>
                    <a:pt x="344212" y="1507685"/>
                  </a:cubicBezTo>
                  <a:cubicBezTo>
                    <a:pt x="417591" y="1544892"/>
                    <a:pt x="499719" y="1561026"/>
                    <a:pt x="581518" y="1564036"/>
                  </a:cubicBezTo>
                  <a:cubicBezTo>
                    <a:pt x="630437" y="1564930"/>
                    <a:pt x="678980" y="1558062"/>
                    <a:pt x="727334" y="1552700"/>
                  </a:cubicBezTo>
                  <a:cubicBezTo>
                    <a:pt x="763224" y="1549407"/>
                    <a:pt x="798267" y="1541317"/>
                    <a:pt x="832840" y="1531580"/>
                  </a:cubicBezTo>
                  <a:cubicBezTo>
                    <a:pt x="831805" y="1566294"/>
                    <a:pt x="819246" y="1599267"/>
                    <a:pt x="806170" y="1631018"/>
                  </a:cubicBezTo>
                  <a:cubicBezTo>
                    <a:pt x="785567" y="1679513"/>
                    <a:pt x="756404" y="1724670"/>
                    <a:pt x="730533" y="1770720"/>
                  </a:cubicBezTo>
                  <a:cubicBezTo>
                    <a:pt x="709131" y="1812254"/>
                    <a:pt x="681002" y="1849461"/>
                    <a:pt x="652780" y="1886479"/>
                  </a:cubicBezTo>
                  <a:cubicBezTo>
                    <a:pt x="628838" y="1920346"/>
                    <a:pt x="600427" y="1950309"/>
                    <a:pt x="570370" y="1978720"/>
                  </a:cubicBezTo>
                  <a:cubicBezTo>
                    <a:pt x="496473" y="2056050"/>
                    <a:pt x="402163" y="2108074"/>
                    <a:pt x="317542" y="2172045"/>
                  </a:cubicBezTo>
                  <a:cubicBezTo>
                    <a:pt x="275537" y="2195799"/>
                    <a:pt x="349481" y="2238369"/>
                    <a:pt x="366790" y="2255961"/>
                  </a:cubicBezTo>
                  <a:cubicBezTo>
                    <a:pt x="408607" y="2287429"/>
                    <a:pt x="449671" y="2320120"/>
                    <a:pt x="491393" y="2351776"/>
                  </a:cubicBezTo>
                  <a:cubicBezTo>
                    <a:pt x="491534" y="2351635"/>
                    <a:pt x="491723" y="2351541"/>
                    <a:pt x="491864" y="2351447"/>
                  </a:cubicBezTo>
                  <a:cubicBezTo>
                    <a:pt x="495909" y="2348766"/>
                    <a:pt x="500095" y="2346414"/>
                    <a:pt x="504470" y="2344203"/>
                  </a:cubicBezTo>
                  <a:cubicBezTo>
                    <a:pt x="505270" y="2343780"/>
                    <a:pt x="506116" y="2343357"/>
                    <a:pt x="506916" y="2342980"/>
                  </a:cubicBezTo>
                  <a:cubicBezTo>
                    <a:pt x="509080" y="2341945"/>
                    <a:pt x="511243" y="2340911"/>
                    <a:pt x="513407" y="2339970"/>
                  </a:cubicBezTo>
                  <a:cubicBezTo>
                    <a:pt x="513501" y="2339923"/>
                    <a:pt x="513548" y="2339923"/>
                    <a:pt x="513642" y="2339876"/>
                  </a:cubicBezTo>
                  <a:cubicBezTo>
                    <a:pt x="515853" y="2338888"/>
                    <a:pt x="518064" y="2337994"/>
                    <a:pt x="520322" y="2337101"/>
                  </a:cubicBezTo>
                  <a:cubicBezTo>
                    <a:pt x="520369" y="2337054"/>
                    <a:pt x="520416" y="2337006"/>
                    <a:pt x="520463" y="2336959"/>
                  </a:cubicBezTo>
                  <a:cubicBezTo>
                    <a:pt x="546710" y="2318803"/>
                    <a:pt x="570605" y="2297589"/>
                    <a:pt x="594735" y="2276751"/>
                  </a:cubicBezTo>
                  <a:cubicBezTo>
                    <a:pt x="623899" y="2250833"/>
                    <a:pt x="651133" y="2222893"/>
                    <a:pt x="679215" y="2195799"/>
                  </a:cubicBezTo>
                  <a:cubicBezTo>
                    <a:pt x="707155" y="2167624"/>
                    <a:pt x="730721" y="2135450"/>
                    <a:pt x="756921" y="2105722"/>
                  </a:cubicBezTo>
                  <a:cubicBezTo>
                    <a:pt x="795304" y="2060848"/>
                    <a:pt x="828607" y="2012070"/>
                    <a:pt x="860451" y="1962492"/>
                  </a:cubicBezTo>
                  <a:cubicBezTo>
                    <a:pt x="888956" y="1923122"/>
                    <a:pt x="914545" y="1881870"/>
                    <a:pt x="936464" y="1838454"/>
                  </a:cubicBezTo>
                  <a:cubicBezTo>
                    <a:pt x="955044" y="1803505"/>
                    <a:pt x="974612" y="1769167"/>
                    <a:pt x="993568" y="1734454"/>
                  </a:cubicBezTo>
                  <a:cubicBezTo>
                    <a:pt x="1008808" y="1705713"/>
                    <a:pt x="1017087" y="1676362"/>
                    <a:pt x="1028047" y="1645411"/>
                  </a:cubicBezTo>
                  <a:cubicBezTo>
                    <a:pt x="1041358" y="1608298"/>
                    <a:pt x="1049543" y="1569680"/>
                    <a:pt x="1060267" y="1531815"/>
                  </a:cubicBezTo>
                  <a:cubicBezTo>
                    <a:pt x="1068593" y="1503028"/>
                    <a:pt x="1076966" y="1474147"/>
                    <a:pt x="1079976" y="1444231"/>
                  </a:cubicBezTo>
                  <a:cubicBezTo>
                    <a:pt x="1080117" y="1439574"/>
                    <a:pt x="1081105" y="1434165"/>
                    <a:pt x="1081199" y="1428944"/>
                  </a:cubicBezTo>
                  <a:cubicBezTo>
                    <a:pt x="1118547" y="1407918"/>
                    <a:pt x="1154061" y="1383787"/>
                    <a:pt x="1187551" y="1357023"/>
                  </a:cubicBezTo>
                  <a:cubicBezTo>
                    <a:pt x="1251570" y="1305376"/>
                    <a:pt x="1309050" y="1244603"/>
                    <a:pt x="1353218" y="1174987"/>
                  </a:cubicBezTo>
                  <a:cubicBezTo>
                    <a:pt x="1389578" y="1120611"/>
                    <a:pt x="1416390" y="1061250"/>
                    <a:pt x="1440755" y="1000759"/>
                  </a:cubicBezTo>
                  <a:cubicBezTo>
                    <a:pt x="1477492" y="920795"/>
                    <a:pt x="1490662" y="833305"/>
                    <a:pt x="1502234" y="746803"/>
                  </a:cubicBezTo>
                  <a:cubicBezTo>
                    <a:pt x="1525141" y="578079"/>
                    <a:pt x="1504115" y="407849"/>
                    <a:pt x="1487511" y="239689"/>
                  </a:cubicBezTo>
                  <a:cubicBezTo>
                    <a:pt x="1502140" y="249332"/>
                    <a:pt x="1514087" y="261938"/>
                    <a:pt x="1527305" y="273321"/>
                  </a:cubicBezTo>
                  <a:cubicBezTo>
                    <a:pt x="1540193" y="283670"/>
                    <a:pt x="1554728" y="291760"/>
                    <a:pt x="1567898" y="301685"/>
                  </a:cubicBezTo>
                  <a:cubicBezTo>
                    <a:pt x="1633704" y="351122"/>
                    <a:pt x="1700403" y="399524"/>
                    <a:pt x="1763904" y="451971"/>
                  </a:cubicBezTo>
                  <a:cubicBezTo>
                    <a:pt x="1782531" y="469610"/>
                    <a:pt x="1801817" y="486449"/>
                    <a:pt x="1821573" y="502818"/>
                  </a:cubicBezTo>
                  <a:cubicBezTo>
                    <a:pt x="1840482" y="520316"/>
                    <a:pt x="1856992" y="540307"/>
                    <a:pt x="1876419" y="557288"/>
                  </a:cubicBezTo>
                  <a:cubicBezTo>
                    <a:pt x="1890812" y="570506"/>
                    <a:pt x="1902242" y="586357"/>
                    <a:pt x="1916965" y="599669"/>
                  </a:cubicBezTo>
                  <a:cubicBezTo>
                    <a:pt x="1932158" y="613874"/>
                    <a:pt x="1948998" y="626151"/>
                    <a:pt x="1967154" y="636264"/>
                  </a:cubicBezTo>
                  <a:cubicBezTo>
                    <a:pt x="1976092" y="642003"/>
                    <a:pt x="1988274" y="644825"/>
                    <a:pt x="1996318" y="636123"/>
                  </a:cubicBezTo>
                  <a:cubicBezTo>
                    <a:pt x="2020354" y="612557"/>
                    <a:pt x="2052575" y="595012"/>
                    <a:pt x="2070261" y="565943"/>
                  </a:cubicBezTo>
                  <a:cubicBezTo>
                    <a:pt x="2073130" y="557758"/>
                    <a:pt x="2067062" y="551314"/>
                    <a:pt x="2060806" y="547034"/>
                  </a:cubicBezTo>
                  <a:close/>
                  <a:moveTo>
                    <a:pt x="821974" y="1300719"/>
                  </a:moveTo>
                  <a:cubicBezTo>
                    <a:pt x="773478" y="1315018"/>
                    <a:pt x="723007" y="1326119"/>
                    <a:pt x="671877" y="1325367"/>
                  </a:cubicBezTo>
                  <a:cubicBezTo>
                    <a:pt x="637116" y="1326778"/>
                    <a:pt x="603343" y="1320569"/>
                    <a:pt x="570558" y="1308480"/>
                  </a:cubicBezTo>
                  <a:cubicBezTo>
                    <a:pt x="524696" y="1296862"/>
                    <a:pt x="481515" y="1277623"/>
                    <a:pt x="440922" y="1253493"/>
                  </a:cubicBezTo>
                  <a:cubicBezTo>
                    <a:pt x="360676" y="1206643"/>
                    <a:pt x="309875" y="1123481"/>
                    <a:pt x="279818" y="1037543"/>
                  </a:cubicBezTo>
                  <a:cubicBezTo>
                    <a:pt x="267400" y="998455"/>
                    <a:pt x="265989" y="952781"/>
                    <a:pt x="292471" y="918679"/>
                  </a:cubicBezTo>
                  <a:cubicBezTo>
                    <a:pt x="308417" y="890785"/>
                    <a:pt x="328314" y="886787"/>
                    <a:pt x="357571" y="880766"/>
                  </a:cubicBezTo>
                  <a:cubicBezTo>
                    <a:pt x="427657" y="864444"/>
                    <a:pt x="495862" y="897041"/>
                    <a:pt x="552542" y="935800"/>
                  </a:cubicBezTo>
                  <a:cubicBezTo>
                    <a:pt x="624181" y="986366"/>
                    <a:pt x="683401" y="1053018"/>
                    <a:pt x="732273" y="1125692"/>
                  </a:cubicBezTo>
                  <a:cubicBezTo>
                    <a:pt x="751324" y="1153020"/>
                    <a:pt x="764871" y="1184630"/>
                    <a:pt x="781569" y="1213511"/>
                  </a:cubicBezTo>
                  <a:cubicBezTo>
                    <a:pt x="797891" y="1241075"/>
                    <a:pt x="809180" y="1270803"/>
                    <a:pt x="821974" y="1300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 rot="5761440">
              <a:off x="3529051" y="2788451"/>
              <a:ext cx="309794" cy="282961"/>
            </a:xfrm>
            <a:custGeom>
              <a:rect b="b" l="l" r="r" t="t"/>
              <a:pathLst>
                <a:path extrusionOk="0" h="565625" w="619262">
                  <a:moveTo>
                    <a:pt x="88333" y="565244"/>
                  </a:moveTo>
                  <a:cubicBezTo>
                    <a:pt x="80807" y="562751"/>
                    <a:pt x="76385" y="555367"/>
                    <a:pt x="71258" y="549722"/>
                  </a:cubicBezTo>
                  <a:cubicBezTo>
                    <a:pt x="48445" y="521029"/>
                    <a:pt x="31323" y="488291"/>
                    <a:pt x="7005" y="460680"/>
                  </a:cubicBezTo>
                  <a:cubicBezTo>
                    <a:pt x="-3485" y="450049"/>
                    <a:pt x="-1556" y="439089"/>
                    <a:pt x="8557" y="429070"/>
                  </a:cubicBezTo>
                  <a:cubicBezTo>
                    <a:pt x="24738" y="411478"/>
                    <a:pt x="43412" y="396426"/>
                    <a:pt x="61474" y="380857"/>
                  </a:cubicBezTo>
                  <a:cubicBezTo>
                    <a:pt x="163264" y="294637"/>
                    <a:pt x="272674" y="216789"/>
                    <a:pt x="382742" y="141623"/>
                  </a:cubicBezTo>
                  <a:cubicBezTo>
                    <a:pt x="382648" y="141670"/>
                    <a:pt x="382554" y="141764"/>
                    <a:pt x="382460" y="141811"/>
                  </a:cubicBezTo>
                  <a:cubicBezTo>
                    <a:pt x="382460" y="141811"/>
                    <a:pt x="382413" y="141811"/>
                    <a:pt x="382460" y="141811"/>
                  </a:cubicBezTo>
                  <a:cubicBezTo>
                    <a:pt x="382366" y="141858"/>
                    <a:pt x="382319" y="141905"/>
                    <a:pt x="382224" y="141952"/>
                  </a:cubicBezTo>
                  <a:cubicBezTo>
                    <a:pt x="382130" y="141999"/>
                    <a:pt x="382036" y="142093"/>
                    <a:pt x="381942" y="142140"/>
                  </a:cubicBezTo>
                  <a:cubicBezTo>
                    <a:pt x="389327" y="137154"/>
                    <a:pt x="396759" y="132168"/>
                    <a:pt x="404050" y="127229"/>
                  </a:cubicBezTo>
                  <a:cubicBezTo>
                    <a:pt x="403815" y="127370"/>
                    <a:pt x="403627" y="127512"/>
                    <a:pt x="403391" y="127653"/>
                  </a:cubicBezTo>
                  <a:cubicBezTo>
                    <a:pt x="403344" y="127653"/>
                    <a:pt x="403344" y="127700"/>
                    <a:pt x="403297" y="127700"/>
                  </a:cubicBezTo>
                  <a:cubicBezTo>
                    <a:pt x="410306" y="122902"/>
                    <a:pt x="417362" y="118245"/>
                    <a:pt x="424370" y="113494"/>
                  </a:cubicBezTo>
                  <a:cubicBezTo>
                    <a:pt x="424182" y="113635"/>
                    <a:pt x="423947" y="113777"/>
                    <a:pt x="423759" y="113918"/>
                  </a:cubicBezTo>
                  <a:cubicBezTo>
                    <a:pt x="423712" y="113965"/>
                    <a:pt x="423618" y="114012"/>
                    <a:pt x="423571" y="114059"/>
                  </a:cubicBezTo>
                  <a:cubicBezTo>
                    <a:pt x="482509" y="75629"/>
                    <a:pt x="541212" y="36400"/>
                    <a:pt x="603302" y="3238"/>
                  </a:cubicBezTo>
                  <a:cubicBezTo>
                    <a:pt x="607958" y="1404"/>
                    <a:pt x="615108" y="-2548"/>
                    <a:pt x="618871" y="2391"/>
                  </a:cubicBezTo>
                  <a:cubicBezTo>
                    <a:pt x="619812" y="3991"/>
                    <a:pt x="618918" y="5825"/>
                    <a:pt x="617648" y="6860"/>
                  </a:cubicBezTo>
                  <a:cubicBezTo>
                    <a:pt x="602925" y="17726"/>
                    <a:pt x="588061" y="28215"/>
                    <a:pt x="572539" y="37952"/>
                  </a:cubicBezTo>
                  <a:cubicBezTo>
                    <a:pt x="454145" y="115000"/>
                    <a:pt x="337868" y="194917"/>
                    <a:pt x="225118" y="279961"/>
                  </a:cubicBezTo>
                  <a:cubicBezTo>
                    <a:pt x="156914" y="332596"/>
                    <a:pt x="86075" y="383538"/>
                    <a:pt x="25867" y="445392"/>
                  </a:cubicBezTo>
                  <a:cubicBezTo>
                    <a:pt x="52067" y="474744"/>
                    <a:pt x="69565" y="509787"/>
                    <a:pt x="94542" y="539374"/>
                  </a:cubicBezTo>
                  <a:cubicBezTo>
                    <a:pt x="144073" y="500050"/>
                    <a:pt x="192098" y="458939"/>
                    <a:pt x="242193" y="420274"/>
                  </a:cubicBezTo>
                  <a:cubicBezTo>
                    <a:pt x="273332" y="395532"/>
                    <a:pt x="306447" y="373378"/>
                    <a:pt x="336457" y="347178"/>
                  </a:cubicBezTo>
                  <a:cubicBezTo>
                    <a:pt x="367737" y="325305"/>
                    <a:pt x="397747" y="301504"/>
                    <a:pt x="429968" y="280949"/>
                  </a:cubicBezTo>
                  <a:cubicBezTo>
                    <a:pt x="451840" y="264438"/>
                    <a:pt x="472160" y="245953"/>
                    <a:pt x="495726" y="231794"/>
                  </a:cubicBezTo>
                  <a:cubicBezTo>
                    <a:pt x="500901" y="228596"/>
                    <a:pt x="505416" y="223704"/>
                    <a:pt x="511672" y="222810"/>
                  </a:cubicBezTo>
                  <a:cubicBezTo>
                    <a:pt x="521033" y="221164"/>
                    <a:pt x="528418" y="232312"/>
                    <a:pt x="523432" y="240402"/>
                  </a:cubicBezTo>
                  <a:cubicBezTo>
                    <a:pt x="510308" y="254937"/>
                    <a:pt x="490552" y="262275"/>
                    <a:pt x="476065" y="275586"/>
                  </a:cubicBezTo>
                  <a:cubicBezTo>
                    <a:pt x="448689" y="299717"/>
                    <a:pt x="416891" y="317826"/>
                    <a:pt x="388292" y="340357"/>
                  </a:cubicBezTo>
                  <a:cubicBezTo>
                    <a:pt x="361763" y="358137"/>
                    <a:pt x="337162" y="378128"/>
                    <a:pt x="312562" y="398402"/>
                  </a:cubicBezTo>
                  <a:cubicBezTo>
                    <a:pt x="273991" y="425778"/>
                    <a:pt x="236784" y="455035"/>
                    <a:pt x="200377" y="485280"/>
                  </a:cubicBezTo>
                  <a:cubicBezTo>
                    <a:pt x="176340" y="505130"/>
                    <a:pt x="151410" y="523898"/>
                    <a:pt x="127939" y="544407"/>
                  </a:cubicBezTo>
                  <a:cubicBezTo>
                    <a:pt x="116038" y="552685"/>
                    <a:pt x="104279" y="568255"/>
                    <a:pt x="88333" y="565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 rot="5761440">
              <a:off x="2923087" y="2470639"/>
              <a:ext cx="1036040" cy="782467"/>
            </a:xfrm>
            <a:custGeom>
              <a:rect b="b" l="l" r="r" t="t"/>
              <a:pathLst>
                <a:path extrusionOk="0" h="1564114" w="2070993">
                  <a:moveTo>
                    <a:pt x="581518" y="1564036"/>
                  </a:moveTo>
                  <a:cubicBezTo>
                    <a:pt x="499719" y="1561026"/>
                    <a:pt x="417591" y="1544892"/>
                    <a:pt x="344212" y="1507685"/>
                  </a:cubicBezTo>
                  <a:cubicBezTo>
                    <a:pt x="253053" y="1467185"/>
                    <a:pt x="176241" y="1400345"/>
                    <a:pt x="115327" y="1322027"/>
                  </a:cubicBezTo>
                  <a:cubicBezTo>
                    <a:pt x="95900" y="1296203"/>
                    <a:pt x="76333" y="1270144"/>
                    <a:pt x="60857" y="1241687"/>
                  </a:cubicBezTo>
                  <a:cubicBezTo>
                    <a:pt x="45476" y="1212476"/>
                    <a:pt x="33434" y="1181525"/>
                    <a:pt x="21769" y="1150669"/>
                  </a:cubicBezTo>
                  <a:cubicBezTo>
                    <a:pt x="5776" y="1109228"/>
                    <a:pt x="1213" y="1064778"/>
                    <a:pt x="414" y="1020656"/>
                  </a:cubicBezTo>
                  <a:cubicBezTo>
                    <a:pt x="85" y="994597"/>
                    <a:pt x="-1280" y="968162"/>
                    <a:pt x="3801" y="942433"/>
                  </a:cubicBezTo>
                  <a:cubicBezTo>
                    <a:pt x="11609" y="905602"/>
                    <a:pt x="26379" y="870183"/>
                    <a:pt x="44394" y="837162"/>
                  </a:cubicBezTo>
                  <a:cubicBezTo>
                    <a:pt x="59493" y="807529"/>
                    <a:pt x="87481" y="788855"/>
                    <a:pt x="115280" y="772297"/>
                  </a:cubicBezTo>
                  <a:cubicBezTo>
                    <a:pt x="143408" y="756116"/>
                    <a:pt x="171537" y="739371"/>
                    <a:pt x="201735" y="727188"/>
                  </a:cubicBezTo>
                  <a:cubicBezTo>
                    <a:pt x="251689" y="708138"/>
                    <a:pt x="302302" y="688523"/>
                    <a:pt x="355878" y="683114"/>
                  </a:cubicBezTo>
                  <a:cubicBezTo>
                    <a:pt x="421589" y="676952"/>
                    <a:pt x="488853" y="674553"/>
                    <a:pt x="553201" y="691581"/>
                  </a:cubicBezTo>
                  <a:cubicBezTo>
                    <a:pt x="591772" y="701317"/>
                    <a:pt x="630719" y="710584"/>
                    <a:pt x="667550" y="725824"/>
                  </a:cubicBezTo>
                  <a:cubicBezTo>
                    <a:pt x="690739" y="735655"/>
                    <a:pt x="711765" y="749672"/>
                    <a:pt x="733261" y="762655"/>
                  </a:cubicBezTo>
                  <a:cubicBezTo>
                    <a:pt x="797844" y="800003"/>
                    <a:pt x="850479" y="854707"/>
                    <a:pt x="896294" y="912987"/>
                  </a:cubicBezTo>
                  <a:cubicBezTo>
                    <a:pt x="927151" y="959507"/>
                    <a:pt x="956926" y="1005934"/>
                    <a:pt x="985619" y="1053254"/>
                  </a:cubicBezTo>
                  <a:cubicBezTo>
                    <a:pt x="988723" y="1062990"/>
                    <a:pt x="976917" y="1072163"/>
                    <a:pt x="968262" y="1066565"/>
                  </a:cubicBezTo>
                  <a:cubicBezTo>
                    <a:pt x="962993" y="1063414"/>
                    <a:pt x="960265" y="1057534"/>
                    <a:pt x="956737" y="1052736"/>
                  </a:cubicBezTo>
                  <a:cubicBezTo>
                    <a:pt x="924234" y="1003347"/>
                    <a:pt x="896294" y="951276"/>
                    <a:pt x="859181" y="905414"/>
                  </a:cubicBezTo>
                  <a:cubicBezTo>
                    <a:pt x="829030" y="873193"/>
                    <a:pt x="799678" y="838291"/>
                    <a:pt x="764024" y="812420"/>
                  </a:cubicBezTo>
                  <a:cubicBezTo>
                    <a:pt x="715152" y="778506"/>
                    <a:pt x="665480" y="745768"/>
                    <a:pt x="607341" y="731045"/>
                  </a:cubicBezTo>
                  <a:cubicBezTo>
                    <a:pt x="558704" y="718110"/>
                    <a:pt x="509738" y="703340"/>
                    <a:pt x="458937" y="703246"/>
                  </a:cubicBezTo>
                  <a:cubicBezTo>
                    <a:pt x="415710" y="702964"/>
                    <a:pt x="372153" y="704187"/>
                    <a:pt x="329537" y="711760"/>
                  </a:cubicBezTo>
                  <a:cubicBezTo>
                    <a:pt x="293929" y="718863"/>
                    <a:pt x="259733" y="731563"/>
                    <a:pt x="225771" y="744263"/>
                  </a:cubicBezTo>
                  <a:cubicBezTo>
                    <a:pt x="197125" y="753906"/>
                    <a:pt x="171020" y="768958"/>
                    <a:pt x="144867" y="783492"/>
                  </a:cubicBezTo>
                  <a:cubicBezTo>
                    <a:pt x="119090" y="799203"/>
                    <a:pt x="90068" y="812985"/>
                    <a:pt x="72429" y="838432"/>
                  </a:cubicBezTo>
                  <a:cubicBezTo>
                    <a:pt x="50509" y="873993"/>
                    <a:pt x="34422" y="913034"/>
                    <a:pt x="26661" y="953957"/>
                  </a:cubicBezTo>
                  <a:cubicBezTo>
                    <a:pt x="22333" y="995350"/>
                    <a:pt x="24591" y="1036790"/>
                    <a:pt x="28872" y="1078042"/>
                  </a:cubicBezTo>
                  <a:cubicBezTo>
                    <a:pt x="33011" y="1114873"/>
                    <a:pt x="46934" y="1149446"/>
                    <a:pt x="60951" y="1183454"/>
                  </a:cubicBezTo>
                  <a:cubicBezTo>
                    <a:pt x="73416" y="1214405"/>
                    <a:pt x="88657" y="1244556"/>
                    <a:pt x="108506" y="1271320"/>
                  </a:cubicBezTo>
                  <a:cubicBezTo>
                    <a:pt x="164716" y="1351755"/>
                    <a:pt x="235226" y="1424240"/>
                    <a:pt x="322951" y="1469819"/>
                  </a:cubicBezTo>
                  <a:cubicBezTo>
                    <a:pt x="356395" y="1487035"/>
                    <a:pt x="390639" y="1503263"/>
                    <a:pt x="426434" y="1515023"/>
                  </a:cubicBezTo>
                  <a:cubicBezTo>
                    <a:pt x="474460" y="1529275"/>
                    <a:pt x="524555" y="1536566"/>
                    <a:pt x="574509" y="1539482"/>
                  </a:cubicBezTo>
                  <a:cubicBezTo>
                    <a:pt x="631283" y="1541081"/>
                    <a:pt x="687635" y="1532474"/>
                    <a:pt x="743845" y="1525794"/>
                  </a:cubicBezTo>
                  <a:cubicBezTo>
                    <a:pt x="778182" y="1521608"/>
                    <a:pt x="811673" y="1512624"/>
                    <a:pt x="844647" y="1502416"/>
                  </a:cubicBezTo>
                  <a:cubicBezTo>
                    <a:pt x="901985" y="1486753"/>
                    <a:pt x="957819" y="1465680"/>
                    <a:pt x="1010407" y="1438022"/>
                  </a:cubicBezTo>
                  <a:cubicBezTo>
                    <a:pt x="1148933" y="1372969"/>
                    <a:pt x="1270996" y="1269251"/>
                    <a:pt x="1348279" y="1136369"/>
                  </a:cubicBezTo>
                  <a:cubicBezTo>
                    <a:pt x="1373115" y="1097845"/>
                    <a:pt x="1391272" y="1056311"/>
                    <a:pt x="1408535" y="1014165"/>
                  </a:cubicBezTo>
                  <a:cubicBezTo>
                    <a:pt x="1423587" y="979075"/>
                    <a:pt x="1438780" y="943750"/>
                    <a:pt x="1448846" y="906825"/>
                  </a:cubicBezTo>
                  <a:cubicBezTo>
                    <a:pt x="1480220" y="777895"/>
                    <a:pt x="1492497" y="644637"/>
                    <a:pt x="1486335" y="512132"/>
                  </a:cubicBezTo>
                  <a:cubicBezTo>
                    <a:pt x="1485535" y="455028"/>
                    <a:pt x="1477257" y="398442"/>
                    <a:pt x="1473729" y="341479"/>
                  </a:cubicBezTo>
                  <a:cubicBezTo>
                    <a:pt x="1474858" y="316878"/>
                    <a:pt x="1447435" y="209538"/>
                    <a:pt x="1475846" y="207092"/>
                  </a:cubicBezTo>
                  <a:cubicBezTo>
                    <a:pt x="1484218" y="206528"/>
                    <a:pt x="1491227" y="212831"/>
                    <a:pt x="1498000" y="216923"/>
                  </a:cubicBezTo>
                  <a:cubicBezTo>
                    <a:pt x="1518462" y="229811"/>
                    <a:pt x="1534078" y="248485"/>
                    <a:pt x="1553740" y="262315"/>
                  </a:cubicBezTo>
                  <a:cubicBezTo>
                    <a:pt x="1631446" y="316126"/>
                    <a:pt x="1706471" y="373982"/>
                    <a:pt x="1779991" y="433391"/>
                  </a:cubicBezTo>
                  <a:cubicBezTo>
                    <a:pt x="1798900" y="451030"/>
                    <a:pt x="1816493" y="466787"/>
                    <a:pt x="1836060" y="482874"/>
                  </a:cubicBezTo>
                  <a:cubicBezTo>
                    <a:pt x="1855816" y="500325"/>
                    <a:pt x="1872279" y="521069"/>
                    <a:pt x="1892176" y="538379"/>
                  </a:cubicBezTo>
                  <a:cubicBezTo>
                    <a:pt x="1920117" y="566507"/>
                    <a:pt x="1945282" y="598399"/>
                    <a:pt x="1981736" y="616226"/>
                  </a:cubicBezTo>
                  <a:cubicBezTo>
                    <a:pt x="2001539" y="598117"/>
                    <a:pt x="2023835" y="582877"/>
                    <a:pt x="2042179" y="563168"/>
                  </a:cubicBezTo>
                  <a:cubicBezTo>
                    <a:pt x="1987616" y="513590"/>
                    <a:pt x="1940625" y="456486"/>
                    <a:pt x="1884838" y="408131"/>
                  </a:cubicBezTo>
                  <a:cubicBezTo>
                    <a:pt x="1845938" y="372900"/>
                    <a:pt x="1808637" y="336023"/>
                    <a:pt x="1768702" y="301873"/>
                  </a:cubicBezTo>
                  <a:cubicBezTo>
                    <a:pt x="1719924" y="259633"/>
                    <a:pt x="1669970" y="218899"/>
                    <a:pt x="1621992" y="175812"/>
                  </a:cubicBezTo>
                  <a:cubicBezTo>
                    <a:pt x="1589018" y="146555"/>
                    <a:pt x="1556562" y="118614"/>
                    <a:pt x="1522272" y="91285"/>
                  </a:cubicBezTo>
                  <a:cubicBezTo>
                    <a:pt x="1497530" y="69554"/>
                    <a:pt x="1474670" y="45612"/>
                    <a:pt x="1448658" y="25245"/>
                  </a:cubicBezTo>
                  <a:cubicBezTo>
                    <a:pt x="1441602" y="18989"/>
                    <a:pt x="1432477" y="14520"/>
                    <a:pt x="1426832" y="6947"/>
                  </a:cubicBezTo>
                  <a:cubicBezTo>
                    <a:pt x="1425515" y="4689"/>
                    <a:pt x="1426503" y="1726"/>
                    <a:pt x="1428902" y="644"/>
                  </a:cubicBezTo>
                  <a:cubicBezTo>
                    <a:pt x="1437698" y="-2178"/>
                    <a:pt x="1446635" y="4971"/>
                    <a:pt x="1454255" y="8687"/>
                  </a:cubicBezTo>
                  <a:cubicBezTo>
                    <a:pt x="1493061" y="32865"/>
                    <a:pt x="1523730" y="67531"/>
                    <a:pt x="1560702" y="94155"/>
                  </a:cubicBezTo>
                  <a:cubicBezTo>
                    <a:pt x="1596685" y="122330"/>
                    <a:pt x="1631211" y="153422"/>
                    <a:pt x="1665455" y="183479"/>
                  </a:cubicBezTo>
                  <a:cubicBezTo>
                    <a:pt x="1690149" y="203894"/>
                    <a:pt x="1715644" y="223320"/>
                    <a:pt x="1738833" y="245475"/>
                  </a:cubicBezTo>
                  <a:cubicBezTo>
                    <a:pt x="1785401" y="284140"/>
                    <a:pt x="1830933" y="323228"/>
                    <a:pt x="1873926" y="365515"/>
                  </a:cubicBezTo>
                  <a:cubicBezTo>
                    <a:pt x="1912308" y="400841"/>
                    <a:pt x="1952008" y="434943"/>
                    <a:pt x="1987051" y="473655"/>
                  </a:cubicBezTo>
                  <a:cubicBezTo>
                    <a:pt x="2009912" y="499573"/>
                    <a:pt x="2035594" y="523703"/>
                    <a:pt x="2060806" y="547034"/>
                  </a:cubicBezTo>
                  <a:cubicBezTo>
                    <a:pt x="2067062" y="551314"/>
                    <a:pt x="2073130" y="557758"/>
                    <a:pt x="2070261" y="565943"/>
                  </a:cubicBezTo>
                  <a:cubicBezTo>
                    <a:pt x="2052575" y="595012"/>
                    <a:pt x="2020354" y="612557"/>
                    <a:pt x="1996318" y="636123"/>
                  </a:cubicBezTo>
                  <a:cubicBezTo>
                    <a:pt x="1988274" y="644825"/>
                    <a:pt x="1976092" y="642003"/>
                    <a:pt x="1967154" y="636264"/>
                  </a:cubicBezTo>
                  <a:cubicBezTo>
                    <a:pt x="1948998" y="626151"/>
                    <a:pt x="1932158" y="613874"/>
                    <a:pt x="1916965" y="599669"/>
                  </a:cubicBezTo>
                  <a:cubicBezTo>
                    <a:pt x="1902242" y="586357"/>
                    <a:pt x="1890812" y="570506"/>
                    <a:pt x="1876419" y="557288"/>
                  </a:cubicBezTo>
                  <a:cubicBezTo>
                    <a:pt x="1856992" y="540307"/>
                    <a:pt x="1840482" y="520316"/>
                    <a:pt x="1821573" y="502818"/>
                  </a:cubicBezTo>
                  <a:cubicBezTo>
                    <a:pt x="1801817" y="486449"/>
                    <a:pt x="1782531" y="469610"/>
                    <a:pt x="1763904" y="451971"/>
                  </a:cubicBezTo>
                  <a:cubicBezTo>
                    <a:pt x="1700403" y="399524"/>
                    <a:pt x="1633704" y="351122"/>
                    <a:pt x="1567898" y="301685"/>
                  </a:cubicBezTo>
                  <a:cubicBezTo>
                    <a:pt x="1554728" y="291760"/>
                    <a:pt x="1540193" y="283670"/>
                    <a:pt x="1527305" y="273321"/>
                  </a:cubicBezTo>
                  <a:cubicBezTo>
                    <a:pt x="1514087" y="261938"/>
                    <a:pt x="1502140" y="249332"/>
                    <a:pt x="1487511" y="239689"/>
                  </a:cubicBezTo>
                  <a:cubicBezTo>
                    <a:pt x="1504115" y="407849"/>
                    <a:pt x="1525141" y="578079"/>
                    <a:pt x="1502234" y="746803"/>
                  </a:cubicBezTo>
                  <a:cubicBezTo>
                    <a:pt x="1490662" y="833305"/>
                    <a:pt x="1477492" y="920795"/>
                    <a:pt x="1440755" y="1000759"/>
                  </a:cubicBezTo>
                  <a:cubicBezTo>
                    <a:pt x="1416390" y="1061250"/>
                    <a:pt x="1389578" y="1120611"/>
                    <a:pt x="1353218" y="1174987"/>
                  </a:cubicBezTo>
                  <a:cubicBezTo>
                    <a:pt x="1309050" y="1244603"/>
                    <a:pt x="1251570" y="1305376"/>
                    <a:pt x="1187551" y="1357023"/>
                  </a:cubicBezTo>
                  <a:cubicBezTo>
                    <a:pt x="1140890" y="1394277"/>
                    <a:pt x="1090419" y="1426545"/>
                    <a:pt x="1036466" y="1452274"/>
                  </a:cubicBezTo>
                  <a:cubicBezTo>
                    <a:pt x="987782" y="1477534"/>
                    <a:pt x="937828" y="1500723"/>
                    <a:pt x="885005" y="1516010"/>
                  </a:cubicBezTo>
                  <a:cubicBezTo>
                    <a:pt x="833405" y="1532003"/>
                    <a:pt x="781381" y="1547761"/>
                    <a:pt x="727334" y="1552700"/>
                  </a:cubicBezTo>
                  <a:cubicBezTo>
                    <a:pt x="678980" y="1558062"/>
                    <a:pt x="630437" y="1564930"/>
                    <a:pt x="581518" y="1564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 rot="5761440">
              <a:off x="3178637" y="2458600"/>
              <a:ext cx="547046" cy="564872"/>
            </a:xfrm>
            <a:custGeom>
              <a:rect b="b" l="l" r="r" t="t"/>
              <a:pathLst>
                <a:path extrusionOk="0" h="1129151" w="1093519">
                  <a:moveTo>
                    <a:pt x="405518" y="1128943"/>
                  </a:moveTo>
                  <a:cubicBezTo>
                    <a:pt x="371039" y="1128520"/>
                    <a:pt x="338113" y="1118124"/>
                    <a:pt x="305657" y="1107635"/>
                  </a:cubicBezTo>
                  <a:cubicBezTo>
                    <a:pt x="260595" y="1096017"/>
                    <a:pt x="218731" y="1075320"/>
                    <a:pt x="178843" y="1051754"/>
                  </a:cubicBezTo>
                  <a:cubicBezTo>
                    <a:pt x="99867" y="1004152"/>
                    <a:pt x="46949" y="924094"/>
                    <a:pt x="15575" y="838909"/>
                  </a:cubicBezTo>
                  <a:cubicBezTo>
                    <a:pt x="711" y="800902"/>
                    <a:pt x="-6815" y="755981"/>
                    <a:pt x="8143" y="716893"/>
                  </a:cubicBezTo>
                  <a:cubicBezTo>
                    <a:pt x="19103" y="690881"/>
                    <a:pt x="35284" y="663881"/>
                    <a:pt x="60026" y="649159"/>
                  </a:cubicBezTo>
                  <a:cubicBezTo>
                    <a:pt x="143659" y="615668"/>
                    <a:pt x="221224" y="631802"/>
                    <a:pt x="295497" y="679075"/>
                  </a:cubicBezTo>
                  <a:cubicBezTo>
                    <a:pt x="390560" y="737778"/>
                    <a:pt x="465538" y="824562"/>
                    <a:pt x="523677" y="919108"/>
                  </a:cubicBezTo>
                  <a:cubicBezTo>
                    <a:pt x="549547" y="969250"/>
                    <a:pt x="579416" y="1017746"/>
                    <a:pt x="597808" y="1071275"/>
                  </a:cubicBezTo>
                  <a:cubicBezTo>
                    <a:pt x="721329" y="1018357"/>
                    <a:pt x="838265" y="897706"/>
                    <a:pt x="912255" y="786791"/>
                  </a:cubicBezTo>
                  <a:cubicBezTo>
                    <a:pt x="930318" y="752783"/>
                    <a:pt x="949556" y="719009"/>
                    <a:pt x="962115" y="682461"/>
                  </a:cubicBezTo>
                  <a:cubicBezTo>
                    <a:pt x="976273" y="637728"/>
                    <a:pt x="986481" y="591867"/>
                    <a:pt x="1000121" y="546946"/>
                  </a:cubicBezTo>
                  <a:cubicBezTo>
                    <a:pt x="1028861" y="441393"/>
                    <a:pt x="1048241" y="333018"/>
                    <a:pt x="1059248" y="224220"/>
                  </a:cubicBezTo>
                  <a:cubicBezTo>
                    <a:pt x="1061176" y="155498"/>
                    <a:pt x="1069079" y="87340"/>
                    <a:pt x="1078910" y="19324"/>
                  </a:cubicBezTo>
                  <a:cubicBezTo>
                    <a:pt x="1080368" y="13068"/>
                    <a:pt x="1079803" y="5401"/>
                    <a:pt x="1084742" y="791"/>
                  </a:cubicBezTo>
                  <a:cubicBezTo>
                    <a:pt x="1086295" y="-291"/>
                    <a:pt x="1088505" y="-338"/>
                    <a:pt x="1089916" y="1120"/>
                  </a:cubicBezTo>
                  <a:cubicBezTo>
                    <a:pt x="1093256" y="5071"/>
                    <a:pt x="1092692" y="10904"/>
                    <a:pt x="1093115" y="15749"/>
                  </a:cubicBezTo>
                  <a:cubicBezTo>
                    <a:pt x="1093915" y="32259"/>
                    <a:pt x="1093491" y="48816"/>
                    <a:pt x="1092174" y="65280"/>
                  </a:cubicBezTo>
                  <a:cubicBezTo>
                    <a:pt x="1083990" y="134660"/>
                    <a:pt x="1086295" y="204699"/>
                    <a:pt x="1077922" y="273986"/>
                  </a:cubicBezTo>
                  <a:cubicBezTo>
                    <a:pt x="1063999" y="379209"/>
                    <a:pt x="1045089" y="484197"/>
                    <a:pt x="1014374" y="585940"/>
                  </a:cubicBezTo>
                  <a:cubicBezTo>
                    <a:pt x="998663" y="643655"/>
                    <a:pt x="986292" y="702970"/>
                    <a:pt x="956423" y="755464"/>
                  </a:cubicBezTo>
                  <a:cubicBezTo>
                    <a:pt x="937044" y="797704"/>
                    <a:pt x="910703" y="835663"/>
                    <a:pt x="880552" y="870988"/>
                  </a:cubicBezTo>
                  <a:cubicBezTo>
                    <a:pt x="851012" y="907395"/>
                    <a:pt x="818979" y="942250"/>
                    <a:pt x="784077" y="973625"/>
                  </a:cubicBezTo>
                  <a:cubicBezTo>
                    <a:pt x="733088" y="1022168"/>
                    <a:pt x="675185" y="1064548"/>
                    <a:pt x="610320" y="1092583"/>
                  </a:cubicBezTo>
                  <a:cubicBezTo>
                    <a:pt x="545643" y="1118830"/>
                    <a:pt x="475087" y="1130919"/>
                    <a:pt x="405518" y="1128943"/>
                  </a:cubicBezTo>
                  <a:close/>
                  <a:moveTo>
                    <a:pt x="425462" y="1104484"/>
                  </a:moveTo>
                  <a:cubicBezTo>
                    <a:pt x="476592" y="1105236"/>
                    <a:pt x="527063" y="1094135"/>
                    <a:pt x="575559" y="1079836"/>
                  </a:cubicBezTo>
                  <a:cubicBezTo>
                    <a:pt x="562765" y="1049920"/>
                    <a:pt x="551476" y="1020192"/>
                    <a:pt x="535154" y="992628"/>
                  </a:cubicBezTo>
                  <a:cubicBezTo>
                    <a:pt x="518455" y="963747"/>
                    <a:pt x="504908" y="932137"/>
                    <a:pt x="485858" y="904808"/>
                  </a:cubicBezTo>
                  <a:cubicBezTo>
                    <a:pt x="436986" y="832135"/>
                    <a:pt x="377766" y="765483"/>
                    <a:pt x="306127" y="714917"/>
                  </a:cubicBezTo>
                  <a:cubicBezTo>
                    <a:pt x="249447" y="676158"/>
                    <a:pt x="181242" y="643561"/>
                    <a:pt x="111156" y="659883"/>
                  </a:cubicBezTo>
                  <a:cubicBezTo>
                    <a:pt x="81898" y="665904"/>
                    <a:pt x="62001" y="669902"/>
                    <a:pt x="46056" y="697796"/>
                  </a:cubicBezTo>
                  <a:cubicBezTo>
                    <a:pt x="19573" y="731898"/>
                    <a:pt x="20985" y="777571"/>
                    <a:pt x="33403" y="816660"/>
                  </a:cubicBezTo>
                  <a:cubicBezTo>
                    <a:pt x="63460" y="902598"/>
                    <a:pt x="114260" y="985760"/>
                    <a:pt x="194507" y="1032610"/>
                  </a:cubicBezTo>
                  <a:cubicBezTo>
                    <a:pt x="235100" y="1056740"/>
                    <a:pt x="278281" y="1075979"/>
                    <a:pt x="324143" y="1087597"/>
                  </a:cubicBezTo>
                  <a:cubicBezTo>
                    <a:pt x="356928" y="1099686"/>
                    <a:pt x="390701" y="1105895"/>
                    <a:pt x="425462" y="1104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5761440">
              <a:off x="3260746" y="2786456"/>
              <a:ext cx="37082" cy="75772"/>
            </a:xfrm>
            <a:custGeom>
              <a:rect b="b" l="l" r="r" t="t"/>
              <a:pathLst>
                <a:path extrusionOk="0" h="151465" w="74126">
                  <a:moveTo>
                    <a:pt x="50195" y="142730"/>
                  </a:moveTo>
                  <a:cubicBezTo>
                    <a:pt x="37636" y="97197"/>
                    <a:pt x="26771" y="49830"/>
                    <a:pt x="1088" y="9613"/>
                  </a:cubicBezTo>
                  <a:cubicBezTo>
                    <a:pt x="-2722" y="3451"/>
                    <a:pt x="4239" y="-1864"/>
                    <a:pt x="10166" y="629"/>
                  </a:cubicBezTo>
                  <a:cubicBezTo>
                    <a:pt x="46009" y="20996"/>
                    <a:pt x="62378" y="97856"/>
                    <a:pt x="73667" y="136239"/>
                  </a:cubicBezTo>
                  <a:cubicBezTo>
                    <a:pt x="77618" y="151573"/>
                    <a:pt x="54899" y="158017"/>
                    <a:pt x="50195" y="142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 rot="5761440">
              <a:off x="2755661" y="2364546"/>
              <a:ext cx="271524" cy="415815"/>
            </a:xfrm>
            <a:custGeom>
              <a:rect b="b" l="l" r="r" t="t"/>
              <a:pathLst>
                <a:path extrusionOk="0" h="831194" w="542763">
                  <a:moveTo>
                    <a:pt x="61978" y="735378"/>
                  </a:moveTo>
                  <a:cubicBezTo>
                    <a:pt x="44668" y="717786"/>
                    <a:pt x="-29275" y="675217"/>
                    <a:pt x="12729" y="651463"/>
                  </a:cubicBezTo>
                  <a:cubicBezTo>
                    <a:pt x="97350" y="587492"/>
                    <a:pt x="191661" y="535468"/>
                    <a:pt x="265557" y="458138"/>
                  </a:cubicBezTo>
                  <a:cubicBezTo>
                    <a:pt x="295614" y="429727"/>
                    <a:pt x="324025" y="399764"/>
                    <a:pt x="347967" y="365897"/>
                  </a:cubicBezTo>
                  <a:cubicBezTo>
                    <a:pt x="376190" y="328879"/>
                    <a:pt x="404318" y="291672"/>
                    <a:pt x="425720" y="250137"/>
                  </a:cubicBezTo>
                  <a:cubicBezTo>
                    <a:pt x="451591" y="204088"/>
                    <a:pt x="480754" y="158931"/>
                    <a:pt x="501357" y="110435"/>
                  </a:cubicBezTo>
                  <a:cubicBezTo>
                    <a:pt x="514575" y="78403"/>
                    <a:pt x="527228" y="45100"/>
                    <a:pt x="528074" y="10057"/>
                  </a:cubicBezTo>
                  <a:cubicBezTo>
                    <a:pt x="528310" y="5730"/>
                    <a:pt x="530144" y="-2596"/>
                    <a:pt x="535836" y="791"/>
                  </a:cubicBezTo>
                  <a:cubicBezTo>
                    <a:pt x="566034" y="48487"/>
                    <a:pt x="489362" y="184614"/>
                    <a:pt x="462222" y="229911"/>
                  </a:cubicBezTo>
                  <a:cubicBezTo>
                    <a:pt x="439173" y="271022"/>
                    <a:pt x="417771" y="313074"/>
                    <a:pt x="388419" y="350187"/>
                  </a:cubicBezTo>
                  <a:cubicBezTo>
                    <a:pt x="366312" y="379491"/>
                    <a:pt x="345615" y="410066"/>
                    <a:pt x="320309" y="436783"/>
                  </a:cubicBezTo>
                  <a:cubicBezTo>
                    <a:pt x="286912" y="470321"/>
                    <a:pt x="254174" y="504847"/>
                    <a:pt x="217249" y="534527"/>
                  </a:cubicBezTo>
                  <a:cubicBezTo>
                    <a:pt x="155818" y="583259"/>
                    <a:pt x="88883" y="624558"/>
                    <a:pt x="26323" y="671595"/>
                  </a:cubicBezTo>
                  <a:cubicBezTo>
                    <a:pt x="81216" y="724277"/>
                    <a:pt x="145234" y="766706"/>
                    <a:pt x="204878" y="813931"/>
                  </a:cubicBezTo>
                  <a:cubicBezTo>
                    <a:pt x="206854" y="815390"/>
                    <a:pt x="208829" y="816895"/>
                    <a:pt x="210758" y="818400"/>
                  </a:cubicBezTo>
                  <a:cubicBezTo>
                    <a:pt x="207842" y="819623"/>
                    <a:pt x="204925" y="820987"/>
                    <a:pt x="202009" y="822398"/>
                  </a:cubicBezTo>
                  <a:cubicBezTo>
                    <a:pt x="196788" y="824891"/>
                    <a:pt x="191849" y="827666"/>
                    <a:pt x="187051" y="830865"/>
                  </a:cubicBezTo>
                  <a:cubicBezTo>
                    <a:pt x="186910" y="830959"/>
                    <a:pt x="186722" y="831053"/>
                    <a:pt x="186581" y="831194"/>
                  </a:cubicBezTo>
                  <a:cubicBezTo>
                    <a:pt x="144858" y="799538"/>
                    <a:pt x="103794" y="766847"/>
                    <a:pt x="61978" y="73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 rot="5761440">
              <a:off x="2761089" y="2447410"/>
              <a:ext cx="294630" cy="465443"/>
            </a:xfrm>
            <a:custGeom>
              <a:rect b="b" l="l" r="r" t="t"/>
              <a:pathLst>
                <a:path extrusionOk="0" h="930397" w="588950">
                  <a:moveTo>
                    <a:pt x="1616" y="924612"/>
                  </a:moveTo>
                  <a:cubicBezTo>
                    <a:pt x="-2617" y="918309"/>
                    <a:pt x="2181" y="909278"/>
                    <a:pt x="7778" y="906738"/>
                  </a:cubicBezTo>
                  <a:cubicBezTo>
                    <a:pt x="21842" y="897236"/>
                    <a:pt x="35342" y="886888"/>
                    <a:pt x="48513" y="876163"/>
                  </a:cubicBezTo>
                  <a:cubicBezTo>
                    <a:pt x="93951" y="838909"/>
                    <a:pt x="135768" y="797704"/>
                    <a:pt x="177302" y="756170"/>
                  </a:cubicBezTo>
                  <a:cubicBezTo>
                    <a:pt x="237463" y="687965"/>
                    <a:pt x="296260" y="617221"/>
                    <a:pt x="344286" y="540079"/>
                  </a:cubicBezTo>
                  <a:cubicBezTo>
                    <a:pt x="389348" y="479306"/>
                    <a:pt x="422557" y="413171"/>
                    <a:pt x="458823" y="347318"/>
                  </a:cubicBezTo>
                  <a:cubicBezTo>
                    <a:pt x="512540" y="261192"/>
                    <a:pt x="531778" y="160390"/>
                    <a:pt x="562117" y="65045"/>
                  </a:cubicBezTo>
                  <a:cubicBezTo>
                    <a:pt x="566868" y="47876"/>
                    <a:pt x="570349" y="30519"/>
                    <a:pt x="573736" y="13068"/>
                  </a:cubicBezTo>
                  <a:cubicBezTo>
                    <a:pt x="574629" y="7236"/>
                    <a:pt x="577405" y="-3489"/>
                    <a:pt x="585119" y="1121"/>
                  </a:cubicBezTo>
                  <a:cubicBezTo>
                    <a:pt x="585119" y="1074"/>
                    <a:pt x="585119" y="1074"/>
                    <a:pt x="585119" y="1074"/>
                  </a:cubicBezTo>
                  <a:cubicBezTo>
                    <a:pt x="591610" y="8553"/>
                    <a:pt x="587941" y="20641"/>
                    <a:pt x="587706" y="29720"/>
                  </a:cubicBezTo>
                  <a:cubicBezTo>
                    <a:pt x="584696" y="59636"/>
                    <a:pt x="576323" y="88517"/>
                    <a:pt x="567997" y="117304"/>
                  </a:cubicBezTo>
                  <a:cubicBezTo>
                    <a:pt x="557273" y="155169"/>
                    <a:pt x="549088" y="193787"/>
                    <a:pt x="535776" y="230900"/>
                  </a:cubicBezTo>
                  <a:cubicBezTo>
                    <a:pt x="524817" y="261851"/>
                    <a:pt x="516538" y="291202"/>
                    <a:pt x="501298" y="319942"/>
                  </a:cubicBezTo>
                  <a:cubicBezTo>
                    <a:pt x="482342" y="354656"/>
                    <a:pt x="462774" y="388994"/>
                    <a:pt x="444194" y="423943"/>
                  </a:cubicBezTo>
                  <a:cubicBezTo>
                    <a:pt x="422274" y="467359"/>
                    <a:pt x="396686" y="508611"/>
                    <a:pt x="368181" y="547981"/>
                  </a:cubicBezTo>
                  <a:cubicBezTo>
                    <a:pt x="336336" y="597559"/>
                    <a:pt x="303034" y="646337"/>
                    <a:pt x="264651" y="691211"/>
                  </a:cubicBezTo>
                  <a:cubicBezTo>
                    <a:pt x="238451" y="720939"/>
                    <a:pt x="214885" y="753113"/>
                    <a:pt x="186945" y="781288"/>
                  </a:cubicBezTo>
                  <a:cubicBezTo>
                    <a:pt x="158863" y="808382"/>
                    <a:pt x="131628" y="836322"/>
                    <a:pt x="102465" y="862240"/>
                  </a:cubicBezTo>
                  <a:cubicBezTo>
                    <a:pt x="78335" y="883078"/>
                    <a:pt x="54440" y="904292"/>
                    <a:pt x="28192" y="922448"/>
                  </a:cubicBezTo>
                  <a:cubicBezTo>
                    <a:pt x="28145" y="922495"/>
                    <a:pt x="28098" y="922542"/>
                    <a:pt x="28051" y="922589"/>
                  </a:cubicBezTo>
                  <a:cubicBezTo>
                    <a:pt x="23536" y="924330"/>
                    <a:pt x="19114" y="926305"/>
                    <a:pt x="14646" y="928469"/>
                  </a:cubicBezTo>
                  <a:cubicBezTo>
                    <a:pt x="13329" y="929081"/>
                    <a:pt x="12059" y="929739"/>
                    <a:pt x="10789" y="930398"/>
                  </a:cubicBezTo>
                  <a:cubicBezTo>
                    <a:pt x="7308" y="930304"/>
                    <a:pt x="4109" y="928657"/>
                    <a:pt x="1616" y="924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12"/>
            <p:cNvGrpSpPr/>
            <p:nvPr/>
          </p:nvGrpSpPr>
          <p:grpSpPr>
            <a:xfrm rot="5762340">
              <a:off x="2745952" y="2261852"/>
              <a:ext cx="1008920" cy="1157139"/>
              <a:chOff x="5528605" y="4969349"/>
              <a:chExt cx="2017943" cy="2314395"/>
            </a:xfrm>
          </p:grpSpPr>
          <p:sp>
            <p:nvSpPr>
              <p:cNvPr id="279" name="Google Shape;279;p12"/>
              <p:cNvSpPr/>
              <p:nvPr/>
            </p:nvSpPr>
            <p:spPr>
              <a:xfrm>
                <a:off x="5528605" y="4969349"/>
                <a:ext cx="2017943" cy="1530000"/>
              </a:xfrm>
              <a:custGeom>
                <a:rect b="b" l="l" r="r" t="t"/>
                <a:pathLst>
                  <a:path extrusionOk="0" h="1530000" w="2017943">
                    <a:moveTo>
                      <a:pt x="1860415" y="398315"/>
                    </a:moveTo>
                    <a:cubicBezTo>
                      <a:pt x="1821514" y="363084"/>
                      <a:pt x="1784213" y="326206"/>
                      <a:pt x="1744278" y="292057"/>
                    </a:cubicBezTo>
                    <a:cubicBezTo>
                      <a:pt x="1695500" y="249817"/>
                      <a:pt x="1645546" y="209083"/>
                      <a:pt x="1597568" y="165996"/>
                    </a:cubicBezTo>
                    <a:cubicBezTo>
                      <a:pt x="1564594" y="136739"/>
                      <a:pt x="1532138" y="108798"/>
                      <a:pt x="1497895" y="81516"/>
                    </a:cubicBezTo>
                    <a:cubicBezTo>
                      <a:pt x="1473153" y="59785"/>
                      <a:pt x="1450293" y="35843"/>
                      <a:pt x="1424281" y="15475"/>
                    </a:cubicBezTo>
                    <a:cubicBezTo>
                      <a:pt x="1418213" y="10160"/>
                      <a:pt x="1410734" y="6115"/>
                      <a:pt x="1405137" y="329"/>
                    </a:cubicBezTo>
                    <a:cubicBezTo>
                      <a:pt x="1404290" y="329"/>
                      <a:pt x="1403443" y="235"/>
                      <a:pt x="1402691" y="0"/>
                    </a:cubicBezTo>
                    <a:cubicBezTo>
                      <a:pt x="1388297" y="10631"/>
                      <a:pt x="1373809" y="20885"/>
                      <a:pt x="1358663" y="30339"/>
                    </a:cubicBezTo>
                    <a:cubicBezTo>
                      <a:pt x="1240269" y="107387"/>
                      <a:pt x="1123992" y="187304"/>
                      <a:pt x="1011243" y="272301"/>
                    </a:cubicBezTo>
                    <a:cubicBezTo>
                      <a:pt x="942991" y="324936"/>
                      <a:pt x="872199" y="375878"/>
                      <a:pt x="812038" y="437733"/>
                    </a:cubicBezTo>
                    <a:cubicBezTo>
                      <a:pt x="838191" y="467084"/>
                      <a:pt x="855736" y="502127"/>
                      <a:pt x="880713" y="531667"/>
                    </a:cubicBezTo>
                    <a:cubicBezTo>
                      <a:pt x="930244" y="492391"/>
                      <a:pt x="978269" y="451233"/>
                      <a:pt x="1028364" y="412568"/>
                    </a:cubicBezTo>
                    <a:cubicBezTo>
                      <a:pt x="1059503" y="387826"/>
                      <a:pt x="1092618" y="365671"/>
                      <a:pt x="1122628" y="339471"/>
                    </a:cubicBezTo>
                    <a:cubicBezTo>
                      <a:pt x="1153908" y="317599"/>
                      <a:pt x="1183918" y="293845"/>
                      <a:pt x="1216139" y="273242"/>
                    </a:cubicBezTo>
                    <a:cubicBezTo>
                      <a:pt x="1237964" y="256732"/>
                      <a:pt x="1258332" y="238246"/>
                      <a:pt x="1281898" y="224088"/>
                    </a:cubicBezTo>
                    <a:cubicBezTo>
                      <a:pt x="1287072" y="220889"/>
                      <a:pt x="1291587" y="215997"/>
                      <a:pt x="1297844" y="215103"/>
                    </a:cubicBezTo>
                    <a:cubicBezTo>
                      <a:pt x="1300054" y="214680"/>
                      <a:pt x="1302171" y="215009"/>
                      <a:pt x="1304005" y="215856"/>
                    </a:cubicBezTo>
                    <a:cubicBezTo>
                      <a:pt x="1304664" y="214445"/>
                      <a:pt x="1305511" y="213222"/>
                      <a:pt x="1306640" y="212140"/>
                    </a:cubicBezTo>
                    <a:cubicBezTo>
                      <a:pt x="1308192" y="211058"/>
                      <a:pt x="1310403" y="211011"/>
                      <a:pt x="1311814" y="212469"/>
                    </a:cubicBezTo>
                    <a:cubicBezTo>
                      <a:pt x="1315153" y="216420"/>
                      <a:pt x="1314589" y="222253"/>
                      <a:pt x="1315012" y="227098"/>
                    </a:cubicBezTo>
                    <a:cubicBezTo>
                      <a:pt x="1315765" y="243608"/>
                      <a:pt x="1315389" y="260118"/>
                      <a:pt x="1314071" y="276629"/>
                    </a:cubicBezTo>
                    <a:cubicBezTo>
                      <a:pt x="1305887" y="346009"/>
                      <a:pt x="1308192" y="416048"/>
                      <a:pt x="1299819" y="485335"/>
                    </a:cubicBezTo>
                    <a:cubicBezTo>
                      <a:pt x="1285849" y="590558"/>
                      <a:pt x="1266987" y="695546"/>
                      <a:pt x="1236271" y="797289"/>
                    </a:cubicBezTo>
                    <a:cubicBezTo>
                      <a:pt x="1220514" y="855004"/>
                      <a:pt x="1208190" y="914319"/>
                      <a:pt x="1178321" y="966813"/>
                    </a:cubicBezTo>
                    <a:cubicBezTo>
                      <a:pt x="1158941" y="1009053"/>
                      <a:pt x="1132600" y="1047012"/>
                      <a:pt x="1102449" y="1082338"/>
                    </a:cubicBezTo>
                    <a:cubicBezTo>
                      <a:pt x="1072862" y="1118745"/>
                      <a:pt x="1040876" y="1153600"/>
                      <a:pt x="1005975" y="1184974"/>
                    </a:cubicBezTo>
                    <a:cubicBezTo>
                      <a:pt x="954986" y="1233564"/>
                      <a:pt x="897082" y="1275945"/>
                      <a:pt x="832217" y="1303932"/>
                    </a:cubicBezTo>
                    <a:cubicBezTo>
                      <a:pt x="767682" y="1330132"/>
                      <a:pt x="697125" y="1342174"/>
                      <a:pt x="627556" y="1340245"/>
                    </a:cubicBezTo>
                    <a:cubicBezTo>
                      <a:pt x="593078" y="1339822"/>
                      <a:pt x="560151" y="1329474"/>
                      <a:pt x="527695" y="1318937"/>
                    </a:cubicBezTo>
                    <a:cubicBezTo>
                      <a:pt x="482633" y="1307319"/>
                      <a:pt x="440769" y="1286622"/>
                      <a:pt x="400881" y="1263056"/>
                    </a:cubicBezTo>
                    <a:cubicBezTo>
                      <a:pt x="321905" y="1215454"/>
                      <a:pt x="268941" y="1135396"/>
                      <a:pt x="237614" y="1050211"/>
                    </a:cubicBezTo>
                    <a:cubicBezTo>
                      <a:pt x="222750" y="1012204"/>
                      <a:pt x="215224" y="967283"/>
                      <a:pt x="230182" y="928195"/>
                    </a:cubicBezTo>
                    <a:cubicBezTo>
                      <a:pt x="241141" y="902183"/>
                      <a:pt x="257322" y="875183"/>
                      <a:pt x="282064" y="860461"/>
                    </a:cubicBezTo>
                    <a:cubicBezTo>
                      <a:pt x="365697" y="826970"/>
                      <a:pt x="443262" y="843104"/>
                      <a:pt x="517535" y="890377"/>
                    </a:cubicBezTo>
                    <a:cubicBezTo>
                      <a:pt x="612551" y="949080"/>
                      <a:pt x="687576" y="1035864"/>
                      <a:pt x="745715" y="1130410"/>
                    </a:cubicBezTo>
                    <a:cubicBezTo>
                      <a:pt x="771586" y="1180552"/>
                      <a:pt x="801455" y="1229048"/>
                      <a:pt x="819846" y="1282577"/>
                    </a:cubicBezTo>
                    <a:cubicBezTo>
                      <a:pt x="877750" y="1257788"/>
                      <a:pt x="934195" y="1218088"/>
                      <a:pt x="985466" y="1171521"/>
                    </a:cubicBezTo>
                    <a:cubicBezTo>
                      <a:pt x="985090" y="1170815"/>
                      <a:pt x="984761" y="1170016"/>
                      <a:pt x="984525" y="1169169"/>
                    </a:cubicBezTo>
                    <a:cubicBezTo>
                      <a:pt x="974224" y="1131868"/>
                      <a:pt x="965052" y="1093344"/>
                      <a:pt x="947977" y="1058489"/>
                    </a:cubicBezTo>
                    <a:cubicBezTo>
                      <a:pt x="946613" y="1058254"/>
                      <a:pt x="945202" y="1057784"/>
                      <a:pt x="943932" y="1056937"/>
                    </a:cubicBezTo>
                    <a:cubicBezTo>
                      <a:pt x="938664" y="1053786"/>
                      <a:pt x="935935" y="1047906"/>
                      <a:pt x="932408" y="1043108"/>
                    </a:cubicBezTo>
                    <a:cubicBezTo>
                      <a:pt x="899904" y="993718"/>
                      <a:pt x="871964" y="941648"/>
                      <a:pt x="834851" y="895786"/>
                    </a:cubicBezTo>
                    <a:cubicBezTo>
                      <a:pt x="804700" y="863565"/>
                      <a:pt x="775349" y="828663"/>
                      <a:pt x="739694" y="802792"/>
                    </a:cubicBezTo>
                    <a:cubicBezTo>
                      <a:pt x="690822" y="768878"/>
                      <a:pt x="641150" y="736140"/>
                      <a:pt x="583011" y="721417"/>
                    </a:cubicBezTo>
                    <a:cubicBezTo>
                      <a:pt x="534374" y="708482"/>
                      <a:pt x="485361" y="693665"/>
                      <a:pt x="434608" y="693618"/>
                    </a:cubicBezTo>
                    <a:cubicBezTo>
                      <a:pt x="391380" y="693289"/>
                      <a:pt x="347823" y="694559"/>
                      <a:pt x="305207" y="702132"/>
                    </a:cubicBezTo>
                    <a:cubicBezTo>
                      <a:pt x="269599" y="709234"/>
                      <a:pt x="235403" y="721982"/>
                      <a:pt x="201442" y="734635"/>
                    </a:cubicBezTo>
                    <a:cubicBezTo>
                      <a:pt x="172796" y="744278"/>
                      <a:pt x="146690" y="759330"/>
                      <a:pt x="120537" y="773864"/>
                    </a:cubicBezTo>
                    <a:cubicBezTo>
                      <a:pt x="94760" y="789575"/>
                      <a:pt x="65738" y="803357"/>
                      <a:pt x="48099" y="828757"/>
                    </a:cubicBezTo>
                    <a:cubicBezTo>
                      <a:pt x="26179" y="864318"/>
                      <a:pt x="10092" y="903359"/>
                      <a:pt x="2331" y="944282"/>
                    </a:cubicBezTo>
                    <a:cubicBezTo>
                      <a:pt x="-1996" y="985675"/>
                      <a:pt x="261" y="1027115"/>
                      <a:pt x="4542" y="1068367"/>
                    </a:cubicBezTo>
                    <a:cubicBezTo>
                      <a:pt x="8634" y="1105198"/>
                      <a:pt x="22604" y="1139771"/>
                      <a:pt x="36621" y="1173779"/>
                    </a:cubicBezTo>
                    <a:cubicBezTo>
                      <a:pt x="49039" y="1204730"/>
                      <a:pt x="64327" y="1234881"/>
                      <a:pt x="84177" y="1261645"/>
                    </a:cubicBezTo>
                    <a:cubicBezTo>
                      <a:pt x="140387" y="1342127"/>
                      <a:pt x="210896" y="1414565"/>
                      <a:pt x="298621" y="1460144"/>
                    </a:cubicBezTo>
                    <a:cubicBezTo>
                      <a:pt x="332065" y="1477360"/>
                      <a:pt x="366309" y="1493588"/>
                      <a:pt x="402104" y="1505348"/>
                    </a:cubicBezTo>
                    <a:cubicBezTo>
                      <a:pt x="450130" y="1519600"/>
                      <a:pt x="500225" y="1526891"/>
                      <a:pt x="550179" y="1529807"/>
                    </a:cubicBezTo>
                    <a:cubicBezTo>
                      <a:pt x="606954" y="1531406"/>
                      <a:pt x="663305" y="1522752"/>
                      <a:pt x="719515" y="1516119"/>
                    </a:cubicBezTo>
                    <a:cubicBezTo>
                      <a:pt x="753852" y="1511933"/>
                      <a:pt x="787296" y="1502949"/>
                      <a:pt x="820317" y="1492741"/>
                    </a:cubicBezTo>
                    <a:cubicBezTo>
                      <a:pt x="877656" y="1477078"/>
                      <a:pt x="933489" y="1456005"/>
                      <a:pt x="986078" y="1428347"/>
                    </a:cubicBezTo>
                    <a:cubicBezTo>
                      <a:pt x="1124604" y="1363294"/>
                      <a:pt x="1246666" y="1259576"/>
                      <a:pt x="1323949" y="1126694"/>
                    </a:cubicBezTo>
                    <a:cubicBezTo>
                      <a:pt x="1348738" y="1088170"/>
                      <a:pt x="1366942" y="1046636"/>
                      <a:pt x="1384205" y="1004490"/>
                    </a:cubicBezTo>
                    <a:cubicBezTo>
                      <a:pt x="1399257" y="969400"/>
                      <a:pt x="1414403" y="934075"/>
                      <a:pt x="1424516" y="897150"/>
                    </a:cubicBezTo>
                    <a:cubicBezTo>
                      <a:pt x="1455890" y="768220"/>
                      <a:pt x="1468167" y="634962"/>
                      <a:pt x="1462005" y="502457"/>
                    </a:cubicBezTo>
                    <a:cubicBezTo>
                      <a:pt x="1461205" y="445306"/>
                      <a:pt x="1452927" y="388767"/>
                      <a:pt x="1449399" y="331804"/>
                    </a:cubicBezTo>
                    <a:cubicBezTo>
                      <a:pt x="1450528" y="307203"/>
                      <a:pt x="1423105" y="199863"/>
                      <a:pt x="1451516" y="197417"/>
                    </a:cubicBezTo>
                    <a:cubicBezTo>
                      <a:pt x="1459888" y="196853"/>
                      <a:pt x="1466897" y="203203"/>
                      <a:pt x="1473717" y="207248"/>
                    </a:cubicBezTo>
                    <a:cubicBezTo>
                      <a:pt x="1494179" y="220136"/>
                      <a:pt x="1509795" y="238810"/>
                      <a:pt x="1529457" y="252639"/>
                    </a:cubicBezTo>
                    <a:cubicBezTo>
                      <a:pt x="1607164" y="306451"/>
                      <a:pt x="1682236" y="364307"/>
                      <a:pt x="1755756" y="423716"/>
                    </a:cubicBezTo>
                    <a:cubicBezTo>
                      <a:pt x="1774665" y="441355"/>
                      <a:pt x="1792257" y="457112"/>
                      <a:pt x="1811824" y="473199"/>
                    </a:cubicBezTo>
                    <a:cubicBezTo>
                      <a:pt x="1831580" y="490650"/>
                      <a:pt x="1848044" y="511394"/>
                      <a:pt x="1867940" y="528704"/>
                    </a:cubicBezTo>
                    <a:cubicBezTo>
                      <a:pt x="1895881" y="556832"/>
                      <a:pt x="1921046" y="588724"/>
                      <a:pt x="1957500" y="606551"/>
                    </a:cubicBezTo>
                    <a:cubicBezTo>
                      <a:pt x="1977303" y="588442"/>
                      <a:pt x="1999599" y="573154"/>
                      <a:pt x="2017944" y="553493"/>
                    </a:cubicBezTo>
                    <a:cubicBezTo>
                      <a:pt x="1963145" y="503774"/>
                      <a:pt x="1916154" y="446670"/>
                      <a:pt x="1860415" y="398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5835129" y="6397884"/>
                <a:ext cx="732753" cy="885860"/>
              </a:xfrm>
              <a:custGeom>
                <a:rect b="b" l="l" r="r" t="t"/>
                <a:pathLst>
                  <a:path extrusionOk="0" h="885860" w="732753">
                    <a:moveTo>
                      <a:pt x="554057" y="77565"/>
                    </a:moveTo>
                    <a:cubicBezTo>
                      <a:pt x="540369" y="81799"/>
                      <a:pt x="526681" y="86032"/>
                      <a:pt x="512899" y="90030"/>
                    </a:cubicBezTo>
                    <a:cubicBezTo>
                      <a:pt x="532984" y="142807"/>
                      <a:pt x="461816" y="269009"/>
                      <a:pt x="435898" y="312283"/>
                    </a:cubicBezTo>
                    <a:cubicBezTo>
                      <a:pt x="412850" y="353394"/>
                      <a:pt x="391448" y="395446"/>
                      <a:pt x="362096" y="432559"/>
                    </a:cubicBezTo>
                    <a:cubicBezTo>
                      <a:pt x="339989" y="461863"/>
                      <a:pt x="319292" y="492438"/>
                      <a:pt x="293986" y="519155"/>
                    </a:cubicBezTo>
                    <a:cubicBezTo>
                      <a:pt x="260589" y="552693"/>
                      <a:pt x="227851" y="587219"/>
                      <a:pt x="190926" y="616899"/>
                    </a:cubicBezTo>
                    <a:cubicBezTo>
                      <a:pt x="129495" y="665631"/>
                      <a:pt x="62560" y="706930"/>
                      <a:pt x="0" y="753967"/>
                    </a:cubicBezTo>
                    <a:cubicBezTo>
                      <a:pt x="50801" y="802745"/>
                      <a:pt x="109410" y="842727"/>
                      <a:pt x="165149" y="885861"/>
                    </a:cubicBezTo>
                    <a:cubicBezTo>
                      <a:pt x="166278" y="884638"/>
                      <a:pt x="167548" y="883650"/>
                      <a:pt x="168865" y="883039"/>
                    </a:cubicBezTo>
                    <a:cubicBezTo>
                      <a:pt x="182930" y="873537"/>
                      <a:pt x="196429" y="863189"/>
                      <a:pt x="209600" y="852464"/>
                    </a:cubicBezTo>
                    <a:cubicBezTo>
                      <a:pt x="255038" y="815210"/>
                      <a:pt x="296855" y="774005"/>
                      <a:pt x="338389" y="732471"/>
                    </a:cubicBezTo>
                    <a:cubicBezTo>
                      <a:pt x="398551" y="664266"/>
                      <a:pt x="457348" y="593522"/>
                      <a:pt x="505373" y="516380"/>
                    </a:cubicBezTo>
                    <a:cubicBezTo>
                      <a:pt x="550435" y="455607"/>
                      <a:pt x="583644" y="389472"/>
                      <a:pt x="619910" y="323619"/>
                    </a:cubicBezTo>
                    <a:cubicBezTo>
                      <a:pt x="673627" y="237493"/>
                      <a:pt x="692865" y="136692"/>
                      <a:pt x="723205" y="41346"/>
                    </a:cubicBezTo>
                    <a:cubicBezTo>
                      <a:pt x="726968" y="27705"/>
                      <a:pt x="729978" y="13876"/>
                      <a:pt x="732753" y="0"/>
                    </a:cubicBezTo>
                    <a:cubicBezTo>
                      <a:pt x="723769" y="4798"/>
                      <a:pt x="714644" y="9360"/>
                      <a:pt x="705472" y="13735"/>
                    </a:cubicBezTo>
                    <a:cubicBezTo>
                      <a:pt x="656835" y="39041"/>
                      <a:pt x="606880" y="62231"/>
                      <a:pt x="554057" y="775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1" name="Google Shape;281;p12"/>
          <p:cNvGrpSpPr/>
          <p:nvPr/>
        </p:nvGrpSpPr>
        <p:grpSpPr>
          <a:xfrm>
            <a:off x="336082" y="3093030"/>
            <a:ext cx="2009991" cy="2051789"/>
            <a:chOff x="336082" y="3093030"/>
            <a:chExt cx="2009991" cy="2051789"/>
          </a:xfrm>
        </p:grpSpPr>
        <p:sp>
          <p:nvSpPr>
            <p:cNvPr id="282" name="Google Shape;282;p12"/>
            <p:cNvSpPr/>
            <p:nvPr/>
          </p:nvSpPr>
          <p:spPr>
            <a:xfrm rot="-779677">
              <a:off x="508286" y="3258250"/>
              <a:ext cx="1665583" cy="1721348"/>
            </a:xfrm>
            <a:custGeom>
              <a:rect b="b" l="l" r="r" t="t"/>
              <a:pathLst>
                <a:path extrusionOk="0" h="3440547" w="3329086">
                  <a:moveTo>
                    <a:pt x="3324407" y="546957"/>
                  </a:moveTo>
                  <a:cubicBezTo>
                    <a:pt x="3323307" y="541384"/>
                    <a:pt x="3319800" y="536154"/>
                    <a:pt x="3313062" y="533264"/>
                  </a:cubicBezTo>
                  <a:cubicBezTo>
                    <a:pt x="3291884" y="526589"/>
                    <a:pt x="3270637" y="519846"/>
                    <a:pt x="3249460" y="513102"/>
                  </a:cubicBezTo>
                  <a:cubicBezTo>
                    <a:pt x="3151959" y="482550"/>
                    <a:pt x="3054528" y="452343"/>
                    <a:pt x="2959709" y="414015"/>
                  </a:cubicBezTo>
                  <a:cubicBezTo>
                    <a:pt x="2924780" y="402592"/>
                    <a:pt x="2888544" y="395918"/>
                    <a:pt x="2853683" y="384151"/>
                  </a:cubicBezTo>
                  <a:cubicBezTo>
                    <a:pt x="2806033" y="365435"/>
                    <a:pt x="2757627" y="349264"/>
                    <a:pt x="2707983" y="336878"/>
                  </a:cubicBezTo>
                  <a:cubicBezTo>
                    <a:pt x="2563726" y="288986"/>
                    <a:pt x="2417614" y="247356"/>
                    <a:pt x="2271295" y="206276"/>
                  </a:cubicBezTo>
                  <a:cubicBezTo>
                    <a:pt x="2062474" y="144897"/>
                    <a:pt x="1849390" y="96867"/>
                    <a:pt x="1644282" y="23652"/>
                  </a:cubicBezTo>
                  <a:cubicBezTo>
                    <a:pt x="1639813" y="22620"/>
                    <a:pt x="1628949" y="19042"/>
                    <a:pt x="1616228" y="15257"/>
                  </a:cubicBezTo>
                  <a:cubicBezTo>
                    <a:pt x="1615197" y="14500"/>
                    <a:pt x="1614028" y="13744"/>
                    <a:pt x="1612722" y="13124"/>
                  </a:cubicBezTo>
                  <a:cubicBezTo>
                    <a:pt x="1612790" y="13124"/>
                    <a:pt x="1612790" y="13055"/>
                    <a:pt x="1612859" y="13055"/>
                  </a:cubicBezTo>
                  <a:cubicBezTo>
                    <a:pt x="1608596" y="11266"/>
                    <a:pt x="1603920" y="10853"/>
                    <a:pt x="1599245" y="10578"/>
                  </a:cubicBezTo>
                  <a:cubicBezTo>
                    <a:pt x="1588175" y="7757"/>
                    <a:pt x="1577173" y="5624"/>
                    <a:pt x="1568578" y="5417"/>
                  </a:cubicBezTo>
                  <a:cubicBezTo>
                    <a:pt x="1564384" y="1289"/>
                    <a:pt x="1558058" y="-1051"/>
                    <a:pt x="1549670" y="463"/>
                  </a:cubicBezTo>
                  <a:cubicBezTo>
                    <a:pt x="1447563" y="35281"/>
                    <a:pt x="1344218" y="66040"/>
                    <a:pt x="1243280" y="104230"/>
                  </a:cubicBezTo>
                  <a:cubicBezTo>
                    <a:pt x="1125083" y="151778"/>
                    <a:pt x="1007780" y="201941"/>
                    <a:pt x="891440" y="253893"/>
                  </a:cubicBezTo>
                  <a:cubicBezTo>
                    <a:pt x="755229" y="313483"/>
                    <a:pt x="628025" y="390275"/>
                    <a:pt x="497726" y="461426"/>
                  </a:cubicBezTo>
                  <a:cubicBezTo>
                    <a:pt x="401739" y="513378"/>
                    <a:pt x="307264" y="567669"/>
                    <a:pt x="210795" y="618658"/>
                  </a:cubicBezTo>
                  <a:cubicBezTo>
                    <a:pt x="159295" y="645632"/>
                    <a:pt x="108963" y="674532"/>
                    <a:pt x="58701" y="703708"/>
                  </a:cubicBezTo>
                  <a:cubicBezTo>
                    <a:pt x="35941" y="696483"/>
                    <a:pt x="22533" y="705979"/>
                    <a:pt x="15657" y="727379"/>
                  </a:cubicBezTo>
                  <a:cubicBezTo>
                    <a:pt x="15520" y="727860"/>
                    <a:pt x="15382" y="728342"/>
                    <a:pt x="15314" y="728755"/>
                  </a:cubicBezTo>
                  <a:cubicBezTo>
                    <a:pt x="12013" y="731370"/>
                    <a:pt x="9744" y="735154"/>
                    <a:pt x="9813" y="739765"/>
                  </a:cubicBezTo>
                  <a:cubicBezTo>
                    <a:pt x="10225" y="741691"/>
                    <a:pt x="10707" y="743343"/>
                    <a:pt x="11257" y="744788"/>
                  </a:cubicBezTo>
                  <a:cubicBezTo>
                    <a:pt x="5069" y="773413"/>
                    <a:pt x="3900" y="803139"/>
                    <a:pt x="2868" y="832384"/>
                  </a:cubicBezTo>
                  <a:cubicBezTo>
                    <a:pt x="-2289" y="924452"/>
                    <a:pt x="324" y="1017071"/>
                    <a:pt x="4312" y="1109278"/>
                  </a:cubicBezTo>
                  <a:cubicBezTo>
                    <a:pt x="4794" y="1123040"/>
                    <a:pt x="5069" y="1136802"/>
                    <a:pt x="5275" y="1150564"/>
                  </a:cubicBezTo>
                  <a:cubicBezTo>
                    <a:pt x="4587" y="1178364"/>
                    <a:pt x="4243" y="1206163"/>
                    <a:pt x="4450" y="1233963"/>
                  </a:cubicBezTo>
                  <a:cubicBezTo>
                    <a:pt x="4450" y="1255294"/>
                    <a:pt x="4931" y="1276556"/>
                    <a:pt x="5687" y="1297888"/>
                  </a:cubicBezTo>
                  <a:cubicBezTo>
                    <a:pt x="5825" y="1322591"/>
                    <a:pt x="6237" y="1347363"/>
                    <a:pt x="7269" y="1372066"/>
                  </a:cubicBezTo>
                  <a:cubicBezTo>
                    <a:pt x="10569" y="1433238"/>
                    <a:pt x="14832" y="1494411"/>
                    <a:pt x="17239" y="1555652"/>
                  </a:cubicBezTo>
                  <a:cubicBezTo>
                    <a:pt x="17445" y="1563015"/>
                    <a:pt x="17720" y="1570378"/>
                    <a:pt x="17995" y="1577741"/>
                  </a:cubicBezTo>
                  <a:cubicBezTo>
                    <a:pt x="18545" y="1597008"/>
                    <a:pt x="18958" y="1616343"/>
                    <a:pt x="19027" y="1635679"/>
                  </a:cubicBezTo>
                  <a:cubicBezTo>
                    <a:pt x="17514" y="1751419"/>
                    <a:pt x="26384" y="1866745"/>
                    <a:pt x="36354" y="1982003"/>
                  </a:cubicBezTo>
                  <a:cubicBezTo>
                    <a:pt x="41167" y="2089554"/>
                    <a:pt x="47012" y="2196899"/>
                    <a:pt x="57325" y="2304037"/>
                  </a:cubicBezTo>
                  <a:cubicBezTo>
                    <a:pt x="62345" y="2419157"/>
                    <a:pt x="67020" y="2534828"/>
                    <a:pt x="70527" y="2650086"/>
                  </a:cubicBezTo>
                  <a:cubicBezTo>
                    <a:pt x="66058" y="2678642"/>
                    <a:pt x="92667" y="2692473"/>
                    <a:pt x="115633" y="2700042"/>
                  </a:cubicBezTo>
                  <a:cubicBezTo>
                    <a:pt x="165896" y="2719997"/>
                    <a:pt x="216984" y="2738095"/>
                    <a:pt x="268759" y="2753852"/>
                  </a:cubicBezTo>
                  <a:cubicBezTo>
                    <a:pt x="372173" y="2785574"/>
                    <a:pt x="471804" y="2828374"/>
                    <a:pt x="569923" y="2873720"/>
                  </a:cubicBezTo>
                  <a:cubicBezTo>
                    <a:pt x="690114" y="2925191"/>
                    <a:pt x="811817" y="2973220"/>
                    <a:pt x="930358" y="3028613"/>
                  </a:cubicBezTo>
                  <a:cubicBezTo>
                    <a:pt x="1063200" y="3085932"/>
                    <a:pt x="1197074" y="3141050"/>
                    <a:pt x="1328266" y="3202360"/>
                  </a:cubicBezTo>
                  <a:cubicBezTo>
                    <a:pt x="1431198" y="3255550"/>
                    <a:pt x="1541281" y="3292571"/>
                    <a:pt x="1645726" y="3342458"/>
                  </a:cubicBezTo>
                  <a:cubicBezTo>
                    <a:pt x="1710084" y="3375832"/>
                    <a:pt x="1778018" y="3401016"/>
                    <a:pt x="1844783" y="3428747"/>
                  </a:cubicBezTo>
                  <a:cubicBezTo>
                    <a:pt x="1845402" y="3430261"/>
                    <a:pt x="1846158" y="3431775"/>
                    <a:pt x="1847189" y="3433151"/>
                  </a:cubicBezTo>
                  <a:cubicBezTo>
                    <a:pt x="1858054" y="3447257"/>
                    <a:pt x="1874418" y="3438449"/>
                    <a:pt x="1885145" y="3429366"/>
                  </a:cubicBezTo>
                  <a:cubicBezTo>
                    <a:pt x="1899034" y="3419870"/>
                    <a:pt x="1913404" y="3410374"/>
                    <a:pt x="1928463" y="3402461"/>
                  </a:cubicBezTo>
                  <a:cubicBezTo>
                    <a:pt x="1999972" y="3370051"/>
                    <a:pt x="2065843" y="3327182"/>
                    <a:pt x="2134808" y="3289887"/>
                  </a:cubicBezTo>
                  <a:cubicBezTo>
                    <a:pt x="2196485" y="3251560"/>
                    <a:pt x="2255755" y="3209447"/>
                    <a:pt x="2320320" y="3175799"/>
                  </a:cubicBezTo>
                  <a:cubicBezTo>
                    <a:pt x="2453093" y="3097148"/>
                    <a:pt x="2587792" y="3021250"/>
                    <a:pt x="2715340" y="2934136"/>
                  </a:cubicBezTo>
                  <a:cubicBezTo>
                    <a:pt x="2780867" y="2892574"/>
                    <a:pt x="2848595" y="2854385"/>
                    <a:pt x="2909928" y="2806492"/>
                  </a:cubicBezTo>
                  <a:cubicBezTo>
                    <a:pt x="2988794" y="2751994"/>
                    <a:pt x="3055353" y="2688344"/>
                    <a:pt x="3130575" y="2627860"/>
                  </a:cubicBezTo>
                  <a:cubicBezTo>
                    <a:pt x="3161792" y="2601505"/>
                    <a:pt x="3196928" y="2579555"/>
                    <a:pt x="3225669" y="2550379"/>
                  </a:cubicBezTo>
                  <a:cubicBezTo>
                    <a:pt x="3240383" y="2536135"/>
                    <a:pt x="3245540" y="2516318"/>
                    <a:pt x="3245678" y="2496431"/>
                  </a:cubicBezTo>
                  <a:cubicBezTo>
                    <a:pt x="3248566" y="2458448"/>
                    <a:pt x="3248566" y="2420327"/>
                    <a:pt x="3250010" y="2382275"/>
                  </a:cubicBezTo>
                  <a:cubicBezTo>
                    <a:pt x="3253723" y="2282568"/>
                    <a:pt x="3258948" y="2187059"/>
                    <a:pt x="3265893" y="2086527"/>
                  </a:cubicBezTo>
                  <a:cubicBezTo>
                    <a:pt x="3267612" y="1994183"/>
                    <a:pt x="3279576" y="1903972"/>
                    <a:pt x="3283495" y="1811215"/>
                  </a:cubicBezTo>
                  <a:cubicBezTo>
                    <a:pt x="3284045" y="1634097"/>
                    <a:pt x="3295047" y="1457253"/>
                    <a:pt x="3295047" y="1280066"/>
                  </a:cubicBezTo>
                  <a:cubicBezTo>
                    <a:pt x="3288652" y="1078726"/>
                    <a:pt x="3310930" y="878212"/>
                    <a:pt x="3322550" y="677422"/>
                  </a:cubicBezTo>
                  <a:cubicBezTo>
                    <a:pt x="3324338" y="645494"/>
                    <a:pt x="3324957" y="613566"/>
                    <a:pt x="3327914" y="581707"/>
                  </a:cubicBezTo>
                  <a:cubicBezTo>
                    <a:pt x="3330045" y="569665"/>
                    <a:pt x="3329495" y="556109"/>
                    <a:pt x="3324407" y="546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-779677">
              <a:off x="508286" y="3258250"/>
              <a:ext cx="1665583" cy="1721348"/>
            </a:xfrm>
            <a:custGeom>
              <a:rect b="b" l="l" r="r" t="t"/>
              <a:pathLst>
                <a:path extrusionOk="0" h="3440547" w="3329086">
                  <a:moveTo>
                    <a:pt x="3324407" y="546957"/>
                  </a:moveTo>
                  <a:cubicBezTo>
                    <a:pt x="3323307" y="541384"/>
                    <a:pt x="3319800" y="536154"/>
                    <a:pt x="3313062" y="533264"/>
                  </a:cubicBezTo>
                  <a:cubicBezTo>
                    <a:pt x="3291884" y="526589"/>
                    <a:pt x="3270637" y="519846"/>
                    <a:pt x="3249460" y="513102"/>
                  </a:cubicBezTo>
                  <a:cubicBezTo>
                    <a:pt x="3151959" y="482550"/>
                    <a:pt x="3054528" y="452343"/>
                    <a:pt x="2959709" y="414015"/>
                  </a:cubicBezTo>
                  <a:cubicBezTo>
                    <a:pt x="2924780" y="402592"/>
                    <a:pt x="2888544" y="395918"/>
                    <a:pt x="2853683" y="384151"/>
                  </a:cubicBezTo>
                  <a:cubicBezTo>
                    <a:pt x="2806033" y="365435"/>
                    <a:pt x="2757627" y="349264"/>
                    <a:pt x="2707983" y="336878"/>
                  </a:cubicBezTo>
                  <a:cubicBezTo>
                    <a:pt x="2563726" y="288986"/>
                    <a:pt x="2417614" y="247356"/>
                    <a:pt x="2271295" y="206276"/>
                  </a:cubicBezTo>
                  <a:cubicBezTo>
                    <a:pt x="2062474" y="144897"/>
                    <a:pt x="1849390" y="96867"/>
                    <a:pt x="1644282" y="23652"/>
                  </a:cubicBezTo>
                  <a:cubicBezTo>
                    <a:pt x="1639813" y="22620"/>
                    <a:pt x="1628949" y="19042"/>
                    <a:pt x="1616228" y="15257"/>
                  </a:cubicBezTo>
                  <a:cubicBezTo>
                    <a:pt x="1615197" y="14500"/>
                    <a:pt x="1614028" y="13744"/>
                    <a:pt x="1612722" y="13124"/>
                  </a:cubicBezTo>
                  <a:cubicBezTo>
                    <a:pt x="1612790" y="13124"/>
                    <a:pt x="1612790" y="13055"/>
                    <a:pt x="1612859" y="13055"/>
                  </a:cubicBezTo>
                  <a:cubicBezTo>
                    <a:pt x="1608596" y="11266"/>
                    <a:pt x="1603920" y="10853"/>
                    <a:pt x="1599245" y="10578"/>
                  </a:cubicBezTo>
                  <a:cubicBezTo>
                    <a:pt x="1588175" y="7757"/>
                    <a:pt x="1577173" y="5624"/>
                    <a:pt x="1568578" y="5417"/>
                  </a:cubicBezTo>
                  <a:cubicBezTo>
                    <a:pt x="1564384" y="1289"/>
                    <a:pt x="1558058" y="-1051"/>
                    <a:pt x="1549670" y="463"/>
                  </a:cubicBezTo>
                  <a:cubicBezTo>
                    <a:pt x="1447563" y="35281"/>
                    <a:pt x="1344218" y="66040"/>
                    <a:pt x="1243280" y="104230"/>
                  </a:cubicBezTo>
                  <a:cubicBezTo>
                    <a:pt x="1125083" y="151778"/>
                    <a:pt x="1007780" y="201941"/>
                    <a:pt x="891440" y="253893"/>
                  </a:cubicBezTo>
                  <a:cubicBezTo>
                    <a:pt x="755229" y="313483"/>
                    <a:pt x="628025" y="390275"/>
                    <a:pt x="497726" y="461426"/>
                  </a:cubicBezTo>
                  <a:cubicBezTo>
                    <a:pt x="401739" y="513378"/>
                    <a:pt x="307264" y="567669"/>
                    <a:pt x="210795" y="618658"/>
                  </a:cubicBezTo>
                  <a:cubicBezTo>
                    <a:pt x="159295" y="645632"/>
                    <a:pt x="108963" y="674532"/>
                    <a:pt x="58701" y="703708"/>
                  </a:cubicBezTo>
                  <a:cubicBezTo>
                    <a:pt x="35941" y="696483"/>
                    <a:pt x="22533" y="705979"/>
                    <a:pt x="15657" y="727379"/>
                  </a:cubicBezTo>
                  <a:cubicBezTo>
                    <a:pt x="15520" y="727860"/>
                    <a:pt x="15382" y="728342"/>
                    <a:pt x="15314" y="728755"/>
                  </a:cubicBezTo>
                  <a:cubicBezTo>
                    <a:pt x="12013" y="731370"/>
                    <a:pt x="9744" y="735154"/>
                    <a:pt x="9813" y="739765"/>
                  </a:cubicBezTo>
                  <a:cubicBezTo>
                    <a:pt x="10225" y="741691"/>
                    <a:pt x="10707" y="743343"/>
                    <a:pt x="11257" y="744788"/>
                  </a:cubicBezTo>
                  <a:cubicBezTo>
                    <a:pt x="5069" y="773413"/>
                    <a:pt x="3900" y="803139"/>
                    <a:pt x="2868" y="832384"/>
                  </a:cubicBezTo>
                  <a:cubicBezTo>
                    <a:pt x="-2289" y="924452"/>
                    <a:pt x="324" y="1017071"/>
                    <a:pt x="4312" y="1109278"/>
                  </a:cubicBezTo>
                  <a:cubicBezTo>
                    <a:pt x="4794" y="1123040"/>
                    <a:pt x="5069" y="1136802"/>
                    <a:pt x="5275" y="1150564"/>
                  </a:cubicBezTo>
                  <a:cubicBezTo>
                    <a:pt x="4587" y="1178364"/>
                    <a:pt x="4243" y="1206163"/>
                    <a:pt x="4450" y="1233963"/>
                  </a:cubicBezTo>
                  <a:cubicBezTo>
                    <a:pt x="4450" y="1255294"/>
                    <a:pt x="4931" y="1276556"/>
                    <a:pt x="5687" y="1297888"/>
                  </a:cubicBezTo>
                  <a:cubicBezTo>
                    <a:pt x="5825" y="1322591"/>
                    <a:pt x="6237" y="1347363"/>
                    <a:pt x="7269" y="1372066"/>
                  </a:cubicBezTo>
                  <a:cubicBezTo>
                    <a:pt x="10569" y="1433238"/>
                    <a:pt x="14832" y="1494411"/>
                    <a:pt x="17239" y="1555652"/>
                  </a:cubicBezTo>
                  <a:cubicBezTo>
                    <a:pt x="17445" y="1563015"/>
                    <a:pt x="17720" y="1570378"/>
                    <a:pt x="17995" y="1577741"/>
                  </a:cubicBezTo>
                  <a:cubicBezTo>
                    <a:pt x="18545" y="1597008"/>
                    <a:pt x="18958" y="1616343"/>
                    <a:pt x="19027" y="1635679"/>
                  </a:cubicBezTo>
                  <a:cubicBezTo>
                    <a:pt x="17514" y="1751419"/>
                    <a:pt x="26384" y="1866745"/>
                    <a:pt x="36354" y="1982003"/>
                  </a:cubicBezTo>
                  <a:cubicBezTo>
                    <a:pt x="41167" y="2089554"/>
                    <a:pt x="47012" y="2196899"/>
                    <a:pt x="57325" y="2304037"/>
                  </a:cubicBezTo>
                  <a:cubicBezTo>
                    <a:pt x="62345" y="2419157"/>
                    <a:pt x="67020" y="2534828"/>
                    <a:pt x="70527" y="2650086"/>
                  </a:cubicBezTo>
                  <a:cubicBezTo>
                    <a:pt x="66058" y="2678642"/>
                    <a:pt x="92667" y="2692473"/>
                    <a:pt x="115633" y="2700042"/>
                  </a:cubicBezTo>
                  <a:cubicBezTo>
                    <a:pt x="165896" y="2719997"/>
                    <a:pt x="216984" y="2738095"/>
                    <a:pt x="268759" y="2753852"/>
                  </a:cubicBezTo>
                  <a:cubicBezTo>
                    <a:pt x="372173" y="2785574"/>
                    <a:pt x="471804" y="2828374"/>
                    <a:pt x="569923" y="2873720"/>
                  </a:cubicBezTo>
                  <a:cubicBezTo>
                    <a:pt x="690114" y="2925191"/>
                    <a:pt x="811817" y="2973220"/>
                    <a:pt x="930358" y="3028613"/>
                  </a:cubicBezTo>
                  <a:cubicBezTo>
                    <a:pt x="1063200" y="3085932"/>
                    <a:pt x="1197074" y="3141050"/>
                    <a:pt x="1328266" y="3202360"/>
                  </a:cubicBezTo>
                  <a:cubicBezTo>
                    <a:pt x="1431198" y="3255550"/>
                    <a:pt x="1541281" y="3292571"/>
                    <a:pt x="1645726" y="3342458"/>
                  </a:cubicBezTo>
                  <a:cubicBezTo>
                    <a:pt x="1710084" y="3375832"/>
                    <a:pt x="1778018" y="3401016"/>
                    <a:pt x="1844783" y="3428747"/>
                  </a:cubicBezTo>
                  <a:cubicBezTo>
                    <a:pt x="1845402" y="3430261"/>
                    <a:pt x="1846158" y="3431775"/>
                    <a:pt x="1847189" y="3433151"/>
                  </a:cubicBezTo>
                  <a:cubicBezTo>
                    <a:pt x="1858054" y="3447257"/>
                    <a:pt x="1874418" y="3438449"/>
                    <a:pt x="1885145" y="3429366"/>
                  </a:cubicBezTo>
                  <a:cubicBezTo>
                    <a:pt x="1899034" y="3419870"/>
                    <a:pt x="1913404" y="3410374"/>
                    <a:pt x="1928463" y="3402461"/>
                  </a:cubicBezTo>
                  <a:cubicBezTo>
                    <a:pt x="1999972" y="3370051"/>
                    <a:pt x="2065843" y="3327182"/>
                    <a:pt x="2134808" y="3289887"/>
                  </a:cubicBezTo>
                  <a:cubicBezTo>
                    <a:pt x="2196485" y="3251560"/>
                    <a:pt x="2255755" y="3209447"/>
                    <a:pt x="2320320" y="3175799"/>
                  </a:cubicBezTo>
                  <a:cubicBezTo>
                    <a:pt x="2453093" y="3097148"/>
                    <a:pt x="2587792" y="3021250"/>
                    <a:pt x="2715340" y="2934136"/>
                  </a:cubicBezTo>
                  <a:cubicBezTo>
                    <a:pt x="2780867" y="2892574"/>
                    <a:pt x="2848595" y="2854385"/>
                    <a:pt x="2909928" y="2806492"/>
                  </a:cubicBezTo>
                  <a:cubicBezTo>
                    <a:pt x="2988794" y="2751994"/>
                    <a:pt x="3055353" y="2688344"/>
                    <a:pt x="3130575" y="2627860"/>
                  </a:cubicBezTo>
                  <a:cubicBezTo>
                    <a:pt x="3161792" y="2601505"/>
                    <a:pt x="3196928" y="2579555"/>
                    <a:pt x="3225669" y="2550379"/>
                  </a:cubicBezTo>
                  <a:cubicBezTo>
                    <a:pt x="3240383" y="2536135"/>
                    <a:pt x="3245540" y="2516318"/>
                    <a:pt x="3245678" y="2496431"/>
                  </a:cubicBezTo>
                  <a:cubicBezTo>
                    <a:pt x="3248566" y="2458448"/>
                    <a:pt x="3248566" y="2420327"/>
                    <a:pt x="3250010" y="2382275"/>
                  </a:cubicBezTo>
                  <a:cubicBezTo>
                    <a:pt x="3253723" y="2282568"/>
                    <a:pt x="3258948" y="2187059"/>
                    <a:pt x="3265893" y="2086527"/>
                  </a:cubicBezTo>
                  <a:cubicBezTo>
                    <a:pt x="3267612" y="1994183"/>
                    <a:pt x="3279576" y="1903972"/>
                    <a:pt x="3283495" y="1811215"/>
                  </a:cubicBezTo>
                  <a:cubicBezTo>
                    <a:pt x="3284045" y="1634097"/>
                    <a:pt x="3295047" y="1457253"/>
                    <a:pt x="3295047" y="1280066"/>
                  </a:cubicBezTo>
                  <a:cubicBezTo>
                    <a:pt x="3288652" y="1078726"/>
                    <a:pt x="3310930" y="878212"/>
                    <a:pt x="3322550" y="677422"/>
                  </a:cubicBezTo>
                  <a:cubicBezTo>
                    <a:pt x="3324338" y="645494"/>
                    <a:pt x="3324957" y="613566"/>
                    <a:pt x="3327914" y="581707"/>
                  </a:cubicBezTo>
                  <a:cubicBezTo>
                    <a:pt x="3330045" y="569665"/>
                    <a:pt x="3329495" y="556109"/>
                    <a:pt x="3324407" y="546957"/>
                  </a:cubicBezTo>
                  <a:close/>
                  <a:moveTo>
                    <a:pt x="665773" y="411331"/>
                  </a:moveTo>
                  <a:cubicBezTo>
                    <a:pt x="798065" y="332956"/>
                    <a:pt x="940465" y="274398"/>
                    <a:pt x="1081077" y="213019"/>
                  </a:cubicBezTo>
                  <a:cubicBezTo>
                    <a:pt x="1147980" y="186114"/>
                    <a:pt x="1213851" y="156594"/>
                    <a:pt x="1281578" y="131754"/>
                  </a:cubicBezTo>
                  <a:cubicBezTo>
                    <a:pt x="1370965" y="98587"/>
                    <a:pt x="1462552" y="71613"/>
                    <a:pt x="1552901" y="40786"/>
                  </a:cubicBezTo>
                  <a:cubicBezTo>
                    <a:pt x="1555033" y="42162"/>
                    <a:pt x="1557439" y="43057"/>
                    <a:pt x="1560190" y="43332"/>
                  </a:cubicBezTo>
                  <a:cubicBezTo>
                    <a:pt x="1572841" y="45052"/>
                    <a:pt x="1585493" y="46979"/>
                    <a:pt x="1598282" y="47254"/>
                  </a:cubicBezTo>
                  <a:cubicBezTo>
                    <a:pt x="1606121" y="48837"/>
                    <a:pt x="1612859" y="46429"/>
                    <a:pt x="1617466" y="42300"/>
                  </a:cubicBezTo>
                  <a:cubicBezTo>
                    <a:pt x="1640363" y="50970"/>
                    <a:pt x="1663053" y="60053"/>
                    <a:pt x="1685606" y="69618"/>
                  </a:cubicBezTo>
                  <a:cubicBezTo>
                    <a:pt x="1810472" y="116340"/>
                    <a:pt x="1940014" y="149507"/>
                    <a:pt x="2067837" y="186733"/>
                  </a:cubicBezTo>
                  <a:cubicBezTo>
                    <a:pt x="2231621" y="234970"/>
                    <a:pt x="2396230" y="280316"/>
                    <a:pt x="2559601" y="329860"/>
                  </a:cubicBezTo>
                  <a:cubicBezTo>
                    <a:pt x="2630904" y="353668"/>
                    <a:pt x="2702345" y="376513"/>
                    <a:pt x="2774817" y="396675"/>
                  </a:cubicBezTo>
                  <a:cubicBezTo>
                    <a:pt x="2826867" y="417456"/>
                    <a:pt x="2880086" y="434039"/>
                    <a:pt x="2934475" y="447251"/>
                  </a:cubicBezTo>
                  <a:cubicBezTo>
                    <a:pt x="2976693" y="460256"/>
                    <a:pt x="3018636" y="480073"/>
                    <a:pt x="3061885" y="494661"/>
                  </a:cubicBezTo>
                  <a:cubicBezTo>
                    <a:pt x="3128375" y="516818"/>
                    <a:pt x="3195484" y="537048"/>
                    <a:pt x="3262317" y="558242"/>
                  </a:cubicBezTo>
                  <a:cubicBezTo>
                    <a:pt x="3226013" y="578748"/>
                    <a:pt x="3188539" y="596432"/>
                    <a:pt x="3150584" y="616525"/>
                  </a:cubicBezTo>
                  <a:cubicBezTo>
                    <a:pt x="3057485" y="669647"/>
                    <a:pt x="2961084" y="715612"/>
                    <a:pt x="2866403" y="765981"/>
                  </a:cubicBezTo>
                  <a:cubicBezTo>
                    <a:pt x="2757833" y="831420"/>
                    <a:pt x="2651669" y="900988"/>
                    <a:pt x="2542755" y="965945"/>
                  </a:cubicBezTo>
                  <a:cubicBezTo>
                    <a:pt x="2494211" y="998080"/>
                    <a:pt x="2447249" y="1032898"/>
                    <a:pt x="2396780" y="1062074"/>
                  </a:cubicBezTo>
                  <a:cubicBezTo>
                    <a:pt x="2275489" y="1139899"/>
                    <a:pt x="2143678" y="1201002"/>
                    <a:pt x="2027544" y="1286740"/>
                  </a:cubicBezTo>
                  <a:cubicBezTo>
                    <a:pt x="2024863" y="1285433"/>
                    <a:pt x="2021906" y="1284263"/>
                    <a:pt x="2018468" y="1283369"/>
                  </a:cubicBezTo>
                  <a:cubicBezTo>
                    <a:pt x="1988696" y="1280135"/>
                    <a:pt x="1958510" y="1277795"/>
                    <a:pt x="1930388" y="1266304"/>
                  </a:cubicBezTo>
                  <a:cubicBezTo>
                    <a:pt x="1759797" y="1202310"/>
                    <a:pt x="1587968" y="1142445"/>
                    <a:pt x="1413733" y="1089047"/>
                  </a:cubicBezTo>
                  <a:cubicBezTo>
                    <a:pt x="1203675" y="1022026"/>
                    <a:pt x="993891" y="953972"/>
                    <a:pt x="782732" y="890322"/>
                  </a:cubicBezTo>
                  <a:cubicBezTo>
                    <a:pt x="675331" y="855917"/>
                    <a:pt x="564285" y="834310"/>
                    <a:pt x="456884" y="800112"/>
                  </a:cubicBezTo>
                  <a:cubicBezTo>
                    <a:pt x="385306" y="774720"/>
                    <a:pt x="309808" y="748641"/>
                    <a:pt x="234998" y="733090"/>
                  </a:cubicBezTo>
                  <a:cubicBezTo>
                    <a:pt x="190168" y="730613"/>
                    <a:pt x="146437" y="722218"/>
                    <a:pt x="102706" y="713135"/>
                  </a:cubicBezTo>
                  <a:cubicBezTo>
                    <a:pt x="128422" y="698822"/>
                    <a:pt x="154275" y="684785"/>
                    <a:pt x="180473" y="671367"/>
                  </a:cubicBezTo>
                  <a:cubicBezTo>
                    <a:pt x="343913" y="587831"/>
                    <a:pt x="503983" y="497964"/>
                    <a:pt x="665773" y="411331"/>
                  </a:cubicBezTo>
                  <a:close/>
                  <a:moveTo>
                    <a:pt x="1408714" y="3197474"/>
                  </a:moveTo>
                  <a:cubicBezTo>
                    <a:pt x="1356457" y="3172152"/>
                    <a:pt x="1304131" y="3147174"/>
                    <a:pt x="1250912" y="3123985"/>
                  </a:cubicBezTo>
                  <a:cubicBezTo>
                    <a:pt x="1036865" y="3031709"/>
                    <a:pt x="824194" y="2936338"/>
                    <a:pt x="608635" y="2847641"/>
                  </a:cubicBezTo>
                  <a:cubicBezTo>
                    <a:pt x="529012" y="2811791"/>
                    <a:pt x="449320" y="2775803"/>
                    <a:pt x="367359" y="2745526"/>
                  </a:cubicBezTo>
                  <a:cubicBezTo>
                    <a:pt x="281755" y="2714424"/>
                    <a:pt x="192780" y="2691991"/>
                    <a:pt x="109513" y="2654558"/>
                  </a:cubicBezTo>
                  <a:cubicBezTo>
                    <a:pt x="109032" y="2576045"/>
                    <a:pt x="101675" y="2497877"/>
                    <a:pt x="100437" y="2419364"/>
                  </a:cubicBezTo>
                  <a:cubicBezTo>
                    <a:pt x="99750" y="2331561"/>
                    <a:pt x="89848" y="2244309"/>
                    <a:pt x="83041" y="2156851"/>
                  </a:cubicBezTo>
                  <a:cubicBezTo>
                    <a:pt x="77678" y="2037740"/>
                    <a:pt x="68739" y="1918973"/>
                    <a:pt x="58494" y="1800205"/>
                  </a:cubicBezTo>
                  <a:cubicBezTo>
                    <a:pt x="54575" y="1700017"/>
                    <a:pt x="54025" y="1599760"/>
                    <a:pt x="49212" y="1499641"/>
                  </a:cubicBezTo>
                  <a:cubicBezTo>
                    <a:pt x="50587" y="1448721"/>
                    <a:pt x="51206" y="1397801"/>
                    <a:pt x="47355" y="1346950"/>
                  </a:cubicBezTo>
                  <a:cubicBezTo>
                    <a:pt x="31472" y="1148018"/>
                    <a:pt x="62001" y="948398"/>
                    <a:pt x="49624" y="749742"/>
                  </a:cubicBezTo>
                  <a:cubicBezTo>
                    <a:pt x="50174" y="747265"/>
                    <a:pt x="50724" y="744857"/>
                    <a:pt x="51343" y="742448"/>
                  </a:cubicBezTo>
                  <a:cubicBezTo>
                    <a:pt x="86892" y="748228"/>
                    <a:pt x="121477" y="759169"/>
                    <a:pt x="157301" y="764055"/>
                  </a:cubicBezTo>
                  <a:cubicBezTo>
                    <a:pt x="185011" y="768665"/>
                    <a:pt x="213202" y="769147"/>
                    <a:pt x="240912" y="773826"/>
                  </a:cubicBezTo>
                  <a:cubicBezTo>
                    <a:pt x="315034" y="793024"/>
                    <a:pt x="387850" y="816695"/>
                    <a:pt x="459909" y="842568"/>
                  </a:cubicBezTo>
                  <a:cubicBezTo>
                    <a:pt x="554590" y="871399"/>
                    <a:pt x="651884" y="891079"/>
                    <a:pt x="746428" y="920530"/>
                  </a:cubicBezTo>
                  <a:cubicBezTo>
                    <a:pt x="920731" y="972413"/>
                    <a:pt x="1094073" y="1027737"/>
                    <a:pt x="1266933" y="1084162"/>
                  </a:cubicBezTo>
                  <a:cubicBezTo>
                    <a:pt x="1412908" y="1129233"/>
                    <a:pt x="1558127" y="1174717"/>
                    <a:pt x="1702589" y="1224880"/>
                  </a:cubicBezTo>
                  <a:cubicBezTo>
                    <a:pt x="1766329" y="1246761"/>
                    <a:pt x="1828831" y="1271877"/>
                    <a:pt x="1892364" y="1294378"/>
                  </a:cubicBezTo>
                  <a:cubicBezTo>
                    <a:pt x="1929150" y="1308622"/>
                    <a:pt x="1966968" y="1320320"/>
                    <a:pt x="2006779" y="1321146"/>
                  </a:cubicBezTo>
                  <a:cubicBezTo>
                    <a:pt x="2003547" y="1381768"/>
                    <a:pt x="1987664" y="1440670"/>
                    <a:pt x="1981407" y="1500879"/>
                  </a:cubicBezTo>
                  <a:cubicBezTo>
                    <a:pt x="1966555" y="1638156"/>
                    <a:pt x="1950259" y="1775502"/>
                    <a:pt x="1939877" y="1913193"/>
                  </a:cubicBezTo>
                  <a:cubicBezTo>
                    <a:pt x="1926537" y="2152929"/>
                    <a:pt x="1907010" y="2392252"/>
                    <a:pt x="1885213" y="2631369"/>
                  </a:cubicBezTo>
                  <a:cubicBezTo>
                    <a:pt x="1874281" y="2801676"/>
                    <a:pt x="1862110" y="2972051"/>
                    <a:pt x="1858879" y="3142701"/>
                  </a:cubicBezTo>
                  <a:cubicBezTo>
                    <a:pt x="1856335" y="3223622"/>
                    <a:pt x="1859979" y="3305714"/>
                    <a:pt x="1844027" y="3385465"/>
                  </a:cubicBezTo>
                  <a:cubicBezTo>
                    <a:pt x="1776712" y="3359455"/>
                    <a:pt x="1710566" y="3331380"/>
                    <a:pt x="1645932" y="3299176"/>
                  </a:cubicBezTo>
                  <a:cubicBezTo>
                    <a:pt x="1568028" y="3262432"/>
                    <a:pt x="1486961" y="3233393"/>
                    <a:pt x="1408714" y="3197474"/>
                  </a:cubicBezTo>
                  <a:close/>
                  <a:moveTo>
                    <a:pt x="3259155" y="1043082"/>
                  </a:moveTo>
                  <a:cubicBezTo>
                    <a:pt x="3252072" y="1131297"/>
                    <a:pt x="3255785" y="1219719"/>
                    <a:pt x="3255648" y="1308072"/>
                  </a:cubicBezTo>
                  <a:cubicBezTo>
                    <a:pt x="3255442" y="1398971"/>
                    <a:pt x="3250972" y="1489801"/>
                    <a:pt x="3249253" y="1580631"/>
                  </a:cubicBezTo>
                  <a:cubicBezTo>
                    <a:pt x="3244440" y="1670979"/>
                    <a:pt x="3246228" y="1761396"/>
                    <a:pt x="3242240" y="1851744"/>
                  </a:cubicBezTo>
                  <a:cubicBezTo>
                    <a:pt x="3224156" y="2062924"/>
                    <a:pt x="3214736" y="2274930"/>
                    <a:pt x="3206898" y="2486867"/>
                  </a:cubicBezTo>
                  <a:cubicBezTo>
                    <a:pt x="3205385" y="2496982"/>
                    <a:pt x="3207379" y="2508542"/>
                    <a:pt x="3201741" y="2517419"/>
                  </a:cubicBezTo>
                  <a:cubicBezTo>
                    <a:pt x="3185789" y="2537649"/>
                    <a:pt x="3163029" y="2551342"/>
                    <a:pt x="3143296" y="2567582"/>
                  </a:cubicBezTo>
                  <a:cubicBezTo>
                    <a:pt x="3098396" y="2602400"/>
                    <a:pt x="3054459" y="2638319"/>
                    <a:pt x="3012104" y="2676234"/>
                  </a:cubicBezTo>
                  <a:cubicBezTo>
                    <a:pt x="2913022" y="2762866"/>
                    <a:pt x="2799913" y="2836769"/>
                    <a:pt x="2686943" y="2905717"/>
                  </a:cubicBezTo>
                  <a:cubicBezTo>
                    <a:pt x="2561114" y="2991318"/>
                    <a:pt x="2428409" y="3065702"/>
                    <a:pt x="2297629" y="3143320"/>
                  </a:cubicBezTo>
                  <a:cubicBezTo>
                    <a:pt x="2247023" y="3172083"/>
                    <a:pt x="2195866" y="3200296"/>
                    <a:pt x="2149041" y="3235045"/>
                  </a:cubicBezTo>
                  <a:cubicBezTo>
                    <a:pt x="2089634" y="3271790"/>
                    <a:pt x="2027544" y="3303993"/>
                    <a:pt x="1967518" y="3339775"/>
                  </a:cubicBezTo>
                  <a:cubicBezTo>
                    <a:pt x="1939602" y="3352917"/>
                    <a:pt x="1911823" y="3366198"/>
                    <a:pt x="1885488" y="3382024"/>
                  </a:cubicBezTo>
                  <a:cubicBezTo>
                    <a:pt x="1893602" y="3341082"/>
                    <a:pt x="1893396" y="3286171"/>
                    <a:pt x="1895733" y="3265459"/>
                  </a:cubicBezTo>
                  <a:cubicBezTo>
                    <a:pt x="1898002" y="3182405"/>
                    <a:pt x="1898552" y="3099282"/>
                    <a:pt x="1901784" y="3016227"/>
                  </a:cubicBezTo>
                  <a:cubicBezTo>
                    <a:pt x="1912717" y="2737131"/>
                    <a:pt x="1941802" y="2459412"/>
                    <a:pt x="1961879" y="2180935"/>
                  </a:cubicBezTo>
                  <a:cubicBezTo>
                    <a:pt x="1972743" y="2051158"/>
                    <a:pt x="1975975" y="1920280"/>
                    <a:pt x="1989658" y="1790503"/>
                  </a:cubicBezTo>
                  <a:cubicBezTo>
                    <a:pt x="2001966" y="1695269"/>
                    <a:pt x="2008154" y="1599278"/>
                    <a:pt x="2020668" y="1504113"/>
                  </a:cubicBezTo>
                  <a:cubicBezTo>
                    <a:pt x="2025894" y="1452024"/>
                    <a:pt x="2039165" y="1401173"/>
                    <a:pt x="2043840" y="1349083"/>
                  </a:cubicBezTo>
                  <a:cubicBezTo>
                    <a:pt x="2045559" y="1334977"/>
                    <a:pt x="2047484" y="1320251"/>
                    <a:pt x="2044528" y="1308141"/>
                  </a:cubicBezTo>
                  <a:cubicBezTo>
                    <a:pt x="2180670" y="1215246"/>
                    <a:pt x="2332834" y="1148706"/>
                    <a:pt x="2470902" y="1058564"/>
                  </a:cubicBezTo>
                  <a:cubicBezTo>
                    <a:pt x="2598037" y="971657"/>
                    <a:pt x="2732599" y="895001"/>
                    <a:pt x="2862966" y="812841"/>
                  </a:cubicBezTo>
                  <a:cubicBezTo>
                    <a:pt x="2930624" y="772174"/>
                    <a:pt x="3003646" y="741210"/>
                    <a:pt x="3073368" y="703226"/>
                  </a:cubicBezTo>
                  <a:cubicBezTo>
                    <a:pt x="3144121" y="663110"/>
                    <a:pt x="3215080" y="627810"/>
                    <a:pt x="3287621" y="589757"/>
                  </a:cubicBezTo>
                  <a:cubicBezTo>
                    <a:pt x="3281158" y="740934"/>
                    <a:pt x="3266443" y="891836"/>
                    <a:pt x="3259155" y="1043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 rot="-779677">
              <a:off x="576667" y="3696955"/>
              <a:ext cx="982666" cy="1322368"/>
            </a:xfrm>
            <a:custGeom>
              <a:rect b="b" l="l" r="r" t="t"/>
              <a:pathLst>
                <a:path extrusionOk="0" h="2643085" w="1964104">
                  <a:moveTo>
                    <a:pt x="1964104" y="578766"/>
                  </a:moveTo>
                  <a:cubicBezTo>
                    <a:pt x="1960873" y="639388"/>
                    <a:pt x="1944989" y="698222"/>
                    <a:pt x="1938732" y="758500"/>
                  </a:cubicBezTo>
                  <a:cubicBezTo>
                    <a:pt x="1923812" y="895846"/>
                    <a:pt x="1907585" y="1033123"/>
                    <a:pt x="1897202" y="1170813"/>
                  </a:cubicBezTo>
                  <a:cubicBezTo>
                    <a:pt x="1883863" y="1410549"/>
                    <a:pt x="1864335" y="1649942"/>
                    <a:pt x="1842538" y="1888990"/>
                  </a:cubicBezTo>
                  <a:cubicBezTo>
                    <a:pt x="1831606" y="2059296"/>
                    <a:pt x="1819436" y="2229671"/>
                    <a:pt x="1816204" y="2400322"/>
                  </a:cubicBezTo>
                  <a:cubicBezTo>
                    <a:pt x="1813660" y="2481312"/>
                    <a:pt x="1817304" y="2563334"/>
                    <a:pt x="1801352" y="2643086"/>
                  </a:cubicBezTo>
                  <a:cubicBezTo>
                    <a:pt x="1734037" y="2617075"/>
                    <a:pt x="1667891" y="2589001"/>
                    <a:pt x="1603257" y="2556797"/>
                  </a:cubicBezTo>
                  <a:cubicBezTo>
                    <a:pt x="1525422" y="2520052"/>
                    <a:pt x="1444287" y="2491014"/>
                    <a:pt x="1366108" y="2455095"/>
                  </a:cubicBezTo>
                  <a:cubicBezTo>
                    <a:pt x="1313851" y="2429773"/>
                    <a:pt x="1261525" y="2404794"/>
                    <a:pt x="1208306" y="2381605"/>
                  </a:cubicBezTo>
                  <a:cubicBezTo>
                    <a:pt x="994259" y="2289330"/>
                    <a:pt x="781588" y="2193959"/>
                    <a:pt x="566029" y="2105262"/>
                  </a:cubicBezTo>
                  <a:cubicBezTo>
                    <a:pt x="486337" y="2069342"/>
                    <a:pt x="406645" y="2033423"/>
                    <a:pt x="324685" y="2003147"/>
                  </a:cubicBezTo>
                  <a:cubicBezTo>
                    <a:pt x="239080" y="1972044"/>
                    <a:pt x="150106" y="1949612"/>
                    <a:pt x="66839" y="1912179"/>
                  </a:cubicBezTo>
                  <a:cubicBezTo>
                    <a:pt x="66357" y="1833666"/>
                    <a:pt x="58931" y="1755497"/>
                    <a:pt x="57762" y="1676984"/>
                  </a:cubicBezTo>
                  <a:cubicBezTo>
                    <a:pt x="57006" y="1589182"/>
                    <a:pt x="47174" y="1501930"/>
                    <a:pt x="40366" y="1414472"/>
                  </a:cubicBezTo>
                  <a:cubicBezTo>
                    <a:pt x="34934" y="1295360"/>
                    <a:pt x="26065" y="1176662"/>
                    <a:pt x="15819" y="1057826"/>
                  </a:cubicBezTo>
                  <a:cubicBezTo>
                    <a:pt x="11831" y="957087"/>
                    <a:pt x="11419" y="856348"/>
                    <a:pt x="6537" y="755679"/>
                  </a:cubicBezTo>
                  <a:cubicBezTo>
                    <a:pt x="7912" y="705309"/>
                    <a:pt x="8394" y="654940"/>
                    <a:pt x="4681" y="604570"/>
                  </a:cubicBezTo>
                  <a:cubicBezTo>
                    <a:pt x="-11203" y="405501"/>
                    <a:pt x="19464" y="205675"/>
                    <a:pt x="7018" y="6812"/>
                  </a:cubicBezTo>
                  <a:cubicBezTo>
                    <a:pt x="7568" y="4542"/>
                    <a:pt x="8118" y="2271"/>
                    <a:pt x="8737" y="0"/>
                  </a:cubicBezTo>
                  <a:cubicBezTo>
                    <a:pt x="44286" y="5780"/>
                    <a:pt x="78871" y="16652"/>
                    <a:pt x="114695" y="21607"/>
                  </a:cubicBezTo>
                  <a:cubicBezTo>
                    <a:pt x="142405" y="26217"/>
                    <a:pt x="170596" y="26699"/>
                    <a:pt x="198306" y="31378"/>
                  </a:cubicBezTo>
                  <a:cubicBezTo>
                    <a:pt x="272428" y="50576"/>
                    <a:pt x="345244" y="74247"/>
                    <a:pt x="417303" y="100120"/>
                  </a:cubicBezTo>
                  <a:cubicBezTo>
                    <a:pt x="512053" y="128951"/>
                    <a:pt x="609278" y="148631"/>
                    <a:pt x="703822" y="178082"/>
                  </a:cubicBezTo>
                  <a:cubicBezTo>
                    <a:pt x="878125" y="229965"/>
                    <a:pt x="1051467" y="285289"/>
                    <a:pt x="1224327" y="341714"/>
                  </a:cubicBezTo>
                  <a:cubicBezTo>
                    <a:pt x="1370302" y="386785"/>
                    <a:pt x="1515521" y="432269"/>
                    <a:pt x="1659984" y="482431"/>
                  </a:cubicBezTo>
                  <a:cubicBezTo>
                    <a:pt x="1723723" y="504313"/>
                    <a:pt x="1786225" y="529429"/>
                    <a:pt x="1849758" y="551861"/>
                  </a:cubicBezTo>
                  <a:cubicBezTo>
                    <a:pt x="1886475" y="566243"/>
                    <a:pt x="1924362" y="577941"/>
                    <a:pt x="1964104" y="5787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 rot="-779677">
              <a:off x="1469182" y="3445437"/>
              <a:ext cx="701470" cy="1397005"/>
            </a:xfrm>
            <a:custGeom>
              <a:rect b="b" l="l" r="r" t="t"/>
              <a:pathLst>
                <a:path extrusionOk="0" h="2792266" w="1402063">
                  <a:moveTo>
                    <a:pt x="1402064" y="0"/>
                  </a:moveTo>
                  <a:cubicBezTo>
                    <a:pt x="1395600" y="151177"/>
                    <a:pt x="1380817" y="302148"/>
                    <a:pt x="1373529" y="453393"/>
                  </a:cubicBezTo>
                  <a:cubicBezTo>
                    <a:pt x="1366447" y="541609"/>
                    <a:pt x="1370160" y="630099"/>
                    <a:pt x="1370022" y="718383"/>
                  </a:cubicBezTo>
                  <a:cubicBezTo>
                    <a:pt x="1369816" y="809282"/>
                    <a:pt x="1365347" y="900112"/>
                    <a:pt x="1363628" y="990942"/>
                  </a:cubicBezTo>
                  <a:cubicBezTo>
                    <a:pt x="1358814" y="1081290"/>
                    <a:pt x="1360602" y="1171708"/>
                    <a:pt x="1356614" y="1262056"/>
                  </a:cubicBezTo>
                  <a:cubicBezTo>
                    <a:pt x="1338462" y="1473236"/>
                    <a:pt x="1329111" y="1685241"/>
                    <a:pt x="1321272" y="1897178"/>
                  </a:cubicBezTo>
                  <a:cubicBezTo>
                    <a:pt x="1319759" y="1907225"/>
                    <a:pt x="1321753" y="1918854"/>
                    <a:pt x="1316115" y="1927799"/>
                  </a:cubicBezTo>
                  <a:cubicBezTo>
                    <a:pt x="1300163" y="1947961"/>
                    <a:pt x="1277404" y="1961723"/>
                    <a:pt x="1257670" y="1977893"/>
                  </a:cubicBezTo>
                  <a:cubicBezTo>
                    <a:pt x="1212770" y="2012711"/>
                    <a:pt x="1168834" y="2048631"/>
                    <a:pt x="1126478" y="2086545"/>
                  </a:cubicBezTo>
                  <a:cubicBezTo>
                    <a:pt x="1027396" y="2173178"/>
                    <a:pt x="914357" y="2247080"/>
                    <a:pt x="801386" y="2316029"/>
                  </a:cubicBezTo>
                  <a:cubicBezTo>
                    <a:pt x="675557" y="2401629"/>
                    <a:pt x="542852" y="2476013"/>
                    <a:pt x="412073" y="2553632"/>
                  </a:cubicBezTo>
                  <a:cubicBezTo>
                    <a:pt x="361466" y="2582395"/>
                    <a:pt x="310309" y="2610607"/>
                    <a:pt x="263484" y="2645356"/>
                  </a:cubicBezTo>
                  <a:cubicBezTo>
                    <a:pt x="204077" y="2682101"/>
                    <a:pt x="141919" y="2714305"/>
                    <a:pt x="81961" y="2750086"/>
                  </a:cubicBezTo>
                  <a:cubicBezTo>
                    <a:pt x="54113" y="2763229"/>
                    <a:pt x="26335" y="2776441"/>
                    <a:pt x="0" y="2792267"/>
                  </a:cubicBezTo>
                  <a:cubicBezTo>
                    <a:pt x="8045" y="2751325"/>
                    <a:pt x="7907" y="2696483"/>
                    <a:pt x="10245" y="2675771"/>
                  </a:cubicBezTo>
                  <a:cubicBezTo>
                    <a:pt x="12514" y="2592716"/>
                    <a:pt x="13064" y="2509593"/>
                    <a:pt x="16296" y="2426539"/>
                  </a:cubicBezTo>
                  <a:cubicBezTo>
                    <a:pt x="27229" y="2147443"/>
                    <a:pt x="56314" y="1869723"/>
                    <a:pt x="76391" y="1591246"/>
                  </a:cubicBezTo>
                  <a:cubicBezTo>
                    <a:pt x="87255" y="1461400"/>
                    <a:pt x="90487" y="1330591"/>
                    <a:pt x="104170" y="1200815"/>
                  </a:cubicBezTo>
                  <a:cubicBezTo>
                    <a:pt x="116478" y="1105581"/>
                    <a:pt x="122666" y="1009590"/>
                    <a:pt x="135180" y="914425"/>
                  </a:cubicBezTo>
                  <a:cubicBezTo>
                    <a:pt x="140337" y="862335"/>
                    <a:pt x="153676" y="811484"/>
                    <a:pt x="158352" y="759394"/>
                  </a:cubicBezTo>
                  <a:cubicBezTo>
                    <a:pt x="160071" y="745219"/>
                    <a:pt x="162065" y="730494"/>
                    <a:pt x="159108" y="718314"/>
                  </a:cubicBezTo>
                  <a:cubicBezTo>
                    <a:pt x="295251" y="625420"/>
                    <a:pt x="447415" y="558949"/>
                    <a:pt x="585483" y="468807"/>
                  </a:cubicBezTo>
                  <a:cubicBezTo>
                    <a:pt x="712618" y="381899"/>
                    <a:pt x="847179" y="305244"/>
                    <a:pt x="977546" y="223015"/>
                  </a:cubicBezTo>
                  <a:cubicBezTo>
                    <a:pt x="1045205" y="182348"/>
                    <a:pt x="1118227" y="151383"/>
                    <a:pt x="1187949" y="113400"/>
                  </a:cubicBezTo>
                  <a:cubicBezTo>
                    <a:pt x="1258564" y="73421"/>
                    <a:pt x="1329523" y="38121"/>
                    <a:pt x="1402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 rot="-779677">
              <a:off x="440491" y="3290206"/>
              <a:ext cx="1580861" cy="623263"/>
            </a:xfrm>
            <a:custGeom>
              <a:rect b="b" l="l" r="r" t="t"/>
              <a:pathLst>
                <a:path extrusionOk="0" h="1245747" w="3159748">
                  <a:moveTo>
                    <a:pt x="3159749" y="517250"/>
                  </a:moveTo>
                  <a:cubicBezTo>
                    <a:pt x="3123444" y="537824"/>
                    <a:pt x="3085970" y="555508"/>
                    <a:pt x="3047947" y="575601"/>
                  </a:cubicBezTo>
                  <a:cubicBezTo>
                    <a:pt x="2954847" y="628792"/>
                    <a:pt x="2858447" y="674688"/>
                    <a:pt x="2763766" y="725058"/>
                  </a:cubicBezTo>
                  <a:cubicBezTo>
                    <a:pt x="2655196" y="790497"/>
                    <a:pt x="2549032" y="860064"/>
                    <a:pt x="2440118" y="925021"/>
                  </a:cubicBezTo>
                  <a:cubicBezTo>
                    <a:pt x="2391505" y="957156"/>
                    <a:pt x="2344611" y="991974"/>
                    <a:pt x="2294142" y="1021150"/>
                  </a:cubicBezTo>
                  <a:cubicBezTo>
                    <a:pt x="2172852" y="1098975"/>
                    <a:pt x="2041041" y="1159941"/>
                    <a:pt x="1924976" y="1245748"/>
                  </a:cubicBezTo>
                  <a:cubicBezTo>
                    <a:pt x="1922294" y="1244441"/>
                    <a:pt x="1919337" y="1243340"/>
                    <a:pt x="1915899" y="1242514"/>
                  </a:cubicBezTo>
                  <a:cubicBezTo>
                    <a:pt x="1886127" y="1239280"/>
                    <a:pt x="1855942" y="1237009"/>
                    <a:pt x="1827750" y="1225449"/>
                  </a:cubicBezTo>
                  <a:cubicBezTo>
                    <a:pt x="1657228" y="1161386"/>
                    <a:pt x="1485331" y="1101590"/>
                    <a:pt x="1311096" y="1048193"/>
                  </a:cubicBezTo>
                  <a:cubicBezTo>
                    <a:pt x="1101106" y="981171"/>
                    <a:pt x="891253" y="913117"/>
                    <a:pt x="680095" y="849467"/>
                  </a:cubicBezTo>
                  <a:cubicBezTo>
                    <a:pt x="572693" y="815062"/>
                    <a:pt x="461648" y="793456"/>
                    <a:pt x="354246" y="759257"/>
                  </a:cubicBezTo>
                  <a:cubicBezTo>
                    <a:pt x="282668" y="733865"/>
                    <a:pt x="207171" y="707786"/>
                    <a:pt x="132361" y="692235"/>
                  </a:cubicBezTo>
                  <a:cubicBezTo>
                    <a:pt x="87461" y="689758"/>
                    <a:pt x="43731" y="681363"/>
                    <a:pt x="0" y="672280"/>
                  </a:cubicBezTo>
                  <a:cubicBezTo>
                    <a:pt x="25716" y="657967"/>
                    <a:pt x="51569" y="643930"/>
                    <a:pt x="77766" y="630512"/>
                  </a:cubicBezTo>
                  <a:cubicBezTo>
                    <a:pt x="241206" y="547045"/>
                    <a:pt x="401346" y="457178"/>
                    <a:pt x="563136" y="370545"/>
                  </a:cubicBezTo>
                  <a:cubicBezTo>
                    <a:pt x="695359" y="292170"/>
                    <a:pt x="837759" y="233612"/>
                    <a:pt x="978440" y="172233"/>
                  </a:cubicBezTo>
                  <a:cubicBezTo>
                    <a:pt x="1045342" y="145259"/>
                    <a:pt x="1111213" y="115808"/>
                    <a:pt x="1178941" y="90968"/>
                  </a:cubicBezTo>
                  <a:cubicBezTo>
                    <a:pt x="1268259" y="57801"/>
                    <a:pt x="1359846" y="30827"/>
                    <a:pt x="1450195" y="0"/>
                  </a:cubicBezTo>
                  <a:cubicBezTo>
                    <a:pt x="1452327" y="1376"/>
                    <a:pt x="1454733" y="2271"/>
                    <a:pt x="1457483" y="2546"/>
                  </a:cubicBezTo>
                  <a:cubicBezTo>
                    <a:pt x="1470135" y="4266"/>
                    <a:pt x="1482787" y="6193"/>
                    <a:pt x="1495576" y="6468"/>
                  </a:cubicBezTo>
                  <a:cubicBezTo>
                    <a:pt x="1503483" y="7982"/>
                    <a:pt x="1510222" y="5642"/>
                    <a:pt x="1514828" y="1445"/>
                  </a:cubicBezTo>
                  <a:cubicBezTo>
                    <a:pt x="1537656" y="10115"/>
                    <a:pt x="1560416" y="19198"/>
                    <a:pt x="1582900" y="28763"/>
                  </a:cubicBezTo>
                  <a:cubicBezTo>
                    <a:pt x="1707766" y="75485"/>
                    <a:pt x="1837239" y="108652"/>
                    <a:pt x="1965131" y="145879"/>
                  </a:cubicBezTo>
                  <a:cubicBezTo>
                    <a:pt x="2128915" y="194115"/>
                    <a:pt x="2293524" y="239461"/>
                    <a:pt x="2456895" y="289005"/>
                  </a:cubicBezTo>
                  <a:cubicBezTo>
                    <a:pt x="2528198" y="312813"/>
                    <a:pt x="2599638" y="335658"/>
                    <a:pt x="2672110" y="355889"/>
                  </a:cubicBezTo>
                  <a:cubicBezTo>
                    <a:pt x="2724092" y="376601"/>
                    <a:pt x="2777380" y="393253"/>
                    <a:pt x="2831769" y="406464"/>
                  </a:cubicBezTo>
                  <a:cubicBezTo>
                    <a:pt x="2873987" y="419470"/>
                    <a:pt x="2915930" y="439287"/>
                    <a:pt x="2959179" y="453875"/>
                  </a:cubicBezTo>
                  <a:cubicBezTo>
                    <a:pt x="3025806" y="475894"/>
                    <a:pt x="3092915" y="496056"/>
                    <a:pt x="3159749" y="51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C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"/>
          <p:cNvSpPr/>
          <p:nvPr/>
        </p:nvSpPr>
        <p:spPr>
          <a:xfrm>
            <a:off x="8075922" y="3433369"/>
            <a:ext cx="84101" cy="66658"/>
          </a:xfrm>
          <a:custGeom>
            <a:rect b="b" l="l" r="r" t="t"/>
            <a:pathLst>
              <a:path extrusionOk="0" h="133316" w="168202">
                <a:moveTo>
                  <a:pt x="103003" y="132939"/>
                </a:moveTo>
                <a:cubicBezTo>
                  <a:pt x="88595" y="128641"/>
                  <a:pt x="77546" y="118255"/>
                  <a:pt x="66057" y="109092"/>
                </a:cubicBezTo>
                <a:cubicBezTo>
                  <a:pt x="52685" y="98487"/>
                  <a:pt x="38842" y="88258"/>
                  <a:pt x="27605" y="75299"/>
                </a:cubicBezTo>
                <a:cubicBezTo>
                  <a:pt x="13731" y="58480"/>
                  <a:pt x="-17345" y="14551"/>
                  <a:pt x="12569" y="337"/>
                </a:cubicBezTo>
                <a:cubicBezTo>
                  <a:pt x="30399" y="-2393"/>
                  <a:pt x="66246" y="39308"/>
                  <a:pt x="71896" y="55091"/>
                </a:cubicBezTo>
                <a:cubicBezTo>
                  <a:pt x="71394" y="60300"/>
                  <a:pt x="65932" y="59986"/>
                  <a:pt x="63201" y="56597"/>
                </a:cubicBezTo>
                <a:cubicBezTo>
                  <a:pt x="58524" y="51389"/>
                  <a:pt x="54443" y="46839"/>
                  <a:pt x="49923" y="41756"/>
                </a:cubicBezTo>
                <a:cubicBezTo>
                  <a:pt x="39816" y="30930"/>
                  <a:pt x="29300" y="19603"/>
                  <a:pt x="15708" y="13641"/>
                </a:cubicBezTo>
                <a:cubicBezTo>
                  <a:pt x="6260" y="30020"/>
                  <a:pt x="38277" y="69054"/>
                  <a:pt x="51053" y="79378"/>
                </a:cubicBezTo>
                <a:cubicBezTo>
                  <a:pt x="61569" y="88603"/>
                  <a:pt x="72963" y="96886"/>
                  <a:pt x="83761" y="105798"/>
                </a:cubicBezTo>
                <a:cubicBezTo>
                  <a:pt x="90541" y="111540"/>
                  <a:pt x="97761" y="116780"/>
                  <a:pt x="106268" y="119604"/>
                </a:cubicBezTo>
                <a:cubicBezTo>
                  <a:pt x="113424" y="114332"/>
                  <a:pt x="116312" y="105013"/>
                  <a:pt x="120770" y="97608"/>
                </a:cubicBezTo>
                <a:cubicBezTo>
                  <a:pt x="124065" y="91364"/>
                  <a:pt x="127299" y="85120"/>
                  <a:pt x="130438" y="78844"/>
                </a:cubicBezTo>
                <a:cubicBezTo>
                  <a:pt x="140545" y="57319"/>
                  <a:pt x="151437" y="37049"/>
                  <a:pt x="154639" y="13830"/>
                </a:cubicBezTo>
                <a:cubicBezTo>
                  <a:pt x="140796" y="22239"/>
                  <a:pt x="135742" y="39308"/>
                  <a:pt x="127236" y="52299"/>
                </a:cubicBezTo>
                <a:cubicBezTo>
                  <a:pt x="124379" y="57382"/>
                  <a:pt x="116187" y="56378"/>
                  <a:pt x="114774" y="50667"/>
                </a:cubicBezTo>
                <a:cubicBezTo>
                  <a:pt x="114272" y="48847"/>
                  <a:pt x="114586" y="47059"/>
                  <a:pt x="115465" y="45427"/>
                </a:cubicBezTo>
                <a:cubicBezTo>
                  <a:pt x="118039" y="40657"/>
                  <a:pt x="120832" y="35982"/>
                  <a:pt x="123406" y="31181"/>
                </a:cubicBezTo>
                <a:cubicBezTo>
                  <a:pt x="131254" y="18034"/>
                  <a:pt x="142334" y="-3868"/>
                  <a:pt x="160729" y="588"/>
                </a:cubicBezTo>
                <a:cubicBezTo>
                  <a:pt x="182231" y="8778"/>
                  <a:pt x="151123" y="65791"/>
                  <a:pt x="144940" y="80444"/>
                </a:cubicBezTo>
                <a:cubicBezTo>
                  <a:pt x="139792" y="90925"/>
                  <a:pt x="134393" y="101279"/>
                  <a:pt x="128900" y="111571"/>
                </a:cubicBezTo>
                <a:cubicBezTo>
                  <a:pt x="123720" y="121173"/>
                  <a:pt x="116093" y="135858"/>
                  <a:pt x="103003" y="1329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3" name="Google Shape;1393;p30"/>
          <p:cNvGrpSpPr/>
          <p:nvPr/>
        </p:nvGrpSpPr>
        <p:grpSpPr>
          <a:xfrm>
            <a:off x="7725971" y="2715566"/>
            <a:ext cx="750867" cy="784461"/>
            <a:chOff x="7725971" y="2715566"/>
            <a:chExt cx="750867" cy="784461"/>
          </a:xfrm>
        </p:grpSpPr>
        <p:sp>
          <p:nvSpPr>
            <p:cNvPr id="1394" name="Google Shape;1394;p30"/>
            <p:cNvSpPr/>
            <p:nvPr/>
          </p:nvSpPr>
          <p:spPr>
            <a:xfrm>
              <a:off x="7725971" y="2715566"/>
              <a:ext cx="750867" cy="784461"/>
            </a:xfrm>
            <a:custGeom>
              <a:rect b="b" l="l" r="r" t="t"/>
              <a:pathLst>
                <a:path extrusionOk="0" h="1568921" w="1501734">
                  <a:moveTo>
                    <a:pt x="1476715" y="708606"/>
                  </a:moveTo>
                  <a:cubicBezTo>
                    <a:pt x="1465383" y="702394"/>
                    <a:pt x="1453863" y="696463"/>
                    <a:pt x="1442186" y="690878"/>
                  </a:cubicBezTo>
                  <a:cubicBezTo>
                    <a:pt x="1425738" y="684571"/>
                    <a:pt x="1410953" y="674467"/>
                    <a:pt x="1394254" y="669008"/>
                  </a:cubicBezTo>
                  <a:cubicBezTo>
                    <a:pt x="1379972" y="664427"/>
                    <a:pt x="1355676" y="667250"/>
                    <a:pt x="1357183" y="686830"/>
                  </a:cubicBezTo>
                  <a:cubicBezTo>
                    <a:pt x="1362707" y="707947"/>
                    <a:pt x="1386469" y="717047"/>
                    <a:pt x="1403263" y="727935"/>
                  </a:cubicBezTo>
                  <a:cubicBezTo>
                    <a:pt x="1404330" y="728500"/>
                    <a:pt x="1405335" y="729127"/>
                    <a:pt x="1406371" y="729724"/>
                  </a:cubicBezTo>
                  <a:cubicBezTo>
                    <a:pt x="1363335" y="728468"/>
                    <a:pt x="1320269" y="729912"/>
                    <a:pt x="1277233" y="731418"/>
                  </a:cubicBezTo>
                  <a:cubicBezTo>
                    <a:pt x="1233319" y="732830"/>
                    <a:pt x="1189374" y="732328"/>
                    <a:pt x="1145428" y="733050"/>
                  </a:cubicBezTo>
                  <a:cubicBezTo>
                    <a:pt x="1086196" y="730602"/>
                    <a:pt x="1026901" y="732422"/>
                    <a:pt x="967605" y="731606"/>
                  </a:cubicBezTo>
                  <a:cubicBezTo>
                    <a:pt x="932355" y="729535"/>
                    <a:pt x="897041" y="729190"/>
                    <a:pt x="861791" y="727715"/>
                  </a:cubicBezTo>
                  <a:cubicBezTo>
                    <a:pt x="881912" y="712905"/>
                    <a:pt x="902378" y="698377"/>
                    <a:pt x="921055" y="681810"/>
                  </a:cubicBezTo>
                  <a:cubicBezTo>
                    <a:pt x="954045" y="649208"/>
                    <a:pt x="983646" y="613595"/>
                    <a:pt x="1012712" y="577510"/>
                  </a:cubicBezTo>
                  <a:cubicBezTo>
                    <a:pt x="1024860" y="562543"/>
                    <a:pt x="1033681" y="545505"/>
                    <a:pt x="1040586" y="527588"/>
                  </a:cubicBezTo>
                  <a:cubicBezTo>
                    <a:pt x="1046205" y="514033"/>
                    <a:pt x="1053299" y="501199"/>
                    <a:pt x="1059012" y="487676"/>
                  </a:cubicBezTo>
                  <a:cubicBezTo>
                    <a:pt x="1066609" y="469382"/>
                    <a:pt x="1077250" y="452564"/>
                    <a:pt x="1084375" y="433988"/>
                  </a:cubicBezTo>
                  <a:cubicBezTo>
                    <a:pt x="1090151" y="420402"/>
                    <a:pt x="1095110" y="406470"/>
                    <a:pt x="1099662" y="392444"/>
                  </a:cubicBezTo>
                  <a:cubicBezTo>
                    <a:pt x="1105343" y="377320"/>
                    <a:pt x="1112124" y="362541"/>
                    <a:pt x="1117240" y="347198"/>
                  </a:cubicBezTo>
                  <a:cubicBezTo>
                    <a:pt x="1136576" y="296177"/>
                    <a:pt x="1148818" y="243118"/>
                    <a:pt x="1161060" y="190058"/>
                  </a:cubicBezTo>
                  <a:cubicBezTo>
                    <a:pt x="1167840" y="161504"/>
                    <a:pt x="1175845" y="133264"/>
                    <a:pt x="1182939" y="104773"/>
                  </a:cubicBezTo>
                  <a:cubicBezTo>
                    <a:pt x="1184602" y="108476"/>
                    <a:pt x="1186140" y="112241"/>
                    <a:pt x="1187427" y="116132"/>
                  </a:cubicBezTo>
                  <a:cubicBezTo>
                    <a:pt x="1191320" y="128087"/>
                    <a:pt x="1195809" y="145564"/>
                    <a:pt x="1210499" y="148639"/>
                  </a:cubicBezTo>
                  <a:cubicBezTo>
                    <a:pt x="1246911" y="151306"/>
                    <a:pt x="1223934" y="78855"/>
                    <a:pt x="1220136" y="58930"/>
                  </a:cubicBezTo>
                  <a:cubicBezTo>
                    <a:pt x="1216557" y="44999"/>
                    <a:pt x="1208647" y="13809"/>
                    <a:pt x="1194365" y="8349"/>
                  </a:cubicBezTo>
                  <a:cubicBezTo>
                    <a:pt x="1189091" y="7031"/>
                    <a:pt x="1183723" y="9416"/>
                    <a:pt x="1178921" y="11487"/>
                  </a:cubicBezTo>
                  <a:cubicBezTo>
                    <a:pt x="1171544" y="14844"/>
                    <a:pt x="1164231" y="18296"/>
                    <a:pt x="1156823" y="21559"/>
                  </a:cubicBezTo>
                  <a:cubicBezTo>
                    <a:pt x="1130141" y="32730"/>
                    <a:pt x="1105657" y="48450"/>
                    <a:pt x="1081111" y="63543"/>
                  </a:cubicBezTo>
                  <a:cubicBezTo>
                    <a:pt x="1065322" y="72674"/>
                    <a:pt x="1047492" y="83625"/>
                    <a:pt x="1045640" y="103644"/>
                  </a:cubicBezTo>
                  <a:cubicBezTo>
                    <a:pt x="1047398" y="147133"/>
                    <a:pt x="1108922" y="98372"/>
                    <a:pt x="1131899" y="82401"/>
                  </a:cubicBezTo>
                  <a:cubicBezTo>
                    <a:pt x="1126280" y="105401"/>
                    <a:pt x="1119437" y="127428"/>
                    <a:pt x="1110962" y="149988"/>
                  </a:cubicBezTo>
                  <a:cubicBezTo>
                    <a:pt x="1091626" y="197871"/>
                    <a:pt x="1075963" y="247510"/>
                    <a:pt x="1057129" y="295707"/>
                  </a:cubicBezTo>
                  <a:cubicBezTo>
                    <a:pt x="1036788" y="346978"/>
                    <a:pt x="1013372" y="396586"/>
                    <a:pt x="987538" y="445347"/>
                  </a:cubicBezTo>
                  <a:cubicBezTo>
                    <a:pt x="981291" y="457177"/>
                    <a:pt x="975987" y="469445"/>
                    <a:pt x="971309" y="481965"/>
                  </a:cubicBezTo>
                  <a:cubicBezTo>
                    <a:pt x="962081" y="504369"/>
                    <a:pt x="950278" y="525549"/>
                    <a:pt x="938601" y="546791"/>
                  </a:cubicBezTo>
                  <a:cubicBezTo>
                    <a:pt x="922718" y="579895"/>
                    <a:pt x="898517" y="607947"/>
                    <a:pt x="873625" y="634586"/>
                  </a:cubicBezTo>
                  <a:cubicBezTo>
                    <a:pt x="858746" y="653538"/>
                    <a:pt x="842455" y="671047"/>
                    <a:pt x="823684" y="686203"/>
                  </a:cubicBezTo>
                  <a:cubicBezTo>
                    <a:pt x="812886" y="696244"/>
                    <a:pt x="801711" y="706284"/>
                    <a:pt x="788245" y="712372"/>
                  </a:cubicBezTo>
                  <a:cubicBezTo>
                    <a:pt x="787178" y="585825"/>
                    <a:pt x="768375" y="460126"/>
                    <a:pt x="760653" y="333893"/>
                  </a:cubicBezTo>
                  <a:cubicBezTo>
                    <a:pt x="756667" y="249864"/>
                    <a:pt x="743514" y="166525"/>
                    <a:pt x="735133" y="82903"/>
                  </a:cubicBezTo>
                  <a:cubicBezTo>
                    <a:pt x="743828" y="96991"/>
                    <a:pt x="752147" y="113182"/>
                    <a:pt x="769034" y="117167"/>
                  </a:cubicBezTo>
                  <a:cubicBezTo>
                    <a:pt x="777007" y="118360"/>
                    <a:pt x="784823" y="112021"/>
                    <a:pt x="784698" y="103800"/>
                  </a:cubicBezTo>
                  <a:cubicBezTo>
                    <a:pt x="784384" y="82024"/>
                    <a:pt x="768155" y="64735"/>
                    <a:pt x="757075" y="47226"/>
                  </a:cubicBezTo>
                  <a:cubicBezTo>
                    <a:pt x="746936" y="31192"/>
                    <a:pt x="738178" y="12899"/>
                    <a:pt x="721322" y="2544"/>
                  </a:cubicBezTo>
                  <a:cubicBezTo>
                    <a:pt x="717147" y="-29"/>
                    <a:pt x="709017" y="-2068"/>
                    <a:pt x="706726" y="3800"/>
                  </a:cubicBezTo>
                  <a:cubicBezTo>
                    <a:pt x="706694" y="3862"/>
                    <a:pt x="706726" y="3925"/>
                    <a:pt x="706694" y="3988"/>
                  </a:cubicBezTo>
                  <a:cubicBezTo>
                    <a:pt x="704654" y="3360"/>
                    <a:pt x="701986" y="5306"/>
                    <a:pt x="700479" y="6875"/>
                  </a:cubicBezTo>
                  <a:cubicBezTo>
                    <a:pt x="689399" y="16319"/>
                    <a:pt x="680107" y="27615"/>
                    <a:pt x="670565" y="38535"/>
                  </a:cubicBezTo>
                  <a:cubicBezTo>
                    <a:pt x="656502" y="54506"/>
                    <a:pt x="642848" y="71575"/>
                    <a:pt x="633870" y="90998"/>
                  </a:cubicBezTo>
                  <a:cubicBezTo>
                    <a:pt x="626870" y="107691"/>
                    <a:pt x="617987" y="136402"/>
                    <a:pt x="642565" y="142207"/>
                  </a:cubicBezTo>
                  <a:cubicBezTo>
                    <a:pt x="659704" y="144654"/>
                    <a:pt x="668681" y="124949"/>
                    <a:pt x="677000" y="113182"/>
                  </a:cubicBezTo>
                  <a:cubicBezTo>
                    <a:pt x="680861" y="107001"/>
                    <a:pt x="684596" y="100757"/>
                    <a:pt x="688363" y="94513"/>
                  </a:cubicBezTo>
                  <a:cubicBezTo>
                    <a:pt x="688677" y="102577"/>
                    <a:pt x="688959" y="110641"/>
                    <a:pt x="689210" y="118736"/>
                  </a:cubicBezTo>
                  <a:cubicBezTo>
                    <a:pt x="690811" y="244216"/>
                    <a:pt x="694704" y="369633"/>
                    <a:pt x="703367" y="494861"/>
                  </a:cubicBezTo>
                  <a:cubicBezTo>
                    <a:pt x="706694" y="538100"/>
                    <a:pt x="709802" y="581401"/>
                    <a:pt x="714040" y="624577"/>
                  </a:cubicBezTo>
                  <a:cubicBezTo>
                    <a:pt x="718120" y="652001"/>
                    <a:pt x="719093" y="679582"/>
                    <a:pt x="719062" y="707194"/>
                  </a:cubicBezTo>
                  <a:cubicBezTo>
                    <a:pt x="689273" y="695867"/>
                    <a:pt x="658700" y="677888"/>
                    <a:pt x="639458" y="667031"/>
                  </a:cubicBezTo>
                  <a:cubicBezTo>
                    <a:pt x="608351" y="649742"/>
                    <a:pt x="578216" y="630539"/>
                    <a:pt x="550593" y="608041"/>
                  </a:cubicBezTo>
                  <a:cubicBezTo>
                    <a:pt x="526172" y="586390"/>
                    <a:pt x="501657" y="564928"/>
                    <a:pt x="481850" y="538790"/>
                  </a:cubicBezTo>
                  <a:cubicBezTo>
                    <a:pt x="461290" y="517171"/>
                    <a:pt x="444025" y="494265"/>
                    <a:pt x="428550" y="468786"/>
                  </a:cubicBezTo>
                  <a:cubicBezTo>
                    <a:pt x="414205" y="447951"/>
                    <a:pt x="399703" y="427211"/>
                    <a:pt x="387775" y="404838"/>
                  </a:cubicBezTo>
                  <a:cubicBezTo>
                    <a:pt x="368816" y="371358"/>
                    <a:pt x="351928" y="337502"/>
                    <a:pt x="335072" y="302829"/>
                  </a:cubicBezTo>
                  <a:cubicBezTo>
                    <a:pt x="324964" y="280834"/>
                    <a:pt x="317839" y="257677"/>
                    <a:pt x="308987" y="235179"/>
                  </a:cubicBezTo>
                  <a:cubicBezTo>
                    <a:pt x="294234" y="200538"/>
                    <a:pt x="281992" y="164924"/>
                    <a:pt x="272795" y="128463"/>
                  </a:cubicBezTo>
                  <a:cubicBezTo>
                    <a:pt x="280956" y="132040"/>
                    <a:pt x="289525" y="134676"/>
                    <a:pt x="297969" y="137531"/>
                  </a:cubicBezTo>
                  <a:cubicBezTo>
                    <a:pt x="310462" y="141485"/>
                    <a:pt x="321041" y="150334"/>
                    <a:pt x="334319" y="152656"/>
                  </a:cubicBezTo>
                  <a:cubicBezTo>
                    <a:pt x="346937" y="154821"/>
                    <a:pt x="365865" y="147196"/>
                    <a:pt x="359462" y="131632"/>
                  </a:cubicBezTo>
                  <a:cubicBezTo>
                    <a:pt x="354345" y="119332"/>
                    <a:pt x="342292" y="111613"/>
                    <a:pt x="332937" y="102702"/>
                  </a:cubicBezTo>
                  <a:cubicBezTo>
                    <a:pt x="318530" y="89053"/>
                    <a:pt x="301893" y="77882"/>
                    <a:pt x="284315" y="68720"/>
                  </a:cubicBezTo>
                  <a:cubicBezTo>
                    <a:pt x="264320" y="58460"/>
                    <a:pt x="246427" y="53784"/>
                    <a:pt x="230262" y="72956"/>
                  </a:cubicBezTo>
                  <a:cubicBezTo>
                    <a:pt x="229791" y="73238"/>
                    <a:pt x="229508" y="73646"/>
                    <a:pt x="229320" y="74086"/>
                  </a:cubicBezTo>
                  <a:cubicBezTo>
                    <a:pt x="228692" y="74525"/>
                    <a:pt x="228127" y="74996"/>
                    <a:pt x="227562" y="75466"/>
                  </a:cubicBezTo>
                  <a:cubicBezTo>
                    <a:pt x="208383" y="92253"/>
                    <a:pt x="201038" y="117732"/>
                    <a:pt x="189424" y="139634"/>
                  </a:cubicBezTo>
                  <a:cubicBezTo>
                    <a:pt x="182675" y="154005"/>
                    <a:pt x="162711" y="185916"/>
                    <a:pt x="188074" y="192286"/>
                  </a:cubicBezTo>
                  <a:cubicBezTo>
                    <a:pt x="206092" y="193917"/>
                    <a:pt x="224266" y="167623"/>
                    <a:pt x="236351" y="148482"/>
                  </a:cubicBezTo>
                  <a:cubicBezTo>
                    <a:pt x="238957" y="167246"/>
                    <a:pt x="244324" y="185571"/>
                    <a:pt x="248122" y="204115"/>
                  </a:cubicBezTo>
                  <a:cubicBezTo>
                    <a:pt x="253176" y="231978"/>
                    <a:pt x="259015" y="261223"/>
                    <a:pt x="269028" y="288050"/>
                  </a:cubicBezTo>
                  <a:cubicBezTo>
                    <a:pt x="279041" y="316228"/>
                    <a:pt x="294956" y="341706"/>
                    <a:pt x="309835" y="367468"/>
                  </a:cubicBezTo>
                  <a:cubicBezTo>
                    <a:pt x="323301" y="393480"/>
                    <a:pt x="338242" y="418613"/>
                    <a:pt x="354377" y="443088"/>
                  </a:cubicBezTo>
                  <a:cubicBezTo>
                    <a:pt x="370040" y="467563"/>
                    <a:pt x="383726" y="493355"/>
                    <a:pt x="402214" y="515916"/>
                  </a:cubicBezTo>
                  <a:cubicBezTo>
                    <a:pt x="413923" y="530381"/>
                    <a:pt x="424187" y="545913"/>
                    <a:pt x="435582" y="560629"/>
                  </a:cubicBezTo>
                  <a:cubicBezTo>
                    <a:pt x="447321" y="575094"/>
                    <a:pt x="460411" y="588367"/>
                    <a:pt x="473124" y="601953"/>
                  </a:cubicBezTo>
                  <a:cubicBezTo>
                    <a:pt x="485805" y="617015"/>
                    <a:pt x="501531" y="628656"/>
                    <a:pt x="517101" y="640485"/>
                  </a:cubicBezTo>
                  <a:cubicBezTo>
                    <a:pt x="532639" y="652817"/>
                    <a:pt x="547706" y="665776"/>
                    <a:pt x="564405" y="676538"/>
                  </a:cubicBezTo>
                  <a:cubicBezTo>
                    <a:pt x="588481" y="693106"/>
                    <a:pt x="613028" y="708857"/>
                    <a:pt x="639050" y="722256"/>
                  </a:cubicBezTo>
                  <a:cubicBezTo>
                    <a:pt x="645171" y="726147"/>
                    <a:pt x="651511" y="729598"/>
                    <a:pt x="658009" y="732799"/>
                  </a:cubicBezTo>
                  <a:cubicBezTo>
                    <a:pt x="649063" y="733018"/>
                    <a:pt x="640085" y="733269"/>
                    <a:pt x="631139" y="733709"/>
                  </a:cubicBezTo>
                  <a:cubicBezTo>
                    <a:pt x="603234" y="733709"/>
                    <a:pt x="575423" y="735215"/>
                    <a:pt x="547580" y="736627"/>
                  </a:cubicBezTo>
                  <a:cubicBezTo>
                    <a:pt x="525858" y="737066"/>
                    <a:pt x="504137" y="737348"/>
                    <a:pt x="482446" y="739137"/>
                  </a:cubicBezTo>
                  <a:cubicBezTo>
                    <a:pt x="441985" y="743812"/>
                    <a:pt x="401179" y="743938"/>
                    <a:pt x="360435" y="744722"/>
                  </a:cubicBezTo>
                  <a:cubicBezTo>
                    <a:pt x="325059" y="745569"/>
                    <a:pt x="289682" y="743373"/>
                    <a:pt x="254306" y="744785"/>
                  </a:cubicBezTo>
                  <a:cubicBezTo>
                    <a:pt x="222132" y="745852"/>
                    <a:pt x="190240" y="750590"/>
                    <a:pt x="158128" y="752410"/>
                  </a:cubicBezTo>
                  <a:cubicBezTo>
                    <a:pt x="141115" y="753571"/>
                    <a:pt x="124102" y="754167"/>
                    <a:pt x="107057" y="754230"/>
                  </a:cubicBezTo>
                  <a:cubicBezTo>
                    <a:pt x="102474" y="754512"/>
                    <a:pt x="97829" y="754386"/>
                    <a:pt x="93152" y="754230"/>
                  </a:cubicBezTo>
                  <a:cubicBezTo>
                    <a:pt x="118954" y="741333"/>
                    <a:pt x="151693" y="720373"/>
                    <a:pt x="135747" y="696557"/>
                  </a:cubicBezTo>
                  <a:cubicBezTo>
                    <a:pt x="124227" y="685983"/>
                    <a:pt x="100214" y="701735"/>
                    <a:pt x="88035" y="706567"/>
                  </a:cubicBezTo>
                  <a:cubicBezTo>
                    <a:pt x="65780" y="716639"/>
                    <a:pt x="44654" y="728845"/>
                    <a:pt x="24440" y="742557"/>
                  </a:cubicBezTo>
                  <a:cubicBezTo>
                    <a:pt x="11695" y="750621"/>
                    <a:pt x="-5883" y="765745"/>
                    <a:pt x="1933" y="782407"/>
                  </a:cubicBezTo>
                  <a:cubicBezTo>
                    <a:pt x="5825" y="787616"/>
                    <a:pt x="11570" y="791444"/>
                    <a:pt x="16655" y="795554"/>
                  </a:cubicBezTo>
                  <a:cubicBezTo>
                    <a:pt x="32475" y="805909"/>
                    <a:pt x="44215" y="820970"/>
                    <a:pt x="59439" y="832046"/>
                  </a:cubicBezTo>
                  <a:cubicBezTo>
                    <a:pt x="75165" y="842056"/>
                    <a:pt x="92367" y="850183"/>
                    <a:pt x="109600" y="857149"/>
                  </a:cubicBezTo>
                  <a:cubicBezTo>
                    <a:pt x="132138" y="863456"/>
                    <a:pt x="150344" y="851281"/>
                    <a:pt x="135873" y="828156"/>
                  </a:cubicBezTo>
                  <a:cubicBezTo>
                    <a:pt x="134146" y="825551"/>
                    <a:pt x="132043" y="823731"/>
                    <a:pt x="129438" y="822100"/>
                  </a:cubicBezTo>
                  <a:cubicBezTo>
                    <a:pt x="118671" y="815479"/>
                    <a:pt x="108250" y="808262"/>
                    <a:pt x="97389" y="801767"/>
                  </a:cubicBezTo>
                  <a:cubicBezTo>
                    <a:pt x="101376" y="801861"/>
                    <a:pt x="104734" y="801892"/>
                    <a:pt x="106649" y="802049"/>
                  </a:cubicBezTo>
                  <a:cubicBezTo>
                    <a:pt x="135120" y="803461"/>
                    <a:pt x="163308" y="799759"/>
                    <a:pt x="191590" y="797374"/>
                  </a:cubicBezTo>
                  <a:cubicBezTo>
                    <a:pt x="220248" y="795491"/>
                    <a:pt x="249221" y="794362"/>
                    <a:pt x="277974" y="793828"/>
                  </a:cubicBezTo>
                  <a:cubicBezTo>
                    <a:pt x="313413" y="792479"/>
                    <a:pt x="348601" y="798064"/>
                    <a:pt x="384040" y="797625"/>
                  </a:cubicBezTo>
                  <a:cubicBezTo>
                    <a:pt x="453945" y="797437"/>
                    <a:pt x="523693" y="802363"/>
                    <a:pt x="593597" y="802520"/>
                  </a:cubicBezTo>
                  <a:cubicBezTo>
                    <a:pt x="635691" y="802740"/>
                    <a:pt x="677722" y="795962"/>
                    <a:pt x="719847" y="798221"/>
                  </a:cubicBezTo>
                  <a:cubicBezTo>
                    <a:pt x="721605" y="798190"/>
                    <a:pt x="723017" y="797656"/>
                    <a:pt x="724084" y="796841"/>
                  </a:cubicBezTo>
                  <a:cubicBezTo>
                    <a:pt x="724021" y="798409"/>
                    <a:pt x="724147" y="800010"/>
                    <a:pt x="724021" y="801547"/>
                  </a:cubicBezTo>
                  <a:cubicBezTo>
                    <a:pt x="726595" y="860475"/>
                    <a:pt x="727914" y="919433"/>
                    <a:pt x="729295" y="978392"/>
                  </a:cubicBezTo>
                  <a:cubicBezTo>
                    <a:pt x="729326" y="1031264"/>
                    <a:pt x="729295" y="1084167"/>
                    <a:pt x="731586" y="1136975"/>
                  </a:cubicBezTo>
                  <a:cubicBezTo>
                    <a:pt x="731586" y="1136944"/>
                    <a:pt x="731586" y="1136881"/>
                    <a:pt x="731586" y="1136850"/>
                  </a:cubicBezTo>
                  <a:lnTo>
                    <a:pt x="731586" y="1136818"/>
                  </a:lnTo>
                  <a:cubicBezTo>
                    <a:pt x="737959" y="1209395"/>
                    <a:pt x="742290" y="1282631"/>
                    <a:pt x="748066" y="1355427"/>
                  </a:cubicBezTo>
                  <a:cubicBezTo>
                    <a:pt x="749447" y="1379243"/>
                    <a:pt x="751644" y="1405098"/>
                    <a:pt x="753245" y="1429322"/>
                  </a:cubicBezTo>
                  <a:cubicBezTo>
                    <a:pt x="753999" y="1440869"/>
                    <a:pt x="754689" y="1453451"/>
                    <a:pt x="755348" y="1465845"/>
                  </a:cubicBezTo>
                  <a:cubicBezTo>
                    <a:pt x="741882" y="1449968"/>
                    <a:pt x="723645" y="1434217"/>
                    <a:pt x="712470" y="1435942"/>
                  </a:cubicBezTo>
                  <a:cubicBezTo>
                    <a:pt x="682556" y="1450156"/>
                    <a:pt x="713631" y="1494085"/>
                    <a:pt x="727506" y="1510904"/>
                  </a:cubicBezTo>
                  <a:cubicBezTo>
                    <a:pt x="738743" y="1523863"/>
                    <a:pt x="752586" y="1534092"/>
                    <a:pt x="765958" y="1544698"/>
                  </a:cubicBezTo>
                  <a:cubicBezTo>
                    <a:pt x="777447" y="1553860"/>
                    <a:pt x="788496" y="1564246"/>
                    <a:pt x="802904" y="1568545"/>
                  </a:cubicBezTo>
                  <a:cubicBezTo>
                    <a:pt x="815993" y="1571463"/>
                    <a:pt x="823621" y="1556778"/>
                    <a:pt x="828800" y="1547177"/>
                  </a:cubicBezTo>
                  <a:cubicBezTo>
                    <a:pt x="834293" y="1536885"/>
                    <a:pt x="839692" y="1526530"/>
                    <a:pt x="844840" y="1516050"/>
                  </a:cubicBezTo>
                  <a:cubicBezTo>
                    <a:pt x="851024" y="1501396"/>
                    <a:pt x="882131" y="1444383"/>
                    <a:pt x="860629" y="1436193"/>
                  </a:cubicBezTo>
                  <a:cubicBezTo>
                    <a:pt x="842235" y="1431738"/>
                    <a:pt x="831154" y="1453608"/>
                    <a:pt x="823307" y="1466755"/>
                  </a:cubicBezTo>
                  <a:cubicBezTo>
                    <a:pt x="822522" y="1441433"/>
                    <a:pt x="821800" y="1416112"/>
                    <a:pt x="821016" y="1390821"/>
                  </a:cubicBezTo>
                  <a:cubicBezTo>
                    <a:pt x="817500" y="1316550"/>
                    <a:pt x="820325" y="1241934"/>
                    <a:pt x="810783" y="1168039"/>
                  </a:cubicBezTo>
                  <a:cubicBezTo>
                    <a:pt x="806890" y="1131045"/>
                    <a:pt x="802684" y="1094113"/>
                    <a:pt x="798478" y="1057150"/>
                  </a:cubicBezTo>
                  <a:cubicBezTo>
                    <a:pt x="795151" y="1027749"/>
                    <a:pt x="794240" y="998129"/>
                    <a:pt x="790599" y="968759"/>
                  </a:cubicBezTo>
                  <a:cubicBezTo>
                    <a:pt x="782249" y="918774"/>
                    <a:pt x="781370" y="868194"/>
                    <a:pt x="779958" y="817675"/>
                  </a:cubicBezTo>
                  <a:cubicBezTo>
                    <a:pt x="779424" y="811431"/>
                    <a:pt x="779801" y="804842"/>
                    <a:pt x="778357" y="798755"/>
                  </a:cubicBezTo>
                  <a:cubicBezTo>
                    <a:pt x="778577" y="798755"/>
                    <a:pt x="778828" y="798723"/>
                    <a:pt x="779048" y="798629"/>
                  </a:cubicBezTo>
                  <a:cubicBezTo>
                    <a:pt x="779927" y="798786"/>
                    <a:pt x="781967" y="799162"/>
                    <a:pt x="781747" y="797719"/>
                  </a:cubicBezTo>
                  <a:cubicBezTo>
                    <a:pt x="819132" y="788494"/>
                    <a:pt x="858118" y="793515"/>
                    <a:pt x="896194" y="791130"/>
                  </a:cubicBezTo>
                  <a:cubicBezTo>
                    <a:pt x="923409" y="790283"/>
                    <a:pt x="950592" y="787898"/>
                    <a:pt x="977839" y="787302"/>
                  </a:cubicBezTo>
                  <a:cubicBezTo>
                    <a:pt x="1018739" y="788776"/>
                    <a:pt x="1059766" y="789498"/>
                    <a:pt x="1100666" y="787961"/>
                  </a:cubicBezTo>
                  <a:cubicBezTo>
                    <a:pt x="1161437" y="786549"/>
                    <a:pt x="1222239" y="785356"/>
                    <a:pt x="1283009" y="782940"/>
                  </a:cubicBezTo>
                  <a:cubicBezTo>
                    <a:pt x="1324130" y="781497"/>
                    <a:pt x="1365219" y="777732"/>
                    <a:pt x="1406339" y="779583"/>
                  </a:cubicBezTo>
                  <a:cubicBezTo>
                    <a:pt x="1405837" y="779897"/>
                    <a:pt x="1405335" y="780210"/>
                    <a:pt x="1404801" y="780493"/>
                  </a:cubicBezTo>
                  <a:cubicBezTo>
                    <a:pt x="1390362" y="790094"/>
                    <a:pt x="1375954" y="800072"/>
                    <a:pt x="1364026" y="812749"/>
                  </a:cubicBezTo>
                  <a:cubicBezTo>
                    <a:pt x="1353604" y="823010"/>
                    <a:pt x="1361075" y="842840"/>
                    <a:pt x="1375295" y="844660"/>
                  </a:cubicBezTo>
                  <a:cubicBezTo>
                    <a:pt x="1395510" y="845884"/>
                    <a:pt x="1414155" y="820939"/>
                    <a:pt x="1427935" y="808231"/>
                  </a:cubicBezTo>
                  <a:cubicBezTo>
                    <a:pt x="1437164" y="799100"/>
                    <a:pt x="1447365" y="791098"/>
                    <a:pt x="1456500" y="781905"/>
                  </a:cubicBezTo>
                  <a:cubicBezTo>
                    <a:pt x="1471159" y="765808"/>
                    <a:pt x="1486477" y="750150"/>
                    <a:pt x="1500728" y="733740"/>
                  </a:cubicBezTo>
                  <a:cubicBezTo>
                    <a:pt x="1506629" y="721252"/>
                    <a:pt x="1485002" y="713658"/>
                    <a:pt x="1476715" y="708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7758656" y="3081038"/>
              <a:ext cx="332998" cy="16881"/>
            </a:xfrm>
            <a:custGeom>
              <a:rect b="b" l="l" r="r" t="t"/>
              <a:pathLst>
                <a:path extrusionOk="0" h="33763" w="665996">
                  <a:moveTo>
                    <a:pt x="37607" y="33263"/>
                  </a:moveTo>
                  <a:cubicBezTo>
                    <a:pt x="30042" y="32541"/>
                    <a:pt x="-7626" y="33263"/>
                    <a:pt x="1383" y="24477"/>
                  </a:cubicBezTo>
                  <a:cubicBezTo>
                    <a:pt x="14410" y="21528"/>
                    <a:pt x="28347" y="24101"/>
                    <a:pt x="41687" y="23285"/>
                  </a:cubicBezTo>
                  <a:cubicBezTo>
                    <a:pt x="58732" y="23222"/>
                    <a:pt x="75745" y="22626"/>
                    <a:pt x="92758" y="21465"/>
                  </a:cubicBezTo>
                  <a:cubicBezTo>
                    <a:pt x="124870" y="19645"/>
                    <a:pt x="156762" y="14907"/>
                    <a:pt x="188936" y="13840"/>
                  </a:cubicBezTo>
                  <a:cubicBezTo>
                    <a:pt x="224312" y="12428"/>
                    <a:pt x="259689" y="14625"/>
                    <a:pt x="295065" y="13778"/>
                  </a:cubicBezTo>
                  <a:cubicBezTo>
                    <a:pt x="335809" y="12993"/>
                    <a:pt x="376615" y="12868"/>
                    <a:pt x="417077" y="8192"/>
                  </a:cubicBezTo>
                  <a:cubicBezTo>
                    <a:pt x="438767" y="6404"/>
                    <a:pt x="460488" y="6121"/>
                    <a:pt x="482210" y="5682"/>
                  </a:cubicBezTo>
                  <a:cubicBezTo>
                    <a:pt x="510053" y="4270"/>
                    <a:pt x="537864" y="2764"/>
                    <a:pt x="565769" y="2764"/>
                  </a:cubicBezTo>
                  <a:cubicBezTo>
                    <a:pt x="586455" y="1697"/>
                    <a:pt x="607172" y="1791"/>
                    <a:pt x="627858" y="630"/>
                  </a:cubicBezTo>
                  <a:cubicBezTo>
                    <a:pt x="635580" y="348"/>
                    <a:pt x="643271" y="160"/>
                    <a:pt x="650993" y="128"/>
                  </a:cubicBezTo>
                  <a:cubicBezTo>
                    <a:pt x="656737" y="-29"/>
                    <a:pt x="665808" y="-1064"/>
                    <a:pt x="665997" y="6906"/>
                  </a:cubicBezTo>
                  <a:cubicBezTo>
                    <a:pt x="666028" y="10608"/>
                    <a:pt x="662889" y="13652"/>
                    <a:pt x="659217" y="13683"/>
                  </a:cubicBezTo>
                  <a:cubicBezTo>
                    <a:pt x="652123" y="13966"/>
                    <a:pt x="645028" y="13715"/>
                    <a:pt x="637934" y="13966"/>
                  </a:cubicBezTo>
                  <a:cubicBezTo>
                    <a:pt x="617437" y="14844"/>
                    <a:pt x="596939" y="15284"/>
                    <a:pt x="576442" y="15911"/>
                  </a:cubicBezTo>
                  <a:cubicBezTo>
                    <a:pt x="548411" y="17041"/>
                    <a:pt x="520317" y="16539"/>
                    <a:pt x="492318" y="18798"/>
                  </a:cubicBezTo>
                  <a:cubicBezTo>
                    <a:pt x="457098" y="19488"/>
                    <a:pt x="421879" y="20461"/>
                    <a:pt x="386817" y="24226"/>
                  </a:cubicBezTo>
                  <a:cubicBezTo>
                    <a:pt x="387099" y="24195"/>
                    <a:pt x="387413" y="24195"/>
                    <a:pt x="387727" y="24164"/>
                  </a:cubicBezTo>
                  <a:cubicBezTo>
                    <a:pt x="321118" y="28776"/>
                    <a:pt x="254321" y="25387"/>
                    <a:pt x="187649" y="26203"/>
                  </a:cubicBezTo>
                  <a:cubicBezTo>
                    <a:pt x="137583" y="28305"/>
                    <a:pt x="87830" y="35742"/>
                    <a:pt x="37607" y="332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8069645" y="2745602"/>
              <a:ext cx="22424" cy="340837"/>
            </a:xfrm>
            <a:custGeom>
              <a:rect b="b" l="l" r="r" t="t"/>
              <a:pathLst>
                <a:path extrusionOk="0" h="681673" w="44848">
                  <a:moveTo>
                    <a:pt x="31400" y="675490"/>
                  </a:moveTo>
                  <a:cubicBezTo>
                    <a:pt x="32028" y="638401"/>
                    <a:pt x="32185" y="601313"/>
                    <a:pt x="26692" y="564506"/>
                  </a:cubicBezTo>
                  <a:cubicBezTo>
                    <a:pt x="22454" y="521331"/>
                    <a:pt x="19346" y="478029"/>
                    <a:pt x="16019" y="434791"/>
                  </a:cubicBezTo>
                  <a:cubicBezTo>
                    <a:pt x="7356" y="309562"/>
                    <a:pt x="3463" y="184145"/>
                    <a:pt x="1862" y="58666"/>
                  </a:cubicBezTo>
                  <a:cubicBezTo>
                    <a:pt x="1423" y="44201"/>
                    <a:pt x="826" y="29767"/>
                    <a:pt x="261" y="15302"/>
                  </a:cubicBezTo>
                  <a:cubicBezTo>
                    <a:pt x="230" y="11097"/>
                    <a:pt x="-837" y="6610"/>
                    <a:pt x="1580" y="2845"/>
                  </a:cubicBezTo>
                  <a:cubicBezTo>
                    <a:pt x="3338" y="-356"/>
                    <a:pt x="8172" y="-1015"/>
                    <a:pt x="10683" y="1684"/>
                  </a:cubicBezTo>
                  <a:cubicBezTo>
                    <a:pt x="14042" y="4916"/>
                    <a:pt x="13790" y="9560"/>
                    <a:pt x="13885" y="13858"/>
                  </a:cubicBezTo>
                  <a:cubicBezTo>
                    <a:pt x="14261" y="24401"/>
                    <a:pt x="14638" y="34976"/>
                    <a:pt x="15077" y="45550"/>
                  </a:cubicBezTo>
                  <a:cubicBezTo>
                    <a:pt x="17651" y="190201"/>
                    <a:pt x="21010" y="335041"/>
                    <a:pt x="33001" y="479253"/>
                  </a:cubicBezTo>
                  <a:cubicBezTo>
                    <a:pt x="35795" y="522805"/>
                    <a:pt x="40786" y="566138"/>
                    <a:pt x="44490" y="609596"/>
                  </a:cubicBezTo>
                  <a:cubicBezTo>
                    <a:pt x="45337" y="631561"/>
                    <a:pt x="44490" y="653556"/>
                    <a:pt x="43956" y="675521"/>
                  </a:cubicBezTo>
                  <a:cubicBezTo>
                    <a:pt x="43673" y="683397"/>
                    <a:pt x="31808" y="684056"/>
                    <a:pt x="31400" y="675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8071411" y="2745701"/>
              <a:ext cx="1481" cy="1824"/>
            </a:xfrm>
            <a:custGeom>
              <a:rect b="b" l="l" r="r" t="t"/>
              <a:pathLst>
                <a:path extrusionOk="0" h="3647" w="2962">
                  <a:moveTo>
                    <a:pt x="622" y="3618"/>
                  </a:moveTo>
                  <a:cubicBezTo>
                    <a:pt x="-100" y="3430"/>
                    <a:pt x="-163" y="2551"/>
                    <a:pt x="276" y="2081"/>
                  </a:cubicBezTo>
                  <a:cubicBezTo>
                    <a:pt x="339" y="1704"/>
                    <a:pt x="433" y="1265"/>
                    <a:pt x="528" y="888"/>
                  </a:cubicBezTo>
                  <a:cubicBezTo>
                    <a:pt x="1061" y="-963"/>
                    <a:pt x="3823" y="418"/>
                    <a:pt x="2693" y="1955"/>
                  </a:cubicBezTo>
                  <a:cubicBezTo>
                    <a:pt x="2066" y="2457"/>
                    <a:pt x="1469" y="3869"/>
                    <a:pt x="622" y="3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8089551" y="2746440"/>
              <a:ext cx="350202" cy="342405"/>
            </a:xfrm>
            <a:custGeom>
              <a:rect b="b" l="l" r="r" t="t"/>
              <a:pathLst>
                <a:path extrusionOk="0" h="684810" w="700404">
                  <a:moveTo>
                    <a:pt x="400345" y="684700"/>
                  </a:moveTo>
                  <a:cubicBezTo>
                    <a:pt x="355741" y="682252"/>
                    <a:pt x="311042" y="684292"/>
                    <a:pt x="266374" y="683852"/>
                  </a:cubicBezTo>
                  <a:cubicBezTo>
                    <a:pt x="244244" y="684041"/>
                    <a:pt x="222115" y="682880"/>
                    <a:pt x="200016" y="681562"/>
                  </a:cubicBezTo>
                  <a:cubicBezTo>
                    <a:pt x="177698" y="680526"/>
                    <a:pt x="155286" y="681374"/>
                    <a:pt x="132999" y="679616"/>
                  </a:cubicBezTo>
                  <a:cubicBezTo>
                    <a:pt x="117932" y="678518"/>
                    <a:pt x="102802" y="678895"/>
                    <a:pt x="87704" y="679177"/>
                  </a:cubicBezTo>
                  <a:cubicBezTo>
                    <a:pt x="75274" y="678016"/>
                    <a:pt x="46395" y="684480"/>
                    <a:pt x="47494" y="665026"/>
                  </a:cubicBezTo>
                  <a:cubicBezTo>
                    <a:pt x="47902" y="546732"/>
                    <a:pt x="31234" y="429567"/>
                    <a:pt x="22759" y="311806"/>
                  </a:cubicBezTo>
                  <a:cubicBezTo>
                    <a:pt x="19745" y="276789"/>
                    <a:pt x="18961" y="241552"/>
                    <a:pt x="15602" y="206566"/>
                  </a:cubicBezTo>
                  <a:cubicBezTo>
                    <a:pt x="10454" y="151717"/>
                    <a:pt x="3925" y="97026"/>
                    <a:pt x="723" y="42052"/>
                  </a:cubicBezTo>
                  <a:cubicBezTo>
                    <a:pt x="1069" y="28717"/>
                    <a:pt x="-1223" y="13875"/>
                    <a:pt x="943" y="979"/>
                  </a:cubicBezTo>
                  <a:cubicBezTo>
                    <a:pt x="5620" y="-3195"/>
                    <a:pt x="6279" y="7160"/>
                    <a:pt x="6876" y="9921"/>
                  </a:cubicBezTo>
                  <a:cubicBezTo>
                    <a:pt x="15162" y="97308"/>
                    <a:pt x="29319" y="184350"/>
                    <a:pt x="33494" y="272145"/>
                  </a:cubicBezTo>
                  <a:cubicBezTo>
                    <a:pt x="41498" y="403084"/>
                    <a:pt x="61494" y="533459"/>
                    <a:pt x="61180" y="664806"/>
                  </a:cubicBezTo>
                  <a:cubicBezTo>
                    <a:pt x="79951" y="666563"/>
                    <a:pt x="98847" y="664775"/>
                    <a:pt x="117681" y="665183"/>
                  </a:cubicBezTo>
                  <a:cubicBezTo>
                    <a:pt x="158582" y="667379"/>
                    <a:pt x="199546" y="667473"/>
                    <a:pt x="240446" y="669858"/>
                  </a:cubicBezTo>
                  <a:cubicBezTo>
                    <a:pt x="299741" y="670674"/>
                    <a:pt x="359037" y="668854"/>
                    <a:pt x="418269" y="671301"/>
                  </a:cubicBezTo>
                  <a:cubicBezTo>
                    <a:pt x="462214" y="670580"/>
                    <a:pt x="506160" y="671082"/>
                    <a:pt x="550074" y="669670"/>
                  </a:cubicBezTo>
                  <a:cubicBezTo>
                    <a:pt x="597943" y="667975"/>
                    <a:pt x="645813" y="666344"/>
                    <a:pt x="693682" y="668477"/>
                  </a:cubicBezTo>
                  <a:cubicBezTo>
                    <a:pt x="702440" y="668634"/>
                    <a:pt x="702848" y="681938"/>
                    <a:pt x="693682" y="682158"/>
                  </a:cubicBezTo>
                  <a:cubicBezTo>
                    <a:pt x="639598" y="679585"/>
                    <a:pt x="585513" y="682472"/>
                    <a:pt x="531429" y="683758"/>
                  </a:cubicBezTo>
                  <a:cubicBezTo>
                    <a:pt x="487766" y="684543"/>
                    <a:pt x="444040" y="685045"/>
                    <a:pt x="400345" y="684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7758327" y="3105982"/>
              <a:ext cx="330929" cy="10846"/>
            </a:xfrm>
            <a:custGeom>
              <a:rect b="b" l="l" r="r" t="t"/>
              <a:pathLst>
                <a:path extrusionOk="0" h="21692" w="661857">
                  <a:moveTo>
                    <a:pt x="528885" y="21687"/>
                  </a:moveTo>
                  <a:cubicBezTo>
                    <a:pt x="458981" y="21530"/>
                    <a:pt x="389233" y="16604"/>
                    <a:pt x="319328" y="16792"/>
                  </a:cubicBezTo>
                  <a:cubicBezTo>
                    <a:pt x="283889" y="17231"/>
                    <a:pt x="248701" y="11646"/>
                    <a:pt x="213262" y="12995"/>
                  </a:cubicBezTo>
                  <a:cubicBezTo>
                    <a:pt x="184509" y="13529"/>
                    <a:pt x="155536" y="14658"/>
                    <a:pt x="126878" y="16541"/>
                  </a:cubicBezTo>
                  <a:cubicBezTo>
                    <a:pt x="98596" y="18926"/>
                    <a:pt x="70408" y="22628"/>
                    <a:pt x="41937" y="21216"/>
                  </a:cubicBezTo>
                  <a:cubicBezTo>
                    <a:pt x="33713" y="20557"/>
                    <a:pt x="-156" y="21938"/>
                    <a:pt x="1" y="13811"/>
                  </a:cubicBezTo>
                  <a:cubicBezTo>
                    <a:pt x="1" y="12148"/>
                    <a:pt x="1193" y="10360"/>
                    <a:pt x="2888" y="10015"/>
                  </a:cubicBezTo>
                  <a:cubicBezTo>
                    <a:pt x="16260" y="10422"/>
                    <a:pt x="29727" y="11176"/>
                    <a:pt x="43161" y="10674"/>
                  </a:cubicBezTo>
                  <a:cubicBezTo>
                    <a:pt x="67551" y="11176"/>
                    <a:pt x="91721" y="8195"/>
                    <a:pt x="115923" y="5559"/>
                  </a:cubicBezTo>
                  <a:cubicBezTo>
                    <a:pt x="144801" y="2923"/>
                    <a:pt x="173805" y="1574"/>
                    <a:pt x="202809" y="570"/>
                  </a:cubicBezTo>
                  <a:cubicBezTo>
                    <a:pt x="233446" y="-1219"/>
                    <a:pt x="263988" y="1637"/>
                    <a:pt x="294530" y="3174"/>
                  </a:cubicBezTo>
                  <a:cubicBezTo>
                    <a:pt x="357498" y="3143"/>
                    <a:pt x="420371" y="5684"/>
                    <a:pt x="483308" y="7191"/>
                  </a:cubicBezTo>
                  <a:cubicBezTo>
                    <a:pt x="510460" y="8101"/>
                    <a:pt x="538805" y="8665"/>
                    <a:pt x="565706" y="6689"/>
                  </a:cubicBezTo>
                  <a:cubicBezTo>
                    <a:pt x="595557" y="5590"/>
                    <a:pt x="625252" y="1668"/>
                    <a:pt x="655135" y="3708"/>
                  </a:cubicBezTo>
                  <a:cubicBezTo>
                    <a:pt x="663798" y="3865"/>
                    <a:pt x="664395" y="17169"/>
                    <a:pt x="655135" y="17388"/>
                  </a:cubicBezTo>
                  <a:cubicBezTo>
                    <a:pt x="613010" y="15129"/>
                    <a:pt x="570979" y="21907"/>
                    <a:pt x="528885" y="21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8087982" y="3111895"/>
              <a:ext cx="23130" cy="353712"/>
            </a:xfrm>
            <a:custGeom>
              <a:rect b="b" l="l" r="r" t="t"/>
              <a:pathLst>
                <a:path extrusionOk="0" h="707424" w="46260">
                  <a:moveTo>
                    <a:pt x="33681" y="704220"/>
                  </a:moveTo>
                  <a:cubicBezTo>
                    <a:pt x="31390" y="699607"/>
                    <a:pt x="32896" y="693959"/>
                    <a:pt x="32174" y="688939"/>
                  </a:cubicBezTo>
                  <a:cubicBezTo>
                    <a:pt x="31264" y="671807"/>
                    <a:pt x="30291" y="653168"/>
                    <a:pt x="29224" y="636664"/>
                  </a:cubicBezTo>
                  <a:cubicBezTo>
                    <a:pt x="27623" y="612440"/>
                    <a:pt x="25426" y="586585"/>
                    <a:pt x="24045" y="562769"/>
                  </a:cubicBezTo>
                  <a:cubicBezTo>
                    <a:pt x="18269" y="489973"/>
                    <a:pt x="13937" y="416737"/>
                    <a:pt x="7565" y="344160"/>
                  </a:cubicBezTo>
                  <a:lnTo>
                    <a:pt x="7565" y="344192"/>
                  </a:lnTo>
                  <a:cubicBezTo>
                    <a:pt x="7565" y="344223"/>
                    <a:pt x="7565" y="344286"/>
                    <a:pt x="7565" y="344317"/>
                  </a:cubicBezTo>
                  <a:cubicBezTo>
                    <a:pt x="5273" y="291508"/>
                    <a:pt x="5305" y="238606"/>
                    <a:pt x="5273" y="185734"/>
                  </a:cubicBezTo>
                  <a:cubicBezTo>
                    <a:pt x="3892" y="126775"/>
                    <a:pt x="2574" y="67817"/>
                    <a:pt x="0" y="8889"/>
                  </a:cubicBezTo>
                  <a:cubicBezTo>
                    <a:pt x="220" y="6097"/>
                    <a:pt x="-471" y="2927"/>
                    <a:pt x="973" y="511"/>
                  </a:cubicBezTo>
                  <a:cubicBezTo>
                    <a:pt x="1444" y="-85"/>
                    <a:pt x="2260" y="-148"/>
                    <a:pt x="2856" y="260"/>
                  </a:cubicBezTo>
                  <a:cubicBezTo>
                    <a:pt x="3296" y="574"/>
                    <a:pt x="3673" y="888"/>
                    <a:pt x="3798" y="1421"/>
                  </a:cubicBezTo>
                  <a:cubicBezTo>
                    <a:pt x="5399" y="8042"/>
                    <a:pt x="5901" y="14882"/>
                    <a:pt x="6874" y="21597"/>
                  </a:cubicBezTo>
                  <a:cubicBezTo>
                    <a:pt x="18363" y="122257"/>
                    <a:pt x="16385" y="223764"/>
                    <a:pt x="19744" y="324863"/>
                  </a:cubicBezTo>
                  <a:cubicBezTo>
                    <a:pt x="20780" y="361073"/>
                    <a:pt x="26430" y="396781"/>
                    <a:pt x="27843" y="432928"/>
                  </a:cubicBezTo>
                  <a:cubicBezTo>
                    <a:pt x="32457" y="497566"/>
                    <a:pt x="37636" y="561922"/>
                    <a:pt x="42156" y="626529"/>
                  </a:cubicBezTo>
                  <a:cubicBezTo>
                    <a:pt x="43569" y="647332"/>
                    <a:pt x="44699" y="668135"/>
                    <a:pt x="45829" y="688970"/>
                  </a:cubicBezTo>
                  <a:cubicBezTo>
                    <a:pt x="45672" y="694022"/>
                    <a:pt x="47336" y="699576"/>
                    <a:pt x="45013" y="704251"/>
                  </a:cubicBezTo>
                  <a:cubicBezTo>
                    <a:pt x="42753" y="708425"/>
                    <a:pt x="36004" y="708550"/>
                    <a:pt x="33681" y="704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8111774" y="3112758"/>
              <a:ext cx="26195" cy="350497"/>
            </a:xfrm>
            <a:custGeom>
              <a:rect b="b" l="l" r="r" t="t"/>
              <a:pathLst>
                <a:path extrusionOk="0" h="700993" w="52390">
                  <a:moveTo>
                    <a:pt x="38799" y="694274"/>
                  </a:moveTo>
                  <a:cubicBezTo>
                    <a:pt x="35377" y="605349"/>
                    <a:pt x="34373" y="516330"/>
                    <a:pt x="31046" y="427406"/>
                  </a:cubicBezTo>
                  <a:cubicBezTo>
                    <a:pt x="24046" y="346012"/>
                    <a:pt x="12745" y="264932"/>
                    <a:pt x="7943" y="183381"/>
                  </a:cubicBezTo>
                  <a:cubicBezTo>
                    <a:pt x="5651" y="161354"/>
                    <a:pt x="2230" y="139421"/>
                    <a:pt x="1037" y="117300"/>
                  </a:cubicBezTo>
                  <a:cubicBezTo>
                    <a:pt x="-689" y="83098"/>
                    <a:pt x="95" y="48865"/>
                    <a:pt x="849" y="14632"/>
                  </a:cubicBezTo>
                  <a:cubicBezTo>
                    <a:pt x="1382" y="10050"/>
                    <a:pt x="221" y="4873"/>
                    <a:pt x="2198" y="668"/>
                  </a:cubicBezTo>
                  <a:cubicBezTo>
                    <a:pt x="3391" y="-524"/>
                    <a:pt x="5212" y="-22"/>
                    <a:pt x="5902" y="1390"/>
                  </a:cubicBezTo>
                  <a:cubicBezTo>
                    <a:pt x="8382" y="8293"/>
                    <a:pt x="7723" y="16012"/>
                    <a:pt x="8351" y="23292"/>
                  </a:cubicBezTo>
                  <a:cubicBezTo>
                    <a:pt x="9763" y="73810"/>
                    <a:pt x="10642" y="124391"/>
                    <a:pt x="18992" y="174376"/>
                  </a:cubicBezTo>
                  <a:cubicBezTo>
                    <a:pt x="22633" y="203745"/>
                    <a:pt x="23543" y="233366"/>
                    <a:pt x="26871" y="262767"/>
                  </a:cubicBezTo>
                  <a:cubicBezTo>
                    <a:pt x="31077" y="299730"/>
                    <a:pt x="35283" y="336661"/>
                    <a:pt x="39176" y="373656"/>
                  </a:cubicBezTo>
                  <a:cubicBezTo>
                    <a:pt x="48718" y="447550"/>
                    <a:pt x="45893" y="522167"/>
                    <a:pt x="49409" y="596438"/>
                  </a:cubicBezTo>
                  <a:cubicBezTo>
                    <a:pt x="50444" y="629039"/>
                    <a:pt x="51292" y="661641"/>
                    <a:pt x="52391" y="694242"/>
                  </a:cubicBezTo>
                  <a:cubicBezTo>
                    <a:pt x="52359" y="702745"/>
                    <a:pt x="39207" y="703718"/>
                    <a:pt x="38799" y="694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8113987" y="3098171"/>
              <a:ext cx="322709" cy="16790"/>
            </a:xfrm>
            <a:custGeom>
              <a:rect b="b" l="l" r="r" t="t"/>
              <a:pathLst>
                <a:path extrusionOk="0" h="33581" w="645418">
                  <a:moveTo>
                    <a:pt x="3016" y="33419"/>
                  </a:moveTo>
                  <a:cubicBezTo>
                    <a:pt x="1635" y="33921"/>
                    <a:pt x="-280" y="32948"/>
                    <a:pt x="34" y="31285"/>
                  </a:cubicBezTo>
                  <a:cubicBezTo>
                    <a:pt x="850" y="27269"/>
                    <a:pt x="5496" y="25700"/>
                    <a:pt x="8823" y="24162"/>
                  </a:cubicBezTo>
                  <a:cubicBezTo>
                    <a:pt x="37890" y="13243"/>
                    <a:pt x="69782" y="15345"/>
                    <a:pt x="100293" y="14215"/>
                  </a:cubicBezTo>
                  <a:cubicBezTo>
                    <a:pt x="135104" y="13211"/>
                    <a:pt x="169821" y="9415"/>
                    <a:pt x="204632" y="8818"/>
                  </a:cubicBezTo>
                  <a:cubicBezTo>
                    <a:pt x="252219" y="10795"/>
                    <a:pt x="299900" y="9979"/>
                    <a:pt x="347487" y="8756"/>
                  </a:cubicBezTo>
                  <a:cubicBezTo>
                    <a:pt x="408006" y="6779"/>
                    <a:pt x="468588" y="6246"/>
                    <a:pt x="529045" y="2951"/>
                  </a:cubicBezTo>
                  <a:cubicBezTo>
                    <a:pt x="556103" y="2072"/>
                    <a:pt x="583192" y="-61"/>
                    <a:pt x="610187" y="1"/>
                  </a:cubicBezTo>
                  <a:cubicBezTo>
                    <a:pt x="619667" y="284"/>
                    <a:pt x="629146" y="441"/>
                    <a:pt x="638626" y="1068"/>
                  </a:cubicBezTo>
                  <a:cubicBezTo>
                    <a:pt x="640478" y="1194"/>
                    <a:pt x="642142" y="1727"/>
                    <a:pt x="643460" y="3076"/>
                  </a:cubicBezTo>
                  <a:cubicBezTo>
                    <a:pt x="647698" y="7093"/>
                    <a:pt x="644590" y="15031"/>
                    <a:pt x="638626" y="14749"/>
                  </a:cubicBezTo>
                  <a:cubicBezTo>
                    <a:pt x="594712" y="11925"/>
                    <a:pt x="550860" y="16192"/>
                    <a:pt x="506978" y="17730"/>
                  </a:cubicBezTo>
                  <a:cubicBezTo>
                    <a:pt x="446207" y="20146"/>
                    <a:pt x="385405" y="21338"/>
                    <a:pt x="324635" y="22750"/>
                  </a:cubicBezTo>
                  <a:cubicBezTo>
                    <a:pt x="283734" y="24288"/>
                    <a:pt x="242708" y="23566"/>
                    <a:pt x="201807" y="22091"/>
                  </a:cubicBezTo>
                  <a:cubicBezTo>
                    <a:pt x="174561" y="22687"/>
                    <a:pt x="147377" y="25072"/>
                    <a:pt x="120163" y="25919"/>
                  </a:cubicBezTo>
                  <a:cubicBezTo>
                    <a:pt x="82087" y="28304"/>
                    <a:pt x="43101" y="23284"/>
                    <a:pt x="5716" y="32509"/>
                  </a:cubicBezTo>
                  <a:cubicBezTo>
                    <a:pt x="5935" y="33952"/>
                    <a:pt x="3895" y="33576"/>
                    <a:pt x="3016" y="33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8404529" y="3049116"/>
              <a:ext cx="72309" cy="88801"/>
            </a:xfrm>
            <a:custGeom>
              <a:rect b="b" l="l" r="r" t="t"/>
              <a:pathLst>
                <a:path extrusionOk="0" h="177603" w="144618">
                  <a:moveTo>
                    <a:pt x="18179" y="177560"/>
                  </a:moveTo>
                  <a:cubicBezTo>
                    <a:pt x="3959" y="175741"/>
                    <a:pt x="-3511" y="155910"/>
                    <a:pt x="6910" y="145649"/>
                  </a:cubicBezTo>
                  <a:cubicBezTo>
                    <a:pt x="18838" y="132973"/>
                    <a:pt x="33246" y="122995"/>
                    <a:pt x="47685" y="113393"/>
                  </a:cubicBezTo>
                  <a:cubicBezTo>
                    <a:pt x="52362" y="110946"/>
                    <a:pt x="56443" y="105957"/>
                    <a:pt x="61810" y="105486"/>
                  </a:cubicBezTo>
                  <a:cubicBezTo>
                    <a:pt x="70474" y="109032"/>
                    <a:pt x="52362" y="121081"/>
                    <a:pt x="49223" y="124030"/>
                  </a:cubicBezTo>
                  <a:cubicBezTo>
                    <a:pt x="38331" y="132439"/>
                    <a:pt x="27690" y="141194"/>
                    <a:pt x="19152" y="151046"/>
                  </a:cubicBezTo>
                  <a:cubicBezTo>
                    <a:pt x="14977" y="154529"/>
                    <a:pt x="13659" y="160554"/>
                    <a:pt x="18932" y="163723"/>
                  </a:cubicBezTo>
                  <a:cubicBezTo>
                    <a:pt x="23013" y="165198"/>
                    <a:pt x="26780" y="161715"/>
                    <a:pt x="30170" y="159895"/>
                  </a:cubicBezTo>
                  <a:cubicBezTo>
                    <a:pt x="47905" y="147344"/>
                    <a:pt x="61214" y="129804"/>
                    <a:pt x="78008" y="116123"/>
                  </a:cubicBezTo>
                  <a:cubicBezTo>
                    <a:pt x="96496" y="99744"/>
                    <a:pt x="111751" y="80384"/>
                    <a:pt x="129047" y="62843"/>
                  </a:cubicBezTo>
                  <a:cubicBezTo>
                    <a:pt x="107357" y="49320"/>
                    <a:pt x="84380" y="38432"/>
                    <a:pt x="61151" y="28108"/>
                  </a:cubicBezTo>
                  <a:cubicBezTo>
                    <a:pt x="48564" y="22429"/>
                    <a:pt x="36667" y="13110"/>
                    <a:pt x="22197" y="13737"/>
                  </a:cubicBezTo>
                  <a:cubicBezTo>
                    <a:pt x="19058" y="14239"/>
                    <a:pt x="12874" y="14302"/>
                    <a:pt x="13753" y="18883"/>
                  </a:cubicBezTo>
                  <a:cubicBezTo>
                    <a:pt x="19529" y="29332"/>
                    <a:pt x="30609" y="35733"/>
                    <a:pt x="40622" y="41601"/>
                  </a:cubicBezTo>
                  <a:cubicBezTo>
                    <a:pt x="51264" y="47876"/>
                    <a:pt x="61873" y="54309"/>
                    <a:pt x="72452" y="60553"/>
                  </a:cubicBezTo>
                  <a:cubicBezTo>
                    <a:pt x="77945" y="62592"/>
                    <a:pt x="77913" y="71127"/>
                    <a:pt x="72452" y="73167"/>
                  </a:cubicBezTo>
                  <a:cubicBezTo>
                    <a:pt x="68559" y="74798"/>
                    <a:pt x="64573" y="72194"/>
                    <a:pt x="61434" y="70060"/>
                  </a:cubicBezTo>
                  <a:cubicBezTo>
                    <a:pt x="56474" y="66766"/>
                    <a:pt x="51389" y="63659"/>
                    <a:pt x="46147" y="60835"/>
                  </a:cubicBezTo>
                  <a:cubicBezTo>
                    <a:pt x="29354" y="49947"/>
                    <a:pt x="5592" y="40848"/>
                    <a:pt x="67" y="19730"/>
                  </a:cubicBezTo>
                  <a:cubicBezTo>
                    <a:pt x="-1440" y="151"/>
                    <a:pt x="22856" y="-2673"/>
                    <a:pt x="37138" y="1908"/>
                  </a:cubicBezTo>
                  <a:cubicBezTo>
                    <a:pt x="53837" y="7368"/>
                    <a:pt x="68622" y="17471"/>
                    <a:pt x="85070" y="23778"/>
                  </a:cubicBezTo>
                  <a:cubicBezTo>
                    <a:pt x="96747" y="29363"/>
                    <a:pt x="108267" y="35294"/>
                    <a:pt x="119599" y="41507"/>
                  </a:cubicBezTo>
                  <a:cubicBezTo>
                    <a:pt x="127886" y="46558"/>
                    <a:pt x="149513" y="54152"/>
                    <a:pt x="143612" y="66640"/>
                  </a:cubicBezTo>
                  <a:cubicBezTo>
                    <a:pt x="129361" y="83051"/>
                    <a:pt x="114043" y="98708"/>
                    <a:pt x="99384" y="114805"/>
                  </a:cubicBezTo>
                  <a:cubicBezTo>
                    <a:pt x="90250" y="123999"/>
                    <a:pt x="80048" y="132000"/>
                    <a:pt x="70819" y="141131"/>
                  </a:cubicBezTo>
                  <a:cubicBezTo>
                    <a:pt x="57039" y="153839"/>
                    <a:pt x="38394" y="178784"/>
                    <a:pt x="18179" y="177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7725971" y="3062055"/>
              <a:ext cx="70521" cy="82912"/>
            </a:xfrm>
            <a:custGeom>
              <a:rect b="b" l="l" r="r" t="t"/>
              <a:pathLst>
                <a:path extrusionOk="0" h="165824" w="141042">
                  <a:moveTo>
                    <a:pt x="109600" y="164171"/>
                  </a:moveTo>
                  <a:cubicBezTo>
                    <a:pt x="92367" y="157205"/>
                    <a:pt x="75165" y="149078"/>
                    <a:pt x="59439" y="139069"/>
                  </a:cubicBezTo>
                  <a:cubicBezTo>
                    <a:pt x="44215" y="127992"/>
                    <a:pt x="32475" y="112931"/>
                    <a:pt x="16655" y="102576"/>
                  </a:cubicBezTo>
                  <a:cubicBezTo>
                    <a:pt x="11570" y="98466"/>
                    <a:pt x="5825" y="94638"/>
                    <a:pt x="1933" y="89429"/>
                  </a:cubicBezTo>
                  <a:cubicBezTo>
                    <a:pt x="-5883" y="72767"/>
                    <a:pt x="11695" y="57643"/>
                    <a:pt x="24440" y="49579"/>
                  </a:cubicBezTo>
                  <a:cubicBezTo>
                    <a:pt x="44654" y="35867"/>
                    <a:pt x="65780" y="23661"/>
                    <a:pt x="88035" y="13589"/>
                  </a:cubicBezTo>
                  <a:cubicBezTo>
                    <a:pt x="100214" y="8757"/>
                    <a:pt x="124227" y="-6995"/>
                    <a:pt x="135747" y="3580"/>
                  </a:cubicBezTo>
                  <a:cubicBezTo>
                    <a:pt x="156496" y="34518"/>
                    <a:pt x="94941" y="60687"/>
                    <a:pt x="73313" y="70540"/>
                  </a:cubicBezTo>
                  <a:cubicBezTo>
                    <a:pt x="65623" y="73740"/>
                    <a:pt x="59973" y="62507"/>
                    <a:pt x="67224" y="58365"/>
                  </a:cubicBezTo>
                  <a:cubicBezTo>
                    <a:pt x="82981" y="50081"/>
                    <a:pt x="126519" y="33953"/>
                    <a:pt x="126111" y="13652"/>
                  </a:cubicBezTo>
                  <a:cubicBezTo>
                    <a:pt x="115815" y="14938"/>
                    <a:pt x="106649" y="20116"/>
                    <a:pt x="97358" y="24352"/>
                  </a:cubicBezTo>
                  <a:cubicBezTo>
                    <a:pt x="82573" y="31286"/>
                    <a:pt x="69295" y="37562"/>
                    <a:pt x="55609" y="45845"/>
                  </a:cubicBezTo>
                  <a:cubicBezTo>
                    <a:pt x="42740" y="55321"/>
                    <a:pt x="15870" y="66115"/>
                    <a:pt x="13579" y="82212"/>
                  </a:cubicBezTo>
                  <a:cubicBezTo>
                    <a:pt x="20924" y="89366"/>
                    <a:pt x="29650" y="94795"/>
                    <a:pt x="37560" y="101290"/>
                  </a:cubicBezTo>
                  <a:cubicBezTo>
                    <a:pt x="52157" y="114437"/>
                    <a:pt x="65780" y="129781"/>
                    <a:pt x="84205" y="137531"/>
                  </a:cubicBezTo>
                  <a:cubicBezTo>
                    <a:pt x="97766" y="142677"/>
                    <a:pt x="112236" y="155668"/>
                    <a:pt x="127241" y="150929"/>
                  </a:cubicBezTo>
                  <a:cubicBezTo>
                    <a:pt x="127586" y="140951"/>
                    <a:pt x="117008" y="137092"/>
                    <a:pt x="110290" y="131852"/>
                  </a:cubicBezTo>
                  <a:cubicBezTo>
                    <a:pt x="97640" y="122846"/>
                    <a:pt x="84896" y="113904"/>
                    <a:pt x="71053" y="106844"/>
                  </a:cubicBezTo>
                  <a:cubicBezTo>
                    <a:pt x="67381" y="104553"/>
                    <a:pt x="60067" y="103643"/>
                    <a:pt x="61448" y="97870"/>
                  </a:cubicBezTo>
                  <a:cubicBezTo>
                    <a:pt x="64085" y="89429"/>
                    <a:pt x="78147" y="99282"/>
                    <a:pt x="83358" y="101102"/>
                  </a:cubicBezTo>
                  <a:cubicBezTo>
                    <a:pt x="99524" y="109040"/>
                    <a:pt x="114151" y="119709"/>
                    <a:pt x="129438" y="129122"/>
                  </a:cubicBezTo>
                  <a:cubicBezTo>
                    <a:pt x="132043" y="130754"/>
                    <a:pt x="134146" y="132573"/>
                    <a:pt x="135873" y="135178"/>
                  </a:cubicBezTo>
                  <a:cubicBezTo>
                    <a:pt x="150344" y="158303"/>
                    <a:pt x="132138" y="170478"/>
                    <a:pt x="109600" y="16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8039159" y="2717487"/>
              <a:ext cx="41227" cy="69287"/>
            </a:xfrm>
            <a:custGeom>
              <a:rect b="b" l="l" r="r" t="t"/>
              <a:pathLst>
                <a:path extrusionOk="0" h="138574" w="82455">
                  <a:moveTo>
                    <a:pt x="16189" y="138366"/>
                  </a:moveTo>
                  <a:cubicBezTo>
                    <a:pt x="-8389" y="132561"/>
                    <a:pt x="494" y="103850"/>
                    <a:pt x="7494" y="87157"/>
                  </a:cubicBezTo>
                  <a:cubicBezTo>
                    <a:pt x="16472" y="67735"/>
                    <a:pt x="30126" y="50665"/>
                    <a:pt x="44189" y="34694"/>
                  </a:cubicBezTo>
                  <a:cubicBezTo>
                    <a:pt x="53731" y="23774"/>
                    <a:pt x="63023" y="12478"/>
                    <a:pt x="74103" y="3034"/>
                  </a:cubicBezTo>
                  <a:cubicBezTo>
                    <a:pt x="76175" y="869"/>
                    <a:pt x="80381" y="-1955"/>
                    <a:pt x="82202" y="1935"/>
                  </a:cubicBezTo>
                  <a:cubicBezTo>
                    <a:pt x="82735" y="3191"/>
                    <a:pt x="82390" y="4540"/>
                    <a:pt x="81511" y="5512"/>
                  </a:cubicBezTo>
                  <a:cubicBezTo>
                    <a:pt x="78121" y="9215"/>
                    <a:pt x="75328" y="13357"/>
                    <a:pt x="72094" y="17185"/>
                  </a:cubicBezTo>
                  <a:cubicBezTo>
                    <a:pt x="52633" y="43229"/>
                    <a:pt x="28682" y="67829"/>
                    <a:pt x="17194" y="98579"/>
                  </a:cubicBezTo>
                  <a:cubicBezTo>
                    <a:pt x="15373" y="105764"/>
                    <a:pt x="11952" y="115272"/>
                    <a:pt x="14463" y="122332"/>
                  </a:cubicBezTo>
                  <a:cubicBezTo>
                    <a:pt x="22185" y="130553"/>
                    <a:pt x="28934" y="116056"/>
                    <a:pt x="33391" y="110879"/>
                  </a:cubicBezTo>
                  <a:cubicBezTo>
                    <a:pt x="40956" y="99646"/>
                    <a:pt x="47673" y="87879"/>
                    <a:pt x="54579" y="76207"/>
                  </a:cubicBezTo>
                  <a:cubicBezTo>
                    <a:pt x="59005" y="70778"/>
                    <a:pt x="62332" y="57505"/>
                    <a:pt x="71467" y="61898"/>
                  </a:cubicBezTo>
                  <a:cubicBezTo>
                    <a:pt x="74229" y="63499"/>
                    <a:pt x="75767" y="67358"/>
                    <a:pt x="74292" y="70370"/>
                  </a:cubicBezTo>
                  <a:cubicBezTo>
                    <a:pt x="66319" y="83298"/>
                    <a:pt x="58660" y="96445"/>
                    <a:pt x="50624" y="109341"/>
                  </a:cubicBezTo>
                  <a:cubicBezTo>
                    <a:pt x="42306" y="121108"/>
                    <a:pt x="33328" y="140813"/>
                    <a:pt x="16189" y="138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8079268" y="2715566"/>
              <a:ext cx="39052" cy="58656"/>
            </a:xfrm>
            <a:custGeom>
              <a:rect b="b" l="l" r="r" t="t"/>
              <a:pathLst>
                <a:path extrusionOk="0" h="117311" w="78105">
                  <a:moveTo>
                    <a:pt x="62441" y="117167"/>
                  </a:moveTo>
                  <a:cubicBezTo>
                    <a:pt x="42226" y="112367"/>
                    <a:pt x="34284" y="90057"/>
                    <a:pt x="23266" y="74870"/>
                  </a:cubicBezTo>
                  <a:cubicBezTo>
                    <a:pt x="21634" y="72548"/>
                    <a:pt x="19876" y="70226"/>
                    <a:pt x="18652" y="67685"/>
                  </a:cubicBezTo>
                  <a:cubicBezTo>
                    <a:pt x="15513" y="60593"/>
                    <a:pt x="25620" y="54663"/>
                    <a:pt x="30266" y="60876"/>
                  </a:cubicBezTo>
                  <a:cubicBezTo>
                    <a:pt x="37203" y="70948"/>
                    <a:pt x="43607" y="81397"/>
                    <a:pt x="50418" y="91563"/>
                  </a:cubicBezTo>
                  <a:cubicBezTo>
                    <a:pt x="53840" y="96678"/>
                    <a:pt x="58423" y="101667"/>
                    <a:pt x="64418" y="103581"/>
                  </a:cubicBezTo>
                  <a:cubicBezTo>
                    <a:pt x="64732" y="93289"/>
                    <a:pt x="58454" y="84472"/>
                    <a:pt x="53463" y="75968"/>
                  </a:cubicBezTo>
                  <a:cubicBezTo>
                    <a:pt x="48692" y="68030"/>
                    <a:pt x="44360" y="61848"/>
                    <a:pt x="39463" y="54600"/>
                  </a:cubicBezTo>
                  <a:cubicBezTo>
                    <a:pt x="28979" y="38692"/>
                    <a:pt x="21540" y="17951"/>
                    <a:pt x="3553" y="9071"/>
                  </a:cubicBezTo>
                  <a:cubicBezTo>
                    <a:pt x="1388" y="8381"/>
                    <a:pt x="-527" y="6184"/>
                    <a:pt x="132" y="3800"/>
                  </a:cubicBezTo>
                  <a:cubicBezTo>
                    <a:pt x="2423" y="-2068"/>
                    <a:pt x="10553" y="-29"/>
                    <a:pt x="14728" y="2544"/>
                  </a:cubicBezTo>
                  <a:cubicBezTo>
                    <a:pt x="31584" y="12899"/>
                    <a:pt x="40342" y="31192"/>
                    <a:pt x="50481" y="47226"/>
                  </a:cubicBezTo>
                  <a:cubicBezTo>
                    <a:pt x="61562" y="64735"/>
                    <a:pt x="77790" y="82024"/>
                    <a:pt x="78104" y="103800"/>
                  </a:cubicBezTo>
                  <a:cubicBezTo>
                    <a:pt x="78230" y="112021"/>
                    <a:pt x="70413" y="118360"/>
                    <a:pt x="62441" y="117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0"/>
            <p:cNvSpPr/>
            <p:nvPr/>
          </p:nvSpPr>
          <p:spPr>
            <a:xfrm>
              <a:off x="7732855" y="2719663"/>
              <a:ext cx="736198" cy="773476"/>
            </a:xfrm>
            <a:custGeom>
              <a:rect b="b" l="l" r="r" t="t"/>
              <a:pathLst>
                <a:path extrusionOk="0" h="1546953" w="1472396">
                  <a:moveTo>
                    <a:pt x="1472396" y="721751"/>
                  </a:moveTo>
                  <a:cubicBezTo>
                    <a:pt x="1455100" y="739291"/>
                    <a:pt x="1439845" y="758651"/>
                    <a:pt x="1421356" y="775030"/>
                  </a:cubicBezTo>
                  <a:cubicBezTo>
                    <a:pt x="1404563" y="788711"/>
                    <a:pt x="1391254" y="806251"/>
                    <a:pt x="1373519" y="818802"/>
                  </a:cubicBezTo>
                  <a:cubicBezTo>
                    <a:pt x="1370128" y="820622"/>
                    <a:pt x="1366330" y="824105"/>
                    <a:pt x="1362281" y="822630"/>
                  </a:cubicBezTo>
                  <a:cubicBezTo>
                    <a:pt x="1357039" y="819461"/>
                    <a:pt x="1358326" y="813405"/>
                    <a:pt x="1362532" y="809954"/>
                  </a:cubicBezTo>
                  <a:cubicBezTo>
                    <a:pt x="1371102" y="800101"/>
                    <a:pt x="1381743" y="791347"/>
                    <a:pt x="1392603" y="782937"/>
                  </a:cubicBezTo>
                  <a:cubicBezTo>
                    <a:pt x="1395240" y="780459"/>
                    <a:pt x="1408361" y="771610"/>
                    <a:pt x="1407482" y="766715"/>
                  </a:cubicBezTo>
                  <a:cubicBezTo>
                    <a:pt x="1408110" y="764456"/>
                    <a:pt x="1407702" y="761883"/>
                    <a:pt x="1405819" y="760094"/>
                  </a:cubicBezTo>
                  <a:cubicBezTo>
                    <a:pt x="1404469" y="758745"/>
                    <a:pt x="1402837" y="758212"/>
                    <a:pt x="1400985" y="758086"/>
                  </a:cubicBezTo>
                  <a:cubicBezTo>
                    <a:pt x="1391505" y="757490"/>
                    <a:pt x="1382025" y="757302"/>
                    <a:pt x="1372546" y="757019"/>
                  </a:cubicBezTo>
                  <a:cubicBezTo>
                    <a:pt x="1345550" y="756957"/>
                    <a:pt x="1318430" y="759090"/>
                    <a:pt x="1291403" y="759969"/>
                  </a:cubicBezTo>
                  <a:cubicBezTo>
                    <a:pt x="1230947" y="763232"/>
                    <a:pt x="1170333" y="763766"/>
                    <a:pt x="1109845" y="765774"/>
                  </a:cubicBezTo>
                  <a:cubicBezTo>
                    <a:pt x="1062258" y="766997"/>
                    <a:pt x="1014609" y="767813"/>
                    <a:pt x="966991" y="765837"/>
                  </a:cubicBezTo>
                  <a:cubicBezTo>
                    <a:pt x="932180" y="766433"/>
                    <a:pt x="897494" y="770198"/>
                    <a:pt x="862651" y="771234"/>
                  </a:cubicBezTo>
                  <a:cubicBezTo>
                    <a:pt x="832109" y="772332"/>
                    <a:pt x="800249" y="770261"/>
                    <a:pt x="771182" y="781180"/>
                  </a:cubicBezTo>
                  <a:cubicBezTo>
                    <a:pt x="768388" y="782467"/>
                    <a:pt x="764621" y="783816"/>
                    <a:pt x="763021" y="786609"/>
                  </a:cubicBezTo>
                  <a:cubicBezTo>
                    <a:pt x="762173" y="786012"/>
                    <a:pt x="760980" y="785981"/>
                    <a:pt x="760133" y="786828"/>
                  </a:cubicBezTo>
                  <a:cubicBezTo>
                    <a:pt x="758124" y="791001"/>
                    <a:pt x="759285" y="796179"/>
                    <a:pt x="758783" y="800791"/>
                  </a:cubicBezTo>
                  <a:cubicBezTo>
                    <a:pt x="758030" y="834993"/>
                    <a:pt x="757245" y="869258"/>
                    <a:pt x="758971" y="903459"/>
                  </a:cubicBezTo>
                  <a:cubicBezTo>
                    <a:pt x="760164" y="925581"/>
                    <a:pt x="763586" y="947514"/>
                    <a:pt x="765877" y="969541"/>
                  </a:cubicBezTo>
                  <a:cubicBezTo>
                    <a:pt x="770680" y="1051092"/>
                    <a:pt x="781980" y="1132172"/>
                    <a:pt x="788980" y="1213565"/>
                  </a:cubicBezTo>
                  <a:cubicBezTo>
                    <a:pt x="792276" y="1302459"/>
                    <a:pt x="793312" y="1391509"/>
                    <a:pt x="796733" y="1480433"/>
                  </a:cubicBezTo>
                  <a:cubicBezTo>
                    <a:pt x="797110" y="1489031"/>
                    <a:pt x="808002" y="1488999"/>
                    <a:pt x="810074" y="1482535"/>
                  </a:cubicBezTo>
                  <a:cubicBezTo>
                    <a:pt x="811455" y="1482034"/>
                    <a:pt x="812679" y="1481092"/>
                    <a:pt x="813495" y="1479649"/>
                  </a:cubicBezTo>
                  <a:cubicBezTo>
                    <a:pt x="822002" y="1466658"/>
                    <a:pt x="827055" y="1449589"/>
                    <a:pt x="840898" y="1441180"/>
                  </a:cubicBezTo>
                  <a:cubicBezTo>
                    <a:pt x="837697" y="1464399"/>
                    <a:pt x="826804" y="1484669"/>
                    <a:pt x="816697" y="1506194"/>
                  </a:cubicBezTo>
                  <a:cubicBezTo>
                    <a:pt x="813526" y="1512501"/>
                    <a:pt x="810293" y="1518745"/>
                    <a:pt x="807029" y="1524958"/>
                  </a:cubicBezTo>
                  <a:cubicBezTo>
                    <a:pt x="802572" y="1532395"/>
                    <a:pt x="799684" y="1541714"/>
                    <a:pt x="792527" y="1546954"/>
                  </a:cubicBezTo>
                  <a:cubicBezTo>
                    <a:pt x="784020" y="1544130"/>
                    <a:pt x="776801" y="1538890"/>
                    <a:pt x="770020" y="1533148"/>
                  </a:cubicBezTo>
                  <a:cubicBezTo>
                    <a:pt x="759222" y="1524237"/>
                    <a:pt x="747828" y="1515953"/>
                    <a:pt x="737312" y="1506728"/>
                  </a:cubicBezTo>
                  <a:cubicBezTo>
                    <a:pt x="724537" y="1496404"/>
                    <a:pt x="692519" y="1457371"/>
                    <a:pt x="701968" y="1440991"/>
                  </a:cubicBezTo>
                  <a:cubicBezTo>
                    <a:pt x="715559" y="1446953"/>
                    <a:pt x="726075" y="1458281"/>
                    <a:pt x="736182" y="1469106"/>
                  </a:cubicBezTo>
                  <a:cubicBezTo>
                    <a:pt x="738442" y="1471647"/>
                    <a:pt x="740577" y="1474032"/>
                    <a:pt x="742743" y="1476480"/>
                  </a:cubicBezTo>
                  <a:cubicBezTo>
                    <a:pt x="742806" y="1480621"/>
                    <a:pt x="742209" y="1484952"/>
                    <a:pt x="744061" y="1488623"/>
                  </a:cubicBezTo>
                  <a:cubicBezTo>
                    <a:pt x="746353" y="1492953"/>
                    <a:pt x="753101" y="1492827"/>
                    <a:pt x="755393" y="1488623"/>
                  </a:cubicBezTo>
                  <a:cubicBezTo>
                    <a:pt x="755832" y="1487713"/>
                    <a:pt x="756115" y="1486803"/>
                    <a:pt x="756335" y="1485862"/>
                  </a:cubicBezTo>
                  <a:cubicBezTo>
                    <a:pt x="757276" y="1485234"/>
                    <a:pt x="757967" y="1484136"/>
                    <a:pt x="758155" y="1482441"/>
                  </a:cubicBezTo>
                  <a:cubicBezTo>
                    <a:pt x="757747" y="1481280"/>
                    <a:pt x="757182" y="1479994"/>
                    <a:pt x="756460" y="1478613"/>
                  </a:cubicBezTo>
                  <a:cubicBezTo>
                    <a:pt x="756335" y="1476856"/>
                    <a:pt x="756178" y="1475068"/>
                    <a:pt x="756240" y="1473373"/>
                  </a:cubicBezTo>
                  <a:cubicBezTo>
                    <a:pt x="755110" y="1452538"/>
                    <a:pt x="753980" y="1431735"/>
                    <a:pt x="752568" y="1410932"/>
                  </a:cubicBezTo>
                  <a:cubicBezTo>
                    <a:pt x="748048" y="1346356"/>
                    <a:pt x="742868" y="1281969"/>
                    <a:pt x="738254" y="1217331"/>
                  </a:cubicBezTo>
                  <a:cubicBezTo>
                    <a:pt x="736842" y="1181152"/>
                    <a:pt x="731160" y="1145476"/>
                    <a:pt x="730156" y="1109266"/>
                  </a:cubicBezTo>
                  <a:cubicBezTo>
                    <a:pt x="726797" y="1008167"/>
                    <a:pt x="728806" y="906660"/>
                    <a:pt x="717286" y="806000"/>
                  </a:cubicBezTo>
                  <a:cubicBezTo>
                    <a:pt x="716281" y="799254"/>
                    <a:pt x="715810" y="792413"/>
                    <a:pt x="714210" y="785824"/>
                  </a:cubicBezTo>
                  <a:cubicBezTo>
                    <a:pt x="714053" y="785291"/>
                    <a:pt x="713707" y="784977"/>
                    <a:pt x="713268" y="784663"/>
                  </a:cubicBezTo>
                  <a:cubicBezTo>
                    <a:pt x="713111" y="784569"/>
                    <a:pt x="712954" y="784475"/>
                    <a:pt x="712797" y="784444"/>
                  </a:cubicBezTo>
                  <a:cubicBezTo>
                    <a:pt x="713393" y="780678"/>
                    <a:pt x="711071" y="776379"/>
                    <a:pt x="706174" y="776285"/>
                  </a:cubicBezTo>
                  <a:cubicBezTo>
                    <a:pt x="676291" y="774246"/>
                    <a:pt x="646596" y="778199"/>
                    <a:pt x="616776" y="779266"/>
                  </a:cubicBezTo>
                  <a:cubicBezTo>
                    <a:pt x="589875" y="781243"/>
                    <a:pt x="561499" y="780678"/>
                    <a:pt x="534378" y="779768"/>
                  </a:cubicBezTo>
                  <a:cubicBezTo>
                    <a:pt x="471442" y="778293"/>
                    <a:pt x="408568" y="775721"/>
                    <a:pt x="345600" y="775752"/>
                  </a:cubicBezTo>
                  <a:cubicBezTo>
                    <a:pt x="315058" y="774246"/>
                    <a:pt x="284516" y="771359"/>
                    <a:pt x="253880" y="773148"/>
                  </a:cubicBezTo>
                  <a:cubicBezTo>
                    <a:pt x="224876" y="774152"/>
                    <a:pt x="195872" y="775501"/>
                    <a:pt x="166993" y="778137"/>
                  </a:cubicBezTo>
                  <a:cubicBezTo>
                    <a:pt x="142792" y="780772"/>
                    <a:pt x="118622" y="783753"/>
                    <a:pt x="94232" y="783251"/>
                  </a:cubicBezTo>
                  <a:cubicBezTo>
                    <a:pt x="84030" y="783628"/>
                    <a:pt x="73797" y="783283"/>
                    <a:pt x="63627" y="782906"/>
                  </a:cubicBezTo>
                  <a:cubicBezTo>
                    <a:pt x="57475" y="779862"/>
                    <a:pt x="49721" y="776505"/>
                    <a:pt x="47869" y="782530"/>
                  </a:cubicBezTo>
                  <a:cubicBezTo>
                    <a:pt x="46896" y="786609"/>
                    <a:pt x="50223" y="788240"/>
                    <a:pt x="53551" y="789684"/>
                  </a:cubicBezTo>
                  <a:cubicBezTo>
                    <a:pt x="54210" y="790060"/>
                    <a:pt x="54995" y="790405"/>
                    <a:pt x="55874" y="790688"/>
                  </a:cubicBezTo>
                  <a:cubicBezTo>
                    <a:pt x="56439" y="790970"/>
                    <a:pt x="56972" y="791221"/>
                    <a:pt x="57475" y="791535"/>
                  </a:cubicBezTo>
                  <a:cubicBezTo>
                    <a:pt x="71349" y="798595"/>
                    <a:pt x="84093" y="807538"/>
                    <a:pt x="96712" y="816543"/>
                  </a:cubicBezTo>
                  <a:cubicBezTo>
                    <a:pt x="103429" y="821783"/>
                    <a:pt x="113976" y="825643"/>
                    <a:pt x="113662" y="835621"/>
                  </a:cubicBezTo>
                  <a:cubicBezTo>
                    <a:pt x="98658" y="840390"/>
                    <a:pt x="84187" y="827368"/>
                    <a:pt x="70627" y="822222"/>
                  </a:cubicBezTo>
                  <a:cubicBezTo>
                    <a:pt x="52201" y="814472"/>
                    <a:pt x="38578" y="799097"/>
                    <a:pt x="23982" y="785981"/>
                  </a:cubicBezTo>
                  <a:cubicBezTo>
                    <a:pt x="16103" y="779486"/>
                    <a:pt x="7345" y="774057"/>
                    <a:pt x="0" y="766903"/>
                  </a:cubicBezTo>
                  <a:cubicBezTo>
                    <a:pt x="2291" y="750775"/>
                    <a:pt x="29192" y="740013"/>
                    <a:pt x="42031" y="730537"/>
                  </a:cubicBezTo>
                  <a:cubicBezTo>
                    <a:pt x="55717" y="722284"/>
                    <a:pt x="68995" y="715977"/>
                    <a:pt x="83779" y="709043"/>
                  </a:cubicBezTo>
                  <a:cubicBezTo>
                    <a:pt x="93070" y="704775"/>
                    <a:pt x="102236" y="699630"/>
                    <a:pt x="112532" y="698343"/>
                  </a:cubicBezTo>
                  <a:cubicBezTo>
                    <a:pt x="112909" y="718644"/>
                    <a:pt x="69403" y="734773"/>
                    <a:pt x="53645" y="743056"/>
                  </a:cubicBezTo>
                  <a:cubicBezTo>
                    <a:pt x="46394" y="747198"/>
                    <a:pt x="52044" y="758463"/>
                    <a:pt x="59735" y="755231"/>
                  </a:cubicBezTo>
                  <a:cubicBezTo>
                    <a:pt x="60457" y="754917"/>
                    <a:pt x="61210" y="754572"/>
                    <a:pt x="61995" y="754195"/>
                  </a:cubicBezTo>
                  <a:cubicBezTo>
                    <a:pt x="71600" y="755576"/>
                    <a:pt x="85129" y="755545"/>
                    <a:pt x="89366" y="755953"/>
                  </a:cubicBezTo>
                  <a:cubicBezTo>
                    <a:pt x="139559" y="758400"/>
                    <a:pt x="189311" y="750995"/>
                    <a:pt x="239409" y="748955"/>
                  </a:cubicBezTo>
                  <a:cubicBezTo>
                    <a:pt x="305861" y="748139"/>
                    <a:pt x="372439" y="751497"/>
                    <a:pt x="438796" y="746947"/>
                  </a:cubicBezTo>
                  <a:cubicBezTo>
                    <a:pt x="438702" y="746947"/>
                    <a:pt x="438639" y="746947"/>
                    <a:pt x="438577" y="746979"/>
                  </a:cubicBezTo>
                  <a:cubicBezTo>
                    <a:pt x="438859" y="746947"/>
                    <a:pt x="439173" y="746947"/>
                    <a:pt x="439487" y="746916"/>
                  </a:cubicBezTo>
                  <a:cubicBezTo>
                    <a:pt x="439267" y="746916"/>
                    <a:pt x="439048" y="746947"/>
                    <a:pt x="438828" y="746947"/>
                  </a:cubicBezTo>
                  <a:cubicBezTo>
                    <a:pt x="473796" y="743213"/>
                    <a:pt x="508952" y="742240"/>
                    <a:pt x="544109" y="741550"/>
                  </a:cubicBezTo>
                  <a:cubicBezTo>
                    <a:pt x="572108" y="739291"/>
                    <a:pt x="600202" y="739793"/>
                    <a:pt x="628233" y="738663"/>
                  </a:cubicBezTo>
                  <a:cubicBezTo>
                    <a:pt x="648731" y="738036"/>
                    <a:pt x="669228" y="737597"/>
                    <a:pt x="689726" y="736718"/>
                  </a:cubicBezTo>
                  <a:cubicBezTo>
                    <a:pt x="696820" y="736467"/>
                    <a:pt x="703914" y="736718"/>
                    <a:pt x="711008" y="736436"/>
                  </a:cubicBezTo>
                  <a:cubicBezTo>
                    <a:pt x="714680" y="736404"/>
                    <a:pt x="717819" y="733361"/>
                    <a:pt x="717788" y="729658"/>
                  </a:cubicBezTo>
                  <a:cubicBezTo>
                    <a:pt x="717788" y="729125"/>
                    <a:pt x="717725" y="728654"/>
                    <a:pt x="717631" y="728215"/>
                  </a:cubicBezTo>
                  <a:cubicBezTo>
                    <a:pt x="717694" y="727932"/>
                    <a:pt x="717725" y="727587"/>
                    <a:pt x="717725" y="727273"/>
                  </a:cubicBezTo>
                  <a:cubicBezTo>
                    <a:pt x="718259" y="705309"/>
                    <a:pt x="719106" y="683313"/>
                    <a:pt x="718259" y="661349"/>
                  </a:cubicBezTo>
                  <a:cubicBezTo>
                    <a:pt x="714555" y="617891"/>
                    <a:pt x="709532" y="574558"/>
                    <a:pt x="706739" y="531006"/>
                  </a:cubicBezTo>
                  <a:cubicBezTo>
                    <a:pt x="694748" y="386793"/>
                    <a:pt x="691389" y="241954"/>
                    <a:pt x="688815" y="97302"/>
                  </a:cubicBezTo>
                  <a:cubicBezTo>
                    <a:pt x="688376" y="86728"/>
                    <a:pt x="687999" y="76185"/>
                    <a:pt x="687623" y="65611"/>
                  </a:cubicBezTo>
                  <a:cubicBezTo>
                    <a:pt x="687623" y="65046"/>
                    <a:pt x="687623" y="64450"/>
                    <a:pt x="687591" y="63854"/>
                  </a:cubicBezTo>
                  <a:cubicBezTo>
                    <a:pt x="687623" y="63414"/>
                    <a:pt x="687623" y="62975"/>
                    <a:pt x="687560" y="62567"/>
                  </a:cubicBezTo>
                  <a:cubicBezTo>
                    <a:pt x="687560" y="62567"/>
                    <a:pt x="687560" y="62536"/>
                    <a:pt x="687560" y="62504"/>
                  </a:cubicBezTo>
                  <a:cubicBezTo>
                    <a:pt x="687466" y="59178"/>
                    <a:pt x="686995" y="55915"/>
                    <a:pt x="684421" y="53436"/>
                  </a:cubicBezTo>
                  <a:cubicBezTo>
                    <a:pt x="682977" y="51899"/>
                    <a:pt x="680811" y="51459"/>
                    <a:pt x="678865" y="51962"/>
                  </a:cubicBezTo>
                  <a:cubicBezTo>
                    <a:pt x="678865" y="51962"/>
                    <a:pt x="678865" y="51962"/>
                    <a:pt x="678833" y="51962"/>
                  </a:cubicBezTo>
                  <a:cubicBezTo>
                    <a:pt x="678645" y="51962"/>
                    <a:pt x="678457" y="52024"/>
                    <a:pt x="678268" y="52150"/>
                  </a:cubicBezTo>
                  <a:cubicBezTo>
                    <a:pt x="677044" y="52589"/>
                    <a:pt x="675977" y="53405"/>
                    <a:pt x="675318" y="54597"/>
                  </a:cubicBezTo>
                  <a:cubicBezTo>
                    <a:pt x="673999" y="56668"/>
                    <a:pt x="673717" y="58959"/>
                    <a:pt x="673748" y="61281"/>
                  </a:cubicBezTo>
                  <a:cubicBezTo>
                    <a:pt x="671331" y="64701"/>
                    <a:pt x="669479" y="69125"/>
                    <a:pt x="667313" y="71761"/>
                  </a:cubicBezTo>
                  <a:cubicBezTo>
                    <a:pt x="660408" y="83402"/>
                    <a:pt x="653690" y="95169"/>
                    <a:pt x="646094" y="106433"/>
                  </a:cubicBezTo>
                  <a:cubicBezTo>
                    <a:pt x="641637" y="111611"/>
                    <a:pt x="634888" y="126107"/>
                    <a:pt x="627166" y="117886"/>
                  </a:cubicBezTo>
                  <a:cubicBezTo>
                    <a:pt x="624623" y="110826"/>
                    <a:pt x="628076" y="101319"/>
                    <a:pt x="629897" y="94133"/>
                  </a:cubicBezTo>
                  <a:cubicBezTo>
                    <a:pt x="641386" y="63352"/>
                    <a:pt x="665336" y="38752"/>
                    <a:pt x="684797" y="12739"/>
                  </a:cubicBezTo>
                  <a:cubicBezTo>
                    <a:pt x="688062" y="8911"/>
                    <a:pt x="690856" y="4769"/>
                    <a:pt x="694214" y="1067"/>
                  </a:cubicBezTo>
                  <a:cubicBezTo>
                    <a:pt x="694497" y="753"/>
                    <a:pt x="694748" y="377"/>
                    <a:pt x="694905" y="0"/>
                  </a:cubicBezTo>
                  <a:cubicBezTo>
                    <a:pt x="695407" y="377"/>
                    <a:pt x="695941" y="659"/>
                    <a:pt x="696506" y="816"/>
                  </a:cubicBezTo>
                  <a:cubicBezTo>
                    <a:pt x="714492" y="9727"/>
                    <a:pt x="721900" y="30436"/>
                    <a:pt x="732416" y="46345"/>
                  </a:cubicBezTo>
                  <a:cubicBezTo>
                    <a:pt x="737312" y="53593"/>
                    <a:pt x="741644" y="59775"/>
                    <a:pt x="746415" y="67713"/>
                  </a:cubicBezTo>
                  <a:cubicBezTo>
                    <a:pt x="751406" y="76217"/>
                    <a:pt x="757684" y="85034"/>
                    <a:pt x="757370" y="95326"/>
                  </a:cubicBezTo>
                  <a:cubicBezTo>
                    <a:pt x="751375" y="93412"/>
                    <a:pt x="746761" y="88422"/>
                    <a:pt x="743371" y="83308"/>
                  </a:cubicBezTo>
                  <a:cubicBezTo>
                    <a:pt x="736559" y="73142"/>
                    <a:pt x="730156" y="62693"/>
                    <a:pt x="723218" y="52589"/>
                  </a:cubicBezTo>
                  <a:cubicBezTo>
                    <a:pt x="718573" y="46345"/>
                    <a:pt x="708434" y="52307"/>
                    <a:pt x="711604" y="59398"/>
                  </a:cubicBezTo>
                  <a:cubicBezTo>
                    <a:pt x="712169" y="60590"/>
                    <a:pt x="712860" y="61751"/>
                    <a:pt x="713613" y="62881"/>
                  </a:cubicBezTo>
                  <a:cubicBezTo>
                    <a:pt x="713142" y="73581"/>
                    <a:pt x="714523" y="85034"/>
                    <a:pt x="714241" y="95545"/>
                  </a:cubicBezTo>
                  <a:cubicBezTo>
                    <a:pt x="717443" y="150519"/>
                    <a:pt x="724003" y="205210"/>
                    <a:pt x="729120" y="260059"/>
                  </a:cubicBezTo>
                  <a:cubicBezTo>
                    <a:pt x="732478" y="295045"/>
                    <a:pt x="733263" y="330251"/>
                    <a:pt x="736277" y="365300"/>
                  </a:cubicBezTo>
                  <a:cubicBezTo>
                    <a:pt x="744752" y="483060"/>
                    <a:pt x="761420" y="600225"/>
                    <a:pt x="761012" y="718519"/>
                  </a:cubicBezTo>
                  <a:cubicBezTo>
                    <a:pt x="759913" y="737973"/>
                    <a:pt x="788791" y="731478"/>
                    <a:pt x="801222" y="732639"/>
                  </a:cubicBezTo>
                  <a:cubicBezTo>
                    <a:pt x="816320" y="732325"/>
                    <a:pt x="831450" y="731980"/>
                    <a:pt x="846517" y="733078"/>
                  </a:cubicBezTo>
                  <a:cubicBezTo>
                    <a:pt x="868804" y="734867"/>
                    <a:pt x="891216" y="733988"/>
                    <a:pt x="913534" y="735024"/>
                  </a:cubicBezTo>
                  <a:cubicBezTo>
                    <a:pt x="935632" y="736373"/>
                    <a:pt x="957762" y="737502"/>
                    <a:pt x="979892" y="737314"/>
                  </a:cubicBezTo>
                  <a:cubicBezTo>
                    <a:pt x="1024559" y="737753"/>
                    <a:pt x="1069258" y="735714"/>
                    <a:pt x="1113863" y="738161"/>
                  </a:cubicBezTo>
                  <a:cubicBezTo>
                    <a:pt x="1157558" y="738507"/>
                    <a:pt x="1201283" y="738004"/>
                    <a:pt x="1244946" y="737251"/>
                  </a:cubicBezTo>
                  <a:cubicBezTo>
                    <a:pt x="1299031" y="735965"/>
                    <a:pt x="1353084" y="733078"/>
                    <a:pt x="1407200" y="735651"/>
                  </a:cubicBezTo>
                  <a:cubicBezTo>
                    <a:pt x="1409993" y="735557"/>
                    <a:pt x="1411908" y="734271"/>
                    <a:pt x="1412975" y="732513"/>
                  </a:cubicBezTo>
                  <a:cubicBezTo>
                    <a:pt x="1413980" y="732576"/>
                    <a:pt x="1414984" y="732451"/>
                    <a:pt x="1415957" y="732043"/>
                  </a:cubicBezTo>
                  <a:cubicBezTo>
                    <a:pt x="1421388" y="730003"/>
                    <a:pt x="1421451" y="721468"/>
                    <a:pt x="1415957" y="719429"/>
                  </a:cubicBezTo>
                  <a:cubicBezTo>
                    <a:pt x="1405348" y="713185"/>
                    <a:pt x="1394738" y="706752"/>
                    <a:pt x="1384128" y="700477"/>
                  </a:cubicBezTo>
                  <a:cubicBezTo>
                    <a:pt x="1374115" y="694609"/>
                    <a:pt x="1363034" y="688177"/>
                    <a:pt x="1357259" y="677728"/>
                  </a:cubicBezTo>
                  <a:cubicBezTo>
                    <a:pt x="1356348" y="673115"/>
                    <a:pt x="1362564" y="673084"/>
                    <a:pt x="1365703" y="672582"/>
                  </a:cubicBezTo>
                  <a:cubicBezTo>
                    <a:pt x="1380173" y="671954"/>
                    <a:pt x="1392070" y="681274"/>
                    <a:pt x="1404657" y="686953"/>
                  </a:cubicBezTo>
                  <a:cubicBezTo>
                    <a:pt x="1427729" y="697308"/>
                    <a:pt x="1450737" y="708227"/>
                    <a:pt x="1472396" y="721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0"/>
            <p:cNvSpPr/>
            <p:nvPr/>
          </p:nvSpPr>
          <p:spPr>
            <a:xfrm>
              <a:off x="7858784" y="2749615"/>
              <a:ext cx="440876" cy="331644"/>
            </a:xfrm>
            <a:custGeom>
              <a:rect b="b" l="l" r="r" t="t"/>
              <a:pathLst>
                <a:path extrusionOk="0" h="663287" w="881753">
                  <a:moveTo>
                    <a:pt x="491166" y="662786"/>
                  </a:moveTo>
                  <a:cubicBezTo>
                    <a:pt x="468659" y="661092"/>
                    <a:pt x="447440" y="651836"/>
                    <a:pt x="427225" y="642391"/>
                  </a:cubicBezTo>
                  <a:cubicBezTo>
                    <a:pt x="397311" y="629401"/>
                    <a:pt x="369782" y="612049"/>
                    <a:pt x="341406" y="596203"/>
                  </a:cubicBezTo>
                  <a:cubicBezTo>
                    <a:pt x="328818" y="589268"/>
                    <a:pt x="316262" y="579353"/>
                    <a:pt x="304680" y="571571"/>
                  </a:cubicBezTo>
                  <a:cubicBezTo>
                    <a:pt x="287698" y="560966"/>
                    <a:pt x="272599" y="547473"/>
                    <a:pt x="258035" y="533887"/>
                  </a:cubicBezTo>
                  <a:cubicBezTo>
                    <a:pt x="236595" y="516566"/>
                    <a:pt x="218923" y="495449"/>
                    <a:pt x="201439" y="474300"/>
                  </a:cubicBezTo>
                  <a:cubicBezTo>
                    <a:pt x="174852" y="447472"/>
                    <a:pt x="156614" y="414275"/>
                    <a:pt x="135113" y="383619"/>
                  </a:cubicBezTo>
                  <a:cubicBezTo>
                    <a:pt x="107050" y="340882"/>
                    <a:pt x="84889" y="294663"/>
                    <a:pt x="62414" y="248883"/>
                  </a:cubicBezTo>
                  <a:cubicBezTo>
                    <a:pt x="48822" y="221239"/>
                    <a:pt x="40787" y="191305"/>
                    <a:pt x="29392" y="162845"/>
                  </a:cubicBezTo>
                  <a:cubicBezTo>
                    <a:pt x="19065" y="136801"/>
                    <a:pt x="10025" y="110224"/>
                    <a:pt x="3966" y="82863"/>
                  </a:cubicBezTo>
                  <a:cubicBezTo>
                    <a:pt x="1706" y="74548"/>
                    <a:pt x="-4038" y="42668"/>
                    <a:pt x="4626" y="50042"/>
                  </a:cubicBezTo>
                  <a:cubicBezTo>
                    <a:pt x="14042" y="90111"/>
                    <a:pt x="27226" y="129177"/>
                    <a:pt x="43360" y="167081"/>
                  </a:cubicBezTo>
                  <a:cubicBezTo>
                    <a:pt x="52212" y="189579"/>
                    <a:pt x="59338" y="212736"/>
                    <a:pt x="69445" y="234731"/>
                  </a:cubicBezTo>
                  <a:cubicBezTo>
                    <a:pt x="86302" y="269404"/>
                    <a:pt x="103189" y="303260"/>
                    <a:pt x="122149" y="336740"/>
                  </a:cubicBezTo>
                  <a:cubicBezTo>
                    <a:pt x="134077" y="359113"/>
                    <a:pt x="148579" y="379853"/>
                    <a:pt x="162924" y="400688"/>
                  </a:cubicBezTo>
                  <a:cubicBezTo>
                    <a:pt x="178399" y="426167"/>
                    <a:pt x="195663" y="449073"/>
                    <a:pt x="216223" y="470692"/>
                  </a:cubicBezTo>
                  <a:cubicBezTo>
                    <a:pt x="236030" y="496830"/>
                    <a:pt x="260546" y="518292"/>
                    <a:pt x="284967" y="539943"/>
                  </a:cubicBezTo>
                  <a:cubicBezTo>
                    <a:pt x="312590" y="562440"/>
                    <a:pt x="342724" y="581644"/>
                    <a:pt x="373831" y="598933"/>
                  </a:cubicBezTo>
                  <a:cubicBezTo>
                    <a:pt x="407826" y="618167"/>
                    <a:pt x="477417" y="659680"/>
                    <a:pt x="515242" y="647129"/>
                  </a:cubicBezTo>
                  <a:cubicBezTo>
                    <a:pt x="532129" y="641826"/>
                    <a:pt x="545344" y="629934"/>
                    <a:pt x="558057" y="618105"/>
                  </a:cubicBezTo>
                  <a:cubicBezTo>
                    <a:pt x="576828" y="602949"/>
                    <a:pt x="593119" y="585440"/>
                    <a:pt x="607998" y="566488"/>
                  </a:cubicBezTo>
                  <a:cubicBezTo>
                    <a:pt x="632890" y="539848"/>
                    <a:pt x="657092" y="511797"/>
                    <a:pt x="672975" y="478693"/>
                  </a:cubicBezTo>
                  <a:cubicBezTo>
                    <a:pt x="684652" y="457451"/>
                    <a:pt x="696454" y="436271"/>
                    <a:pt x="705683" y="413867"/>
                  </a:cubicBezTo>
                  <a:cubicBezTo>
                    <a:pt x="710360" y="401347"/>
                    <a:pt x="715665" y="389078"/>
                    <a:pt x="721911" y="377249"/>
                  </a:cubicBezTo>
                  <a:cubicBezTo>
                    <a:pt x="747745" y="328488"/>
                    <a:pt x="771162" y="278880"/>
                    <a:pt x="791502" y="227609"/>
                  </a:cubicBezTo>
                  <a:cubicBezTo>
                    <a:pt x="810336" y="179412"/>
                    <a:pt x="826000" y="129773"/>
                    <a:pt x="845336" y="81890"/>
                  </a:cubicBezTo>
                  <a:cubicBezTo>
                    <a:pt x="854941" y="56317"/>
                    <a:pt x="862474" y="31404"/>
                    <a:pt x="868470" y="5015"/>
                  </a:cubicBezTo>
                  <a:cubicBezTo>
                    <a:pt x="869286" y="1752"/>
                    <a:pt x="872676" y="-382"/>
                    <a:pt x="875972" y="57"/>
                  </a:cubicBezTo>
                  <a:cubicBezTo>
                    <a:pt x="883380" y="1752"/>
                    <a:pt x="882219" y="8153"/>
                    <a:pt x="880366" y="13895"/>
                  </a:cubicBezTo>
                  <a:cubicBezTo>
                    <a:pt x="878295" y="21833"/>
                    <a:pt x="876411" y="29835"/>
                    <a:pt x="874340" y="37773"/>
                  </a:cubicBezTo>
                  <a:cubicBezTo>
                    <a:pt x="864891" y="72759"/>
                    <a:pt x="850170" y="106051"/>
                    <a:pt x="837708" y="140033"/>
                  </a:cubicBezTo>
                  <a:cubicBezTo>
                    <a:pt x="817744" y="200310"/>
                    <a:pt x="794390" y="259363"/>
                    <a:pt x="767866" y="317067"/>
                  </a:cubicBezTo>
                  <a:cubicBezTo>
                    <a:pt x="752705" y="350013"/>
                    <a:pt x="732929" y="381140"/>
                    <a:pt x="720028" y="414808"/>
                  </a:cubicBezTo>
                  <a:cubicBezTo>
                    <a:pt x="708068" y="445119"/>
                    <a:pt x="691338" y="473328"/>
                    <a:pt x="676145" y="502070"/>
                  </a:cubicBezTo>
                  <a:cubicBezTo>
                    <a:pt x="659791" y="529086"/>
                    <a:pt x="639545" y="553153"/>
                    <a:pt x="617855" y="576027"/>
                  </a:cubicBezTo>
                  <a:cubicBezTo>
                    <a:pt x="601689" y="597427"/>
                    <a:pt x="582478" y="615845"/>
                    <a:pt x="561950" y="633009"/>
                  </a:cubicBezTo>
                  <a:cubicBezTo>
                    <a:pt x="543304" y="651365"/>
                    <a:pt x="518286" y="666238"/>
                    <a:pt x="491166" y="662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7843456" y="2755843"/>
              <a:ext cx="475859" cy="343938"/>
            </a:xfrm>
            <a:custGeom>
              <a:rect b="b" l="l" r="r" t="t"/>
              <a:pathLst>
                <a:path extrusionOk="0" h="687876" w="951717">
                  <a:moveTo>
                    <a:pt x="540154" y="687860"/>
                  </a:moveTo>
                  <a:cubicBezTo>
                    <a:pt x="512939" y="687766"/>
                    <a:pt x="487137" y="677913"/>
                    <a:pt x="462276" y="667810"/>
                  </a:cubicBezTo>
                  <a:cubicBezTo>
                    <a:pt x="441998" y="661189"/>
                    <a:pt x="422160" y="653188"/>
                    <a:pt x="404079" y="641703"/>
                  </a:cubicBezTo>
                  <a:cubicBezTo>
                    <a:pt x="378057" y="628305"/>
                    <a:pt x="353511" y="612553"/>
                    <a:pt x="329435" y="595986"/>
                  </a:cubicBezTo>
                  <a:cubicBezTo>
                    <a:pt x="312735" y="585223"/>
                    <a:pt x="297668" y="572264"/>
                    <a:pt x="282131" y="559933"/>
                  </a:cubicBezTo>
                  <a:cubicBezTo>
                    <a:pt x="266561" y="548104"/>
                    <a:pt x="250835" y="536462"/>
                    <a:pt x="238154" y="521401"/>
                  </a:cubicBezTo>
                  <a:cubicBezTo>
                    <a:pt x="225441" y="507814"/>
                    <a:pt x="212351" y="494542"/>
                    <a:pt x="200611" y="480077"/>
                  </a:cubicBezTo>
                  <a:cubicBezTo>
                    <a:pt x="189217" y="465360"/>
                    <a:pt x="178953" y="449828"/>
                    <a:pt x="167244" y="435363"/>
                  </a:cubicBezTo>
                  <a:cubicBezTo>
                    <a:pt x="148756" y="412803"/>
                    <a:pt x="135070" y="387010"/>
                    <a:pt x="119406" y="362536"/>
                  </a:cubicBezTo>
                  <a:cubicBezTo>
                    <a:pt x="103272" y="338061"/>
                    <a:pt x="88331" y="312927"/>
                    <a:pt x="74864" y="286915"/>
                  </a:cubicBezTo>
                  <a:cubicBezTo>
                    <a:pt x="59986" y="261154"/>
                    <a:pt x="44071" y="235675"/>
                    <a:pt x="34058" y="207498"/>
                  </a:cubicBezTo>
                  <a:cubicBezTo>
                    <a:pt x="24045" y="180670"/>
                    <a:pt x="18206" y="151426"/>
                    <a:pt x="13152" y="123563"/>
                  </a:cubicBezTo>
                  <a:cubicBezTo>
                    <a:pt x="8412" y="100563"/>
                    <a:pt x="1224" y="77908"/>
                    <a:pt x="0" y="54312"/>
                  </a:cubicBezTo>
                  <a:cubicBezTo>
                    <a:pt x="31" y="51457"/>
                    <a:pt x="-63" y="48319"/>
                    <a:pt x="1318" y="45746"/>
                  </a:cubicBezTo>
                  <a:cubicBezTo>
                    <a:pt x="2134" y="44302"/>
                    <a:pt x="4363" y="44114"/>
                    <a:pt x="5368" y="45495"/>
                  </a:cubicBezTo>
                  <a:cubicBezTo>
                    <a:pt x="5744" y="45997"/>
                    <a:pt x="6058" y="46436"/>
                    <a:pt x="6278" y="47032"/>
                  </a:cubicBezTo>
                  <a:cubicBezTo>
                    <a:pt x="10202" y="62188"/>
                    <a:pt x="12305" y="77469"/>
                    <a:pt x="16888" y="92405"/>
                  </a:cubicBezTo>
                  <a:cubicBezTo>
                    <a:pt x="28816" y="132223"/>
                    <a:pt x="33775" y="174112"/>
                    <a:pt x="50255" y="212550"/>
                  </a:cubicBezTo>
                  <a:cubicBezTo>
                    <a:pt x="59986" y="236272"/>
                    <a:pt x="73797" y="257954"/>
                    <a:pt x="86573" y="280106"/>
                  </a:cubicBezTo>
                  <a:cubicBezTo>
                    <a:pt x="105093" y="316818"/>
                    <a:pt x="128635" y="350549"/>
                    <a:pt x="149760" y="385755"/>
                  </a:cubicBezTo>
                  <a:cubicBezTo>
                    <a:pt x="161720" y="406935"/>
                    <a:pt x="176504" y="424569"/>
                    <a:pt x="190975" y="443741"/>
                  </a:cubicBezTo>
                  <a:cubicBezTo>
                    <a:pt x="208836" y="470569"/>
                    <a:pt x="230714" y="494071"/>
                    <a:pt x="253032" y="517228"/>
                  </a:cubicBezTo>
                  <a:cubicBezTo>
                    <a:pt x="266812" y="532760"/>
                    <a:pt x="284610" y="543742"/>
                    <a:pt x="300431" y="556952"/>
                  </a:cubicBezTo>
                  <a:cubicBezTo>
                    <a:pt x="320960" y="574649"/>
                    <a:pt x="344753" y="589710"/>
                    <a:pt x="366726" y="604395"/>
                  </a:cubicBezTo>
                  <a:cubicBezTo>
                    <a:pt x="377084" y="611455"/>
                    <a:pt x="388008" y="617605"/>
                    <a:pt x="399151" y="623316"/>
                  </a:cubicBezTo>
                  <a:cubicBezTo>
                    <a:pt x="419052" y="634769"/>
                    <a:pt x="438796" y="646096"/>
                    <a:pt x="460801" y="652874"/>
                  </a:cubicBezTo>
                  <a:cubicBezTo>
                    <a:pt x="487827" y="662570"/>
                    <a:pt x="514571" y="675340"/>
                    <a:pt x="543921" y="674085"/>
                  </a:cubicBezTo>
                  <a:cubicBezTo>
                    <a:pt x="555849" y="673207"/>
                    <a:pt x="566709" y="667653"/>
                    <a:pt x="576346" y="660906"/>
                  </a:cubicBezTo>
                  <a:cubicBezTo>
                    <a:pt x="588368" y="653125"/>
                    <a:pt x="602494" y="647320"/>
                    <a:pt x="614328" y="639444"/>
                  </a:cubicBezTo>
                  <a:cubicBezTo>
                    <a:pt x="634417" y="624665"/>
                    <a:pt x="654663" y="609980"/>
                    <a:pt x="673842" y="594009"/>
                  </a:cubicBezTo>
                  <a:cubicBezTo>
                    <a:pt x="697134" y="570821"/>
                    <a:pt x="719923" y="546911"/>
                    <a:pt x="740043" y="520899"/>
                  </a:cubicBezTo>
                  <a:cubicBezTo>
                    <a:pt x="755487" y="502480"/>
                    <a:pt x="771119" y="485850"/>
                    <a:pt x="782702" y="464952"/>
                  </a:cubicBezTo>
                  <a:cubicBezTo>
                    <a:pt x="793123" y="441200"/>
                    <a:pt x="804204" y="417760"/>
                    <a:pt x="814751" y="394070"/>
                  </a:cubicBezTo>
                  <a:cubicBezTo>
                    <a:pt x="829818" y="365203"/>
                    <a:pt x="843158" y="335519"/>
                    <a:pt x="852889" y="304393"/>
                  </a:cubicBezTo>
                  <a:cubicBezTo>
                    <a:pt x="871315" y="259052"/>
                    <a:pt x="888077" y="212770"/>
                    <a:pt x="898781" y="164919"/>
                  </a:cubicBezTo>
                  <a:cubicBezTo>
                    <a:pt x="910835" y="112486"/>
                    <a:pt x="924677" y="60493"/>
                    <a:pt x="937736" y="8375"/>
                  </a:cubicBezTo>
                  <a:cubicBezTo>
                    <a:pt x="938049" y="-4176"/>
                    <a:pt x="954937" y="-2137"/>
                    <a:pt x="951170" y="11262"/>
                  </a:cubicBezTo>
                  <a:cubicBezTo>
                    <a:pt x="943417" y="44177"/>
                    <a:pt x="933906" y="76622"/>
                    <a:pt x="926090" y="109505"/>
                  </a:cubicBezTo>
                  <a:cubicBezTo>
                    <a:pt x="913848" y="162565"/>
                    <a:pt x="901606" y="215625"/>
                    <a:pt x="882270" y="266645"/>
                  </a:cubicBezTo>
                  <a:cubicBezTo>
                    <a:pt x="877153" y="281989"/>
                    <a:pt x="870373" y="296768"/>
                    <a:pt x="864692" y="311892"/>
                  </a:cubicBezTo>
                  <a:cubicBezTo>
                    <a:pt x="860140" y="325918"/>
                    <a:pt x="855181" y="339849"/>
                    <a:pt x="849405" y="353436"/>
                  </a:cubicBezTo>
                  <a:cubicBezTo>
                    <a:pt x="842279" y="372012"/>
                    <a:pt x="831638" y="388830"/>
                    <a:pt x="824042" y="407123"/>
                  </a:cubicBezTo>
                  <a:cubicBezTo>
                    <a:pt x="818329" y="420647"/>
                    <a:pt x="811235" y="433481"/>
                    <a:pt x="805616" y="447036"/>
                  </a:cubicBezTo>
                  <a:cubicBezTo>
                    <a:pt x="798711" y="464952"/>
                    <a:pt x="789890" y="481991"/>
                    <a:pt x="777742" y="496958"/>
                  </a:cubicBezTo>
                  <a:cubicBezTo>
                    <a:pt x="748675" y="533042"/>
                    <a:pt x="719075" y="568656"/>
                    <a:pt x="686084" y="601257"/>
                  </a:cubicBezTo>
                  <a:cubicBezTo>
                    <a:pt x="665901" y="619174"/>
                    <a:pt x="643614" y="634706"/>
                    <a:pt x="621924" y="650771"/>
                  </a:cubicBezTo>
                  <a:cubicBezTo>
                    <a:pt x="610090" y="658804"/>
                    <a:pt x="596687" y="664170"/>
                    <a:pt x="584602" y="671826"/>
                  </a:cubicBezTo>
                  <a:cubicBezTo>
                    <a:pt x="571575" y="680988"/>
                    <a:pt x="556445" y="688268"/>
                    <a:pt x="540154" y="6878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8248791" y="2719552"/>
              <a:ext cx="92567" cy="70370"/>
            </a:xfrm>
            <a:custGeom>
              <a:rect b="b" l="l" r="r" t="t"/>
              <a:pathLst>
                <a:path extrusionOk="0" h="140740" w="185134">
                  <a:moveTo>
                    <a:pt x="164859" y="140668"/>
                  </a:moveTo>
                  <a:cubicBezTo>
                    <a:pt x="150168" y="137593"/>
                    <a:pt x="145680" y="120116"/>
                    <a:pt x="141787" y="108161"/>
                  </a:cubicBezTo>
                  <a:cubicBezTo>
                    <a:pt x="139904" y="102544"/>
                    <a:pt x="137644" y="97148"/>
                    <a:pt x="135038" y="91845"/>
                  </a:cubicBezTo>
                  <a:cubicBezTo>
                    <a:pt x="132527" y="87044"/>
                    <a:pt x="129357" y="79701"/>
                    <a:pt x="136043" y="76783"/>
                  </a:cubicBezTo>
                  <a:cubicBezTo>
                    <a:pt x="139527" y="75309"/>
                    <a:pt x="143451" y="77034"/>
                    <a:pt x="144989" y="80392"/>
                  </a:cubicBezTo>
                  <a:cubicBezTo>
                    <a:pt x="147375" y="85977"/>
                    <a:pt x="150137" y="91343"/>
                    <a:pt x="152366" y="96991"/>
                  </a:cubicBezTo>
                  <a:cubicBezTo>
                    <a:pt x="155913" y="105745"/>
                    <a:pt x="157482" y="114437"/>
                    <a:pt x="161971" y="122469"/>
                  </a:cubicBezTo>
                  <a:cubicBezTo>
                    <a:pt x="172424" y="136683"/>
                    <a:pt x="171796" y="113307"/>
                    <a:pt x="171042" y="106624"/>
                  </a:cubicBezTo>
                  <a:cubicBezTo>
                    <a:pt x="169379" y="88707"/>
                    <a:pt x="165361" y="71324"/>
                    <a:pt x="161186" y="54160"/>
                  </a:cubicBezTo>
                  <a:cubicBezTo>
                    <a:pt x="157765" y="40071"/>
                    <a:pt x="153527" y="25700"/>
                    <a:pt x="145052" y="13745"/>
                  </a:cubicBezTo>
                  <a:cubicBezTo>
                    <a:pt x="114039" y="25700"/>
                    <a:pt x="84784" y="41044"/>
                    <a:pt x="56596" y="58459"/>
                  </a:cubicBezTo>
                  <a:cubicBezTo>
                    <a:pt x="46708" y="64546"/>
                    <a:pt x="36820" y="70633"/>
                    <a:pt x="27058" y="76940"/>
                  </a:cubicBezTo>
                  <a:cubicBezTo>
                    <a:pt x="19838" y="81710"/>
                    <a:pt x="12179" y="90715"/>
                    <a:pt x="13843" y="99815"/>
                  </a:cubicBezTo>
                  <a:cubicBezTo>
                    <a:pt x="38672" y="96834"/>
                    <a:pt x="58479" y="78478"/>
                    <a:pt x="80138" y="67370"/>
                  </a:cubicBezTo>
                  <a:cubicBezTo>
                    <a:pt x="84972" y="65048"/>
                    <a:pt x="89994" y="61879"/>
                    <a:pt x="95456" y="61659"/>
                  </a:cubicBezTo>
                  <a:cubicBezTo>
                    <a:pt x="102644" y="63416"/>
                    <a:pt x="94295" y="69378"/>
                    <a:pt x="91344" y="71073"/>
                  </a:cubicBezTo>
                  <a:cubicBezTo>
                    <a:pt x="74456" y="81208"/>
                    <a:pt x="1915" y="142928"/>
                    <a:pt x="0" y="95673"/>
                  </a:cubicBezTo>
                  <a:cubicBezTo>
                    <a:pt x="1852" y="75654"/>
                    <a:pt x="19681" y="64703"/>
                    <a:pt x="35470" y="55572"/>
                  </a:cubicBezTo>
                  <a:cubicBezTo>
                    <a:pt x="60017" y="40479"/>
                    <a:pt x="84501" y="24759"/>
                    <a:pt x="111182" y="13589"/>
                  </a:cubicBezTo>
                  <a:cubicBezTo>
                    <a:pt x="118590" y="10325"/>
                    <a:pt x="125904" y="6874"/>
                    <a:pt x="133281" y="3516"/>
                  </a:cubicBezTo>
                  <a:cubicBezTo>
                    <a:pt x="138083" y="1445"/>
                    <a:pt x="143451" y="-939"/>
                    <a:pt x="148724" y="379"/>
                  </a:cubicBezTo>
                  <a:cubicBezTo>
                    <a:pt x="163007" y="5838"/>
                    <a:pt x="170917" y="37028"/>
                    <a:pt x="174495" y="50959"/>
                  </a:cubicBezTo>
                  <a:cubicBezTo>
                    <a:pt x="178293" y="70884"/>
                    <a:pt x="201271" y="143336"/>
                    <a:pt x="164859" y="14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7813756" y="2751429"/>
              <a:ext cx="34668" cy="60315"/>
            </a:xfrm>
            <a:custGeom>
              <a:rect b="b" l="l" r="r" t="t"/>
              <a:pathLst>
                <a:path extrusionOk="0" h="120630" w="69335">
                  <a:moveTo>
                    <a:pt x="12503" y="120560"/>
                  </a:moveTo>
                  <a:cubicBezTo>
                    <a:pt x="-12860" y="114190"/>
                    <a:pt x="7104" y="82279"/>
                    <a:pt x="13853" y="67908"/>
                  </a:cubicBezTo>
                  <a:cubicBezTo>
                    <a:pt x="25467" y="46006"/>
                    <a:pt x="32812" y="20528"/>
                    <a:pt x="51991" y="3740"/>
                  </a:cubicBezTo>
                  <a:cubicBezTo>
                    <a:pt x="54063" y="2015"/>
                    <a:pt x="56417" y="195"/>
                    <a:pt x="59180" y="6"/>
                  </a:cubicBezTo>
                  <a:cubicBezTo>
                    <a:pt x="60781" y="-119"/>
                    <a:pt x="62036" y="1607"/>
                    <a:pt x="61063" y="3019"/>
                  </a:cubicBezTo>
                  <a:cubicBezTo>
                    <a:pt x="48162" y="18896"/>
                    <a:pt x="38337" y="36781"/>
                    <a:pt x="31620" y="56141"/>
                  </a:cubicBezTo>
                  <a:cubicBezTo>
                    <a:pt x="25750" y="73022"/>
                    <a:pt x="13194" y="88335"/>
                    <a:pt x="13100" y="106722"/>
                  </a:cubicBezTo>
                  <a:cubicBezTo>
                    <a:pt x="25185" y="110550"/>
                    <a:pt x="50516" y="67688"/>
                    <a:pt x="56574" y="57710"/>
                  </a:cubicBezTo>
                  <a:cubicBezTo>
                    <a:pt x="61220" y="50085"/>
                    <a:pt x="72709" y="56737"/>
                    <a:pt x="68377" y="64613"/>
                  </a:cubicBezTo>
                  <a:cubicBezTo>
                    <a:pt x="57516" y="81526"/>
                    <a:pt x="34884" y="122568"/>
                    <a:pt x="12503" y="120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7840538" y="2745466"/>
              <a:ext cx="65807" cy="46608"/>
            </a:xfrm>
            <a:custGeom>
              <a:rect b="b" l="l" r="r" t="t"/>
              <a:pathLst>
                <a:path extrusionOk="0" h="93216" w="131614">
                  <a:moveTo>
                    <a:pt x="105185" y="92855"/>
                  </a:moveTo>
                  <a:cubicBezTo>
                    <a:pt x="91907" y="90533"/>
                    <a:pt x="81328" y="81685"/>
                    <a:pt x="68835" y="77731"/>
                  </a:cubicBezTo>
                  <a:cubicBezTo>
                    <a:pt x="57975" y="74060"/>
                    <a:pt x="46925" y="70765"/>
                    <a:pt x="36755" y="65368"/>
                  </a:cubicBezTo>
                  <a:cubicBezTo>
                    <a:pt x="25894" y="60693"/>
                    <a:pt x="34307" y="47232"/>
                    <a:pt x="44383" y="53759"/>
                  </a:cubicBezTo>
                  <a:cubicBezTo>
                    <a:pt x="54741" y="59532"/>
                    <a:pt x="66167" y="61948"/>
                    <a:pt x="77091" y="66184"/>
                  </a:cubicBezTo>
                  <a:cubicBezTo>
                    <a:pt x="90337" y="70232"/>
                    <a:pt x="103270" y="84320"/>
                    <a:pt x="117741" y="77511"/>
                  </a:cubicBezTo>
                  <a:lnTo>
                    <a:pt x="117741" y="77511"/>
                  </a:lnTo>
                  <a:cubicBezTo>
                    <a:pt x="114853" y="69165"/>
                    <a:pt x="106377" y="63925"/>
                    <a:pt x="100382" y="57775"/>
                  </a:cubicBezTo>
                  <a:cubicBezTo>
                    <a:pt x="90400" y="48707"/>
                    <a:pt x="80450" y="39607"/>
                    <a:pt x="69149" y="32202"/>
                  </a:cubicBezTo>
                  <a:cubicBezTo>
                    <a:pt x="50253" y="20686"/>
                    <a:pt x="28280" y="2958"/>
                    <a:pt x="6213" y="16984"/>
                  </a:cubicBezTo>
                  <a:cubicBezTo>
                    <a:pt x="5020" y="17423"/>
                    <a:pt x="3513" y="18082"/>
                    <a:pt x="2226" y="17894"/>
                  </a:cubicBezTo>
                  <a:cubicBezTo>
                    <a:pt x="-65" y="17643"/>
                    <a:pt x="-850" y="14379"/>
                    <a:pt x="1128" y="13156"/>
                  </a:cubicBezTo>
                  <a:cubicBezTo>
                    <a:pt x="17294" y="-6016"/>
                    <a:pt x="35186" y="-1341"/>
                    <a:pt x="55181" y="8920"/>
                  </a:cubicBezTo>
                  <a:cubicBezTo>
                    <a:pt x="72759" y="18082"/>
                    <a:pt x="89396" y="29253"/>
                    <a:pt x="103804" y="42902"/>
                  </a:cubicBezTo>
                  <a:cubicBezTo>
                    <a:pt x="113158" y="51813"/>
                    <a:pt x="125211" y="59532"/>
                    <a:pt x="130328" y="71832"/>
                  </a:cubicBezTo>
                  <a:cubicBezTo>
                    <a:pt x="136731" y="87395"/>
                    <a:pt x="117803" y="95020"/>
                    <a:pt x="105185" y="92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0"/>
            <p:cNvSpPr/>
            <p:nvPr/>
          </p:nvSpPr>
          <p:spPr>
            <a:xfrm>
              <a:off x="7820291" y="2726393"/>
              <a:ext cx="514207" cy="366535"/>
            </a:xfrm>
            <a:custGeom>
              <a:rect b="b" l="l" r="r" t="t"/>
              <a:pathLst>
                <a:path extrusionOk="0" h="733069" w="1028413">
                  <a:moveTo>
                    <a:pt x="1028044" y="92941"/>
                  </a:moveTo>
                  <a:cubicBezTo>
                    <a:pt x="1028797" y="99656"/>
                    <a:pt x="1029425" y="123001"/>
                    <a:pt x="1018972" y="108787"/>
                  </a:cubicBezTo>
                  <a:cubicBezTo>
                    <a:pt x="1014483" y="100754"/>
                    <a:pt x="1012914" y="92094"/>
                    <a:pt x="1009367" y="83339"/>
                  </a:cubicBezTo>
                  <a:cubicBezTo>
                    <a:pt x="1007170" y="77691"/>
                    <a:pt x="1004376" y="72326"/>
                    <a:pt x="1001990" y="66740"/>
                  </a:cubicBezTo>
                  <a:cubicBezTo>
                    <a:pt x="1001080" y="64732"/>
                    <a:pt x="999322" y="63289"/>
                    <a:pt x="997282" y="62787"/>
                  </a:cubicBezTo>
                  <a:cubicBezTo>
                    <a:pt x="994394" y="56637"/>
                    <a:pt x="984318" y="57672"/>
                    <a:pt x="984098" y="67305"/>
                  </a:cubicBezTo>
                  <a:cubicBezTo>
                    <a:pt x="971009" y="119455"/>
                    <a:pt x="957197" y="171417"/>
                    <a:pt x="945143" y="223849"/>
                  </a:cubicBezTo>
                  <a:cubicBezTo>
                    <a:pt x="934440" y="271700"/>
                    <a:pt x="917678" y="317982"/>
                    <a:pt x="899252" y="363323"/>
                  </a:cubicBezTo>
                  <a:cubicBezTo>
                    <a:pt x="889521" y="394450"/>
                    <a:pt x="876212" y="424164"/>
                    <a:pt x="861113" y="453000"/>
                  </a:cubicBezTo>
                  <a:cubicBezTo>
                    <a:pt x="850566" y="476691"/>
                    <a:pt x="839486" y="500130"/>
                    <a:pt x="829064" y="523883"/>
                  </a:cubicBezTo>
                  <a:cubicBezTo>
                    <a:pt x="817482" y="544812"/>
                    <a:pt x="801850" y="561442"/>
                    <a:pt x="786374" y="579829"/>
                  </a:cubicBezTo>
                  <a:cubicBezTo>
                    <a:pt x="766254" y="605841"/>
                    <a:pt x="743465" y="629751"/>
                    <a:pt x="720174" y="652939"/>
                  </a:cubicBezTo>
                  <a:cubicBezTo>
                    <a:pt x="700963" y="668911"/>
                    <a:pt x="680748" y="683564"/>
                    <a:pt x="660659" y="698343"/>
                  </a:cubicBezTo>
                  <a:cubicBezTo>
                    <a:pt x="648825" y="706219"/>
                    <a:pt x="634700" y="712024"/>
                    <a:pt x="622677" y="719805"/>
                  </a:cubicBezTo>
                  <a:cubicBezTo>
                    <a:pt x="613009" y="726552"/>
                    <a:pt x="602180" y="732105"/>
                    <a:pt x="590252" y="732984"/>
                  </a:cubicBezTo>
                  <a:cubicBezTo>
                    <a:pt x="560902" y="734239"/>
                    <a:pt x="534158" y="721468"/>
                    <a:pt x="507132" y="711773"/>
                  </a:cubicBezTo>
                  <a:cubicBezTo>
                    <a:pt x="485128" y="704995"/>
                    <a:pt x="465384" y="693668"/>
                    <a:pt x="445451" y="682215"/>
                  </a:cubicBezTo>
                  <a:cubicBezTo>
                    <a:pt x="434308" y="676504"/>
                    <a:pt x="423384" y="670354"/>
                    <a:pt x="413026" y="663294"/>
                  </a:cubicBezTo>
                  <a:cubicBezTo>
                    <a:pt x="391084" y="648609"/>
                    <a:pt x="367259" y="633548"/>
                    <a:pt x="346730" y="615851"/>
                  </a:cubicBezTo>
                  <a:cubicBezTo>
                    <a:pt x="330910" y="602641"/>
                    <a:pt x="313112" y="591659"/>
                    <a:pt x="299332" y="576127"/>
                  </a:cubicBezTo>
                  <a:cubicBezTo>
                    <a:pt x="277045" y="553001"/>
                    <a:pt x="255135" y="529499"/>
                    <a:pt x="237275" y="502640"/>
                  </a:cubicBezTo>
                  <a:cubicBezTo>
                    <a:pt x="222804" y="483468"/>
                    <a:pt x="208019" y="465865"/>
                    <a:pt x="196060" y="444654"/>
                  </a:cubicBezTo>
                  <a:cubicBezTo>
                    <a:pt x="174966" y="409448"/>
                    <a:pt x="151392" y="375717"/>
                    <a:pt x="132873" y="339005"/>
                  </a:cubicBezTo>
                  <a:cubicBezTo>
                    <a:pt x="120128" y="316852"/>
                    <a:pt x="106317" y="295170"/>
                    <a:pt x="96555" y="271449"/>
                  </a:cubicBezTo>
                  <a:cubicBezTo>
                    <a:pt x="80075" y="233011"/>
                    <a:pt x="75084" y="191153"/>
                    <a:pt x="63187" y="151303"/>
                  </a:cubicBezTo>
                  <a:cubicBezTo>
                    <a:pt x="59578" y="139474"/>
                    <a:pt x="57506" y="127425"/>
                    <a:pt x="54838" y="115376"/>
                  </a:cubicBezTo>
                  <a:cubicBezTo>
                    <a:pt x="54995" y="115125"/>
                    <a:pt x="55152" y="114905"/>
                    <a:pt x="55277" y="114654"/>
                  </a:cubicBezTo>
                  <a:cubicBezTo>
                    <a:pt x="57569" y="110481"/>
                    <a:pt x="55403" y="106653"/>
                    <a:pt x="52201" y="105115"/>
                  </a:cubicBezTo>
                  <a:cubicBezTo>
                    <a:pt x="52044" y="104864"/>
                    <a:pt x="51887" y="104645"/>
                    <a:pt x="51699" y="104394"/>
                  </a:cubicBezTo>
                  <a:cubicBezTo>
                    <a:pt x="50694" y="103045"/>
                    <a:pt x="48560" y="103201"/>
                    <a:pt x="47712" y="104582"/>
                  </a:cubicBezTo>
                  <a:cubicBezTo>
                    <a:pt x="46111" y="104959"/>
                    <a:pt x="44605" y="105931"/>
                    <a:pt x="43475" y="107783"/>
                  </a:cubicBezTo>
                  <a:cubicBezTo>
                    <a:pt x="37417" y="117761"/>
                    <a:pt x="12085" y="160623"/>
                    <a:pt x="0" y="156795"/>
                  </a:cubicBezTo>
                  <a:cubicBezTo>
                    <a:pt x="126" y="138407"/>
                    <a:pt x="12681" y="123064"/>
                    <a:pt x="18551" y="106214"/>
                  </a:cubicBezTo>
                  <a:cubicBezTo>
                    <a:pt x="24955" y="87764"/>
                    <a:pt x="34183" y="70663"/>
                    <a:pt x="46206" y="55350"/>
                  </a:cubicBezTo>
                  <a:cubicBezTo>
                    <a:pt x="46394" y="55256"/>
                    <a:pt x="46582" y="55193"/>
                    <a:pt x="46771" y="55131"/>
                  </a:cubicBezTo>
                  <a:cubicBezTo>
                    <a:pt x="68806" y="41105"/>
                    <a:pt x="90810" y="58833"/>
                    <a:pt x="109676" y="70349"/>
                  </a:cubicBezTo>
                  <a:cubicBezTo>
                    <a:pt x="120976" y="77785"/>
                    <a:pt x="130958" y="86854"/>
                    <a:pt x="140940" y="95953"/>
                  </a:cubicBezTo>
                  <a:cubicBezTo>
                    <a:pt x="146935" y="102072"/>
                    <a:pt x="155410" y="107343"/>
                    <a:pt x="158298" y="115658"/>
                  </a:cubicBezTo>
                  <a:lnTo>
                    <a:pt x="158298" y="115658"/>
                  </a:lnTo>
                  <a:cubicBezTo>
                    <a:pt x="143796" y="122467"/>
                    <a:pt x="130864" y="108379"/>
                    <a:pt x="117617" y="104331"/>
                  </a:cubicBezTo>
                  <a:cubicBezTo>
                    <a:pt x="106694" y="100095"/>
                    <a:pt x="95268" y="97679"/>
                    <a:pt x="84909" y="91905"/>
                  </a:cubicBezTo>
                  <a:cubicBezTo>
                    <a:pt x="74927" y="85379"/>
                    <a:pt x="66546" y="98620"/>
                    <a:pt x="77030" y="103390"/>
                  </a:cubicBezTo>
                  <a:cubicBezTo>
                    <a:pt x="77187" y="111799"/>
                    <a:pt x="79667" y="124507"/>
                    <a:pt x="80985" y="129308"/>
                  </a:cubicBezTo>
                  <a:cubicBezTo>
                    <a:pt x="87044" y="156669"/>
                    <a:pt x="96084" y="183246"/>
                    <a:pt x="106411" y="209290"/>
                  </a:cubicBezTo>
                  <a:cubicBezTo>
                    <a:pt x="117806" y="237749"/>
                    <a:pt x="125841" y="267684"/>
                    <a:pt x="139433" y="295327"/>
                  </a:cubicBezTo>
                  <a:cubicBezTo>
                    <a:pt x="161908" y="341139"/>
                    <a:pt x="184069" y="387358"/>
                    <a:pt x="212132" y="430063"/>
                  </a:cubicBezTo>
                  <a:cubicBezTo>
                    <a:pt x="233633" y="460751"/>
                    <a:pt x="251871" y="493917"/>
                    <a:pt x="278458" y="520745"/>
                  </a:cubicBezTo>
                  <a:cubicBezTo>
                    <a:pt x="295911" y="541894"/>
                    <a:pt x="313614" y="563011"/>
                    <a:pt x="335054" y="580331"/>
                  </a:cubicBezTo>
                  <a:cubicBezTo>
                    <a:pt x="349618" y="593918"/>
                    <a:pt x="364717" y="607410"/>
                    <a:pt x="381699" y="618016"/>
                  </a:cubicBezTo>
                  <a:cubicBezTo>
                    <a:pt x="393281" y="625766"/>
                    <a:pt x="405837" y="635682"/>
                    <a:pt x="418425" y="642648"/>
                  </a:cubicBezTo>
                  <a:cubicBezTo>
                    <a:pt x="446801" y="658525"/>
                    <a:pt x="474330" y="675877"/>
                    <a:pt x="504244" y="688836"/>
                  </a:cubicBezTo>
                  <a:cubicBezTo>
                    <a:pt x="524459" y="698249"/>
                    <a:pt x="545678" y="707505"/>
                    <a:pt x="568185" y="709231"/>
                  </a:cubicBezTo>
                  <a:cubicBezTo>
                    <a:pt x="595274" y="712683"/>
                    <a:pt x="620292" y="697810"/>
                    <a:pt x="638968" y="679391"/>
                  </a:cubicBezTo>
                  <a:cubicBezTo>
                    <a:pt x="659497" y="662227"/>
                    <a:pt x="678676" y="643777"/>
                    <a:pt x="694873" y="622409"/>
                  </a:cubicBezTo>
                  <a:cubicBezTo>
                    <a:pt x="716564" y="599566"/>
                    <a:pt x="736810" y="575468"/>
                    <a:pt x="753164" y="548452"/>
                  </a:cubicBezTo>
                  <a:cubicBezTo>
                    <a:pt x="768325" y="519710"/>
                    <a:pt x="785088" y="491501"/>
                    <a:pt x="797016" y="461190"/>
                  </a:cubicBezTo>
                  <a:cubicBezTo>
                    <a:pt x="809885" y="427522"/>
                    <a:pt x="829661" y="396426"/>
                    <a:pt x="844853" y="363448"/>
                  </a:cubicBezTo>
                  <a:cubicBezTo>
                    <a:pt x="871378" y="305745"/>
                    <a:pt x="894732" y="246692"/>
                    <a:pt x="914695" y="186447"/>
                  </a:cubicBezTo>
                  <a:cubicBezTo>
                    <a:pt x="927157" y="152464"/>
                    <a:pt x="941879" y="119204"/>
                    <a:pt x="951327" y="84186"/>
                  </a:cubicBezTo>
                  <a:cubicBezTo>
                    <a:pt x="953399" y="76248"/>
                    <a:pt x="955314" y="68247"/>
                    <a:pt x="957354" y="60308"/>
                  </a:cubicBezTo>
                  <a:cubicBezTo>
                    <a:pt x="959206" y="54566"/>
                    <a:pt x="960336" y="48165"/>
                    <a:pt x="952959" y="46470"/>
                  </a:cubicBezTo>
                  <a:cubicBezTo>
                    <a:pt x="950511" y="46125"/>
                    <a:pt x="948000" y="47224"/>
                    <a:pt x="946556" y="49169"/>
                  </a:cubicBezTo>
                  <a:cubicBezTo>
                    <a:pt x="943292" y="50361"/>
                    <a:pt x="940184" y="52150"/>
                    <a:pt x="937139" y="53625"/>
                  </a:cubicBezTo>
                  <a:cubicBezTo>
                    <a:pt x="915480" y="64732"/>
                    <a:pt x="895705" y="83120"/>
                    <a:pt x="870844" y="86069"/>
                  </a:cubicBezTo>
                  <a:cubicBezTo>
                    <a:pt x="869180" y="76970"/>
                    <a:pt x="876840" y="67964"/>
                    <a:pt x="884091" y="63195"/>
                  </a:cubicBezTo>
                  <a:cubicBezTo>
                    <a:pt x="893853" y="56888"/>
                    <a:pt x="903740" y="50801"/>
                    <a:pt x="913628" y="44713"/>
                  </a:cubicBezTo>
                  <a:cubicBezTo>
                    <a:pt x="941785" y="27330"/>
                    <a:pt x="971040" y="11955"/>
                    <a:pt x="1002084" y="0"/>
                  </a:cubicBezTo>
                  <a:cubicBezTo>
                    <a:pt x="1010560" y="11955"/>
                    <a:pt x="1014797" y="26326"/>
                    <a:pt x="1018219" y="40415"/>
                  </a:cubicBezTo>
                  <a:cubicBezTo>
                    <a:pt x="1022362" y="57610"/>
                    <a:pt x="1026380" y="75024"/>
                    <a:pt x="1028044" y="929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4" name="Google Shape;1414;p30"/>
          <p:cNvSpPr/>
          <p:nvPr/>
        </p:nvSpPr>
        <p:spPr>
          <a:xfrm>
            <a:off x="7074842" y="2749353"/>
            <a:ext cx="846" cy="847"/>
          </a:xfrm>
          <a:custGeom>
            <a:rect b="b" l="l" r="r" t="t"/>
            <a:pathLst>
              <a:path extrusionOk="0" h="1694" w="1693">
                <a:moveTo>
                  <a:pt x="0" y="847"/>
                </a:moveTo>
                <a:cubicBezTo>
                  <a:pt x="0" y="377"/>
                  <a:pt x="376" y="0"/>
                  <a:pt x="847" y="0"/>
                </a:cubicBezTo>
                <a:cubicBezTo>
                  <a:pt x="1317" y="0"/>
                  <a:pt x="1693" y="377"/>
                  <a:pt x="1693" y="847"/>
                </a:cubicBezTo>
                <a:cubicBezTo>
                  <a:pt x="1693" y="1318"/>
                  <a:pt x="1317" y="1694"/>
                  <a:pt x="847" y="1694"/>
                </a:cubicBezTo>
                <a:cubicBezTo>
                  <a:pt x="376" y="1694"/>
                  <a:pt x="0" y="1286"/>
                  <a:pt x="0" y="847"/>
                </a:cubicBezTo>
                <a:close/>
              </a:path>
            </a:pathLst>
          </a:custGeom>
          <a:solidFill>
            <a:srgbClr val="0938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30"/>
          <p:cNvSpPr/>
          <p:nvPr/>
        </p:nvSpPr>
        <p:spPr>
          <a:xfrm>
            <a:off x="7050802" y="3405418"/>
            <a:ext cx="98901" cy="71792"/>
          </a:xfrm>
          <a:custGeom>
            <a:rect b="b" l="l" r="r" t="t"/>
            <a:pathLst>
              <a:path extrusionOk="0" h="143583" w="197801">
                <a:moveTo>
                  <a:pt x="90165" y="142887"/>
                </a:moveTo>
                <a:cubicBezTo>
                  <a:pt x="67994" y="135387"/>
                  <a:pt x="56485" y="112513"/>
                  <a:pt x="42342" y="95443"/>
                </a:cubicBezTo>
                <a:cubicBezTo>
                  <a:pt x="29484" y="77590"/>
                  <a:pt x="-6454" y="32594"/>
                  <a:pt x="1010" y="10661"/>
                </a:cubicBezTo>
                <a:cubicBezTo>
                  <a:pt x="9069" y="-227"/>
                  <a:pt x="25815" y="1687"/>
                  <a:pt x="35411" y="9468"/>
                </a:cubicBezTo>
                <a:cubicBezTo>
                  <a:pt x="43878" y="15211"/>
                  <a:pt x="50182" y="24655"/>
                  <a:pt x="56610" y="31935"/>
                </a:cubicBezTo>
                <a:cubicBezTo>
                  <a:pt x="64199" y="39622"/>
                  <a:pt x="69875" y="49130"/>
                  <a:pt x="78029" y="56221"/>
                </a:cubicBezTo>
                <a:cubicBezTo>
                  <a:pt x="83611" y="61587"/>
                  <a:pt x="76492" y="70843"/>
                  <a:pt x="69844" y="66827"/>
                </a:cubicBezTo>
                <a:cubicBezTo>
                  <a:pt x="65140" y="64003"/>
                  <a:pt x="61973" y="59328"/>
                  <a:pt x="58586" y="55123"/>
                </a:cubicBezTo>
                <a:cubicBezTo>
                  <a:pt x="53129" y="48220"/>
                  <a:pt x="47108" y="41788"/>
                  <a:pt x="41526" y="35010"/>
                </a:cubicBezTo>
                <a:cubicBezTo>
                  <a:pt x="34627" y="27103"/>
                  <a:pt x="25533" y="12795"/>
                  <a:pt x="13365" y="17344"/>
                </a:cubicBezTo>
                <a:cubicBezTo>
                  <a:pt x="19982" y="46337"/>
                  <a:pt x="40805" y="69557"/>
                  <a:pt x="57771" y="93153"/>
                </a:cubicBezTo>
                <a:cubicBezTo>
                  <a:pt x="72290" y="111132"/>
                  <a:pt x="92360" y="147813"/>
                  <a:pt x="115880" y="118883"/>
                </a:cubicBezTo>
                <a:cubicBezTo>
                  <a:pt x="134414" y="97138"/>
                  <a:pt x="155895" y="77495"/>
                  <a:pt x="169756" y="52425"/>
                </a:cubicBezTo>
                <a:cubicBezTo>
                  <a:pt x="176216" y="40501"/>
                  <a:pt x="186251" y="28672"/>
                  <a:pt x="183774" y="14426"/>
                </a:cubicBezTo>
                <a:cubicBezTo>
                  <a:pt x="169505" y="23181"/>
                  <a:pt x="160913" y="38556"/>
                  <a:pt x="147083" y="47781"/>
                </a:cubicBezTo>
                <a:cubicBezTo>
                  <a:pt x="137612" y="56033"/>
                  <a:pt x="122277" y="58888"/>
                  <a:pt x="121493" y="42258"/>
                </a:cubicBezTo>
                <a:cubicBezTo>
                  <a:pt x="121588" y="40752"/>
                  <a:pt x="121901" y="38838"/>
                  <a:pt x="123720" y="38556"/>
                </a:cubicBezTo>
                <a:cubicBezTo>
                  <a:pt x="127326" y="38211"/>
                  <a:pt x="128455" y="43451"/>
                  <a:pt x="131529" y="43953"/>
                </a:cubicBezTo>
                <a:cubicBezTo>
                  <a:pt x="148149" y="35512"/>
                  <a:pt x="157588" y="18035"/>
                  <a:pt x="171763" y="6550"/>
                </a:cubicBezTo>
                <a:cubicBezTo>
                  <a:pt x="185373" y="-4840"/>
                  <a:pt x="196819" y="-1420"/>
                  <a:pt x="197698" y="17156"/>
                </a:cubicBezTo>
                <a:cubicBezTo>
                  <a:pt x="198638" y="28640"/>
                  <a:pt x="193025" y="39246"/>
                  <a:pt x="187568" y="48973"/>
                </a:cubicBezTo>
                <a:cubicBezTo>
                  <a:pt x="173645" y="75675"/>
                  <a:pt x="153637" y="97985"/>
                  <a:pt x="133191" y="119761"/>
                </a:cubicBezTo>
                <a:cubicBezTo>
                  <a:pt x="122873" y="133034"/>
                  <a:pt x="108385" y="146872"/>
                  <a:pt x="90165" y="1428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30"/>
          <p:cNvSpPr/>
          <p:nvPr/>
        </p:nvSpPr>
        <p:spPr>
          <a:xfrm>
            <a:off x="7019591" y="2708905"/>
            <a:ext cx="46329" cy="70315"/>
          </a:xfrm>
          <a:custGeom>
            <a:rect b="b" l="l" r="r" t="t"/>
            <a:pathLst>
              <a:path extrusionOk="0" h="140629" w="92658">
                <a:moveTo>
                  <a:pt x="4193" y="137502"/>
                </a:moveTo>
                <a:cubicBezTo>
                  <a:pt x="-3647" y="132011"/>
                  <a:pt x="1527" y="122315"/>
                  <a:pt x="3597" y="115098"/>
                </a:cubicBezTo>
                <a:cubicBezTo>
                  <a:pt x="9806" y="92632"/>
                  <a:pt x="24702" y="74433"/>
                  <a:pt x="38563" y="56234"/>
                </a:cubicBezTo>
                <a:cubicBezTo>
                  <a:pt x="53145" y="36748"/>
                  <a:pt x="69515" y="18612"/>
                  <a:pt x="86261" y="1103"/>
                </a:cubicBezTo>
                <a:cubicBezTo>
                  <a:pt x="91592" y="-2725"/>
                  <a:pt x="95418" y="4335"/>
                  <a:pt x="90118" y="8226"/>
                </a:cubicBezTo>
                <a:cubicBezTo>
                  <a:pt x="76257" y="25860"/>
                  <a:pt x="62051" y="43243"/>
                  <a:pt x="49006" y="61474"/>
                </a:cubicBezTo>
                <a:cubicBezTo>
                  <a:pt x="34361" y="81650"/>
                  <a:pt x="18806" y="102296"/>
                  <a:pt x="13663" y="127116"/>
                </a:cubicBezTo>
                <a:cubicBezTo>
                  <a:pt x="24514" y="127179"/>
                  <a:pt x="30253" y="113749"/>
                  <a:pt x="35646" y="106783"/>
                </a:cubicBezTo>
                <a:cubicBezTo>
                  <a:pt x="44270" y="94420"/>
                  <a:pt x="51765" y="81838"/>
                  <a:pt x="60076" y="69381"/>
                </a:cubicBezTo>
                <a:cubicBezTo>
                  <a:pt x="63149" y="64203"/>
                  <a:pt x="70487" y="57928"/>
                  <a:pt x="75661" y="64172"/>
                </a:cubicBezTo>
                <a:cubicBezTo>
                  <a:pt x="78421" y="67718"/>
                  <a:pt x="76790" y="72487"/>
                  <a:pt x="73153" y="74684"/>
                </a:cubicBezTo>
                <a:cubicBezTo>
                  <a:pt x="69139" y="79641"/>
                  <a:pt x="65971" y="85195"/>
                  <a:pt x="62616" y="90624"/>
                </a:cubicBezTo>
                <a:cubicBezTo>
                  <a:pt x="49382" y="107819"/>
                  <a:pt x="31193" y="152814"/>
                  <a:pt x="4193" y="137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30"/>
          <p:cNvSpPr/>
          <p:nvPr/>
        </p:nvSpPr>
        <p:spPr>
          <a:xfrm>
            <a:off x="7063215" y="2708941"/>
            <a:ext cx="41727" cy="60110"/>
          </a:xfrm>
          <a:custGeom>
            <a:rect b="b" l="l" r="r" t="t"/>
            <a:pathLst>
              <a:path extrusionOk="0" h="120220" w="83454">
                <a:moveTo>
                  <a:pt x="62487" y="117410"/>
                </a:moveTo>
                <a:cubicBezTo>
                  <a:pt x="53299" y="113111"/>
                  <a:pt x="47027" y="105047"/>
                  <a:pt x="40347" y="97705"/>
                </a:cubicBezTo>
                <a:cubicBezTo>
                  <a:pt x="33103" y="89735"/>
                  <a:pt x="26706" y="82895"/>
                  <a:pt x="19650" y="75081"/>
                </a:cubicBezTo>
                <a:cubicBezTo>
                  <a:pt x="14632" y="68492"/>
                  <a:pt x="23946" y="60208"/>
                  <a:pt x="29811" y="66139"/>
                </a:cubicBezTo>
                <a:cubicBezTo>
                  <a:pt x="37776" y="74485"/>
                  <a:pt x="45396" y="83208"/>
                  <a:pt x="53205" y="91618"/>
                </a:cubicBezTo>
                <a:cubicBezTo>
                  <a:pt x="58003" y="97046"/>
                  <a:pt x="62832" y="102757"/>
                  <a:pt x="69606" y="105800"/>
                </a:cubicBezTo>
                <a:cubicBezTo>
                  <a:pt x="64149" y="81828"/>
                  <a:pt x="51668" y="60930"/>
                  <a:pt x="39313" y="40158"/>
                </a:cubicBezTo>
                <a:cubicBezTo>
                  <a:pt x="30939" y="26289"/>
                  <a:pt x="21908" y="5988"/>
                  <a:pt x="2810" y="7337"/>
                </a:cubicBezTo>
                <a:cubicBezTo>
                  <a:pt x="3186" y="7839"/>
                  <a:pt x="2998" y="8749"/>
                  <a:pt x="2183" y="8749"/>
                </a:cubicBezTo>
                <a:cubicBezTo>
                  <a:pt x="1179" y="8749"/>
                  <a:pt x="1022" y="7839"/>
                  <a:pt x="803" y="7086"/>
                </a:cubicBezTo>
                <a:lnTo>
                  <a:pt x="803" y="7086"/>
                </a:lnTo>
                <a:cubicBezTo>
                  <a:pt x="-1267" y="5297"/>
                  <a:pt x="1085" y="2285"/>
                  <a:pt x="3123" y="1689"/>
                </a:cubicBezTo>
                <a:cubicBezTo>
                  <a:pt x="17392" y="-4367"/>
                  <a:pt x="30626" y="6992"/>
                  <a:pt x="38685" y="17880"/>
                </a:cubicBezTo>
                <a:cubicBezTo>
                  <a:pt x="56874" y="45586"/>
                  <a:pt x="77132" y="74046"/>
                  <a:pt x="83373" y="107181"/>
                </a:cubicBezTo>
                <a:cubicBezTo>
                  <a:pt x="84596" y="119795"/>
                  <a:pt x="71833" y="123372"/>
                  <a:pt x="62487" y="1174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0"/>
          <p:cNvSpPr/>
          <p:nvPr/>
        </p:nvSpPr>
        <p:spPr>
          <a:xfrm>
            <a:off x="7158566" y="2692731"/>
            <a:ext cx="80237" cy="69179"/>
          </a:xfrm>
          <a:custGeom>
            <a:rect b="b" l="l" r="r" t="t"/>
            <a:pathLst>
              <a:path extrusionOk="0" h="138358" w="160473">
                <a:moveTo>
                  <a:pt x="141447" y="138000"/>
                </a:moveTo>
                <a:cubicBezTo>
                  <a:pt x="124042" y="134517"/>
                  <a:pt x="114572" y="98872"/>
                  <a:pt x="106293" y="84281"/>
                </a:cubicBezTo>
                <a:cubicBezTo>
                  <a:pt x="104944" y="81112"/>
                  <a:pt x="102498" y="77818"/>
                  <a:pt x="103439" y="74209"/>
                </a:cubicBezTo>
                <a:cubicBezTo>
                  <a:pt x="104756" y="68624"/>
                  <a:pt x="112972" y="67526"/>
                  <a:pt x="115701" y="72609"/>
                </a:cubicBezTo>
                <a:cubicBezTo>
                  <a:pt x="119338" y="76594"/>
                  <a:pt x="142545" y="140448"/>
                  <a:pt x="146716" y="120429"/>
                </a:cubicBezTo>
                <a:cubicBezTo>
                  <a:pt x="147719" y="112019"/>
                  <a:pt x="144959" y="103610"/>
                  <a:pt x="142388" y="95703"/>
                </a:cubicBezTo>
                <a:cubicBezTo>
                  <a:pt x="131443" y="67432"/>
                  <a:pt x="121283" y="37466"/>
                  <a:pt x="101808" y="13870"/>
                </a:cubicBezTo>
                <a:cubicBezTo>
                  <a:pt x="86379" y="24099"/>
                  <a:pt x="72362" y="36211"/>
                  <a:pt x="59191" y="49201"/>
                </a:cubicBezTo>
                <a:cubicBezTo>
                  <a:pt x="42445" y="64733"/>
                  <a:pt x="11304" y="93161"/>
                  <a:pt x="13656" y="117793"/>
                </a:cubicBezTo>
                <a:cubicBezTo>
                  <a:pt x="33883" y="102261"/>
                  <a:pt x="47682" y="80359"/>
                  <a:pt x="65463" y="62411"/>
                </a:cubicBezTo>
                <a:cubicBezTo>
                  <a:pt x="66999" y="61219"/>
                  <a:pt x="70167" y="57610"/>
                  <a:pt x="71797" y="60183"/>
                </a:cubicBezTo>
                <a:cubicBezTo>
                  <a:pt x="71170" y="68404"/>
                  <a:pt x="64522" y="75182"/>
                  <a:pt x="60225" y="81928"/>
                </a:cubicBezTo>
                <a:cubicBezTo>
                  <a:pt x="48936" y="98841"/>
                  <a:pt x="36361" y="115314"/>
                  <a:pt x="20806" y="128555"/>
                </a:cubicBezTo>
                <a:cubicBezTo>
                  <a:pt x="10113" y="137373"/>
                  <a:pt x="-800" y="125888"/>
                  <a:pt x="46" y="114341"/>
                </a:cubicBezTo>
                <a:cubicBezTo>
                  <a:pt x="3276" y="87200"/>
                  <a:pt x="23409" y="65141"/>
                  <a:pt x="42445" y="46942"/>
                </a:cubicBezTo>
                <a:cubicBezTo>
                  <a:pt x="58344" y="31096"/>
                  <a:pt x="74714" y="15815"/>
                  <a:pt x="93718" y="3735"/>
                </a:cubicBezTo>
                <a:cubicBezTo>
                  <a:pt x="100240" y="-2039"/>
                  <a:pt x="107171" y="-909"/>
                  <a:pt x="112596" y="5680"/>
                </a:cubicBezTo>
                <a:cubicBezTo>
                  <a:pt x="127555" y="23252"/>
                  <a:pt x="136618" y="44996"/>
                  <a:pt x="145618" y="66051"/>
                </a:cubicBezTo>
                <a:cubicBezTo>
                  <a:pt x="152360" y="85442"/>
                  <a:pt x="164998" y="106434"/>
                  <a:pt x="158820" y="127394"/>
                </a:cubicBezTo>
                <a:cubicBezTo>
                  <a:pt x="156500" y="134674"/>
                  <a:pt x="149130" y="139789"/>
                  <a:pt x="141447" y="1380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9" name="Google Shape;1419;p30"/>
          <p:cNvGrpSpPr/>
          <p:nvPr/>
        </p:nvGrpSpPr>
        <p:grpSpPr>
          <a:xfrm>
            <a:off x="6706248" y="2692731"/>
            <a:ext cx="741504" cy="784478"/>
            <a:chOff x="6706248" y="2692731"/>
            <a:chExt cx="741504" cy="784478"/>
          </a:xfrm>
        </p:grpSpPr>
        <p:sp>
          <p:nvSpPr>
            <p:cNvPr id="1420" name="Google Shape;1420;p30"/>
            <p:cNvSpPr/>
            <p:nvPr/>
          </p:nvSpPr>
          <p:spPr>
            <a:xfrm>
              <a:off x="6706248" y="2692731"/>
              <a:ext cx="741504" cy="784478"/>
            </a:xfrm>
            <a:custGeom>
              <a:rect b="b" l="l" r="r" t="t"/>
              <a:pathLst>
                <a:path extrusionOk="0" h="1568956" w="1483007">
                  <a:moveTo>
                    <a:pt x="1465610" y="698469"/>
                  </a:moveTo>
                  <a:cubicBezTo>
                    <a:pt x="1455920" y="692507"/>
                    <a:pt x="1446230" y="686514"/>
                    <a:pt x="1435850" y="681776"/>
                  </a:cubicBezTo>
                  <a:cubicBezTo>
                    <a:pt x="1412926" y="669131"/>
                    <a:pt x="1390128" y="656141"/>
                    <a:pt x="1365792" y="646320"/>
                  </a:cubicBezTo>
                  <a:cubicBezTo>
                    <a:pt x="1350709" y="641738"/>
                    <a:pt x="1335907" y="633015"/>
                    <a:pt x="1319694" y="634741"/>
                  </a:cubicBezTo>
                  <a:cubicBezTo>
                    <a:pt x="1312544" y="635149"/>
                    <a:pt x="1301129" y="637032"/>
                    <a:pt x="1302446" y="646539"/>
                  </a:cubicBezTo>
                  <a:cubicBezTo>
                    <a:pt x="1303889" y="652344"/>
                    <a:pt x="1309721" y="655764"/>
                    <a:pt x="1313673" y="659906"/>
                  </a:cubicBezTo>
                  <a:cubicBezTo>
                    <a:pt x="1329792" y="674842"/>
                    <a:pt x="1350050" y="684130"/>
                    <a:pt x="1368615" y="695551"/>
                  </a:cubicBezTo>
                  <a:cubicBezTo>
                    <a:pt x="1342179" y="693794"/>
                    <a:pt x="1315711" y="694516"/>
                    <a:pt x="1289212" y="694265"/>
                  </a:cubicBezTo>
                  <a:cubicBezTo>
                    <a:pt x="1241702" y="693449"/>
                    <a:pt x="1194161" y="694171"/>
                    <a:pt x="1146871" y="698909"/>
                  </a:cubicBezTo>
                  <a:cubicBezTo>
                    <a:pt x="1111497" y="701011"/>
                    <a:pt x="1076029" y="700132"/>
                    <a:pt x="1040656" y="701795"/>
                  </a:cubicBezTo>
                  <a:cubicBezTo>
                    <a:pt x="1008920" y="703615"/>
                    <a:pt x="977183" y="704933"/>
                    <a:pt x="945416" y="705278"/>
                  </a:cubicBezTo>
                  <a:cubicBezTo>
                    <a:pt x="905778" y="705718"/>
                    <a:pt x="866108" y="704619"/>
                    <a:pt x="826500" y="703113"/>
                  </a:cubicBezTo>
                  <a:cubicBezTo>
                    <a:pt x="814051" y="702580"/>
                    <a:pt x="801601" y="701984"/>
                    <a:pt x="789214" y="700509"/>
                  </a:cubicBezTo>
                  <a:cubicBezTo>
                    <a:pt x="799562" y="695645"/>
                    <a:pt x="809817" y="690437"/>
                    <a:pt x="819444" y="684726"/>
                  </a:cubicBezTo>
                  <a:cubicBezTo>
                    <a:pt x="830201" y="679392"/>
                    <a:pt x="840581" y="673085"/>
                    <a:pt x="849769" y="665429"/>
                  </a:cubicBezTo>
                  <a:cubicBezTo>
                    <a:pt x="850459" y="665115"/>
                    <a:pt x="851086" y="664707"/>
                    <a:pt x="851651" y="664173"/>
                  </a:cubicBezTo>
                  <a:cubicBezTo>
                    <a:pt x="862595" y="654101"/>
                    <a:pt x="871533" y="642335"/>
                    <a:pt x="880376" y="630442"/>
                  </a:cubicBezTo>
                  <a:cubicBezTo>
                    <a:pt x="894206" y="613216"/>
                    <a:pt x="905778" y="594232"/>
                    <a:pt x="916189" y="574747"/>
                  </a:cubicBezTo>
                  <a:cubicBezTo>
                    <a:pt x="924311" y="558117"/>
                    <a:pt x="929611" y="540294"/>
                    <a:pt x="936416" y="523099"/>
                  </a:cubicBezTo>
                  <a:cubicBezTo>
                    <a:pt x="950716" y="487203"/>
                    <a:pt x="962946" y="450491"/>
                    <a:pt x="972197" y="412963"/>
                  </a:cubicBezTo>
                  <a:cubicBezTo>
                    <a:pt x="982076" y="370729"/>
                    <a:pt x="988285" y="327804"/>
                    <a:pt x="994369" y="284911"/>
                  </a:cubicBezTo>
                  <a:cubicBezTo>
                    <a:pt x="997411" y="266461"/>
                    <a:pt x="1000358" y="247979"/>
                    <a:pt x="1002930" y="229435"/>
                  </a:cubicBezTo>
                  <a:cubicBezTo>
                    <a:pt x="1006411" y="204709"/>
                    <a:pt x="1012181" y="180266"/>
                    <a:pt x="1013216" y="155226"/>
                  </a:cubicBezTo>
                  <a:cubicBezTo>
                    <a:pt x="1012463" y="150802"/>
                    <a:pt x="1016634" y="124821"/>
                    <a:pt x="1018892" y="101665"/>
                  </a:cubicBezTo>
                  <a:cubicBezTo>
                    <a:pt x="1025603" y="117354"/>
                    <a:pt x="1033913" y="135553"/>
                    <a:pt x="1046081" y="138000"/>
                  </a:cubicBezTo>
                  <a:cubicBezTo>
                    <a:pt x="1053764" y="139789"/>
                    <a:pt x="1061133" y="134674"/>
                    <a:pt x="1063454" y="127394"/>
                  </a:cubicBezTo>
                  <a:cubicBezTo>
                    <a:pt x="1069632" y="106434"/>
                    <a:pt x="1056994" y="85442"/>
                    <a:pt x="1050252" y="66051"/>
                  </a:cubicBezTo>
                  <a:cubicBezTo>
                    <a:pt x="1041251" y="44996"/>
                    <a:pt x="1032188" y="23252"/>
                    <a:pt x="1017230" y="5680"/>
                  </a:cubicBezTo>
                  <a:cubicBezTo>
                    <a:pt x="1011805" y="-909"/>
                    <a:pt x="1004874" y="-2039"/>
                    <a:pt x="998351" y="3735"/>
                  </a:cubicBezTo>
                  <a:cubicBezTo>
                    <a:pt x="979347" y="15815"/>
                    <a:pt x="962978" y="31096"/>
                    <a:pt x="947078" y="46942"/>
                  </a:cubicBezTo>
                  <a:cubicBezTo>
                    <a:pt x="928043" y="65141"/>
                    <a:pt x="907910" y="87200"/>
                    <a:pt x="904680" y="114341"/>
                  </a:cubicBezTo>
                  <a:cubicBezTo>
                    <a:pt x="903833" y="125888"/>
                    <a:pt x="914746" y="137373"/>
                    <a:pt x="925440" y="128555"/>
                  </a:cubicBezTo>
                  <a:cubicBezTo>
                    <a:pt x="940995" y="115314"/>
                    <a:pt x="953570" y="98841"/>
                    <a:pt x="964859" y="81928"/>
                  </a:cubicBezTo>
                  <a:cubicBezTo>
                    <a:pt x="966302" y="79637"/>
                    <a:pt x="968027" y="77347"/>
                    <a:pt x="969689" y="75025"/>
                  </a:cubicBezTo>
                  <a:cubicBezTo>
                    <a:pt x="969595" y="79794"/>
                    <a:pt x="969438" y="84564"/>
                    <a:pt x="969155" y="89302"/>
                  </a:cubicBezTo>
                  <a:cubicBezTo>
                    <a:pt x="967682" y="105336"/>
                    <a:pt x="966678" y="121433"/>
                    <a:pt x="966145" y="137529"/>
                  </a:cubicBezTo>
                  <a:cubicBezTo>
                    <a:pt x="964514" y="155038"/>
                    <a:pt x="961692" y="172390"/>
                    <a:pt x="959716" y="189836"/>
                  </a:cubicBezTo>
                  <a:cubicBezTo>
                    <a:pt x="952002" y="243053"/>
                    <a:pt x="939615" y="295610"/>
                    <a:pt x="927384" y="348325"/>
                  </a:cubicBezTo>
                  <a:cubicBezTo>
                    <a:pt x="911924" y="413905"/>
                    <a:pt x="896809" y="480708"/>
                    <a:pt x="861341" y="538882"/>
                  </a:cubicBezTo>
                  <a:cubicBezTo>
                    <a:pt x="848954" y="561443"/>
                    <a:pt x="834497" y="582842"/>
                    <a:pt x="817751" y="602391"/>
                  </a:cubicBezTo>
                  <a:cubicBezTo>
                    <a:pt x="806681" y="615695"/>
                    <a:pt x="797242" y="630536"/>
                    <a:pt x="784165" y="642052"/>
                  </a:cubicBezTo>
                  <a:cubicBezTo>
                    <a:pt x="776670" y="648077"/>
                    <a:pt x="768109" y="652752"/>
                    <a:pt x="759861" y="657615"/>
                  </a:cubicBezTo>
                  <a:cubicBezTo>
                    <a:pt x="759046" y="658023"/>
                    <a:pt x="758230" y="658431"/>
                    <a:pt x="757415" y="658871"/>
                  </a:cubicBezTo>
                  <a:cubicBezTo>
                    <a:pt x="752774" y="608447"/>
                    <a:pt x="754687" y="557520"/>
                    <a:pt x="750924" y="506971"/>
                  </a:cubicBezTo>
                  <a:cubicBezTo>
                    <a:pt x="749261" y="468345"/>
                    <a:pt x="744338" y="428276"/>
                    <a:pt x="744275" y="389304"/>
                  </a:cubicBezTo>
                  <a:cubicBezTo>
                    <a:pt x="743366" y="324760"/>
                    <a:pt x="740888" y="260216"/>
                    <a:pt x="739728" y="195672"/>
                  </a:cubicBezTo>
                  <a:cubicBezTo>
                    <a:pt x="739634" y="168280"/>
                    <a:pt x="740199" y="140855"/>
                    <a:pt x="739038" y="113494"/>
                  </a:cubicBezTo>
                  <a:cubicBezTo>
                    <a:pt x="744056" y="118985"/>
                    <a:pt x="748948" y="124257"/>
                    <a:pt x="754279" y="130124"/>
                  </a:cubicBezTo>
                  <a:cubicBezTo>
                    <a:pt x="760959" y="137467"/>
                    <a:pt x="767231" y="145531"/>
                    <a:pt x="776419" y="149829"/>
                  </a:cubicBezTo>
                  <a:cubicBezTo>
                    <a:pt x="785764" y="155791"/>
                    <a:pt x="798528" y="152214"/>
                    <a:pt x="797305" y="139600"/>
                  </a:cubicBezTo>
                  <a:cubicBezTo>
                    <a:pt x="791064" y="106465"/>
                    <a:pt x="770806" y="78006"/>
                    <a:pt x="752617" y="50299"/>
                  </a:cubicBezTo>
                  <a:cubicBezTo>
                    <a:pt x="744840" y="39788"/>
                    <a:pt x="732202" y="28868"/>
                    <a:pt x="718498" y="33606"/>
                  </a:cubicBezTo>
                  <a:cubicBezTo>
                    <a:pt x="717400" y="32226"/>
                    <a:pt x="715330" y="31755"/>
                    <a:pt x="712947" y="33449"/>
                  </a:cubicBezTo>
                  <a:cubicBezTo>
                    <a:pt x="696201" y="50958"/>
                    <a:pt x="679831" y="69095"/>
                    <a:pt x="665249" y="88580"/>
                  </a:cubicBezTo>
                  <a:cubicBezTo>
                    <a:pt x="651388" y="106779"/>
                    <a:pt x="636492" y="124978"/>
                    <a:pt x="630283" y="147445"/>
                  </a:cubicBezTo>
                  <a:cubicBezTo>
                    <a:pt x="628213" y="154662"/>
                    <a:pt x="623039" y="164357"/>
                    <a:pt x="630879" y="169848"/>
                  </a:cubicBezTo>
                  <a:cubicBezTo>
                    <a:pt x="657879" y="185161"/>
                    <a:pt x="676068" y="140165"/>
                    <a:pt x="689302" y="122970"/>
                  </a:cubicBezTo>
                  <a:cubicBezTo>
                    <a:pt x="690211" y="121527"/>
                    <a:pt x="691089" y="120052"/>
                    <a:pt x="691967" y="118609"/>
                  </a:cubicBezTo>
                  <a:cubicBezTo>
                    <a:pt x="688361" y="178477"/>
                    <a:pt x="689020" y="238566"/>
                    <a:pt x="691779" y="298434"/>
                  </a:cubicBezTo>
                  <a:cubicBezTo>
                    <a:pt x="691748" y="331726"/>
                    <a:pt x="692469" y="364955"/>
                    <a:pt x="694069" y="398216"/>
                  </a:cubicBezTo>
                  <a:cubicBezTo>
                    <a:pt x="696954" y="448514"/>
                    <a:pt x="696389" y="498875"/>
                    <a:pt x="696828" y="549205"/>
                  </a:cubicBezTo>
                  <a:cubicBezTo>
                    <a:pt x="698553" y="594232"/>
                    <a:pt x="697361" y="639322"/>
                    <a:pt x="697236" y="684381"/>
                  </a:cubicBezTo>
                  <a:cubicBezTo>
                    <a:pt x="696765" y="684600"/>
                    <a:pt x="696264" y="684820"/>
                    <a:pt x="695793" y="685040"/>
                  </a:cubicBezTo>
                  <a:cubicBezTo>
                    <a:pt x="687169" y="689464"/>
                    <a:pt x="678545" y="693951"/>
                    <a:pt x="669984" y="698532"/>
                  </a:cubicBezTo>
                  <a:cubicBezTo>
                    <a:pt x="646935" y="701419"/>
                    <a:pt x="623948" y="704964"/>
                    <a:pt x="600774" y="706784"/>
                  </a:cubicBezTo>
                  <a:cubicBezTo>
                    <a:pt x="534824" y="713091"/>
                    <a:pt x="468373" y="715005"/>
                    <a:pt x="402204" y="722536"/>
                  </a:cubicBezTo>
                  <a:cubicBezTo>
                    <a:pt x="352280" y="725611"/>
                    <a:pt x="302919" y="733236"/>
                    <a:pt x="253152" y="738194"/>
                  </a:cubicBezTo>
                  <a:cubicBezTo>
                    <a:pt x="198805" y="744751"/>
                    <a:pt x="144051" y="748611"/>
                    <a:pt x="90270" y="759185"/>
                  </a:cubicBezTo>
                  <a:cubicBezTo>
                    <a:pt x="97137" y="753318"/>
                    <a:pt x="102908" y="746320"/>
                    <a:pt x="109148" y="739857"/>
                  </a:cubicBezTo>
                  <a:cubicBezTo>
                    <a:pt x="115389" y="732891"/>
                    <a:pt x="124263" y="727588"/>
                    <a:pt x="127995" y="718802"/>
                  </a:cubicBezTo>
                  <a:cubicBezTo>
                    <a:pt x="130724" y="704306"/>
                    <a:pt x="109587" y="701889"/>
                    <a:pt x="99960" y="706784"/>
                  </a:cubicBezTo>
                  <a:cubicBezTo>
                    <a:pt x="82053" y="715413"/>
                    <a:pt x="67314" y="729439"/>
                    <a:pt x="52011" y="741896"/>
                  </a:cubicBezTo>
                  <a:cubicBezTo>
                    <a:pt x="34042" y="757836"/>
                    <a:pt x="16449" y="774749"/>
                    <a:pt x="1679" y="793701"/>
                  </a:cubicBezTo>
                  <a:cubicBezTo>
                    <a:pt x="-8984" y="810958"/>
                    <a:pt x="34198" y="837786"/>
                    <a:pt x="45457" y="848894"/>
                  </a:cubicBezTo>
                  <a:cubicBezTo>
                    <a:pt x="51634" y="853820"/>
                    <a:pt x="57938" y="858621"/>
                    <a:pt x="64241" y="863359"/>
                  </a:cubicBezTo>
                  <a:cubicBezTo>
                    <a:pt x="74966" y="871016"/>
                    <a:pt x="84750" y="880931"/>
                    <a:pt x="97514" y="885041"/>
                  </a:cubicBezTo>
                  <a:cubicBezTo>
                    <a:pt x="106388" y="888336"/>
                    <a:pt x="112629" y="880711"/>
                    <a:pt x="110998" y="872176"/>
                  </a:cubicBezTo>
                  <a:cubicBezTo>
                    <a:pt x="109399" y="858966"/>
                    <a:pt x="100587" y="848329"/>
                    <a:pt x="92653" y="838194"/>
                  </a:cubicBezTo>
                  <a:cubicBezTo>
                    <a:pt x="84249" y="827997"/>
                    <a:pt x="75531" y="818018"/>
                    <a:pt x="67659" y="807381"/>
                  </a:cubicBezTo>
                  <a:cubicBezTo>
                    <a:pt x="93876" y="800949"/>
                    <a:pt x="121065" y="802486"/>
                    <a:pt x="147783" y="801200"/>
                  </a:cubicBezTo>
                  <a:cubicBezTo>
                    <a:pt x="184160" y="796023"/>
                    <a:pt x="220851" y="796838"/>
                    <a:pt x="257385" y="793324"/>
                  </a:cubicBezTo>
                  <a:cubicBezTo>
                    <a:pt x="330422" y="786515"/>
                    <a:pt x="403019" y="775376"/>
                    <a:pt x="476213" y="770042"/>
                  </a:cubicBezTo>
                  <a:cubicBezTo>
                    <a:pt x="501050" y="768285"/>
                    <a:pt x="526232" y="768348"/>
                    <a:pt x="551100" y="766057"/>
                  </a:cubicBezTo>
                  <a:cubicBezTo>
                    <a:pt x="562138" y="764708"/>
                    <a:pt x="573177" y="763515"/>
                    <a:pt x="584216" y="762386"/>
                  </a:cubicBezTo>
                  <a:cubicBezTo>
                    <a:pt x="581174" y="765555"/>
                    <a:pt x="578132" y="768755"/>
                    <a:pt x="575215" y="772050"/>
                  </a:cubicBezTo>
                  <a:cubicBezTo>
                    <a:pt x="566372" y="782279"/>
                    <a:pt x="559159" y="793732"/>
                    <a:pt x="552229" y="805279"/>
                  </a:cubicBezTo>
                  <a:cubicBezTo>
                    <a:pt x="538525" y="828467"/>
                    <a:pt x="524068" y="851279"/>
                    <a:pt x="513186" y="875942"/>
                  </a:cubicBezTo>
                  <a:cubicBezTo>
                    <a:pt x="502586" y="900197"/>
                    <a:pt x="495625" y="925801"/>
                    <a:pt x="486938" y="950778"/>
                  </a:cubicBezTo>
                  <a:cubicBezTo>
                    <a:pt x="470631" y="1001202"/>
                    <a:pt x="454732" y="1052034"/>
                    <a:pt x="445261" y="1104246"/>
                  </a:cubicBezTo>
                  <a:cubicBezTo>
                    <a:pt x="435728" y="1150152"/>
                    <a:pt x="424564" y="1195681"/>
                    <a:pt x="413525" y="1241241"/>
                  </a:cubicBezTo>
                  <a:cubicBezTo>
                    <a:pt x="407284" y="1270234"/>
                    <a:pt x="399539" y="1299196"/>
                    <a:pt x="396371" y="1328723"/>
                  </a:cubicBezTo>
                  <a:cubicBezTo>
                    <a:pt x="395117" y="1325836"/>
                    <a:pt x="393894" y="1322918"/>
                    <a:pt x="392734" y="1320031"/>
                  </a:cubicBezTo>
                  <a:cubicBezTo>
                    <a:pt x="382636" y="1294709"/>
                    <a:pt x="374670" y="1267756"/>
                    <a:pt x="359147" y="1245101"/>
                  </a:cubicBezTo>
                  <a:cubicBezTo>
                    <a:pt x="353471" y="1236723"/>
                    <a:pt x="339830" y="1227906"/>
                    <a:pt x="331927" y="1238292"/>
                  </a:cubicBezTo>
                  <a:cubicBezTo>
                    <a:pt x="322739" y="1251408"/>
                    <a:pt x="324275" y="1268509"/>
                    <a:pt x="325404" y="1283696"/>
                  </a:cubicBezTo>
                  <a:cubicBezTo>
                    <a:pt x="327160" y="1319717"/>
                    <a:pt x="333840" y="1355362"/>
                    <a:pt x="348673" y="1388372"/>
                  </a:cubicBezTo>
                  <a:cubicBezTo>
                    <a:pt x="358395" y="1407575"/>
                    <a:pt x="369872" y="1448240"/>
                    <a:pt x="390413" y="1456116"/>
                  </a:cubicBezTo>
                  <a:cubicBezTo>
                    <a:pt x="396120" y="1457873"/>
                    <a:pt x="401138" y="1454108"/>
                    <a:pt x="405246" y="1450594"/>
                  </a:cubicBezTo>
                  <a:cubicBezTo>
                    <a:pt x="427355" y="1434152"/>
                    <a:pt x="447801" y="1415451"/>
                    <a:pt x="465739" y="1394459"/>
                  </a:cubicBezTo>
                  <a:cubicBezTo>
                    <a:pt x="481011" y="1377797"/>
                    <a:pt x="499231" y="1362171"/>
                    <a:pt x="511743" y="1342968"/>
                  </a:cubicBezTo>
                  <a:cubicBezTo>
                    <a:pt x="519332" y="1331327"/>
                    <a:pt x="525604" y="1318839"/>
                    <a:pt x="532064" y="1306570"/>
                  </a:cubicBezTo>
                  <a:cubicBezTo>
                    <a:pt x="537772" y="1294207"/>
                    <a:pt x="544765" y="1281876"/>
                    <a:pt x="546992" y="1268320"/>
                  </a:cubicBezTo>
                  <a:cubicBezTo>
                    <a:pt x="548905" y="1259503"/>
                    <a:pt x="542758" y="1247580"/>
                    <a:pt x="532566" y="1252569"/>
                  </a:cubicBezTo>
                  <a:cubicBezTo>
                    <a:pt x="499074" y="1272368"/>
                    <a:pt x="473140" y="1302836"/>
                    <a:pt x="447895" y="1331923"/>
                  </a:cubicBezTo>
                  <a:cubicBezTo>
                    <a:pt x="453195" y="1298443"/>
                    <a:pt x="457209" y="1264743"/>
                    <a:pt x="463293" y="1231389"/>
                  </a:cubicBezTo>
                  <a:cubicBezTo>
                    <a:pt x="468969" y="1207291"/>
                    <a:pt x="474959" y="1182942"/>
                    <a:pt x="481858" y="1159126"/>
                  </a:cubicBezTo>
                  <a:cubicBezTo>
                    <a:pt x="498792" y="1098065"/>
                    <a:pt x="513688" y="1036345"/>
                    <a:pt x="533570" y="976162"/>
                  </a:cubicBezTo>
                  <a:cubicBezTo>
                    <a:pt x="539183" y="957555"/>
                    <a:pt x="546898" y="939607"/>
                    <a:pt x="554298" y="921345"/>
                  </a:cubicBezTo>
                  <a:cubicBezTo>
                    <a:pt x="564835" y="894737"/>
                    <a:pt x="573177" y="866842"/>
                    <a:pt x="589609" y="843089"/>
                  </a:cubicBezTo>
                  <a:cubicBezTo>
                    <a:pt x="602875" y="824200"/>
                    <a:pt x="619621" y="807978"/>
                    <a:pt x="634328" y="790155"/>
                  </a:cubicBezTo>
                  <a:cubicBezTo>
                    <a:pt x="638656" y="787174"/>
                    <a:pt x="642639" y="783723"/>
                    <a:pt x="647060" y="780899"/>
                  </a:cubicBezTo>
                  <a:cubicBezTo>
                    <a:pt x="664151" y="770701"/>
                    <a:pt x="681211" y="760409"/>
                    <a:pt x="698333" y="750211"/>
                  </a:cubicBezTo>
                  <a:cubicBezTo>
                    <a:pt x="698490" y="750745"/>
                    <a:pt x="698647" y="751278"/>
                    <a:pt x="698741" y="751811"/>
                  </a:cubicBezTo>
                  <a:cubicBezTo>
                    <a:pt x="701375" y="761131"/>
                    <a:pt x="704637" y="770324"/>
                    <a:pt x="706456" y="779832"/>
                  </a:cubicBezTo>
                  <a:cubicBezTo>
                    <a:pt x="711191" y="813029"/>
                    <a:pt x="711975" y="846541"/>
                    <a:pt x="714766" y="879989"/>
                  </a:cubicBezTo>
                  <a:cubicBezTo>
                    <a:pt x="726400" y="1001610"/>
                    <a:pt x="738066" y="1123261"/>
                    <a:pt x="747505" y="1245101"/>
                  </a:cubicBezTo>
                  <a:cubicBezTo>
                    <a:pt x="752837" y="1313191"/>
                    <a:pt x="756474" y="1381563"/>
                    <a:pt x="761555" y="1449903"/>
                  </a:cubicBezTo>
                  <a:cubicBezTo>
                    <a:pt x="761805" y="1458501"/>
                    <a:pt x="762088" y="1467193"/>
                    <a:pt x="761304" y="1475727"/>
                  </a:cubicBezTo>
                  <a:cubicBezTo>
                    <a:pt x="755973" y="1469734"/>
                    <a:pt x="751394" y="1463019"/>
                    <a:pt x="745718" y="1457309"/>
                  </a:cubicBezTo>
                  <a:cubicBezTo>
                    <a:pt x="739289" y="1450029"/>
                    <a:pt x="732986" y="1440584"/>
                    <a:pt x="724519" y="1434842"/>
                  </a:cubicBezTo>
                  <a:cubicBezTo>
                    <a:pt x="714923" y="1427060"/>
                    <a:pt x="698177" y="1425146"/>
                    <a:pt x="690117" y="1436035"/>
                  </a:cubicBezTo>
                  <a:cubicBezTo>
                    <a:pt x="682654" y="1457968"/>
                    <a:pt x="718592" y="1502963"/>
                    <a:pt x="731449" y="1520817"/>
                  </a:cubicBezTo>
                  <a:cubicBezTo>
                    <a:pt x="745592" y="1537887"/>
                    <a:pt x="757101" y="1560761"/>
                    <a:pt x="779273" y="1568260"/>
                  </a:cubicBezTo>
                  <a:cubicBezTo>
                    <a:pt x="797493" y="1572245"/>
                    <a:pt x="811981" y="1558408"/>
                    <a:pt x="822298" y="1545135"/>
                  </a:cubicBezTo>
                  <a:cubicBezTo>
                    <a:pt x="842745" y="1523359"/>
                    <a:pt x="862752" y="1501049"/>
                    <a:pt x="876676" y="1474347"/>
                  </a:cubicBezTo>
                  <a:cubicBezTo>
                    <a:pt x="882132" y="1464620"/>
                    <a:pt x="887746" y="1454014"/>
                    <a:pt x="886805" y="1442530"/>
                  </a:cubicBezTo>
                  <a:cubicBezTo>
                    <a:pt x="885927" y="1423954"/>
                    <a:pt x="874481" y="1420534"/>
                    <a:pt x="860871" y="1431924"/>
                  </a:cubicBezTo>
                  <a:cubicBezTo>
                    <a:pt x="847480" y="1442781"/>
                    <a:pt x="838323" y="1458972"/>
                    <a:pt x="823333" y="1467820"/>
                  </a:cubicBezTo>
                  <a:cubicBezTo>
                    <a:pt x="823741" y="1461827"/>
                    <a:pt x="821577" y="1453951"/>
                    <a:pt x="821577" y="1449150"/>
                  </a:cubicBezTo>
                  <a:cubicBezTo>
                    <a:pt x="819601" y="1431642"/>
                    <a:pt x="818974" y="1414007"/>
                    <a:pt x="817563" y="1396467"/>
                  </a:cubicBezTo>
                  <a:cubicBezTo>
                    <a:pt x="813862" y="1343470"/>
                    <a:pt x="811385" y="1289940"/>
                    <a:pt x="807152" y="1236817"/>
                  </a:cubicBezTo>
                  <a:cubicBezTo>
                    <a:pt x="797900" y="1144159"/>
                    <a:pt x="791252" y="1051312"/>
                    <a:pt x="784071" y="958465"/>
                  </a:cubicBezTo>
                  <a:cubicBezTo>
                    <a:pt x="779900" y="894266"/>
                    <a:pt x="768861" y="830444"/>
                    <a:pt x="770273" y="765994"/>
                  </a:cubicBezTo>
                  <a:cubicBezTo>
                    <a:pt x="770178" y="764425"/>
                    <a:pt x="770210" y="762794"/>
                    <a:pt x="770241" y="761162"/>
                  </a:cubicBezTo>
                  <a:cubicBezTo>
                    <a:pt x="771496" y="761162"/>
                    <a:pt x="772687" y="761162"/>
                    <a:pt x="773722" y="761382"/>
                  </a:cubicBezTo>
                  <a:cubicBezTo>
                    <a:pt x="793416" y="761852"/>
                    <a:pt x="812922" y="765492"/>
                    <a:pt x="832647" y="765210"/>
                  </a:cubicBezTo>
                  <a:cubicBezTo>
                    <a:pt x="872850" y="764300"/>
                    <a:pt x="913084" y="764363"/>
                    <a:pt x="953068" y="760064"/>
                  </a:cubicBezTo>
                  <a:cubicBezTo>
                    <a:pt x="991640" y="757365"/>
                    <a:pt x="1030338" y="758464"/>
                    <a:pt x="1068848" y="755043"/>
                  </a:cubicBezTo>
                  <a:cubicBezTo>
                    <a:pt x="1109647" y="752157"/>
                    <a:pt x="1150540" y="753349"/>
                    <a:pt x="1191433" y="753757"/>
                  </a:cubicBezTo>
                  <a:cubicBezTo>
                    <a:pt x="1245716" y="753443"/>
                    <a:pt x="1300000" y="754290"/>
                    <a:pt x="1354221" y="751874"/>
                  </a:cubicBezTo>
                  <a:cubicBezTo>
                    <a:pt x="1363848" y="751749"/>
                    <a:pt x="1373476" y="751623"/>
                    <a:pt x="1383103" y="751780"/>
                  </a:cubicBezTo>
                  <a:cubicBezTo>
                    <a:pt x="1372942" y="764237"/>
                    <a:pt x="1360900" y="775564"/>
                    <a:pt x="1350144" y="787739"/>
                  </a:cubicBezTo>
                  <a:cubicBezTo>
                    <a:pt x="1341614" y="797152"/>
                    <a:pt x="1334245" y="814849"/>
                    <a:pt x="1346538" y="824200"/>
                  </a:cubicBezTo>
                  <a:cubicBezTo>
                    <a:pt x="1354378" y="829063"/>
                    <a:pt x="1363817" y="824639"/>
                    <a:pt x="1371908" y="822411"/>
                  </a:cubicBezTo>
                  <a:cubicBezTo>
                    <a:pt x="1383260" y="819305"/>
                    <a:pt x="1392825" y="812370"/>
                    <a:pt x="1401919" y="805154"/>
                  </a:cubicBezTo>
                  <a:cubicBezTo>
                    <a:pt x="1410950" y="798564"/>
                    <a:pt x="1420076" y="792006"/>
                    <a:pt x="1429139" y="785417"/>
                  </a:cubicBezTo>
                  <a:cubicBezTo>
                    <a:pt x="1450307" y="771015"/>
                    <a:pt x="1479753" y="744218"/>
                    <a:pt x="1482984" y="717641"/>
                  </a:cubicBezTo>
                  <a:cubicBezTo>
                    <a:pt x="1483579" y="707318"/>
                    <a:pt x="1473011" y="703050"/>
                    <a:pt x="1465610" y="698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0"/>
            <p:cNvSpPr/>
            <p:nvPr/>
          </p:nvSpPr>
          <p:spPr>
            <a:xfrm>
              <a:off x="6706248" y="2741136"/>
              <a:ext cx="355696" cy="394508"/>
            </a:xfrm>
            <a:custGeom>
              <a:rect b="b" l="l" r="r" t="t"/>
              <a:pathLst>
                <a:path extrusionOk="0" h="789016" w="711391">
                  <a:moveTo>
                    <a:pt x="97514" y="788233"/>
                  </a:moveTo>
                  <a:cubicBezTo>
                    <a:pt x="84750" y="784122"/>
                    <a:pt x="74966" y="774207"/>
                    <a:pt x="64241" y="766551"/>
                  </a:cubicBezTo>
                  <a:cubicBezTo>
                    <a:pt x="57938" y="761813"/>
                    <a:pt x="51634" y="757012"/>
                    <a:pt x="45457" y="752086"/>
                  </a:cubicBezTo>
                  <a:cubicBezTo>
                    <a:pt x="34198" y="740978"/>
                    <a:pt x="-8984" y="714150"/>
                    <a:pt x="1679" y="696892"/>
                  </a:cubicBezTo>
                  <a:cubicBezTo>
                    <a:pt x="16449" y="677940"/>
                    <a:pt x="34042" y="661027"/>
                    <a:pt x="52011" y="645088"/>
                  </a:cubicBezTo>
                  <a:cubicBezTo>
                    <a:pt x="67314" y="632631"/>
                    <a:pt x="82053" y="618605"/>
                    <a:pt x="99960" y="609976"/>
                  </a:cubicBezTo>
                  <a:cubicBezTo>
                    <a:pt x="109587" y="605081"/>
                    <a:pt x="130724" y="607497"/>
                    <a:pt x="127995" y="621994"/>
                  </a:cubicBezTo>
                  <a:cubicBezTo>
                    <a:pt x="124263" y="630779"/>
                    <a:pt x="115389" y="636082"/>
                    <a:pt x="109148" y="643048"/>
                  </a:cubicBezTo>
                  <a:cubicBezTo>
                    <a:pt x="102908" y="649512"/>
                    <a:pt x="97137" y="656509"/>
                    <a:pt x="90270" y="662377"/>
                  </a:cubicBezTo>
                  <a:cubicBezTo>
                    <a:pt x="144051" y="651802"/>
                    <a:pt x="198805" y="647943"/>
                    <a:pt x="253152" y="641385"/>
                  </a:cubicBezTo>
                  <a:cubicBezTo>
                    <a:pt x="302919" y="636427"/>
                    <a:pt x="352280" y="628802"/>
                    <a:pt x="402204" y="625727"/>
                  </a:cubicBezTo>
                  <a:cubicBezTo>
                    <a:pt x="468373" y="618197"/>
                    <a:pt x="534824" y="616283"/>
                    <a:pt x="600774" y="609976"/>
                  </a:cubicBezTo>
                  <a:cubicBezTo>
                    <a:pt x="624325" y="608125"/>
                    <a:pt x="647688" y="604485"/>
                    <a:pt x="671113" y="601567"/>
                  </a:cubicBezTo>
                  <a:cubicBezTo>
                    <a:pt x="679769" y="600155"/>
                    <a:pt x="689082" y="601786"/>
                    <a:pt x="697204" y="599119"/>
                  </a:cubicBezTo>
                  <a:cubicBezTo>
                    <a:pt x="697110" y="550201"/>
                    <a:pt x="698710" y="501283"/>
                    <a:pt x="696828" y="452397"/>
                  </a:cubicBezTo>
                  <a:cubicBezTo>
                    <a:pt x="696389" y="402067"/>
                    <a:pt x="696954" y="351706"/>
                    <a:pt x="694069" y="301407"/>
                  </a:cubicBezTo>
                  <a:cubicBezTo>
                    <a:pt x="692469" y="268147"/>
                    <a:pt x="691748" y="234918"/>
                    <a:pt x="691779" y="201626"/>
                  </a:cubicBezTo>
                  <a:cubicBezTo>
                    <a:pt x="688769" y="135921"/>
                    <a:pt x="688204" y="69965"/>
                    <a:pt x="693096" y="4323"/>
                  </a:cubicBezTo>
                  <a:cubicBezTo>
                    <a:pt x="693222" y="3350"/>
                    <a:pt x="693567" y="2377"/>
                    <a:pt x="694037" y="1530"/>
                  </a:cubicBezTo>
                  <a:cubicBezTo>
                    <a:pt x="695197" y="-415"/>
                    <a:pt x="697863" y="-478"/>
                    <a:pt x="699243" y="1185"/>
                  </a:cubicBezTo>
                  <a:cubicBezTo>
                    <a:pt x="701250" y="4134"/>
                    <a:pt x="700779" y="8088"/>
                    <a:pt x="701030" y="11508"/>
                  </a:cubicBezTo>
                  <a:cubicBezTo>
                    <a:pt x="701156" y="56724"/>
                    <a:pt x="700278" y="102002"/>
                    <a:pt x="701877" y="147217"/>
                  </a:cubicBezTo>
                  <a:cubicBezTo>
                    <a:pt x="705452" y="196919"/>
                    <a:pt x="704323" y="246779"/>
                    <a:pt x="707177" y="296544"/>
                  </a:cubicBezTo>
                  <a:cubicBezTo>
                    <a:pt x="710971" y="354687"/>
                    <a:pt x="709372" y="412986"/>
                    <a:pt x="711003" y="471192"/>
                  </a:cubicBezTo>
                  <a:cubicBezTo>
                    <a:pt x="711410" y="496200"/>
                    <a:pt x="711504" y="521208"/>
                    <a:pt x="711254" y="546248"/>
                  </a:cubicBezTo>
                  <a:cubicBezTo>
                    <a:pt x="711003" y="562595"/>
                    <a:pt x="710720" y="578912"/>
                    <a:pt x="710815" y="595260"/>
                  </a:cubicBezTo>
                  <a:cubicBezTo>
                    <a:pt x="711160" y="600217"/>
                    <a:pt x="710752" y="605740"/>
                    <a:pt x="706675" y="609160"/>
                  </a:cubicBezTo>
                  <a:cubicBezTo>
                    <a:pt x="700874" y="613961"/>
                    <a:pt x="692783" y="614086"/>
                    <a:pt x="685601" y="614369"/>
                  </a:cubicBezTo>
                  <a:cubicBezTo>
                    <a:pt x="674594" y="614463"/>
                    <a:pt x="663775" y="616314"/>
                    <a:pt x="652893" y="617758"/>
                  </a:cubicBezTo>
                  <a:cubicBezTo>
                    <a:pt x="602373" y="624974"/>
                    <a:pt x="550943" y="627579"/>
                    <a:pt x="500234" y="631250"/>
                  </a:cubicBezTo>
                  <a:cubicBezTo>
                    <a:pt x="448115" y="634450"/>
                    <a:pt x="396214" y="639942"/>
                    <a:pt x="344220" y="644397"/>
                  </a:cubicBezTo>
                  <a:cubicBezTo>
                    <a:pt x="302606" y="650328"/>
                    <a:pt x="260803" y="654093"/>
                    <a:pt x="219095" y="658956"/>
                  </a:cubicBezTo>
                  <a:cubicBezTo>
                    <a:pt x="194227" y="662126"/>
                    <a:pt x="169233" y="664228"/>
                    <a:pt x="144334" y="667177"/>
                  </a:cubicBezTo>
                  <a:cubicBezTo>
                    <a:pt x="115640" y="670660"/>
                    <a:pt x="87353" y="677940"/>
                    <a:pt x="58784" y="681643"/>
                  </a:cubicBezTo>
                  <a:cubicBezTo>
                    <a:pt x="54049" y="681141"/>
                    <a:pt x="51384" y="675461"/>
                    <a:pt x="53798" y="671413"/>
                  </a:cubicBezTo>
                  <a:cubicBezTo>
                    <a:pt x="56401" y="667523"/>
                    <a:pt x="63551" y="665577"/>
                    <a:pt x="66813" y="662816"/>
                  </a:cubicBezTo>
                  <a:cubicBezTo>
                    <a:pt x="84405" y="651991"/>
                    <a:pt x="96698" y="635204"/>
                    <a:pt x="111782" y="621397"/>
                  </a:cubicBezTo>
                  <a:cubicBezTo>
                    <a:pt x="105542" y="620801"/>
                    <a:pt x="100305" y="625351"/>
                    <a:pt x="95162" y="628300"/>
                  </a:cubicBezTo>
                  <a:cubicBezTo>
                    <a:pt x="88796" y="632693"/>
                    <a:pt x="82712" y="637463"/>
                    <a:pt x="76722" y="642295"/>
                  </a:cubicBezTo>
                  <a:cubicBezTo>
                    <a:pt x="53422" y="660902"/>
                    <a:pt x="32536" y="680701"/>
                    <a:pt x="13658" y="703544"/>
                  </a:cubicBezTo>
                  <a:cubicBezTo>
                    <a:pt x="20965" y="715813"/>
                    <a:pt x="33759" y="723720"/>
                    <a:pt x="44077" y="733322"/>
                  </a:cubicBezTo>
                  <a:cubicBezTo>
                    <a:pt x="61105" y="747128"/>
                    <a:pt x="78259" y="761060"/>
                    <a:pt x="96573" y="773109"/>
                  </a:cubicBezTo>
                  <a:cubicBezTo>
                    <a:pt x="87918" y="752054"/>
                    <a:pt x="69133" y="737024"/>
                    <a:pt x="56464" y="718417"/>
                  </a:cubicBezTo>
                  <a:cubicBezTo>
                    <a:pt x="40470" y="699685"/>
                    <a:pt x="69541" y="695292"/>
                    <a:pt x="82900" y="694037"/>
                  </a:cubicBezTo>
                  <a:cubicBezTo>
                    <a:pt x="112441" y="689769"/>
                    <a:pt x="142452" y="692876"/>
                    <a:pt x="171961" y="688012"/>
                  </a:cubicBezTo>
                  <a:cubicBezTo>
                    <a:pt x="192533" y="685471"/>
                    <a:pt x="213356" y="686161"/>
                    <a:pt x="233991" y="684780"/>
                  </a:cubicBezTo>
                  <a:cubicBezTo>
                    <a:pt x="258326" y="682992"/>
                    <a:pt x="282536" y="679917"/>
                    <a:pt x="306839" y="677909"/>
                  </a:cubicBezTo>
                  <a:cubicBezTo>
                    <a:pt x="356262" y="671602"/>
                    <a:pt x="405716" y="665640"/>
                    <a:pt x="455359" y="661153"/>
                  </a:cubicBezTo>
                  <a:cubicBezTo>
                    <a:pt x="498949" y="657607"/>
                    <a:pt x="542758" y="657607"/>
                    <a:pt x="586160" y="651614"/>
                  </a:cubicBezTo>
                  <a:cubicBezTo>
                    <a:pt x="610307" y="649104"/>
                    <a:pt x="636022" y="648319"/>
                    <a:pt x="659510" y="643330"/>
                  </a:cubicBezTo>
                  <a:cubicBezTo>
                    <a:pt x="671615" y="640475"/>
                    <a:pt x="683971" y="638969"/>
                    <a:pt x="696389" y="639063"/>
                  </a:cubicBezTo>
                  <a:cubicBezTo>
                    <a:pt x="700121" y="638875"/>
                    <a:pt x="703226" y="642295"/>
                    <a:pt x="703226" y="645872"/>
                  </a:cubicBezTo>
                  <a:cubicBezTo>
                    <a:pt x="702598" y="655505"/>
                    <a:pt x="690964" y="652116"/>
                    <a:pt x="684410" y="653120"/>
                  </a:cubicBezTo>
                  <a:cubicBezTo>
                    <a:pt x="663650" y="655442"/>
                    <a:pt x="643360" y="661310"/>
                    <a:pt x="622380" y="662126"/>
                  </a:cubicBezTo>
                  <a:cubicBezTo>
                    <a:pt x="598578" y="664102"/>
                    <a:pt x="574808" y="666330"/>
                    <a:pt x="551100" y="669248"/>
                  </a:cubicBezTo>
                  <a:cubicBezTo>
                    <a:pt x="526232" y="671539"/>
                    <a:pt x="501050" y="671476"/>
                    <a:pt x="476213" y="673233"/>
                  </a:cubicBezTo>
                  <a:cubicBezTo>
                    <a:pt x="403019" y="678568"/>
                    <a:pt x="330422" y="689707"/>
                    <a:pt x="257385" y="696516"/>
                  </a:cubicBezTo>
                  <a:cubicBezTo>
                    <a:pt x="220851" y="700030"/>
                    <a:pt x="184160" y="699214"/>
                    <a:pt x="147783" y="704391"/>
                  </a:cubicBezTo>
                  <a:cubicBezTo>
                    <a:pt x="121065" y="705678"/>
                    <a:pt x="93876" y="704140"/>
                    <a:pt x="67659" y="710573"/>
                  </a:cubicBezTo>
                  <a:cubicBezTo>
                    <a:pt x="75531" y="721210"/>
                    <a:pt x="84249" y="731188"/>
                    <a:pt x="92653" y="741386"/>
                  </a:cubicBezTo>
                  <a:cubicBezTo>
                    <a:pt x="100587" y="751521"/>
                    <a:pt x="109399" y="762158"/>
                    <a:pt x="110998" y="775368"/>
                  </a:cubicBezTo>
                  <a:cubicBezTo>
                    <a:pt x="112629" y="783903"/>
                    <a:pt x="106388" y="791527"/>
                    <a:pt x="97514" y="788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0"/>
            <p:cNvSpPr/>
            <p:nvPr/>
          </p:nvSpPr>
          <p:spPr>
            <a:xfrm>
              <a:off x="7054788" y="3062962"/>
              <a:ext cx="39315" cy="375421"/>
            </a:xfrm>
            <a:custGeom>
              <a:rect b="b" l="l" r="r" t="t"/>
              <a:pathLst>
                <a:path extrusionOk="0" h="750842" w="78631">
                  <a:moveTo>
                    <a:pt x="67644" y="750579"/>
                  </a:moveTo>
                  <a:cubicBezTo>
                    <a:pt x="64006" y="749574"/>
                    <a:pt x="61967" y="745778"/>
                    <a:pt x="62877" y="742169"/>
                  </a:cubicBezTo>
                  <a:cubicBezTo>
                    <a:pt x="63285" y="740600"/>
                    <a:pt x="63692" y="739000"/>
                    <a:pt x="64037" y="737431"/>
                  </a:cubicBezTo>
                  <a:cubicBezTo>
                    <a:pt x="65103" y="728175"/>
                    <a:pt x="64758" y="718761"/>
                    <a:pt x="64476" y="709442"/>
                  </a:cubicBezTo>
                  <a:cubicBezTo>
                    <a:pt x="59396" y="641102"/>
                    <a:pt x="55758" y="572729"/>
                    <a:pt x="50427" y="504640"/>
                  </a:cubicBezTo>
                  <a:cubicBezTo>
                    <a:pt x="40988" y="382800"/>
                    <a:pt x="29322" y="261148"/>
                    <a:pt x="17688" y="139528"/>
                  </a:cubicBezTo>
                  <a:cubicBezTo>
                    <a:pt x="14897" y="106080"/>
                    <a:pt x="14113" y="72568"/>
                    <a:pt x="9377" y="39371"/>
                  </a:cubicBezTo>
                  <a:cubicBezTo>
                    <a:pt x="7558" y="29863"/>
                    <a:pt x="4297" y="20669"/>
                    <a:pt x="1663" y="11350"/>
                  </a:cubicBezTo>
                  <a:cubicBezTo>
                    <a:pt x="942" y="8213"/>
                    <a:pt x="-564" y="5012"/>
                    <a:pt x="220" y="1811"/>
                  </a:cubicBezTo>
                  <a:cubicBezTo>
                    <a:pt x="659" y="337"/>
                    <a:pt x="2478" y="-510"/>
                    <a:pt x="3827" y="337"/>
                  </a:cubicBezTo>
                  <a:cubicBezTo>
                    <a:pt x="5112" y="996"/>
                    <a:pt x="5928" y="2125"/>
                    <a:pt x="6680" y="3318"/>
                  </a:cubicBezTo>
                  <a:cubicBezTo>
                    <a:pt x="9597" y="4824"/>
                    <a:pt x="11510" y="7742"/>
                    <a:pt x="14614" y="8840"/>
                  </a:cubicBezTo>
                  <a:cubicBezTo>
                    <a:pt x="15085" y="8997"/>
                    <a:pt x="15524" y="9122"/>
                    <a:pt x="15994" y="9248"/>
                  </a:cubicBezTo>
                  <a:cubicBezTo>
                    <a:pt x="17060" y="9562"/>
                    <a:pt x="16621" y="11193"/>
                    <a:pt x="15555" y="10911"/>
                  </a:cubicBezTo>
                  <a:cubicBezTo>
                    <a:pt x="12796" y="10346"/>
                    <a:pt x="10538" y="8558"/>
                    <a:pt x="8531" y="6706"/>
                  </a:cubicBezTo>
                  <a:cubicBezTo>
                    <a:pt x="17782" y="25376"/>
                    <a:pt x="22517" y="45678"/>
                    <a:pt x="23897" y="66418"/>
                  </a:cubicBezTo>
                  <a:cubicBezTo>
                    <a:pt x="26531" y="90014"/>
                    <a:pt x="28224" y="113673"/>
                    <a:pt x="30137" y="137332"/>
                  </a:cubicBezTo>
                  <a:cubicBezTo>
                    <a:pt x="41929" y="248189"/>
                    <a:pt x="51838" y="359267"/>
                    <a:pt x="61434" y="470344"/>
                  </a:cubicBezTo>
                  <a:cubicBezTo>
                    <a:pt x="66703" y="538339"/>
                    <a:pt x="71375" y="606429"/>
                    <a:pt x="75515" y="674362"/>
                  </a:cubicBezTo>
                  <a:cubicBezTo>
                    <a:pt x="75076" y="686725"/>
                    <a:pt x="86710" y="755630"/>
                    <a:pt x="67644" y="7505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7086497" y="3067018"/>
              <a:ext cx="31442" cy="363750"/>
            </a:xfrm>
            <a:custGeom>
              <a:rect b="b" l="l" r="r" t="t"/>
              <a:pathLst>
                <a:path extrusionOk="0" h="727499" w="62884">
                  <a:moveTo>
                    <a:pt x="54872" y="727500"/>
                  </a:moveTo>
                  <a:cubicBezTo>
                    <a:pt x="50231" y="726904"/>
                    <a:pt x="48443" y="722228"/>
                    <a:pt x="49133" y="718055"/>
                  </a:cubicBezTo>
                  <a:cubicBezTo>
                    <a:pt x="46279" y="692263"/>
                    <a:pt x="44680" y="666376"/>
                    <a:pt x="42955" y="640489"/>
                  </a:cubicBezTo>
                  <a:cubicBezTo>
                    <a:pt x="38314" y="567881"/>
                    <a:pt x="34739" y="495336"/>
                    <a:pt x="26930" y="423042"/>
                  </a:cubicBezTo>
                  <a:cubicBezTo>
                    <a:pt x="18777" y="334180"/>
                    <a:pt x="14136" y="244973"/>
                    <a:pt x="6766" y="156080"/>
                  </a:cubicBezTo>
                  <a:cubicBezTo>
                    <a:pt x="3630" y="105499"/>
                    <a:pt x="-5088" y="54196"/>
                    <a:pt x="4069" y="3804"/>
                  </a:cubicBezTo>
                  <a:cubicBezTo>
                    <a:pt x="4414" y="1795"/>
                    <a:pt x="6578" y="-1593"/>
                    <a:pt x="8522" y="854"/>
                  </a:cubicBezTo>
                  <a:cubicBezTo>
                    <a:pt x="10655" y="5937"/>
                    <a:pt x="9432" y="11962"/>
                    <a:pt x="9777" y="17422"/>
                  </a:cubicBezTo>
                  <a:cubicBezTo>
                    <a:pt x="8365" y="81872"/>
                    <a:pt x="19404" y="145694"/>
                    <a:pt x="23575" y="209893"/>
                  </a:cubicBezTo>
                  <a:cubicBezTo>
                    <a:pt x="30756" y="302739"/>
                    <a:pt x="37405" y="395586"/>
                    <a:pt x="46656" y="488245"/>
                  </a:cubicBezTo>
                  <a:cubicBezTo>
                    <a:pt x="50889" y="541367"/>
                    <a:pt x="53367" y="594898"/>
                    <a:pt x="57067" y="647895"/>
                  </a:cubicBezTo>
                  <a:cubicBezTo>
                    <a:pt x="58478" y="665435"/>
                    <a:pt x="59105" y="683069"/>
                    <a:pt x="61081" y="700578"/>
                  </a:cubicBezTo>
                  <a:cubicBezTo>
                    <a:pt x="61050" y="709144"/>
                    <a:pt x="67980" y="727531"/>
                    <a:pt x="54872" y="727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7085959" y="3061730"/>
              <a:ext cx="320521" cy="13614"/>
            </a:xfrm>
            <a:custGeom>
              <a:rect b="b" l="l" r="r" t="t"/>
              <a:pathLst>
                <a:path extrusionOk="0" h="27228" w="641042">
                  <a:moveTo>
                    <a:pt x="73225" y="27213"/>
                  </a:moveTo>
                  <a:cubicBezTo>
                    <a:pt x="53500" y="27495"/>
                    <a:pt x="33994" y="23855"/>
                    <a:pt x="14300" y="23385"/>
                  </a:cubicBezTo>
                  <a:cubicBezTo>
                    <a:pt x="9471" y="22443"/>
                    <a:pt x="847" y="25267"/>
                    <a:pt x="0" y="18678"/>
                  </a:cubicBezTo>
                  <a:cubicBezTo>
                    <a:pt x="0" y="16639"/>
                    <a:pt x="1568" y="14850"/>
                    <a:pt x="3575" y="14568"/>
                  </a:cubicBezTo>
                  <a:cubicBezTo>
                    <a:pt x="31893" y="12026"/>
                    <a:pt x="59772" y="17360"/>
                    <a:pt x="87901" y="15227"/>
                  </a:cubicBezTo>
                  <a:cubicBezTo>
                    <a:pt x="122616" y="13407"/>
                    <a:pt x="157237" y="13250"/>
                    <a:pt x="191670" y="9265"/>
                  </a:cubicBezTo>
                  <a:cubicBezTo>
                    <a:pt x="224472" y="6504"/>
                    <a:pt x="258749" y="7351"/>
                    <a:pt x="291300" y="4966"/>
                  </a:cubicBezTo>
                  <a:cubicBezTo>
                    <a:pt x="345458" y="165"/>
                    <a:pt x="399742" y="2393"/>
                    <a:pt x="454025" y="2299"/>
                  </a:cubicBezTo>
                  <a:cubicBezTo>
                    <a:pt x="488270" y="1860"/>
                    <a:pt x="522515" y="2236"/>
                    <a:pt x="556759" y="1671"/>
                  </a:cubicBezTo>
                  <a:cubicBezTo>
                    <a:pt x="582913" y="667"/>
                    <a:pt x="609162" y="-807"/>
                    <a:pt x="635315" y="542"/>
                  </a:cubicBezTo>
                  <a:cubicBezTo>
                    <a:pt x="643218" y="1514"/>
                    <a:pt x="642967" y="14066"/>
                    <a:pt x="634406" y="14066"/>
                  </a:cubicBezTo>
                  <a:cubicBezTo>
                    <a:pt x="621204" y="13532"/>
                    <a:pt x="608001" y="13689"/>
                    <a:pt x="594799" y="13877"/>
                  </a:cubicBezTo>
                  <a:cubicBezTo>
                    <a:pt x="540578" y="16293"/>
                    <a:pt x="486294" y="15446"/>
                    <a:pt x="432011" y="15760"/>
                  </a:cubicBezTo>
                  <a:cubicBezTo>
                    <a:pt x="391118" y="15352"/>
                    <a:pt x="350225" y="14160"/>
                    <a:pt x="309426" y="17046"/>
                  </a:cubicBezTo>
                  <a:cubicBezTo>
                    <a:pt x="270916" y="20467"/>
                    <a:pt x="232218" y="19368"/>
                    <a:pt x="193646" y="22067"/>
                  </a:cubicBezTo>
                  <a:cubicBezTo>
                    <a:pt x="153662" y="26366"/>
                    <a:pt x="113428" y="26303"/>
                    <a:pt x="73225" y="27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7071005" y="2742137"/>
              <a:ext cx="376747" cy="363792"/>
            </a:xfrm>
            <a:custGeom>
              <a:rect b="b" l="l" r="r" t="t"/>
              <a:pathLst>
                <a:path extrusionOk="0" h="727583" w="753494">
                  <a:moveTo>
                    <a:pt x="617025" y="725390"/>
                  </a:moveTo>
                  <a:cubicBezTo>
                    <a:pt x="604732" y="716040"/>
                    <a:pt x="612102" y="698342"/>
                    <a:pt x="620631" y="688929"/>
                  </a:cubicBezTo>
                  <a:cubicBezTo>
                    <a:pt x="632391" y="675625"/>
                    <a:pt x="645719" y="663325"/>
                    <a:pt x="656413" y="649456"/>
                  </a:cubicBezTo>
                  <a:cubicBezTo>
                    <a:pt x="658639" y="646538"/>
                    <a:pt x="663092" y="645910"/>
                    <a:pt x="665946" y="648232"/>
                  </a:cubicBezTo>
                  <a:cubicBezTo>
                    <a:pt x="673159" y="654508"/>
                    <a:pt x="663563" y="661850"/>
                    <a:pt x="659674" y="666996"/>
                  </a:cubicBezTo>
                  <a:cubicBezTo>
                    <a:pt x="653904" y="673648"/>
                    <a:pt x="647758" y="679924"/>
                    <a:pt x="641736" y="686325"/>
                  </a:cubicBezTo>
                  <a:cubicBezTo>
                    <a:pt x="635245" y="694044"/>
                    <a:pt x="622795" y="702704"/>
                    <a:pt x="624551" y="713906"/>
                  </a:cubicBezTo>
                  <a:lnTo>
                    <a:pt x="624551" y="713906"/>
                  </a:lnTo>
                  <a:cubicBezTo>
                    <a:pt x="647036" y="711772"/>
                    <a:pt x="663500" y="695205"/>
                    <a:pt x="681250" y="682967"/>
                  </a:cubicBezTo>
                  <a:cubicBezTo>
                    <a:pt x="697557" y="671232"/>
                    <a:pt x="714585" y="659967"/>
                    <a:pt x="726564" y="643526"/>
                  </a:cubicBezTo>
                  <a:cubicBezTo>
                    <a:pt x="731927" y="635838"/>
                    <a:pt x="738795" y="627774"/>
                    <a:pt x="739673" y="618141"/>
                  </a:cubicBezTo>
                  <a:cubicBezTo>
                    <a:pt x="713926" y="601385"/>
                    <a:pt x="686424" y="587297"/>
                    <a:pt x="659141" y="573239"/>
                  </a:cubicBezTo>
                  <a:cubicBezTo>
                    <a:pt x="643555" y="564893"/>
                    <a:pt x="627280" y="558335"/>
                    <a:pt x="610534" y="552875"/>
                  </a:cubicBezTo>
                  <a:cubicBezTo>
                    <a:pt x="604450" y="550710"/>
                    <a:pt x="598178" y="548639"/>
                    <a:pt x="591655" y="549455"/>
                  </a:cubicBezTo>
                  <a:cubicBezTo>
                    <a:pt x="612886" y="568564"/>
                    <a:pt x="639604" y="580237"/>
                    <a:pt x="663657" y="595298"/>
                  </a:cubicBezTo>
                  <a:cubicBezTo>
                    <a:pt x="666856" y="597086"/>
                    <a:pt x="671120" y="598781"/>
                    <a:pt x="672124" y="602672"/>
                  </a:cubicBezTo>
                  <a:cubicBezTo>
                    <a:pt x="673253" y="610673"/>
                    <a:pt x="666887" y="612242"/>
                    <a:pt x="660113" y="610893"/>
                  </a:cubicBezTo>
                  <a:cubicBezTo>
                    <a:pt x="652806" y="610453"/>
                    <a:pt x="645437" y="610516"/>
                    <a:pt x="638130" y="610297"/>
                  </a:cubicBezTo>
                  <a:cubicBezTo>
                    <a:pt x="600279" y="608194"/>
                    <a:pt x="562271" y="609355"/>
                    <a:pt x="524389" y="608822"/>
                  </a:cubicBezTo>
                  <a:cubicBezTo>
                    <a:pt x="485534" y="608226"/>
                    <a:pt x="446836" y="611332"/>
                    <a:pt x="408138" y="614250"/>
                  </a:cubicBezTo>
                  <a:cubicBezTo>
                    <a:pt x="360566" y="615474"/>
                    <a:pt x="312962" y="616007"/>
                    <a:pt x="265420" y="618863"/>
                  </a:cubicBezTo>
                  <a:cubicBezTo>
                    <a:pt x="202450" y="621279"/>
                    <a:pt x="139386" y="620118"/>
                    <a:pt x="76478" y="616949"/>
                  </a:cubicBezTo>
                  <a:cubicBezTo>
                    <a:pt x="52739" y="614784"/>
                    <a:pt x="20846" y="615442"/>
                    <a:pt x="17083" y="585194"/>
                  </a:cubicBezTo>
                  <a:cubicBezTo>
                    <a:pt x="14010" y="559119"/>
                    <a:pt x="11439" y="532856"/>
                    <a:pt x="11094" y="506562"/>
                  </a:cubicBezTo>
                  <a:cubicBezTo>
                    <a:pt x="11000" y="446630"/>
                    <a:pt x="7017" y="386856"/>
                    <a:pt x="2658" y="327112"/>
                  </a:cubicBezTo>
                  <a:cubicBezTo>
                    <a:pt x="1278" y="287074"/>
                    <a:pt x="933" y="247036"/>
                    <a:pt x="933" y="206998"/>
                  </a:cubicBezTo>
                  <a:cubicBezTo>
                    <a:pt x="-447" y="152338"/>
                    <a:pt x="-572" y="97710"/>
                    <a:pt x="2470" y="43081"/>
                  </a:cubicBezTo>
                  <a:cubicBezTo>
                    <a:pt x="3034" y="30530"/>
                    <a:pt x="2909" y="17916"/>
                    <a:pt x="4634" y="5428"/>
                  </a:cubicBezTo>
                  <a:cubicBezTo>
                    <a:pt x="5010" y="3702"/>
                    <a:pt x="5041" y="1662"/>
                    <a:pt x="6421" y="376"/>
                  </a:cubicBezTo>
                  <a:cubicBezTo>
                    <a:pt x="7174" y="-377"/>
                    <a:pt x="8365" y="94"/>
                    <a:pt x="8648" y="972"/>
                  </a:cubicBezTo>
                  <a:cubicBezTo>
                    <a:pt x="8836" y="1631"/>
                    <a:pt x="8867" y="2070"/>
                    <a:pt x="8898" y="2729"/>
                  </a:cubicBezTo>
                  <a:cubicBezTo>
                    <a:pt x="10843" y="34044"/>
                    <a:pt x="10121" y="65485"/>
                    <a:pt x="10216" y="96863"/>
                  </a:cubicBezTo>
                  <a:cubicBezTo>
                    <a:pt x="11376" y="161407"/>
                    <a:pt x="13853" y="225951"/>
                    <a:pt x="14763" y="290495"/>
                  </a:cubicBezTo>
                  <a:cubicBezTo>
                    <a:pt x="14825" y="329466"/>
                    <a:pt x="19749" y="369535"/>
                    <a:pt x="21411" y="408161"/>
                  </a:cubicBezTo>
                  <a:cubicBezTo>
                    <a:pt x="25707" y="466084"/>
                    <a:pt x="22571" y="524510"/>
                    <a:pt x="30380" y="582119"/>
                  </a:cubicBezTo>
                  <a:cubicBezTo>
                    <a:pt x="32606" y="594702"/>
                    <a:pt x="37749" y="597934"/>
                    <a:pt x="49917" y="600350"/>
                  </a:cubicBezTo>
                  <a:cubicBezTo>
                    <a:pt x="65471" y="602923"/>
                    <a:pt x="81245" y="603644"/>
                    <a:pt x="96988" y="604303"/>
                  </a:cubicBezTo>
                  <a:cubicBezTo>
                    <a:pt x="136595" y="605809"/>
                    <a:pt x="176265" y="606908"/>
                    <a:pt x="215904" y="606468"/>
                  </a:cubicBezTo>
                  <a:cubicBezTo>
                    <a:pt x="247671" y="606123"/>
                    <a:pt x="279407" y="604805"/>
                    <a:pt x="311143" y="602986"/>
                  </a:cubicBezTo>
                  <a:cubicBezTo>
                    <a:pt x="346517" y="601322"/>
                    <a:pt x="381984" y="602201"/>
                    <a:pt x="417358" y="600099"/>
                  </a:cubicBezTo>
                  <a:cubicBezTo>
                    <a:pt x="464648" y="595361"/>
                    <a:pt x="512190" y="594639"/>
                    <a:pt x="559700" y="595455"/>
                  </a:cubicBezTo>
                  <a:cubicBezTo>
                    <a:pt x="586198" y="595706"/>
                    <a:pt x="612666" y="594984"/>
                    <a:pt x="639102" y="596741"/>
                  </a:cubicBezTo>
                  <a:cubicBezTo>
                    <a:pt x="620537" y="585320"/>
                    <a:pt x="600279" y="576032"/>
                    <a:pt x="584160" y="561096"/>
                  </a:cubicBezTo>
                  <a:cubicBezTo>
                    <a:pt x="580209" y="556954"/>
                    <a:pt x="574376" y="553534"/>
                    <a:pt x="572933" y="547729"/>
                  </a:cubicBezTo>
                  <a:cubicBezTo>
                    <a:pt x="571616" y="538222"/>
                    <a:pt x="583031" y="536339"/>
                    <a:pt x="590181" y="535931"/>
                  </a:cubicBezTo>
                  <a:cubicBezTo>
                    <a:pt x="606394" y="534206"/>
                    <a:pt x="621196" y="542929"/>
                    <a:pt x="636280" y="547510"/>
                  </a:cubicBezTo>
                  <a:cubicBezTo>
                    <a:pt x="660615" y="557331"/>
                    <a:pt x="683413" y="570321"/>
                    <a:pt x="706337" y="582966"/>
                  </a:cubicBezTo>
                  <a:cubicBezTo>
                    <a:pt x="716717" y="587705"/>
                    <a:pt x="726407" y="593698"/>
                    <a:pt x="736098" y="599659"/>
                  </a:cubicBezTo>
                  <a:cubicBezTo>
                    <a:pt x="743499" y="604241"/>
                    <a:pt x="754067" y="608508"/>
                    <a:pt x="753471" y="618831"/>
                  </a:cubicBezTo>
                  <a:cubicBezTo>
                    <a:pt x="750241" y="645408"/>
                    <a:pt x="720794" y="672205"/>
                    <a:pt x="699626" y="686607"/>
                  </a:cubicBezTo>
                  <a:cubicBezTo>
                    <a:pt x="690563" y="693197"/>
                    <a:pt x="681438" y="699754"/>
                    <a:pt x="672406" y="706344"/>
                  </a:cubicBezTo>
                  <a:cubicBezTo>
                    <a:pt x="663312" y="713561"/>
                    <a:pt x="653747" y="720495"/>
                    <a:pt x="642395" y="723602"/>
                  </a:cubicBezTo>
                  <a:cubicBezTo>
                    <a:pt x="634304" y="725829"/>
                    <a:pt x="624865" y="730254"/>
                    <a:pt x="617025" y="725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0"/>
            <p:cNvSpPr/>
            <p:nvPr/>
          </p:nvSpPr>
          <p:spPr>
            <a:xfrm>
              <a:off x="6713094" y="2712539"/>
              <a:ext cx="727763" cy="757695"/>
            </a:xfrm>
            <a:custGeom>
              <a:rect b="b" l="l" r="r" t="t"/>
              <a:pathLst>
                <a:path extrusionOk="0" h="1515390" w="1455527">
                  <a:moveTo>
                    <a:pt x="1455527" y="677303"/>
                  </a:moveTo>
                  <a:cubicBezTo>
                    <a:pt x="1454618" y="686936"/>
                    <a:pt x="1447750" y="695000"/>
                    <a:pt x="1442388" y="702688"/>
                  </a:cubicBezTo>
                  <a:cubicBezTo>
                    <a:pt x="1430377" y="719161"/>
                    <a:pt x="1413349" y="730426"/>
                    <a:pt x="1397073" y="742129"/>
                  </a:cubicBezTo>
                  <a:cubicBezTo>
                    <a:pt x="1379323" y="754367"/>
                    <a:pt x="1362891" y="770934"/>
                    <a:pt x="1340375" y="773068"/>
                  </a:cubicBezTo>
                  <a:cubicBezTo>
                    <a:pt x="1338587" y="761866"/>
                    <a:pt x="1351037" y="753206"/>
                    <a:pt x="1357560" y="745487"/>
                  </a:cubicBezTo>
                  <a:cubicBezTo>
                    <a:pt x="1363581" y="739086"/>
                    <a:pt x="1369727" y="732810"/>
                    <a:pt x="1375498" y="726158"/>
                  </a:cubicBezTo>
                  <a:cubicBezTo>
                    <a:pt x="1378633" y="722048"/>
                    <a:pt x="1385439" y="716494"/>
                    <a:pt x="1384215" y="711191"/>
                  </a:cubicBezTo>
                  <a:cubicBezTo>
                    <a:pt x="1388512" y="707991"/>
                    <a:pt x="1387414" y="699707"/>
                    <a:pt x="1381080" y="698922"/>
                  </a:cubicBezTo>
                  <a:cubicBezTo>
                    <a:pt x="1354926" y="697573"/>
                    <a:pt x="1328678" y="699016"/>
                    <a:pt x="1302524" y="700052"/>
                  </a:cubicBezTo>
                  <a:cubicBezTo>
                    <a:pt x="1268279" y="700585"/>
                    <a:pt x="1234034" y="700240"/>
                    <a:pt x="1199789" y="700679"/>
                  </a:cubicBezTo>
                  <a:cubicBezTo>
                    <a:pt x="1145506" y="700774"/>
                    <a:pt x="1091222" y="698546"/>
                    <a:pt x="1037064" y="703347"/>
                  </a:cubicBezTo>
                  <a:cubicBezTo>
                    <a:pt x="1004481" y="705763"/>
                    <a:pt x="970237" y="704884"/>
                    <a:pt x="937434" y="707645"/>
                  </a:cubicBezTo>
                  <a:cubicBezTo>
                    <a:pt x="903033" y="711662"/>
                    <a:pt x="868412" y="711787"/>
                    <a:pt x="833665" y="713607"/>
                  </a:cubicBezTo>
                  <a:cubicBezTo>
                    <a:pt x="807794" y="715553"/>
                    <a:pt x="782141" y="711222"/>
                    <a:pt x="756176" y="712478"/>
                  </a:cubicBezTo>
                  <a:cubicBezTo>
                    <a:pt x="755987" y="711568"/>
                    <a:pt x="755737" y="710689"/>
                    <a:pt x="755360" y="709842"/>
                  </a:cubicBezTo>
                  <a:cubicBezTo>
                    <a:pt x="753416" y="707394"/>
                    <a:pt x="751252" y="710783"/>
                    <a:pt x="750907" y="712791"/>
                  </a:cubicBezTo>
                  <a:lnTo>
                    <a:pt x="750907" y="712823"/>
                  </a:lnTo>
                  <a:cubicBezTo>
                    <a:pt x="750374" y="712854"/>
                    <a:pt x="749872" y="712917"/>
                    <a:pt x="749339" y="712948"/>
                  </a:cubicBezTo>
                  <a:cubicBezTo>
                    <a:pt x="747301" y="713231"/>
                    <a:pt x="745764" y="714988"/>
                    <a:pt x="745764" y="717059"/>
                  </a:cubicBezTo>
                  <a:cubicBezTo>
                    <a:pt x="746078" y="719600"/>
                    <a:pt x="747552" y="720730"/>
                    <a:pt x="749559" y="721232"/>
                  </a:cubicBezTo>
                  <a:cubicBezTo>
                    <a:pt x="742722" y="768895"/>
                    <a:pt x="750656" y="817310"/>
                    <a:pt x="753604" y="865067"/>
                  </a:cubicBezTo>
                  <a:cubicBezTo>
                    <a:pt x="761005" y="953961"/>
                    <a:pt x="765646" y="1043199"/>
                    <a:pt x="773768" y="1132029"/>
                  </a:cubicBezTo>
                  <a:cubicBezTo>
                    <a:pt x="781577" y="1204324"/>
                    <a:pt x="785152" y="1276838"/>
                    <a:pt x="789793" y="1349477"/>
                  </a:cubicBezTo>
                  <a:cubicBezTo>
                    <a:pt x="791487" y="1375364"/>
                    <a:pt x="793117" y="1401250"/>
                    <a:pt x="795971" y="1427043"/>
                  </a:cubicBezTo>
                  <a:cubicBezTo>
                    <a:pt x="795469" y="1430118"/>
                    <a:pt x="796316" y="1433444"/>
                    <a:pt x="798637" y="1435232"/>
                  </a:cubicBezTo>
                  <a:lnTo>
                    <a:pt x="798637" y="1435232"/>
                  </a:lnTo>
                  <a:cubicBezTo>
                    <a:pt x="803058" y="1443422"/>
                    <a:pt x="814755" y="1440316"/>
                    <a:pt x="822501" y="1433538"/>
                  </a:cubicBezTo>
                  <a:cubicBezTo>
                    <a:pt x="836362" y="1424313"/>
                    <a:pt x="844923" y="1408906"/>
                    <a:pt x="859192" y="1400183"/>
                  </a:cubicBezTo>
                  <a:cubicBezTo>
                    <a:pt x="861670" y="1414429"/>
                    <a:pt x="851666" y="1426258"/>
                    <a:pt x="845174" y="1438182"/>
                  </a:cubicBezTo>
                  <a:cubicBezTo>
                    <a:pt x="831345" y="1463253"/>
                    <a:pt x="809832" y="1482895"/>
                    <a:pt x="791298" y="1504640"/>
                  </a:cubicBezTo>
                  <a:cubicBezTo>
                    <a:pt x="767747" y="1533570"/>
                    <a:pt x="747677" y="1496921"/>
                    <a:pt x="733189" y="1478910"/>
                  </a:cubicBezTo>
                  <a:cubicBezTo>
                    <a:pt x="716223" y="1455314"/>
                    <a:pt x="695369" y="1432095"/>
                    <a:pt x="688784" y="1403102"/>
                  </a:cubicBezTo>
                  <a:cubicBezTo>
                    <a:pt x="700951" y="1398552"/>
                    <a:pt x="710045" y="1412829"/>
                    <a:pt x="716913" y="1420736"/>
                  </a:cubicBezTo>
                  <a:cubicBezTo>
                    <a:pt x="722527" y="1427513"/>
                    <a:pt x="728516" y="1433946"/>
                    <a:pt x="733973" y="1440849"/>
                  </a:cubicBezTo>
                  <a:cubicBezTo>
                    <a:pt x="737360" y="1445054"/>
                    <a:pt x="740527" y="1449729"/>
                    <a:pt x="745231" y="1452553"/>
                  </a:cubicBezTo>
                  <a:cubicBezTo>
                    <a:pt x="748116" y="1454310"/>
                    <a:pt x="751095" y="1453526"/>
                    <a:pt x="753102" y="1451643"/>
                  </a:cubicBezTo>
                  <a:cubicBezTo>
                    <a:pt x="769221" y="1451235"/>
                    <a:pt x="758465" y="1387036"/>
                    <a:pt x="758935" y="1375144"/>
                  </a:cubicBezTo>
                  <a:cubicBezTo>
                    <a:pt x="754796" y="1307211"/>
                    <a:pt x="750123" y="1239122"/>
                    <a:pt x="744855" y="1171126"/>
                  </a:cubicBezTo>
                  <a:cubicBezTo>
                    <a:pt x="735259" y="1060049"/>
                    <a:pt x="725349" y="948972"/>
                    <a:pt x="713558" y="838114"/>
                  </a:cubicBezTo>
                  <a:cubicBezTo>
                    <a:pt x="711645" y="814455"/>
                    <a:pt x="709951" y="790796"/>
                    <a:pt x="707317" y="767200"/>
                  </a:cubicBezTo>
                  <a:cubicBezTo>
                    <a:pt x="705906" y="746491"/>
                    <a:pt x="701171" y="726158"/>
                    <a:pt x="691951" y="707488"/>
                  </a:cubicBezTo>
                  <a:cubicBezTo>
                    <a:pt x="693958" y="709371"/>
                    <a:pt x="696216" y="711128"/>
                    <a:pt x="698976" y="711693"/>
                  </a:cubicBezTo>
                  <a:cubicBezTo>
                    <a:pt x="700042" y="711975"/>
                    <a:pt x="700481" y="710344"/>
                    <a:pt x="699415" y="710030"/>
                  </a:cubicBezTo>
                  <a:cubicBezTo>
                    <a:pt x="698944" y="709905"/>
                    <a:pt x="698474" y="709748"/>
                    <a:pt x="698035" y="709622"/>
                  </a:cubicBezTo>
                  <a:cubicBezTo>
                    <a:pt x="694930" y="708555"/>
                    <a:pt x="692986" y="705606"/>
                    <a:pt x="690101" y="704100"/>
                  </a:cubicBezTo>
                  <a:cubicBezTo>
                    <a:pt x="689913" y="703817"/>
                    <a:pt x="689756" y="703535"/>
                    <a:pt x="689536" y="703252"/>
                  </a:cubicBezTo>
                  <a:cubicBezTo>
                    <a:pt x="689536" y="703158"/>
                    <a:pt x="689568" y="703096"/>
                    <a:pt x="689568" y="703001"/>
                  </a:cubicBezTo>
                  <a:cubicBezTo>
                    <a:pt x="689568" y="699424"/>
                    <a:pt x="686463" y="696004"/>
                    <a:pt x="682731" y="696192"/>
                  </a:cubicBezTo>
                  <a:cubicBezTo>
                    <a:pt x="670281" y="696130"/>
                    <a:pt x="657957" y="697604"/>
                    <a:pt x="645852" y="700460"/>
                  </a:cubicBezTo>
                  <a:cubicBezTo>
                    <a:pt x="622364" y="705480"/>
                    <a:pt x="596649" y="706233"/>
                    <a:pt x="572502" y="708744"/>
                  </a:cubicBezTo>
                  <a:cubicBezTo>
                    <a:pt x="529100" y="714737"/>
                    <a:pt x="485291" y="714737"/>
                    <a:pt x="441701" y="718282"/>
                  </a:cubicBezTo>
                  <a:cubicBezTo>
                    <a:pt x="392090" y="722738"/>
                    <a:pt x="342604" y="728731"/>
                    <a:pt x="293181" y="735038"/>
                  </a:cubicBezTo>
                  <a:cubicBezTo>
                    <a:pt x="268878" y="737046"/>
                    <a:pt x="244668" y="740121"/>
                    <a:pt x="220333" y="741910"/>
                  </a:cubicBezTo>
                  <a:cubicBezTo>
                    <a:pt x="199698" y="743290"/>
                    <a:pt x="178876" y="742600"/>
                    <a:pt x="158304" y="745142"/>
                  </a:cubicBezTo>
                  <a:cubicBezTo>
                    <a:pt x="128794" y="750037"/>
                    <a:pt x="98783" y="746930"/>
                    <a:pt x="69242" y="751166"/>
                  </a:cubicBezTo>
                  <a:cubicBezTo>
                    <a:pt x="55883" y="752421"/>
                    <a:pt x="26813" y="756814"/>
                    <a:pt x="42806" y="775547"/>
                  </a:cubicBezTo>
                  <a:cubicBezTo>
                    <a:pt x="55475" y="794154"/>
                    <a:pt x="74260" y="809215"/>
                    <a:pt x="82915" y="830238"/>
                  </a:cubicBezTo>
                  <a:cubicBezTo>
                    <a:pt x="64601" y="818189"/>
                    <a:pt x="47447" y="804257"/>
                    <a:pt x="30419" y="790420"/>
                  </a:cubicBezTo>
                  <a:cubicBezTo>
                    <a:pt x="20102" y="780818"/>
                    <a:pt x="7338" y="772942"/>
                    <a:pt x="0" y="760674"/>
                  </a:cubicBezTo>
                  <a:cubicBezTo>
                    <a:pt x="18879" y="737862"/>
                    <a:pt x="39764" y="718031"/>
                    <a:pt x="63064" y="699424"/>
                  </a:cubicBezTo>
                  <a:cubicBezTo>
                    <a:pt x="69085" y="694592"/>
                    <a:pt x="75169" y="689823"/>
                    <a:pt x="81535" y="685430"/>
                  </a:cubicBezTo>
                  <a:cubicBezTo>
                    <a:pt x="86647" y="682480"/>
                    <a:pt x="91915" y="677931"/>
                    <a:pt x="98156" y="678527"/>
                  </a:cubicBezTo>
                  <a:cubicBezTo>
                    <a:pt x="83072" y="692302"/>
                    <a:pt x="70779" y="709089"/>
                    <a:pt x="53186" y="719945"/>
                  </a:cubicBezTo>
                  <a:cubicBezTo>
                    <a:pt x="49925" y="722707"/>
                    <a:pt x="42775" y="724652"/>
                    <a:pt x="40172" y="728543"/>
                  </a:cubicBezTo>
                  <a:cubicBezTo>
                    <a:pt x="37726" y="732559"/>
                    <a:pt x="40423" y="738239"/>
                    <a:pt x="45158" y="738772"/>
                  </a:cubicBezTo>
                  <a:cubicBezTo>
                    <a:pt x="73727" y="735069"/>
                    <a:pt x="102013" y="727821"/>
                    <a:pt x="130707" y="724307"/>
                  </a:cubicBezTo>
                  <a:cubicBezTo>
                    <a:pt x="155607" y="721357"/>
                    <a:pt x="180600" y="719255"/>
                    <a:pt x="205469" y="716086"/>
                  </a:cubicBezTo>
                  <a:cubicBezTo>
                    <a:pt x="247208" y="711222"/>
                    <a:pt x="289011" y="707457"/>
                    <a:pt x="330594" y="701527"/>
                  </a:cubicBezTo>
                  <a:cubicBezTo>
                    <a:pt x="382619" y="697071"/>
                    <a:pt x="434519" y="691580"/>
                    <a:pt x="486608" y="688379"/>
                  </a:cubicBezTo>
                  <a:cubicBezTo>
                    <a:pt x="537348" y="684708"/>
                    <a:pt x="588746" y="682072"/>
                    <a:pt x="639267" y="674887"/>
                  </a:cubicBezTo>
                  <a:cubicBezTo>
                    <a:pt x="650149" y="673475"/>
                    <a:pt x="660999" y="671624"/>
                    <a:pt x="671975" y="671498"/>
                  </a:cubicBezTo>
                  <a:cubicBezTo>
                    <a:pt x="679156" y="671216"/>
                    <a:pt x="687278" y="671090"/>
                    <a:pt x="693049" y="666289"/>
                  </a:cubicBezTo>
                  <a:cubicBezTo>
                    <a:pt x="697157" y="662901"/>
                    <a:pt x="697564" y="657347"/>
                    <a:pt x="697188" y="652389"/>
                  </a:cubicBezTo>
                  <a:cubicBezTo>
                    <a:pt x="697063" y="636041"/>
                    <a:pt x="697376" y="619725"/>
                    <a:pt x="697627" y="603377"/>
                  </a:cubicBezTo>
                  <a:cubicBezTo>
                    <a:pt x="697909" y="578369"/>
                    <a:pt x="697815" y="553330"/>
                    <a:pt x="697376" y="528322"/>
                  </a:cubicBezTo>
                  <a:cubicBezTo>
                    <a:pt x="695745" y="470116"/>
                    <a:pt x="697376" y="411847"/>
                    <a:pt x="693550" y="353673"/>
                  </a:cubicBezTo>
                  <a:cubicBezTo>
                    <a:pt x="690728" y="303939"/>
                    <a:pt x="691826" y="254080"/>
                    <a:pt x="688251" y="204346"/>
                  </a:cubicBezTo>
                  <a:cubicBezTo>
                    <a:pt x="686651" y="159131"/>
                    <a:pt x="687529" y="113884"/>
                    <a:pt x="687404" y="68638"/>
                  </a:cubicBezTo>
                  <a:cubicBezTo>
                    <a:pt x="687341" y="67947"/>
                    <a:pt x="687341" y="67257"/>
                    <a:pt x="687310" y="66535"/>
                  </a:cubicBezTo>
                  <a:cubicBezTo>
                    <a:pt x="690132" y="64119"/>
                    <a:pt x="691136" y="59977"/>
                    <a:pt x="688690" y="56840"/>
                  </a:cubicBezTo>
                  <a:cubicBezTo>
                    <a:pt x="683515" y="50564"/>
                    <a:pt x="676146" y="56840"/>
                    <a:pt x="673104" y="62048"/>
                  </a:cubicBezTo>
                  <a:cubicBezTo>
                    <a:pt x="664825" y="74505"/>
                    <a:pt x="657299" y="87056"/>
                    <a:pt x="648675" y="99451"/>
                  </a:cubicBezTo>
                  <a:cubicBezTo>
                    <a:pt x="643249" y="106416"/>
                    <a:pt x="637511" y="119846"/>
                    <a:pt x="626692" y="119783"/>
                  </a:cubicBezTo>
                  <a:cubicBezTo>
                    <a:pt x="631835" y="94964"/>
                    <a:pt x="647389" y="74317"/>
                    <a:pt x="662034" y="54141"/>
                  </a:cubicBezTo>
                  <a:cubicBezTo>
                    <a:pt x="674954" y="36099"/>
                    <a:pt x="688940" y="18935"/>
                    <a:pt x="702645" y="1489"/>
                  </a:cubicBezTo>
                  <a:cubicBezTo>
                    <a:pt x="703052" y="1395"/>
                    <a:pt x="703272" y="1081"/>
                    <a:pt x="703272" y="736"/>
                  </a:cubicBezTo>
                  <a:cubicBezTo>
                    <a:pt x="703554" y="517"/>
                    <a:pt x="703836" y="297"/>
                    <a:pt x="704056" y="15"/>
                  </a:cubicBezTo>
                  <a:cubicBezTo>
                    <a:pt x="722495" y="-613"/>
                    <a:pt x="731370" y="19249"/>
                    <a:pt x="739586" y="32898"/>
                  </a:cubicBezTo>
                  <a:cubicBezTo>
                    <a:pt x="751942" y="53639"/>
                    <a:pt x="764423" y="74568"/>
                    <a:pt x="769880" y="98541"/>
                  </a:cubicBezTo>
                  <a:cubicBezTo>
                    <a:pt x="763106" y="95528"/>
                    <a:pt x="758277" y="89818"/>
                    <a:pt x="753479" y="84358"/>
                  </a:cubicBezTo>
                  <a:cubicBezTo>
                    <a:pt x="745639" y="75917"/>
                    <a:pt x="738050" y="67226"/>
                    <a:pt x="730084" y="58879"/>
                  </a:cubicBezTo>
                  <a:cubicBezTo>
                    <a:pt x="724220" y="52949"/>
                    <a:pt x="714906" y="61201"/>
                    <a:pt x="719924" y="67822"/>
                  </a:cubicBezTo>
                  <a:cubicBezTo>
                    <a:pt x="719955" y="67853"/>
                    <a:pt x="719987" y="67885"/>
                    <a:pt x="720018" y="67916"/>
                  </a:cubicBezTo>
                  <a:cubicBezTo>
                    <a:pt x="718732" y="79275"/>
                    <a:pt x="718764" y="90759"/>
                    <a:pt x="718262" y="102180"/>
                  </a:cubicBezTo>
                  <a:cubicBezTo>
                    <a:pt x="715220" y="156778"/>
                    <a:pt x="715345" y="211438"/>
                    <a:pt x="716725" y="266098"/>
                  </a:cubicBezTo>
                  <a:cubicBezTo>
                    <a:pt x="716725" y="306167"/>
                    <a:pt x="717070" y="346205"/>
                    <a:pt x="718450" y="386212"/>
                  </a:cubicBezTo>
                  <a:cubicBezTo>
                    <a:pt x="722809" y="445955"/>
                    <a:pt x="726792" y="505730"/>
                    <a:pt x="726886" y="565661"/>
                  </a:cubicBezTo>
                  <a:cubicBezTo>
                    <a:pt x="727231" y="591956"/>
                    <a:pt x="729833" y="618250"/>
                    <a:pt x="732875" y="644294"/>
                  </a:cubicBezTo>
                  <a:cubicBezTo>
                    <a:pt x="736670" y="674573"/>
                    <a:pt x="768531" y="673914"/>
                    <a:pt x="792271" y="676048"/>
                  </a:cubicBezTo>
                  <a:cubicBezTo>
                    <a:pt x="855209" y="679217"/>
                    <a:pt x="918242" y="680378"/>
                    <a:pt x="981213" y="677962"/>
                  </a:cubicBezTo>
                  <a:cubicBezTo>
                    <a:pt x="1028754" y="675107"/>
                    <a:pt x="1076358" y="674605"/>
                    <a:pt x="1123930" y="673349"/>
                  </a:cubicBezTo>
                  <a:cubicBezTo>
                    <a:pt x="1162628" y="670431"/>
                    <a:pt x="1201326" y="667356"/>
                    <a:pt x="1240181" y="667921"/>
                  </a:cubicBezTo>
                  <a:cubicBezTo>
                    <a:pt x="1278094" y="668486"/>
                    <a:pt x="1316071" y="667294"/>
                    <a:pt x="1353922" y="669396"/>
                  </a:cubicBezTo>
                  <a:cubicBezTo>
                    <a:pt x="1361229" y="669615"/>
                    <a:pt x="1368598" y="669553"/>
                    <a:pt x="1375905" y="669992"/>
                  </a:cubicBezTo>
                  <a:cubicBezTo>
                    <a:pt x="1382679" y="671341"/>
                    <a:pt x="1389045" y="669804"/>
                    <a:pt x="1387916" y="661771"/>
                  </a:cubicBezTo>
                  <a:cubicBezTo>
                    <a:pt x="1386912" y="657849"/>
                    <a:pt x="1382679" y="656186"/>
                    <a:pt x="1379449" y="654397"/>
                  </a:cubicBezTo>
                  <a:cubicBezTo>
                    <a:pt x="1355365" y="639336"/>
                    <a:pt x="1328678" y="627663"/>
                    <a:pt x="1307447" y="608554"/>
                  </a:cubicBezTo>
                  <a:cubicBezTo>
                    <a:pt x="1313970" y="607739"/>
                    <a:pt x="1320273" y="609810"/>
                    <a:pt x="1326326" y="611943"/>
                  </a:cubicBezTo>
                  <a:cubicBezTo>
                    <a:pt x="1343072" y="617403"/>
                    <a:pt x="1359347" y="623961"/>
                    <a:pt x="1374933" y="632307"/>
                  </a:cubicBezTo>
                  <a:cubicBezTo>
                    <a:pt x="1402279" y="646459"/>
                    <a:pt x="1429781" y="660547"/>
                    <a:pt x="1455527" y="677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0"/>
            <p:cNvSpPr/>
            <p:nvPr/>
          </p:nvSpPr>
          <p:spPr>
            <a:xfrm>
              <a:off x="6903807" y="2719246"/>
              <a:ext cx="293354" cy="649440"/>
            </a:xfrm>
            <a:custGeom>
              <a:rect b="b" l="l" r="r" t="t"/>
              <a:pathLst>
                <a:path extrusionOk="0" h="1298881" w="586708">
                  <a:moveTo>
                    <a:pt x="0" y="1292135"/>
                  </a:moveTo>
                  <a:cubicBezTo>
                    <a:pt x="1474" y="1256867"/>
                    <a:pt x="11007" y="1222571"/>
                    <a:pt x="18408" y="1188212"/>
                  </a:cubicBezTo>
                  <a:cubicBezTo>
                    <a:pt x="29447" y="1142652"/>
                    <a:pt x="40611" y="1097123"/>
                    <a:pt x="50144" y="1051217"/>
                  </a:cubicBezTo>
                  <a:cubicBezTo>
                    <a:pt x="59615" y="999005"/>
                    <a:pt x="75514" y="948173"/>
                    <a:pt x="91821" y="897749"/>
                  </a:cubicBezTo>
                  <a:cubicBezTo>
                    <a:pt x="100508" y="872772"/>
                    <a:pt x="107470" y="847168"/>
                    <a:pt x="118069" y="822913"/>
                  </a:cubicBezTo>
                  <a:cubicBezTo>
                    <a:pt x="128951" y="798250"/>
                    <a:pt x="143408" y="775438"/>
                    <a:pt x="157112" y="752250"/>
                  </a:cubicBezTo>
                  <a:cubicBezTo>
                    <a:pt x="164042" y="740703"/>
                    <a:pt x="171255" y="729250"/>
                    <a:pt x="180099" y="719021"/>
                  </a:cubicBezTo>
                  <a:cubicBezTo>
                    <a:pt x="198162" y="698908"/>
                    <a:pt x="218514" y="680520"/>
                    <a:pt x="240497" y="664832"/>
                  </a:cubicBezTo>
                  <a:cubicBezTo>
                    <a:pt x="260034" y="653034"/>
                    <a:pt x="280355" y="642459"/>
                    <a:pt x="300676" y="632010"/>
                  </a:cubicBezTo>
                  <a:cubicBezTo>
                    <a:pt x="309112" y="627743"/>
                    <a:pt x="318081" y="624825"/>
                    <a:pt x="327081" y="621938"/>
                  </a:cubicBezTo>
                  <a:cubicBezTo>
                    <a:pt x="339751" y="617263"/>
                    <a:pt x="352953" y="610579"/>
                    <a:pt x="364744" y="604586"/>
                  </a:cubicBezTo>
                  <a:cubicBezTo>
                    <a:pt x="372992" y="599723"/>
                    <a:pt x="381553" y="595048"/>
                    <a:pt x="389048" y="589023"/>
                  </a:cubicBezTo>
                  <a:cubicBezTo>
                    <a:pt x="402125" y="577507"/>
                    <a:pt x="411564" y="562666"/>
                    <a:pt x="422634" y="549362"/>
                  </a:cubicBezTo>
                  <a:cubicBezTo>
                    <a:pt x="439380" y="529813"/>
                    <a:pt x="453837" y="508414"/>
                    <a:pt x="466224" y="485853"/>
                  </a:cubicBezTo>
                  <a:cubicBezTo>
                    <a:pt x="501692" y="427679"/>
                    <a:pt x="516807" y="360875"/>
                    <a:pt x="532268" y="295296"/>
                  </a:cubicBezTo>
                  <a:cubicBezTo>
                    <a:pt x="544498" y="242581"/>
                    <a:pt x="556885" y="190024"/>
                    <a:pt x="564599" y="136807"/>
                  </a:cubicBezTo>
                  <a:cubicBezTo>
                    <a:pt x="566575" y="119361"/>
                    <a:pt x="569397" y="102009"/>
                    <a:pt x="571028" y="84500"/>
                  </a:cubicBezTo>
                  <a:cubicBezTo>
                    <a:pt x="571561" y="68403"/>
                    <a:pt x="572565" y="52307"/>
                    <a:pt x="574039" y="36273"/>
                  </a:cubicBezTo>
                  <a:cubicBezTo>
                    <a:pt x="574634" y="26169"/>
                    <a:pt x="574729" y="16065"/>
                    <a:pt x="574729" y="5930"/>
                  </a:cubicBezTo>
                  <a:cubicBezTo>
                    <a:pt x="574729" y="2698"/>
                    <a:pt x="577425" y="0"/>
                    <a:pt x="580656" y="0"/>
                  </a:cubicBezTo>
                  <a:cubicBezTo>
                    <a:pt x="583886" y="0"/>
                    <a:pt x="586614" y="2698"/>
                    <a:pt x="586614" y="5930"/>
                  </a:cubicBezTo>
                  <a:cubicBezTo>
                    <a:pt x="586896" y="21870"/>
                    <a:pt x="586582" y="37810"/>
                    <a:pt x="585171" y="53719"/>
                  </a:cubicBezTo>
                  <a:cubicBezTo>
                    <a:pt x="583729" y="106214"/>
                    <a:pt x="576234" y="158426"/>
                    <a:pt x="565070" y="209729"/>
                  </a:cubicBezTo>
                  <a:cubicBezTo>
                    <a:pt x="556948" y="249673"/>
                    <a:pt x="548010" y="289397"/>
                    <a:pt x="538038" y="328901"/>
                  </a:cubicBezTo>
                  <a:cubicBezTo>
                    <a:pt x="529132" y="367904"/>
                    <a:pt x="518814" y="406875"/>
                    <a:pt x="503009" y="443713"/>
                  </a:cubicBezTo>
                  <a:cubicBezTo>
                    <a:pt x="484287" y="485006"/>
                    <a:pt x="461520" y="524918"/>
                    <a:pt x="431979" y="559465"/>
                  </a:cubicBezTo>
                  <a:cubicBezTo>
                    <a:pt x="420502" y="573491"/>
                    <a:pt x="410467" y="588929"/>
                    <a:pt x="396449" y="600633"/>
                  </a:cubicBezTo>
                  <a:cubicBezTo>
                    <a:pt x="377163" y="614690"/>
                    <a:pt x="355493" y="625202"/>
                    <a:pt x="333447" y="634113"/>
                  </a:cubicBezTo>
                  <a:cubicBezTo>
                    <a:pt x="322409" y="637627"/>
                    <a:pt x="311527" y="641549"/>
                    <a:pt x="301210" y="646946"/>
                  </a:cubicBezTo>
                  <a:cubicBezTo>
                    <a:pt x="282896" y="656893"/>
                    <a:pt x="264142" y="666149"/>
                    <a:pt x="246487" y="677226"/>
                  </a:cubicBezTo>
                  <a:cubicBezTo>
                    <a:pt x="224629" y="693668"/>
                    <a:pt x="204089" y="711490"/>
                    <a:pt x="186715" y="732482"/>
                  </a:cubicBezTo>
                  <a:cubicBezTo>
                    <a:pt x="175551" y="746822"/>
                    <a:pt x="167461" y="761883"/>
                    <a:pt x="158209" y="777289"/>
                  </a:cubicBezTo>
                  <a:cubicBezTo>
                    <a:pt x="142749" y="802423"/>
                    <a:pt x="128888" y="828655"/>
                    <a:pt x="119731" y="856801"/>
                  </a:cubicBezTo>
                  <a:cubicBezTo>
                    <a:pt x="102766" y="907444"/>
                    <a:pt x="86427" y="958308"/>
                    <a:pt x="72723" y="1009987"/>
                  </a:cubicBezTo>
                  <a:cubicBezTo>
                    <a:pt x="65134" y="1043686"/>
                    <a:pt x="59144" y="1076382"/>
                    <a:pt x="51273" y="1109862"/>
                  </a:cubicBezTo>
                  <a:cubicBezTo>
                    <a:pt x="40830" y="1155140"/>
                    <a:pt x="28537" y="1201516"/>
                    <a:pt x="19568" y="1246763"/>
                  </a:cubicBezTo>
                  <a:cubicBezTo>
                    <a:pt x="16182" y="1261981"/>
                    <a:pt x="14770" y="1277513"/>
                    <a:pt x="13453" y="1293045"/>
                  </a:cubicBezTo>
                  <a:cubicBezTo>
                    <a:pt x="13171" y="1296371"/>
                    <a:pt x="9972" y="1298882"/>
                    <a:pt x="6774" y="1298882"/>
                  </a:cubicBezTo>
                  <a:cubicBezTo>
                    <a:pt x="3011" y="1298882"/>
                    <a:pt x="63" y="1295838"/>
                    <a:pt x="0" y="129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0"/>
            <p:cNvSpPr/>
            <p:nvPr/>
          </p:nvSpPr>
          <p:spPr>
            <a:xfrm>
              <a:off x="7020728" y="3002667"/>
              <a:ext cx="124903" cy="86049"/>
            </a:xfrm>
            <a:custGeom>
              <a:rect b="b" l="l" r="r" t="t"/>
              <a:pathLst>
                <a:path extrusionOk="0" h="172098" w="249806">
                  <a:moveTo>
                    <a:pt x="916" y="171727"/>
                  </a:moveTo>
                  <a:cubicBezTo>
                    <a:pt x="-1436" y="169374"/>
                    <a:pt x="1324" y="165922"/>
                    <a:pt x="2703" y="163757"/>
                  </a:cubicBezTo>
                  <a:cubicBezTo>
                    <a:pt x="12205" y="150296"/>
                    <a:pt x="27321" y="142922"/>
                    <a:pt x="40680" y="133917"/>
                  </a:cubicBezTo>
                  <a:cubicBezTo>
                    <a:pt x="62883" y="118856"/>
                    <a:pt x="86214" y="105614"/>
                    <a:pt x="108919" y="91337"/>
                  </a:cubicBezTo>
                  <a:cubicBezTo>
                    <a:pt x="131623" y="76590"/>
                    <a:pt x="157777" y="68714"/>
                    <a:pt x="180826" y="54531"/>
                  </a:cubicBezTo>
                  <a:cubicBezTo>
                    <a:pt x="199767" y="45118"/>
                    <a:pt x="218113" y="33602"/>
                    <a:pt x="229716" y="15403"/>
                  </a:cubicBezTo>
                  <a:cubicBezTo>
                    <a:pt x="234389" y="10697"/>
                    <a:pt x="238998" y="-3455"/>
                    <a:pt x="246964" y="781"/>
                  </a:cubicBezTo>
                  <a:cubicBezTo>
                    <a:pt x="254835" y="6398"/>
                    <a:pt x="244141" y="15843"/>
                    <a:pt x="241507" y="21804"/>
                  </a:cubicBezTo>
                  <a:cubicBezTo>
                    <a:pt x="229779" y="41541"/>
                    <a:pt x="210681" y="54814"/>
                    <a:pt x="190485" y="64855"/>
                  </a:cubicBezTo>
                  <a:cubicBezTo>
                    <a:pt x="172798" y="75366"/>
                    <a:pt x="152948" y="84152"/>
                    <a:pt x="134351" y="92342"/>
                  </a:cubicBezTo>
                  <a:cubicBezTo>
                    <a:pt x="95214" y="114494"/>
                    <a:pt x="56736" y="137965"/>
                    <a:pt x="18101" y="161027"/>
                  </a:cubicBezTo>
                  <a:cubicBezTo>
                    <a:pt x="12864" y="164385"/>
                    <a:pt x="8254" y="168652"/>
                    <a:pt x="2954" y="171915"/>
                  </a:cubicBezTo>
                  <a:cubicBezTo>
                    <a:pt x="2327" y="172198"/>
                    <a:pt x="1449" y="172166"/>
                    <a:pt x="916" y="171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7126651" y="2724648"/>
              <a:ext cx="89732" cy="301088"/>
            </a:xfrm>
            <a:custGeom>
              <a:rect b="b" l="l" r="r" t="t"/>
              <a:pathLst>
                <a:path extrusionOk="0" h="602175" w="179464">
                  <a:moveTo>
                    <a:pt x="1846" y="600340"/>
                  </a:moveTo>
                  <a:cubicBezTo>
                    <a:pt x="-631" y="597924"/>
                    <a:pt x="-600" y="593782"/>
                    <a:pt x="1846" y="591366"/>
                  </a:cubicBezTo>
                  <a:cubicBezTo>
                    <a:pt x="7522" y="585059"/>
                    <a:pt x="13293" y="578846"/>
                    <a:pt x="18404" y="572037"/>
                  </a:cubicBezTo>
                  <a:cubicBezTo>
                    <a:pt x="34962" y="550543"/>
                    <a:pt x="51395" y="528202"/>
                    <a:pt x="63593" y="504010"/>
                  </a:cubicBezTo>
                  <a:cubicBezTo>
                    <a:pt x="86172" y="448158"/>
                    <a:pt x="108501" y="391019"/>
                    <a:pt x="121201" y="332060"/>
                  </a:cubicBezTo>
                  <a:cubicBezTo>
                    <a:pt x="129104" y="295850"/>
                    <a:pt x="134310" y="259201"/>
                    <a:pt x="139578" y="222520"/>
                  </a:cubicBezTo>
                  <a:cubicBezTo>
                    <a:pt x="143749" y="197606"/>
                    <a:pt x="147292" y="172598"/>
                    <a:pt x="151306" y="147653"/>
                  </a:cubicBezTo>
                  <a:cubicBezTo>
                    <a:pt x="154223" y="129548"/>
                    <a:pt x="158143" y="111631"/>
                    <a:pt x="159209" y="93307"/>
                  </a:cubicBezTo>
                  <a:cubicBezTo>
                    <a:pt x="160338" y="75045"/>
                    <a:pt x="163098" y="57034"/>
                    <a:pt x="166359" y="39055"/>
                  </a:cubicBezTo>
                  <a:cubicBezTo>
                    <a:pt x="167990" y="27790"/>
                    <a:pt x="168648" y="16369"/>
                    <a:pt x="170969" y="5198"/>
                  </a:cubicBezTo>
                  <a:cubicBezTo>
                    <a:pt x="171439" y="3504"/>
                    <a:pt x="171878" y="1652"/>
                    <a:pt x="173446" y="617"/>
                  </a:cubicBezTo>
                  <a:cubicBezTo>
                    <a:pt x="188217" y="-8326"/>
                    <a:pt x="170969" y="82764"/>
                    <a:pt x="172412" y="91393"/>
                  </a:cubicBezTo>
                  <a:cubicBezTo>
                    <a:pt x="171377" y="116432"/>
                    <a:pt x="165606" y="140875"/>
                    <a:pt x="162126" y="165601"/>
                  </a:cubicBezTo>
                  <a:cubicBezTo>
                    <a:pt x="159554" y="184145"/>
                    <a:pt x="156606" y="202627"/>
                    <a:pt x="153564" y="221077"/>
                  </a:cubicBezTo>
                  <a:cubicBezTo>
                    <a:pt x="147481" y="263970"/>
                    <a:pt x="141271" y="306895"/>
                    <a:pt x="131393" y="349130"/>
                  </a:cubicBezTo>
                  <a:cubicBezTo>
                    <a:pt x="122142" y="386657"/>
                    <a:pt x="109912" y="423369"/>
                    <a:pt x="95612" y="459265"/>
                  </a:cubicBezTo>
                  <a:cubicBezTo>
                    <a:pt x="88807" y="476460"/>
                    <a:pt x="83507" y="494283"/>
                    <a:pt x="75385" y="510913"/>
                  </a:cubicBezTo>
                  <a:cubicBezTo>
                    <a:pt x="64973" y="530399"/>
                    <a:pt x="53402" y="549382"/>
                    <a:pt x="39572" y="566609"/>
                  </a:cubicBezTo>
                  <a:cubicBezTo>
                    <a:pt x="30729" y="578501"/>
                    <a:pt x="21791" y="590268"/>
                    <a:pt x="10846" y="600340"/>
                  </a:cubicBezTo>
                  <a:cubicBezTo>
                    <a:pt x="8338" y="602756"/>
                    <a:pt x="4292" y="602819"/>
                    <a:pt x="1846" y="600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6868522" y="3082727"/>
              <a:ext cx="158169" cy="338285"/>
            </a:xfrm>
            <a:custGeom>
              <a:rect b="b" l="l" r="r" t="t"/>
              <a:pathLst>
                <a:path extrusionOk="0" h="676571" w="316338">
                  <a:moveTo>
                    <a:pt x="65867" y="676125"/>
                  </a:moveTo>
                  <a:cubicBezTo>
                    <a:pt x="45326" y="668249"/>
                    <a:pt x="33849" y="627584"/>
                    <a:pt x="24127" y="608381"/>
                  </a:cubicBezTo>
                  <a:cubicBezTo>
                    <a:pt x="9294" y="575371"/>
                    <a:pt x="2615" y="539726"/>
                    <a:pt x="858" y="503705"/>
                  </a:cubicBezTo>
                  <a:cubicBezTo>
                    <a:pt x="-270" y="488518"/>
                    <a:pt x="-1807" y="471417"/>
                    <a:pt x="7381" y="458301"/>
                  </a:cubicBezTo>
                  <a:cubicBezTo>
                    <a:pt x="15284" y="447915"/>
                    <a:pt x="28925" y="456732"/>
                    <a:pt x="34601" y="465110"/>
                  </a:cubicBezTo>
                  <a:cubicBezTo>
                    <a:pt x="50124" y="487765"/>
                    <a:pt x="58090" y="514718"/>
                    <a:pt x="68188" y="540040"/>
                  </a:cubicBezTo>
                  <a:cubicBezTo>
                    <a:pt x="70790" y="546504"/>
                    <a:pt x="73644" y="553062"/>
                    <a:pt x="76623" y="559306"/>
                  </a:cubicBezTo>
                  <a:cubicBezTo>
                    <a:pt x="78819" y="562632"/>
                    <a:pt x="78568" y="567590"/>
                    <a:pt x="74805" y="569692"/>
                  </a:cubicBezTo>
                  <a:cubicBezTo>
                    <a:pt x="68972" y="573018"/>
                    <a:pt x="64738" y="567056"/>
                    <a:pt x="63076" y="562067"/>
                  </a:cubicBezTo>
                  <a:cubicBezTo>
                    <a:pt x="60630" y="556482"/>
                    <a:pt x="58309" y="550834"/>
                    <a:pt x="56208" y="545123"/>
                  </a:cubicBezTo>
                  <a:cubicBezTo>
                    <a:pt x="48839" y="526548"/>
                    <a:pt x="35574" y="471636"/>
                    <a:pt x="17793" y="464451"/>
                  </a:cubicBezTo>
                  <a:cubicBezTo>
                    <a:pt x="17918" y="464482"/>
                    <a:pt x="18044" y="464482"/>
                    <a:pt x="18138" y="464514"/>
                  </a:cubicBezTo>
                  <a:cubicBezTo>
                    <a:pt x="18232" y="464545"/>
                    <a:pt x="18326" y="464576"/>
                    <a:pt x="18483" y="464576"/>
                  </a:cubicBezTo>
                  <a:cubicBezTo>
                    <a:pt x="18075" y="464482"/>
                    <a:pt x="17636" y="464388"/>
                    <a:pt x="17197" y="464388"/>
                  </a:cubicBezTo>
                  <a:cubicBezTo>
                    <a:pt x="9012" y="482179"/>
                    <a:pt x="15566" y="502638"/>
                    <a:pt x="16068" y="521402"/>
                  </a:cubicBezTo>
                  <a:cubicBezTo>
                    <a:pt x="16883" y="531411"/>
                    <a:pt x="17918" y="541421"/>
                    <a:pt x="19988" y="551242"/>
                  </a:cubicBezTo>
                  <a:cubicBezTo>
                    <a:pt x="24817" y="573520"/>
                    <a:pt x="32751" y="594951"/>
                    <a:pt x="42190" y="615660"/>
                  </a:cubicBezTo>
                  <a:cubicBezTo>
                    <a:pt x="50187" y="631569"/>
                    <a:pt x="55079" y="650458"/>
                    <a:pt x="68752" y="662633"/>
                  </a:cubicBezTo>
                  <a:cubicBezTo>
                    <a:pt x="83115" y="651400"/>
                    <a:pt x="97634" y="640417"/>
                    <a:pt x="110272" y="627207"/>
                  </a:cubicBezTo>
                  <a:cubicBezTo>
                    <a:pt x="122252" y="616476"/>
                    <a:pt x="131785" y="603392"/>
                    <a:pt x="143419" y="592315"/>
                  </a:cubicBezTo>
                  <a:cubicBezTo>
                    <a:pt x="160542" y="575999"/>
                    <a:pt x="175720" y="558490"/>
                    <a:pt x="186257" y="537436"/>
                  </a:cubicBezTo>
                  <a:cubicBezTo>
                    <a:pt x="194724" y="521464"/>
                    <a:pt x="203912" y="505399"/>
                    <a:pt x="208679" y="487890"/>
                  </a:cubicBezTo>
                  <a:cubicBezTo>
                    <a:pt x="185065" y="503830"/>
                    <a:pt x="164650" y="526014"/>
                    <a:pt x="145677" y="546692"/>
                  </a:cubicBezTo>
                  <a:cubicBezTo>
                    <a:pt x="139844" y="553376"/>
                    <a:pt x="134325" y="560373"/>
                    <a:pt x="128304" y="566899"/>
                  </a:cubicBezTo>
                  <a:cubicBezTo>
                    <a:pt x="124227" y="570916"/>
                    <a:pt x="119461" y="576156"/>
                    <a:pt x="113314" y="575905"/>
                  </a:cubicBezTo>
                  <a:cubicBezTo>
                    <a:pt x="105474" y="574869"/>
                    <a:pt x="106039" y="566899"/>
                    <a:pt x="107920" y="561032"/>
                  </a:cubicBezTo>
                  <a:cubicBezTo>
                    <a:pt x="110304" y="548167"/>
                    <a:pt x="111997" y="535208"/>
                    <a:pt x="114035" y="522312"/>
                  </a:cubicBezTo>
                  <a:cubicBezTo>
                    <a:pt x="119335" y="481238"/>
                    <a:pt x="126046" y="440478"/>
                    <a:pt x="137148" y="400566"/>
                  </a:cubicBezTo>
                  <a:cubicBezTo>
                    <a:pt x="156402" y="332853"/>
                    <a:pt x="172678" y="264261"/>
                    <a:pt x="194316" y="197238"/>
                  </a:cubicBezTo>
                  <a:cubicBezTo>
                    <a:pt x="202156" y="170912"/>
                    <a:pt x="213759" y="146061"/>
                    <a:pt x="223449" y="120425"/>
                  </a:cubicBezTo>
                  <a:cubicBezTo>
                    <a:pt x="238972" y="77093"/>
                    <a:pt x="255624" y="47472"/>
                    <a:pt x="292409" y="18479"/>
                  </a:cubicBezTo>
                  <a:cubicBezTo>
                    <a:pt x="296925" y="15875"/>
                    <a:pt x="316556" y="-6592"/>
                    <a:pt x="316337" y="1912"/>
                  </a:cubicBezTo>
                  <a:cubicBezTo>
                    <a:pt x="300281" y="23092"/>
                    <a:pt x="280367" y="41322"/>
                    <a:pt x="265064" y="63098"/>
                  </a:cubicBezTo>
                  <a:cubicBezTo>
                    <a:pt x="248631" y="86851"/>
                    <a:pt x="240289" y="114746"/>
                    <a:pt x="229753" y="141354"/>
                  </a:cubicBezTo>
                  <a:cubicBezTo>
                    <a:pt x="222352" y="159616"/>
                    <a:pt x="214637" y="177564"/>
                    <a:pt x="209024" y="196171"/>
                  </a:cubicBezTo>
                  <a:cubicBezTo>
                    <a:pt x="189142" y="256354"/>
                    <a:pt x="174246" y="318074"/>
                    <a:pt x="157312" y="379135"/>
                  </a:cubicBezTo>
                  <a:cubicBezTo>
                    <a:pt x="150413" y="402951"/>
                    <a:pt x="144423" y="427300"/>
                    <a:pt x="138747" y="451398"/>
                  </a:cubicBezTo>
                  <a:cubicBezTo>
                    <a:pt x="132663" y="484752"/>
                    <a:pt x="128649" y="518452"/>
                    <a:pt x="123349" y="551932"/>
                  </a:cubicBezTo>
                  <a:cubicBezTo>
                    <a:pt x="148594" y="522845"/>
                    <a:pt x="174528" y="492377"/>
                    <a:pt x="208020" y="472578"/>
                  </a:cubicBezTo>
                  <a:cubicBezTo>
                    <a:pt x="218212" y="467589"/>
                    <a:pt x="224359" y="479512"/>
                    <a:pt x="222446" y="488329"/>
                  </a:cubicBezTo>
                  <a:cubicBezTo>
                    <a:pt x="220219" y="501885"/>
                    <a:pt x="213226" y="514216"/>
                    <a:pt x="207519" y="526579"/>
                  </a:cubicBezTo>
                  <a:cubicBezTo>
                    <a:pt x="201059" y="538848"/>
                    <a:pt x="194787" y="551336"/>
                    <a:pt x="187198" y="562977"/>
                  </a:cubicBezTo>
                  <a:cubicBezTo>
                    <a:pt x="174685" y="582180"/>
                    <a:pt x="156465" y="597806"/>
                    <a:pt x="141193" y="614468"/>
                  </a:cubicBezTo>
                  <a:cubicBezTo>
                    <a:pt x="123255" y="635460"/>
                    <a:pt x="102809" y="654161"/>
                    <a:pt x="80700" y="670603"/>
                  </a:cubicBezTo>
                  <a:cubicBezTo>
                    <a:pt x="76592" y="674117"/>
                    <a:pt x="71574" y="677882"/>
                    <a:pt x="65867" y="676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6875070" y="2699666"/>
              <a:ext cx="356974" cy="714393"/>
            </a:xfrm>
            <a:custGeom>
              <a:rect b="b" l="l" r="r" t="t"/>
              <a:pathLst>
                <a:path extrusionOk="0" h="1428785" w="713949">
                  <a:moveTo>
                    <a:pt x="709411" y="81833"/>
                  </a:moveTo>
                  <a:cubicBezTo>
                    <a:pt x="711982" y="89740"/>
                    <a:pt x="714742" y="98181"/>
                    <a:pt x="713738" y="106590"/>
                  </a:cubicBezTo>
                  <a:cubicBezTo>
                    <a:pt x="709567" y="126609"/>
                    <a:pt x="686330" y="62724"/>
                    <a:pt x="682724" y="58771"/>
                  </a:cubicBezTo>
                  <a:cubicBezTo>
                    <a:pt x="682598" y="58551"/>
                    <a:pt x="682473" y="58363"/>
                    <a:pt x="682347" y="58174"/>
                  </a:cubicBezTo>
                  <a:cubicBezTo>
                    <a:pt x="681720" y="51805"/>
                    <a:pt x="680027" y="48541"/>
                    <a:pt x="676608" y="50612"/>
                  </a:cubicBezTo>
                  <a:cubicBezTo>
                    <a:pt x="675040" y="51648"/>
                    <a:pt x="674601" y="53468"/>
                    <a:pt x="674131" y="55193"/>
                  </a:cubicBezTo>
                  <a:cubicBezTo>
                    <a:pt x="674068" y="55539"/>
                    <a:pt x="674006" y="55852"/>
                    <a:pt x="673943" y="56166"/>
                  </a:cubicBezTo>
                  <a:cubicBezTo>
                    <a:pt x="672281" y="56951"/>
                    <a:pt x="670932" y="58363"/>
                    <a:pt x="670462" y="60371"/>
                  </a:cubicBezTo>
                  <a:cubicBezTo>
                    <a:pt x="669772" y="63038"/>
                    <a:pt x="670901" y="65517"/>
                    <a:pt x="672093" y="67901"/>
                  </a:cubicBezTo>
                  <a:cubicBezTo>
                    <a:pt x="671215" y="74930"/>
                    <a:pt x="670587" y="82021"/>
                    <a:pt x="669552" y="89019"/>
                  </a:cubicBezTo>
                  <a:cubicBezTo>
                    <a:pt x="666260" y="106998"/>
                    <a:pt x="663531" y="125009"/>
                    <a:pt x="662402" y="143271"/>
                  </a:cubicBezTo>
                  <a:cubicBezTo>
                    <a:pt x="661305" y="161595"/>
                    <a:pt x="657385" y="179512"/>
                    <a:pt x="654500" y="197617"/>
                  </a:cubicBezTo>
                  <a:cubicBezTo>
                    <a:pt x="650486" y="222562"/>
                    <a:pt x="646942" y="247570"/>
                    <a:pt x="642771" y="272484"/>
                  </a:cubicBezTo>
                  <a:cubicBezTo>
                    <a:pt x="637503" y="309165"/>
                    <a:pt x="632297" y="345783"/>
                    <a:pt x="624395" y="382024"/>
                  </a:cubicBezTo>
                  <a:cubicBezTo>
                    <a:pt x="611694" y="440983"/>
                    <a:pt x="589366" y="498153"/>
                    <a:pt x="566787" y="553974"/>
                  </a:cubicBezTo>
                  <a:cubicBezTo>
                    <a:pt x="557504" y="572393"/>
                    <a:pt x="545776" y="589713"/>
                    <a:pt x="533420" y="606406"/>
                  </a:cubicBezTo>
                  <a:cubicBezTo>
                    <a:pt x="528277" y="608446"/>
                    <a:pt x="524671" y="617765"/>
                    <a:pt x="521064" y="621405"/>
                  </a:cubicBezTo>
                  <a:cubicBezTo>
                    <a:pt x="509461" y="639604"/>
                    <a:pt x="491116" y="651151"/>
                    <a:pt x="472175" y="660533"/>
                  </a:cubicBezTo>
                  <a:cubicBezTo>
                    <a:pt x="449125" y="674716"/>
                    <a:pt x="422971" y="682591"/>
                    <a:pt x="400267" y="697339"/>
                  </a:cubicBezTo>
                  <a:cubicBezTo>
                    <a:pt x="377563" y="711616"/>
                    <a:pt x="354231" y="724857"/>
                    <a:pt x="332028" y="739919"/>
                  </a:cubicBezTo>
                  <a:cubicBezTo>
                    <a:pt x="318669" y="748893"/>
                    <a:pt x="303554" y="756266"/>
                    <a:pt x="294052" y="769759"/>
                  </a:cubicBezTo>
                  <a:cubicBezTo>
                    <a:pt x="293456" y="770669"/>
                    <a:pt x="292641" y="771830"/>
                    <a:pt x="292045" y="773053"/>
                  </a:cubicBezTo>
                  <a:cubicBezTo>
                    <a:pt x="286902" y="777760"/>
                    <a:pt x="281445" y="783345"/>
                    <a:pt x="279344" y="784569"/>
                  </a:cubicBezTo>
                  <a:cubicBezTo>
                    <a:pt x="242559" y="813531"/>
                    <a:pt x="225907" y="843151"/>
                    <a:pt x="210384" y="886515"/>
                  </a:cubicBezTo>
                  <a:cubicBezTo>
                    <a:pt x="200694" y="912151"/>
                    <a:pt x="189122" y="937002"/>
                    <a:pt x="181251" y="963328"/>
                  </a:cubicBezTo>
                  <a:cubicBezTo>
                    <a:pt x="159582" y="1030320"/>
                    <a:pt x="143337" y="1098943"/>
                    <a:pt x="124083" y="1166656"/>
                  </a:cubicBezTo>
                  <a:cubicBezTo>
                    <a:pt x="112950" y="1206600"/>
                    <a:pt x="106239" y="1247359"/>
                    <a:pt x="100939" y="1288401"/>
                  </a:cubicBezTo>
                  <a:cubicBezTo>
                    <a:pt x="98901" y="1301298"/>
                    <a:pt x="97207" y="1314288"/>
                    <a:pt x="94824" y="1327153"/>
                  </a:cubicBezTo>
                  <a:cubicBezTo>
                    <a:pt x="92942" y="1333021"/>
                    <a:pt x="92378" y="1340991"/>
                    <a:pt x="100218" y="1342026"/>
                  </a:cubicBezTo>
                  <a:cubicBezTo>
                    <a:pt x="106364" y="1342277"/>
                    <a:pt x="111162" y="1337037"/>
                    <a:pt x="115208" y="1333021"/>
                  </a:cubicBezTo>
                  <a:cubicBezTo>
                    <a:pt x="121229" y="1326494"/>
                    <a:pt x="126748" y="1319497"/>
                    <a:pt x="132581" y="1312813"/>
                  </a:cubicBezTo>
                  <a:cubicBezTo>
                    <a:pt x="151554" y="1292135"/>
                    <a:pt x="171969" y="1269951"/>
                    <a:pt x="195583" y="1254011"/>
                  </a:cubicBezTo>
                  <a:cubicBezTo>
                    <a:pt x="190847" y="1271552"/>
                    <a:pt x="181627" y="1287586"/>
                    <a:pt x="173160" y="1303557"/>
                  </a:cubicBezTo>
                  <a:cubicBezTo>
                    <a:pt x="162624" y="1324580"/>
                    <a:pt x="147445" y="1342120"/>
                    <a:pt x="130323" y="1358437"/>
                  </a:cubicBezTo>
                  <a:cubicBezTo>
                    <a:pt x="118657" y="1369482"/>
                    <a:pt x="109155" y="1382597"/>
                    <a:pt x="97176" y="1393329"/>
                  </a:cubicBezTo>
                  <a:cubicBezTo>
                    <a:pt x="84538" y="1406570"/>
                    <a:pt x="70018" y="1417521"/>
                    <a:pt x="55656" y="1428785"/>
                  </a:cubicBezTo>
                  <a:cubicBezTo>
                    <a:pt x="42014" y="1416611"/>
                    <a:pt x="37122" y="1397722"/>
                    <a:pt x="29094" y="1381813"/>
                  </a:cubicBezTo>
                  <a:cubicBezTo>
                    <a:pt x="19655" y="1361104"/>
                    <a:pt x="11752" y="1339673"/>
                    <a:pt x="6891" y="1317394"/>
                  </a:cubicBezTo>
                  <a:cubicBezTo>
                    <a:pt x="4853" y="1307573"/>
                    <a:pt x="3818" y="1297564"/>
                    <a:pt x="2972" y="1287554"/>
                  </a:cubicBezTo>
                  <a:cubicBezTo>
                    <a:pt x="2470" y="1268790"/>
                    <a:pt x="-4116" y="1248332"/>
                    <a:pt x="4100" y="1230541"/>
                  </a:cubicBezTo>
                  <a:cubicBezTo>
                    <a:pt x="4539" y="1230541"/>
                    <a:pt x="4979" y="1230635"/>
                    <a:pt x="5386" y="1230729"/>
                  </a:cubicBezTo>
                  <a:cubicBezTo>
                    <a:pt x="5261" y="1230729"/>
                    <a:pt x="5167" y="1230698"/>
                    <a:pt x="5041" y="1230666"/>
                  </a:cubicBezTo>
                  <a:cubicBezTo>
                    <a:pt x="4916" y="1230635"/>
                    <a:pt x="4790" y="1230635"/>
                    <a:pt x="4696" y="1230604"/>
                  </a:cubicBezTo>
                  <a:cubicBezTo>
                    <a:pt x="22477" y="1237821"/>
                    <a:pt x="35742" y="1292700"/>
                    <a:pt x="43112" y="1311276"/>
                  </a:cubicBezTo>
                  <a:cubicBezTo>
                    <a:pt x="45213" y="1316987"/>
                    <a:pt x="47565" y="1322635"/>
                    <a:pt x="49980" y="1328220"/>
                  </a:cubicBezTo>
                  <a:cubicBezTo>
                    <a:pt x="51485" y="1332707"/>
                    <a:pt x="55060" y="1338010"/>
                    <a:pt x="60015" y="1336566"/>
                  </a:cubicBezTo>
                  <a:cubicBezTo>
                    <a:pt x="61175" y="1337508"/>
                    <a:pt x="62618" y="1338072"/>
                    <a:pt x="64248" y="1338072"/>
                  </a:cubicBezTo>
                  <a:cubicBezTo>
                    <a:pt x="67478" y="1338072"/>
                    <a:pt x="70646" y="1335562"/>
                    <a:pt x="70928" y="1332236"/>
                  </a:cubicBezTo>
                  <a:cubicBezTo>
                    <a:pt x="72245" y="1316736"/>
                    <a:pt x="73656" y="1301172"/>
                    <a:pt x="77043" y="1285954"/>
                  </a:cubicBezTo>
                  <a:cubicBezTo>
                    <a:pt x="86043" y="1240707"/>
                    <a:pt x="98305" y="1194331"/>
                    <a:pt x="108748" y="1149053"/>
                  </a:cubicBezTo>
                  <a:cubicBezTo>
                    <a:pt x="116619" y="1115573"/>
                    <a:pt x="122609" y="1082877"/>
                    <a:pt x="130198" y="1049178"/>
                  </a:cubicBezTo>
                  <a:cubicBezTo>
                    <a:pt x="143870" y="997530"/>
                    <a:pt x="160240" y="946666"/>
                    <a:pt x="177206" y="895991"/>
                  </a:cubicBezTo>
                  <a:cubicBezTo>
                    <a:pt x="186331" y="867846"/>
                    <a:pt x="200192" y="841614"/>
                    <a:pt x="215653" y="816480"/>
                  </a:cubicBezTo>
                  <a:cubicBezTo>
                    <a:pt x="224904" y="801074"/>
                    <a:pt x="232995" y="786012"/>
                    <a:pt x="244159" y="771704"/>
                  </a:cubicBezTo>
                  <a:cubicBezTo>
                    <a:pt x="261501" y="750744"/>
                    <a:pt x="282072" y="732890"/>
                    <a:pt x="303930" y="716448"/>
                  </a:cubicBezTo>
                  <a:cubicBezTo>
                    <a:pt x="321617" y="705372"/>
                    <a:pt x="340339" y="696147"/>
                    <a:pt x="358653" y="686168"/>
                  </a:cubicBezTo>
                  <a:cubicBezTo>
                    <a:pt x="368970" y="680771"/>
                    <a:pt x="379821" y="676849"/>
                    <a:pt x="390891" y="673335"/>
                  </a:cubicBezTo>
                  <a:cubicBezTo>
                    <a:pt x="412936" y="664424"/>
                    <a:pt x="434637" y="653881"/>
                    <a:pt x="453892" y="639855"/>
                  </a:cubicBezTo>
                  <a:cubicBezTo>
                    <a:pt x="467941" y="628151"/>
                    <a:pt x="477976" y="612745"/>
                    <a:pt x="489423" y="598687"/>
                  </a:cubicBezTo>
                  <a:cubicBezTo>
                    <a:pt x="518963" y="564140"/>
                    <a:pt x="541731" y="524228"/>
                    <a:pt x="560452" y="482935"/>
                  </a:cubicBezTo>
                  <a:cubicBezTo>
                    <a:pt x="576257" y="446066"/>
                    <a:pt x="586575" y="407126"/>
                    <a:pt x="595481" y="368124"/>
                  </a:cubicBezTo>
                  <a:cubicBezTo>
                    <a:pt x="605453" y="328619"/>
                    <a:pt x="614391" y="288863"/>
                    <a:pt x="622513" y="248951"/>
                  </a:cubicBezTo>
                  <a:cubicBezTo>
                    <a:pt x="633646" y="197648"/>
                    <a:pt x="641172" y="145436"/>
                    <a:pt x="642615" y="92941"/>
                  </a:cubicBezTo>
                  <a:cubicBezTo>
                    <a:pt x="644026" y="77032"/>
                    <a:pt x="644339" y="61092"/>
                    <a:pt x="644057" y="45153"/>
                  </a:cubicBezTo>
                  <a:cubicBezTo>
                    <a:pt x="644057" y="41921"/>
                    <a:pt x="641360" y="39222"/>
                    <a:pt x="638099" y="39222"/>
                  </a:cubicBezTo>
                  <a:cubicBezTo>
                    <a:pt x="634869" y="39222"/>
                    <a:pt x="632172" y="41921"/>
                    <a:pt x="632172" y="45153"/>
                  </a:cubicBezTo>
                  <a:cubicBezTo>
                    <a:pt x="632172" y="46408"/>
                    <a:pt x="632172" y="47663"/>
                    <a:pt x="632172" y="48918"/>
                  </a:cubicBezTo>
                  <a:cubicBezTo>
                    <a:pt x="614548" y="66803"/>
                    <a:pt x="600781" y="88548"/>
                    <a:pt x="580679" y="103954"/>
                  </a:cubicBezTo>
                  <a:cubicBezTo>
                    <a:pt x="578296" y="79323"/>
                    <a:pt x="609436" y="50895"/>
                    <a:pt x="626182" y="35363"/>
                  </a:cubicBezTo>
                  <a:cubicBezTo>
                    <a:pt x="639353" y="22372"/>
                    <a:pt x="653340" y="10261"/>
                    <a:pt x="668800" y="0"/>
                  </a:cubicBezTo>
                  <a:cubicBezTo>
                    <a:pt x="688306" y="23596"/>
                    <a:pt x="698466" y="53562"/>
                    <a:pt x="709411" y="81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5056100" y="2825071"/>
            <a:ext cx="1394546" cy="566756"/>
            <a:chOff x="10112201" y="5650141"/>
            <a:chExt cx="2789091" cy="1133513"/>
          </a:xfrm>
        </p:grpSpPr>
        <p:sp>
          <p:nvSpPr>
            <p:cNvPr id="1433" name="Google Shape;1433;p30"/>
            <p:cNvSpPr/>
            <p:nvPr/>
          </p:nvSpPr>
          <p:spPr>
            <a:xfrm>
              <a:off x="10112201" y="6049699"/>
              <a:ext cx="517657" cy="604163"/>
            </a:xfrm>
            <a:custGeom>
              <a:rect b="b" l="l" r="r" t="t"/>
              <a:pathLst>
                <a:path extrusionOk="0" h="604163" w="517657">
                  <a:moveTo>
                    <a:pt x="480239" y="23410"/>
                  </a:moveTo>
                  <a:cubicBezTo>
                    <a:pt x="468580" y="9205"/>
                    <a:pt x="450228" y="19455"/>
                    <a:pt x="440801" y="30819"/>
                  </a:cubicBezTo>
                  <a:cubicBezTo>
                    <a:pt x="405211" y="67475"/>
                    <a:pt x="372244" y="106303"/>
                    <a:pt x="340615" y="146357"/>
                  </a:cubicBezTo>
                  <a:cubicBezTo>
                    <a:pt x="313728" y="175771"/>
                    <a:pt x="286115" y="204683"/>
                    <a:pt x="259172" y="234041"/>
                  </a:cubicBezTo>
                  <a:cubicBezTo>
                    <a:pt x="243163" y="190143"/>
                    <a:pt x="213207" y="154658"/>
                    <a:pt x="191508" y="113490"/>
                  </a:cubicBezTo>
                  <a:cubicBezTo>
                    <a:pt x="176558" y="87920"/>
                    <a:pt x="161218" y="62517"/>
                    <a:pt x="144650" y="37950"/>
                  </a:cubicBezTo>
                  <a:cubicBezTo>
                    <a:pt x="133550" y="22407"/>
                    <a:pt x="122226" y="4525"/>
                    <a:pt x="101586" y="1740"/>
                  </a:cubicBezTo>
                  <a:cubicBezTo>
                    <a:pt x="81728" y="-3775"/>
                    <a:pt x="62204" y="4748"/>
                    <a:pt x="45078" y="14330"/>
                  </a:cubicBezTo>
                  <a:cubicBezTo>
                    <a:pt x="8987" y="30931"/>
                    <a:pt x="23100" y="80511"/>
                    <a:pt x="38273" y="107807"/>
                  </a:cubicBezTo>
                  <a:cubicBezTo>
                    <a:pt x="54952" y="139449"/>
                    <a:pt x="77544" y="167359"/>
                    <a:pt x="101754" y="193542"/>
                  </a:cubicBezTo>
                  <a:cubicBezTo>
                    <a:pt x="125461" y="221006"/>
                    <a:pt x="146491" y="250586"/>
                    <a:pt x="169139" y="278886"/>
                  </a:cubicBezTo>
                  <a:cubicBezTo>
                    <a:pt x="156755" y="314316"/>
                    <a:pt x="126242" y="341891"/>
                    <a:pt x="101809" y="370581"/>
                  </a:cubicBezTo>
                  <a:cubicBezTo>
                    <a:pt x="76596" y="399827"/>
                    <a:pt x="52944" y="430244"/>
                    <a:pt x="32806" y="463223"/>
                  </a:cubicBezTo>
                  <a:cubicBezTo>
                    <a:pt x="13171" y="489962"/>
                    <a:pt x="-13549" y="524223"/>
                    <a:pt x="7983" y="557480"/>
                  </a:cubicBezTo>
                  <a:cubicBezTo>
                    <a:pt x="14119" y="567619"/>
                    <a:pt x="22877" y="575585"/>
                    <a:pt x="32025" y="582883"/>
                  </a:cubicBezTo>
                  <a:cubicBezTo>
                    <a:pt x="42847" y="590793"/>
                    <a:pt x="53278" y="601322"/>
                    <a:pt x="66722" y="604163"/>
                  </a:cubicBezTo>
                  <a:cubicBezTo>
                    <a:pt x="92103" y="604163"/>
                    <a:pt x="105435" y="576532"/>
                    <a:pt x="119269" y="559040"/>
                  </a:cubicBezTo>
                  <a:cubicBezTo>
                    <a:pt x="130872" y="542940"/>
                    <a:pt x="142475" y="526730"/>
                    <a:pt x="154524" y="510964"/>
                  </a:cubicBezTo>
                  <a:cubicBezTo>
                    <a:pt x="187938" y="465674"/>
                    <a:pt x="221854" y="420773"/>
                    <a:pt x="257945" y="377544"/>
                  </a:cubicBezTo>
                  <a:cubicBezTo>
                    <a:pt x="285446" y="407459"/>
                    <a:pt x="302013" y="445006"/>
                    <a:pt x="323211" y="479211"/>
                  </a:cubicBezTo>
                  <a:cubicBezTo>
                    <a:pt x="345077" y="512357"/>
                    <a:pt x="361645" y="548901"/>
                    <a:pt x="387305" y="579485"/>
                  </a:cubicBezTo>
                  <a:cubicBezTo>
                    <a:pt x="397123" y="593690"/>
                    <a:pt x="412407" y="604386"/>
                    <a:pt x="430313" y="603439"/>
                  </a:cubicBezTo>
                  <a:cubicBezTo>
                    <a:pt x="450339" y="602158"/>
                    <a:pt x="473433" y="594972"/>
                    <a:pt x="485371" y="577925"/>
                  </a:cubicBezTo>
                  <a:cubicBezTo>
                    <a:pt x="509692" y="531075"/>
                    <a:pt x="449837" y="442834"/>
                    <a:pt x="426241" y="400273"/>
                  </a:cubicBezTo>
                  <a:cubicBezTo>
                    <a:pt x="411961" y="375316"/>
                    <a:pt x="396844" y="350025"/>
                    <a:pt x="384070" y="324622"/>
                  </a:cubicBezTo>
                  <a:cubicBezTo>
                    <a:pt x="389759" y="298718"/>
                    <a:pt x="411180" y="279332"/>
                    <a:pt x="424233" y="256826"/>
                  </a:cubicBezTo>
                  <a:cubicBezTo>
                    <a:pt x="435390" y="239779"/>
                    <a:pt x="445207" y="222008"/>
                    <a:pt x="455025" y="204182"/>
                  </a:cubicBezTo>
                  <a:cubicBezTo>
                    <a:pt x="473210" y="169754"/>
                    <a:pt x="495858" y="137834"/>
                    <a:pt x="513374" y="103017"/>
                  </a:cubicBezTo>
                  <a:cubicBezTo>
                    <a:pt x="525534" y="82739"/>
                    <a:pt x="509246" y="61737"/>
                    <a:pt x="496360" y="46417"/>
                  </a:cubicBezTo>
                  <a:cubicBezTo>
                    <a:pt x="490503" y="39064"/>
                    <a:pt x="485873" y="31098"/>
                    <a:pt x="480239" y="2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10718116" y="6174060"/>
              <a:ext cx="289152" cy="112682"/>
            </a:xfrm>
            <a:custGeom>
              <a:rect b="b" l="l" r="r" t="t"/>
              <a:pathLst>
                <a:path extrusionOk="0" h="112682" w="289152">
                  <a:moveTo>
                    <a:pt x="44907" y="108121"/>
                  </a:moveTo>
                  <a:cubicBezTo>
                    <a:pt x="68392" y="110739"/>
                    <a:pt x="91932" y="111798"/>
                    <a:pt x="115528" y="112188"/>
                  </a:cubicBezTo>
                  <a:cubicBezTo>
                    <a:pt x="165509" y="113190"/>
                    <a:pt x="215658" y="113135"/>
                    <a:pt x="265249" y="107508"/>
                  </a:cubicBezTo>
                  <a:cubicBezTo>
                    <a:pt x="283434" y="100433"/>
                    <a:pt x="284159" y="76033"/>
                    <a:pt x="287394" y="59488"/>
                  </a:cubicBezTo>
                  <a:cubicBezTo>
                    <a:pt x="287952" y="48124"/>
                    <a:pt x="291857" y="35255"/>
                    <a:pt x="285832" y="24782"/>
                  </a:cubicBezTo>
                  <a:cubicBezTo>
                    <a:pt x="266476" y="-3406"/>
                    <a:pt x="182579" y="8738"/>
                    <a:pt x="148886" y="4449"/>
                  </a:cubicBezTo>
                  <a:cubicBezTo>
                    <a:pt x="119544" y="3502"/>
                    <a:pt x="90147" y="3279"/>
                    <a:pt x="60805" y="1385"/>
                  </a:cubicBezTo>
                  <a:cubicBezTo>
                    <a:pt x="45074" y="2276"/>
                    <a:pt x="-277" y="-8754"/>
                    <a:pt x="7254" y="19601"/>
                  </a:cubicBezTo>
                  <a:cubicBezTo>
                    <a:pt x="2735" y="37706"/>
                    <a:pt x="1173" y="56647"/>
                    <a:pt x="114" y="75253"/>
                  </a:cubicBezTo>
                  <a:cubicBezTo>
                    <a:pt x="-54" y="82941"/>
                    <a:pt x="-779" y="91966"/>
                    <a:pt x="5413" y="97648"/>
                  </a:cubicBezTo>
                  <a:cubicBezTo>
                    <a:pt x="16123" y="106728"/>
                    <a:pt x="31687" y="106171"/>
                    <a:pt x="44907" y="108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10714007" y="6344565"/>
              <a:ext cx="294839" cy="111479"/>
            </a:xfrm>
            <a:custGeom>
              <a:rect b="b" l="l" r="r" t="t"/>
              <a:pathLst>
                <a:path extrusionOk="0" h="111479" w="294839">
                  <a:moveTo>
                    <a:pt x="273206" y="5690"/>
                  </a:moveTo>
                  <a:cubicBezTo>
                    <a:pt x="242916" y="-2053"/>
                    <a:pt x="210897" y="-270"/>
                    <a:pt x="179993" y="1679"/>
                  </a:cubicBezTo>
                  <a:cubicBezTo>
                    <a:pt x="137264" y="3741"/>
                    <a:pt x="92136" y="2404"/>
                    <a:pt x="48960" y="2794"/>
                  </a:cubicBezTo>
                  <a:cubicBezTo>
                    <a:pt x="34345" y="3573"/>
                    <a:pt x="16885" y="-326"/>
                    <a:pt x="4891" y="10091"/>
                  </a:cubicBezTo>
                  <a:cubicBezTo>
                    <a:pt x="-296" y="15384"/>
                    <a:pt x="-2249" y="24297"/>
                    <a:pt x="3497" y="29868"/>
                  </a:cubicBezTo>
                  <a:cubicBezTo>
                    <a:pt x="-3420" y="86522"/>
                    <a:pt x="-17" y="111312"/>
                    <a:pt x="63854" y="111479"/>
                  </a:cubicBezTo>
                  <a:cubicBezTo>
                    <a:pt x="129566" y="110198"/>
                    <a:pt x="196114" y="113875"/>
                    <a:pt x="261324" y="104516"/>
                  </a:cubicBezTo>
                  <a:cubicBezTo>
                    <a:pt x="291335" y="99502"/>
                    <a:pt x="292897" y="61732"/>
                    <a:pt x="294459" y="37444"/>
                  </a:cubicBezTo>
                  <a:cubicBezTo>
                    <a:pt x="296746" y="22124"/>
                    <a:pt x="288602" y="9089"/>
                    <a:pt x="273206" y="56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1169204" y="6189284"/>
              <a:ext cx="1732088" cy="160655"/>
            </a:xfrm>
            <a:custGeom>
              <a:rect b="b" l="l" r="r" t="t"/>
              <a:pathLst>
                <a:path extrusionOk="0" h="160655" w="1732088">
                  <a:moveTo>
                    <a:pt x="1719417" y="47550"/>
                  </a:moveTo>
                  <a:cubicBezTo>
                    <a:pt x="1707201" y="29390"/>
                    <a:pt x="1682991" y="30782"/>
                    <a:pt x="1663356" y="30615"/>
                  </a:cubicBezTo>
                  <a:cubicBezTo>
                    <a:pt x="1589109" y="30671"/>
                    <a:pt x="1514918" y="31284"/>
                    <a:pt x="1440727" y="28108"/>
                  </a:cubicBezTo>
                  <a:cubicBezTo>
                    <a:pt x="1369214" y="27217"/>
                    <a:pt x="1297589" y="27886"/>
                    <a:pt x="1226187" y="23317"/>
                  </a:cubicBezTo>
                  <a:cubicBezTo>
                    <a:pt x="1141063" y="18137"/>
                    <a:pt x="1053874" y="13680"/>
                    <a:pt x="968304" y="14794"/>
                  </a:cubicBezTo>
                  <a:cubicBezTo>
                    <a:pt x="857966" y="19195"/>
                    <a:pt x="747627" y="19641"/>
                    <a:pt x="637289" y="18025"/>
                  </a:cubicBezTo>
                  <a:cubicBezTo>
                    <a:pt x="579833" y="16911"/>
                    <a:pt x="522265" y="16020"/>
                    <a:pt x="465256" y="8165"/>
                  </a:cubicBezTo>
                  <a:cubicBezTo>
                    <a:pt x="411983" y="-414"/>
                    <a:pt x="358209" y="-3367"/>
                    <a:pt x="304657" y="4878"/>
                  </a:cubicBezTo>
                  <a:cubicBezTo>
                    <a:pt x="258079" y="11675"/>
                    <a:pt x="211054" y="13959"/>
                    <a:pt x="164308" y="19529"/>
                  </a:cubicBezTo>
                  <a:cubicBezTo>
                    <a:pt x="137923" y="22705"/>
                    <a:pt x="111984" y="28554"/>
                    <a:pt x="85487" y="30782"/>
                  </a:cubicBezTo>
                  <a:cubicBezTo>
                    <a:pt x="68139" y="31896"/>
                    <a:pt x="50679" y="31952"/>
                    <a:pt x="33330" y="33289"/>
                  </a:cubicBezTo>
                  <a:cubicBezTo>
                    <a:pt x="25577" y="34236"/>
                    <a:pt x="16874" y="33958"/>
                    <a:pt x="10125" y="38359"/>
                  </a:cubicBezTo>
                  <a:cubicBezTo>
                    <a:pt x="7949" y="39584"/>
                    <a:pt x="7503" y="45211"/>
                    <a:pt x="10738" y="44264"/>
                  </a:cubicBezTo>
                  <a:cubicBezTo>
                    <a:pt x="11352" y="44375"/>
                    <a:pt x="11966" y="44486"/>
                    <a:pt x="12579" y="44598"/>
                  </a:cubicBezTo>
                  <a:cubicBezTo>
                    <a:pt x="11073" y="44765"/>
                    <a:pt x="9623" y="45433"/>
                    <a:pt x="8786" y="46882"/>
                  </a:cubicBezTo>
                  <a:cubicBezTo>
                    <a:pt x="5941" y="54012"/>
                    <a:pt x="6666" y="62201"/>
                    <a:pt x="5439" y="69778"/>
                  </a:cubicBezTo>
                  <a:cubicBezTo>
                    <a:pt x="4268" y="91058"/>
                    <a:pt x="-2482" y="113007"/>
                    <a:pt x="976" y="134120"/>
                  </a:cubicBezTo>
                  <a:cubicBezTo>
                    <a:pt x="16930" y="165094"/>
                    <a:pt x="88834" y="146487"/>
                    <a:pt x="119124" y="146822"/>
                  </a:cubicBezTo>
                  <a:cubicBezTo>
                    <a:pt x="234929" y="140359"/>
                    <a:pt x="351124" y="130889"/>
                    <a:pt x="467320" y="131725"/>
                  </a:cubicBezTo>
                  <a:cubicBezTo>
                    <a:pt x="684091" y="132059"/>
                    <a:pt x="900695" y="144259"/>
                    <a:pt x="1117243" y="151835"/>
                  </a:cubicBezTo>
                  <a:cubicBezTo>
                    <a:pt x="1224235" y="153506"/>
                    <a:pt x="1331281" y="150331"/>
                    <a:pt x="1438273" y="153451"/>
                  </a:cubicBezTo>
                  <a:cubicBezTo>
                    <a:pt x="1522672" y="158353"/>
                    <a:pt x="1607182" y="157462"/>
                    <a:pt x="1691582" y="160470"/>
                  </a:cubicBezTo>
                  <a:cubicBezTo>
                    <a:pt x="1698777" y="160303"/>
                    <a:pt x="1706755" y="162030"/>
                    <a:pt x="1712890" y="157462"/>
                  </a:cubicBezTo>
                  <a:cubicBezTo>
                    <a:pt x="1725944" y="144983"/>
                    <a:pt x="1726501" y="124594"/>
                    <a:pt x="1729291" y="107770"/>
                  </a:cubicBezTo>
                  <a:cubicBezTo>
                    <a:pt x="1730797" y="91949"/>
                    <a:pt x="1731299" y="76073"/>
                    <a:pt x="1732080" y="60196"/>
                  </a:cubicBezTo>
                  <a:cubicBezTo>
                    <a:pt x="1732359" y="52843"/>
                    <a:pt x="1725944" y="47773"/>
                    <a:pt x="1719417" y="47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11172090" y="5984877"/>
              <a:ext cx="171617" cy="83315"/>
            </a:xfrm>
            <a:custGeom>
              <a:rect b="b" l="l" r="r" t="t"/>
              <a:pathLst>
                <a:path extrusionOk="0" h="83315" w="171617">
                  <a:moveTo>
                    <a:pt x="48518" y="83051"/>
                  </a:moveTo>
                  <a:cubicBezTo>
                    <a:pt x="70608" y="84221"/>
                    <a:pt x="92530" y="81269"/>
                    <a:pt x="114397" y="78762"/>
                  </a:cubicBezTo>
                  <a:cubicBezTo>
                    <a:pt x="128231" y="77982"/>
                    <a:pt x="143627" y="75865"/>
                    <a:pt x="157127" y="72133"/>
                  </a:cubicBezTo>
                  <a:cubicBezTo>
                    <a:pt x="175479" y="65281"/>
                    <a:pt x="176818" y="12693"/>
                    <a:pt x="158744" y="4949"/>
                  </a:cubicBezTo>
                  <a:cubicBezTo>
                    <a:pt x="143181" y="-2627"/>
                    <a:pt x="125163" y="827"/>
                    <a:pt x="108428" y="548"/>
                  </a:cubicBezTo>
                  <a:cubicBezTo>
                    <a:pt x="93590" y="827"/>
                    <a:pt x="78808" y="715"/>
                    <a:pt x="63970" y="827"/>
                  </a:cubicBezTo>
                  <a:cubicBezTo>
                    <a:pt x="53873" y="938"/>
                    <a:pt x="43720" y="1328"/>
                    <a:pt x="33568" y="1774"/>
                  </a:cubicBezTo>
                  <a:cubicBezTo>
                    <a:pt x="25089" y="1830"/>
                    <a:pt x="13263" y="1885"/>
                    <a:pt x="10641" y="11801"/>
                  </a:cubicBezTo>
                  <a:cubicBezTo>
                    <a:pt x="5900" y="12804"/>
                    <a:pt x="4840" y="19656"/>
                    <a:pt x="4059" y="23778"/>
                  </a:cubicBezTo>
                  <a:cubicBezTo>
                    <a:pt x="2274" y="35811"/>
                    <a:pt x="1828" y="47956"/>
                    <a:pt x="322" y="60044"/>
                  </a:cubicBezTo>
                  <a:cubicBezTo>
                    <a:pt x="-3751" y="85725"/>
                    <a:pt x="31895" y="81659"/>
                    <a:pt x="48518" y="830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11388184" y="5790972"/>
              <a:ext cx="183113" cy="353037"/>
            </a:xfrm>
            <a:custGeom>
              <a:rect b="b" l="l" r="r" t="t"/>
              <a:pathLst>
                <a:path extrusionOk="0" h="353037" w="183113">
                  <a:moveTo>
                    <a:pt x="49920" y="351549"/>
                  </a:moveTo>
                  <a:cubicBezTo>
                    <a:pt x="107376" y="360685"/>
                    <a:pt x="175375" y="327261"/>
                    <a:pt x="181010" y="264701"/>
                  </a:cubicBezTo>
                  <a:cubicBezTo>
                    <a:pt x="192557" y="200191"/>
                    <a:pt x="155461" y="157129"/>
                    <a:pt x="96778" y="136740"/>
                  </a:cubicBezTo>
                  <a:cubicBezTo>
                    <a:pt x="90809" y="103371"/>
                    <a:pt x="102635" y="69390"/>
                    <a:pt x="101687" y="35742"/>
                  </a:cubicBezTo>
                  <a:cubicBezTo>
                    <a:pt x="103639" y="22929"/>
                    <a:pt x="96945" y="10562"/>
                    <a:pt x="84450" y="6328"/>
                  </a:cubicBezTo>
                  <a:cubicBezTo>
                    <a:pt x="69333" y="1927"/>
                    <a:pt x="50311" y="-4312"/>
                    <a:pt x="35863" y="4323"/>
                  </a:cubicBezTo>
                  <a:cubicBezTo>
                    <a:pt x="30229" y="7888"/>
                    <a:pt x="25209" y="14907"/>
                    <a:pt x="29392" y="21369"/>
                  </a:cubicBezTo>
                  <a:cubicBezTo>
                    <a:pt x="21806" y="93288"/>
                    <a:pt x="11263" y="164761"/>
                    <a:pt x="5685" y="236903"/>
                  </a:cubicBezTo>
                  <a:cubicBezTo>
                    <a:pt x="3955" y="261080"/>
                    <a:pt x="1055" y="285146"/>
                    <a:pt x="330" y="309378"/>
                  </a:cubicBezTo>
                  <a:cubicBezTo>
                    <a:pt x="-3519" y="336898"/>
                    <a:pt x="27161" y="349599"/>
                    <a:pt x="49920" y="351549"/>
                  </a:cubicBezTo>
                  <a:close/>
                  <a:moveTo>
                    <a:pt x="80378" y="210999"/>
                  </a:moveTo>
                  <a:cubicBezTo>
                    <a:pt x="117138" y="209439"/>
                    <a:pt x="97001" y="264924"/>
                    <a:pt x="78481" y="277124"/>
                  </a:cubicBezTo>
                  <a:cubicBezTo>
                    <a:pt x="75636" y="255231"/>
                    <a:pt x="81382" y="233505"/>
                    <a:pt x="80378" y="210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11570264" y="5875860"/>
              <a:ext cx="197826" cy="251565"/>
            </a:xfrm>
            <a:custGeom>
              <a:rect b="b" l="l" r="r" t="t"/>
              <a:pathLst>
                <a:path extrusionOk="0" h="251565" w="197826">
                  <a:moveTo>
                    <a:pt x="70890" y="137810"/>
                  </a:moveTo>
                  <a:cubicBezTo>
                    <a:pt x="70667" y="148951"/>
                    <a:pt x="65814" y="164160"/>
                    <a:pt x="65590" y="176694"/>
                  </a:cubicBezTo>
                  <a:cubicBezTo>
                    <a:pt x="40098" y="173630"/>
                    <a:pt x="18621" y="174410"/>
                    <a:pt x="12653" y="185496"/>
                  </a:cubicBezTo>
                  <a:cubicBezTo>
                    <a:pt x="8469" y="191178"/>
                    <a:pt x="2891" y="211288"/>
                    <a:pt x="12318" y="213851"/>
                  </a:cubicBezTo>
                  <a:cubicBezTo>
                    <a:pt x="4732" y="239755"/>
                    <a:pt x="19068" y="243989"/>
                    <a:pt x="41437" y="247331"/>
                  </a:cubicBezTo>
                  <a:cubicBezTo>
                    <a:pt x="82660" y="252624"/>
                    <a:pt x="124218" y="248111"/>
                    <a:pt x="165553" y="251565"/>
                  </a:cubicBezTo>
                  <a:cubicBezTo>
                    <a:pt x="180837" y="251509"/>
                    <a:pt x="195676" y="250395"/>
                    <a:pt x="196791" y="231733"/>
                  </a:cubicBezTo>
                  <a:cubicBezTo>
                    <a:pt x="201086" y="207333"/>
                    <a:pt x="192106" y="197417"/>
                    <a:pt x="168119" y="194298"/>
                  </a:cubicBezTo>
                  <a:cubicBezTo>
                    <a:pt x="157855" y="194130"/>
                    <a:pt x="139447" y="190231"/>
                    <a:pt x="118751" y="185997"/>
                  </a:cubicBezTo>
                  <a:cubicBezTo>
                    <a:pt x="123827" y="174633"/>
                    <a:pt x="123883" y="158422"/>
                    <a:pt x="125557" y="144773"/>
                  </a:cubicBezTo>
                  <a:cubicBezTo>
                    <a:pt x="143965" y="137531"/>
                    <a:pt x="164549" y="139314"/>
                    <a:pt x="183236" y="133966"/>
                  </a:cubicBezTo>
                  <a:cubicBezTo>
                    <a:pt x="195508" y="126668"/>
                    <a:pt x="194783" y="109120"/>
                    <a:pt x="196401" y="96586"/>
                  </a:cubicBezTo>
                  <a:cubicBezTo>
                    <a:pt x="196680" y="68621"/>
                    <a:pt x="161871" y="74359"/>
                    <a:pt x="142515" y="70404"/>
                  </a:cubicBezTo>
                  <a:cubicBezTo>
                    <a:pt x="140451" y="55864"/>
                    <a:pt x="144523" y="41213"/>
                    <a:pt x="145917" y="26729"/>
                  </a:cubicBezTo>
                  <a:cubicBezTo>
                    <a:pt x="148874" y="16033"/>
                    <a:pt x="142180" y="5671"/>
                    <a:pt x="131470" y="3164"/>
                  </a:cubicBezTo>
                  <a:cubicBezTo>
                    <a:pt x="119644" y="1493"/>
                    <a:pt x="95601" y="-5248"/>
                    <a:pt x="89354" y="8234"/>
                  </a:cubicBezTo>
                  <a:cubicBezTo>
                    <a:pt x="88238" y="8791"/>
                    <a:pt x="87401" y="9793"/>
                    <a:pt x="87123" y="11186"/>
                  </a:cubicBezTo>
                  <a:cubicBezTo>
                    <a:pt x="84389" y="27230"/>
                    <a:pt x="82102" y="43330"/>
                    <a:pt x="78867" y="59318"/>
                  </a:cubicBezTo>
                  <a:cubicBezTo>
                    <a:pt x="79090" y="69846"/>
                    <a:pt x="67822" y="68565"/>
                    <a:pt x="60068" y="69568"/>
                  </a:cubicBezTo>
                  <a:cubicBezTo>
                    <a:pt x="40153" y="72130"/>
                    <a:pt x="15274" y="56978"/>
                    <a:pt x="5234" y="81991"/>
                  </a:cubicBezTo>
                  <a:cubicBezTo>
                    <a:pt x="-15462" y="139815"/>
                    <a:pt x="29109" y="135303"/>
                    <a:pt x="70890" y="137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11811447" y="5650141"/>
              <a:ext cx="1070151" cy="489172"/>
            </a:xfrm>
            <a:custGeom>
              <a:rect b="b" l="l" r="r" t="t"/>
              <a:pathLst>
                <a:path extrusionOk="0" h="489172" w="1070151">
                  <a:moveTo>
                    <a:pt x="11111" y="376899"/>
                  </a:moveTo>
                  <a:cubicBezTo>
                    <a:pt x="8657" y="379016"/>
                    <a:pt x="8155" y="384642"/>
                    <a:pt x="10554" y="390547"/>
                  </a:cubicBezTo>
                  <a:cubicBezTo>
                    <a:pt x="16020" y="407817"/>
                    <a:pt x="19367" y="425532"/>
                    <a:pt x="23663" y="443135"/>
                  </a:cubicBezTo>
                  <a:cubicBezTo>
                    <a:pt x="28293" y="474220"/>
                    <a:pt x="51387" y="486754"/>
                    <a:pt x="80840" y="488426"/>
                  </a:cubicBezTo>
                  <a:cubicBezTo>
                    <a:pt x="114031" y="493606"/>
                    <a:pt x="131267" y="471101"/>
                    <a:pt x="143540" y="443748"/>
                  </a:cubicBezTo>
                  <a:cubicBezTo>
                    <a:pt x="163677" y="406925"/>
                    <a:pt x="176172" y="366760"/>
                    <a:pt x="191736" y="327932"/>
                  </a:cubicBezTo>
                  <a:cubicBezTo>
                    <a:pt x="224090" y="252058"/>
                    <a:pt x="260962" y="177966"/>
                    <a:pt x="287961" y="99976"/>
                  </a:cubicBezTo>
                  <a:cubicBezTo>
                    <a:pt x="288351" y="97859"/>
                    <a:pt x="288017" y="95742"/>
                    <a:pt x="287180" y="93792"/>
                  </a:cubicBezTo>
                  <a:cubicBezTo>
                    <a:pt x="343520" y="95018"/>
                    <a:pt x="400419" y="92455"/>
                    <a:pt x="456927" y="93179"/>
                  </a:cubicBezTo>
                  <a:cubicBezTo>
                    <a:pt x="536528" y="95798"/>
                    <a:pt x="616130" y="94126"/>
                    <a:pt x="695788" y="94628"/>
                  </a:cubicBezTo>
                  <a:cubicBezTo>
                    <a:pt x="726580" y="93959"/>
                    <a:pt x="756814" y="100254"/>
                    <a:pt x="787439" y="101814"/>
                  </a:cubicBezTo>
                  <a:cubicBezTo>
                    <a:pt x="859566" y="102817"/>
                    <a:pt x="931414" y="110170"/>
                    <a:pt x="1002983" y="118861"/>
                  </a:cubicBezTo>
                  <a:cubicBezTo>
                    <a:pt x="1019104" y="120142"/>
                    <a:pt x="1035002" y="127105"/>
                    <a:pt x="1051179" y="125601"/>
                  </a:cubicBezTo>
                  <a:cubicBezTo>
                    <a:pt x="1070369" y="118359"/>
                    <a:pt x="1071317" y="88890"/>
                    <a:pt x="1069532" y="71453"/>
                  </a:cubicBezTo>
                  <a:cubicBezTo>
                    <a:pt x="1064121" y="51454"/>
                    <a:pt x="1040915" y="47499"/>
                    <a:pt x="1023511" y="43098"/>
                  </a:cubicBezTo>
                  <a:cubicBezTo>
                    <a:pt x="997963" y="35745"/>
                    <a:pt x="972079" y="30620"/>
                    <a:pt x="945415" y="30452"/>
                  </a:cubicBezTo>
                  <a:cubicBezTo>
                    <a:pt x="894263" y="23600"/>
                    <a:pt x="841604" y="11623"/>
                    <a:pt x="789559" y="10342"/>
                  </a:cubicBezTo>
                  <a:cubicBezTo>
                    <a:pt x="748781" y="4660"/>
                    <a:pt x="707725" y="8225"/>
                    <a:pt x="666781" y="6275"/>
                  </a:cubicBezTo>
                  <a:cubicBezTo>
                    <a:pt x="630801" y="5885"/>
                    <a:pt x="595267" y="-2527"/>
                    <a:pt x="559232" y="760"/>
                  </a:cubicBezTo>
                  <a:cubicBezTo>
                    <a:pt x="496198" y="5997"/>
                    <a:pt x="431043" y="6665"/>
                    <a:pt x="367395" y="8671"/>
                  </a:cubicBezTo>
                  <a:cubicBezTo>
                    <a:pt x="335822" y="13350"/>
                    <a:pt x="303915" y="16470"/>
                    <a:pt x="272509" y="22096"/>
                  </a:cubicBezTo>
                  <a:cubicBezTo>
                    <a:pt x="260181" y="24603"/>
                    <a:pt x="252148" y="35689"/>
                    <a:pt x="244674" y="44992"/>
                  </a:cubicBezTo>
                  <a:cubicBezTo>
                    <a:pt x="206295" y="90171"/>
                    <a:pt x="185879" y="146492"/>
                    <a:pt x="161278" y="199692"/>
                  </a:cubicBezTo>
                  <a:cubicBezTo>
                    <a:pt x="146552" y="228549"/>
                    <a:pt x="128925" y="255957"/>
                    <a:pt x="116764" y="286039"/>
                  </a:cubicBezTo>
                  <a:cubicBezTo>
                    <a:pt x="103153" y="318406"/>
                    <a:pt x="94785" y="352610"/>
                    <a:pt x="83071" y="385701"/>
                  </a:cubicBezTo>
                  <a:cubicBezTo>
                    <a:pt x="74815" y="370437"/>
                    <a:pt x="65723" y="355563"/>
                    <a:pt x="56184" y="341023"/>
                  </a:cubicBezTo>
                  <a:cubicBezTo>
                    <a:pt x="50104" y="331887"/>
                    <a:pt x="44135" y="320913"/>
                    <a:pt x="33201" y="317069"/>
                  </a:cubicBezTo>
                  <a:cubicBezTo>
                    <a:pt x="17582" y="309548"/>
                    <a:pt x="2577" y="321692"/>
                    <a:pt x="624" y="337569"/>
                  </a:cubicBezTo>
                  <a:cubicBezTo>
                    <a:pt x="-1830" y="349769"/>
                    <a:pt x="3358" y="361635"/>
                    <a:pt x="9103" y="372164"/>
                  </a:cubicBezTo>
                  <a:cubicBezTo>
                    <a:pt x="9829" y="373723"/>
                    <a:pt x="10498" y="375339"/>
                    <a:pt x="11111" y="376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12096706" y="5783091"/>
              <a:ext cx="180954" cy="330790"/>
            </a:xfrm>
            <a:custGeom>
              <a:rect b="b" l="l" r="r" t="t"/>
              <a:pathLst>
                <a:path extrusionOk="0" h="330790" w="180954">
                  <a:moveTo>
                    <a:pt x="78566" y="617"/>
                  </a:moveTo>
                  <a:cubicBezTo>
                    <a:pt x="67466" y="-552"/>
                    <a:pt x="47775" y="-1611"/>
                    <a:pt x="46045" y="12985"/>
                  </a:cubicBezTo>
                  <a:cubicBezTo>
                    <a:pt x="34833" y="39223"/>
                    <a:pt x="30872" y="69584"/>
                    <a:pt x="23676" y="97437"/>
                  </a:cubicBezTo>
                  <a:cubicBezTo>
                    <a:pt x="14974" y="143341"/>
                    <a:pt x="7165" y="189745"/>
                    <a:pt x="2646" y="236261"/>
                  </a:cubicBezTo>
                  <a:cubicBezTo>
                    <a:pt x="1307" y="253531"/>
                    <a:pt x="1307" y="271691"/>
                    <a:pt x="694" y="289128"/>
                  </a:cubicBezTo>
                  <a:cubicBezTo>
                    <a:pt x="-3211" y="315867"/>
                    <a:pt x="9508" y="326898"/>
                    <a:pt x="35223" y="329404"/>
                  </a:cubicBezTo>
                  <a:cubicBezTo>
                    <a:pt x="82694" y="335922"/>
                    <a:pt x="134182" y="319544"/>
                    <a:pt x="161181" y="278320"/>
                  </a:cubicBezTo>
                  <a:cubicBezTo>
                    <a:pt x="206978" y="217265"/>
                    <a:pt x="167819" y="150193"/>
                    <a:pt x="99039" y="134260"/>
                  </a:cubicBezTo>
                  <a:cubicBezTo>
                    <a:pt x="93182" y="106741"/>
                    <a:pt x="100489" y="78385"/>
                    <a:pt x="101047" y="50142"/>
                  </a:cubicBezTo>
                  <a:cubicBezTo>
                    <a:pt x="102832" y="27803"/>
                    <a:pt x="107797" y="5743"/>
                    <a:pt x="78566" y="617"/>
                  </a:cubicBezTo>
                  <a:close/>
                  <a:moveTo>
                    <a:pt x="102609" y="218825"/>
                  </a:moveTo>
                  <a:cubicBezTo>
                    <a:pt x="100768" y="233197"/>
                    <a:pt x="89835" y="249241"/>
                    <a:pt x="74662" y="251414"/>
                  </a:cubicBezTo>
                  <a:cubicBezTo>
                    <a:pt x="73881" y="251414"/>
                    <a:pt x="73044" y="251414"/>
                    <a:pt x="72207" y="251302"/>
                  </a:cubicBezTo>
                  <a:cubicBezTo>
                    <a:pt x="71817" y="233364"/>
                    <a:pt x="71873" y="215315"/>
                    <a:pt x="72319" y="197377"/>
                  </a:cubicBezTo>
                  <a:cubicBezTo>
                    <a:pt x="72821" y="197154"/>
                    <a:pt x="73323" y="196820"/>
                    <a:pt x="73825" y="196597"/>
                  </a:cubicBezTo>
                  <a:cubicBezTo>
                    <a:pt x="85595" y="198380"/>
                    <a:pt x="103278" y="204396"/>
                    <a:pt x="102609" y="218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12228670" y="5783293"/>
              <a:ext cx="92318" cy="137734"/>
            </a:xfrm>
            <a:custGeom>
              <a:rect b="b" l="l" r="r" t="t"/>
              <a:pathLst>
                <a:path extrusionOk="0" h="137734" w="92318">
                  <a:moveTo>
                    <a:pt x="83103" y="136621"/>
                  </a:moveTo>
                  <a:cubicBezTo>
                    <a:pt x="91693" y="132108"/>
                    <a:pt x="92753" y="119797"/>
                    <a:pt x="92195" y="111162"/>
                  </a:cubicBezTo>
                  <a:cubicBezTo>
                    <a:pt x="89406" y="98628"/>
                    <a:pt x="74010" y="99408"/>
                    <a:pt x="64025" y="97013"/>
                  </a:cubicBezTo>
                  <a:cubicBezTo>
                    <a:pt x="76743" y="75621"/>
                    <a:pt x="100005" y="52001"/>
                    <a:pt x="89685" y="25317"/>
                  </a:cubicBezTo>
                  <a:cubicBezTo>
                    <a:pt x="85111" y="14119"/>
                    <a:pt x="67706" y="-6158"/>
                    <a:pt x="54598" y="1808"/>
                  </a:cubicBezTo>
                  <a:cubicBezTo>
                    <a:pt x="29663" y="-3150"/>
                    <a:pt x="9748" y="15122"/>
                    <a:pt x="6625" y="39244"/>
                  </a:cubicBezTo>
                  <a:cubicBezTo>
                    <a:pt x="4059" y="49550"/>
                    <a:pt x="12035" y="60134"/>
                    <a:pt x="23136" y="56736"/>
                  </a:cubicBezTo>
                  <a:cubicBezTo>
                    <a:pt x="31671" y="54730"/>
                    <a:pt x="37584" y="48324"/>
                    <a:pt x="45449" y="44814"/>
                  </a:cubicBezTo>
                  <a:lnTo>
                    <a:pt x="45338" y="44759"/>
                  </a:lnTo>
                  <a:cubicBezTo>
                    <a:pt x="47402" y="43923"/>
                    <a:pt x="49354" y="44814"/>
                    <a:pt x="49856" y="46987"/>
                  </a:cubicBezTo>
                  <a:cubicBezTo>
                    <a:pt x="53872" y="70050"/>
                    <a:pt x="19231" y="66596"/>
                    <a:pt x="9637" y="81916"/>
                  </a:cubicBezTo>
                  <a:cubicBezTo>
                    <a:pt x="3835" y="91943"/>
                    <a:pt x="-5257" y="108433"/>
                    <a:pt x="3891" y="118794"/>
                  </a:cubicBezTo>
                  <a:cubicBezTo>
                    <a:pt x="9916" y="125312"/>
                    <a:pt x="19231" y="127373"/>
                    <a:pt x="27543" y="129769"/>
                  </a:cubicBezTo>
                  <a:cubicBezTo>
                    <a:pt x="40150" y="132888"/>
                    <a:pt x="52813" y="136454"/>
                    <a:pt x="65866" y="137289"/>
                  </a:cubicBezTo>
                  <a:cubicBezTo>
                    <a:pt x="71611" y="137456"/>
                    <a:pt x="77524" y="138515"/>
                    <a:pt x="83103" y="136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12346155" y="5947098"/>
              <a:ext cx="115449" cy="69746"/>
            </a:xfrm>
            <a:custGeom>
              <a:rect b="b" l="l" r="r" t="t"/>
              <a:pathLst>
                <a:path extrusionOk="0" h="69746" w="115449">
                  <a:moveTo>
                    <a:pt x="19503" y="2786"/>
                  </a:moveTo>
                  <a:cubicBezTo>
                    <a:pt x="17774" y="-724"/>
                    <a:pt x="13088" y="-947"/>
                    <a:pt x="10968" y="2284"/>
                  </a:cubicBezTo>
                  <a:cubicBezTo>
                    <a:pt x="9518" y="4568"/>
                    <a:pt x="9295" y="7855"/>
                    <a:pt x="8737" y="10418"/>
                  </a:cubicBezTo>
                  <a:cubicBezTo>
                    <a:pt x="6115" y="22506"/>
                    <a:pt x="2936" y="34539"/>
                    <a:pt x="91" y="46628"/>
                  </a:cubicBezTo>
                  <a:cubicBezTo>
                    <a:pt x="-1973" y="70805"/>
                    <a:pt x="31664" y="69022"/>
                    <a:pt x="48287" y="69746"/>
                  </a:cubicBezTo>
                  <a:cubicBezTo>
                    <a:pt x="66137" y="68911"/>
                    <a:pt x="84546" y="71028"/>
                    <a:pt x="102117" y="67741"/>
                  </a:cubicBezTo>
                  <a:cubicBezTo>
                    <a:pt x="115672" y="63229"/>
                    <a:pt x="115449" y="46795"/>
                    <a:pt x="115449" y="35040"/>
                  </a:cubicBezTo>
                  <a:cubicBezTo>
                    <a:pt x="115449" y="30862"/>
                    <a:pt x="115059" y="26796"/>
                    <a:pt x="112437" y="23342"/>
                  </a:cubicBezTo>
                  <a:cubicBezTo>
                    <a:pt x="99272" y="11086"/>
                    <a:pt x="78354" y="14150"/>
                    <a:pt x="61842" y="9526"/>
                  </a:cubicBezTo>
                  <a:cubicBezTo>
                    <a:pt x="47952" y="7577"/>
                    <a:pt x="33505" y="-55"/>
                    <a:pt x="19503" y="2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12476132" y="5831233"/>
              <a:ext cx="146408" cy="309957"/>
            </a:xfrm>
            <a:custGeom>
              <a:rect b="b" l="l" r="r" t="t"/>
              <a:pathLst>
                <a:path extrusionOk="0" h="309957" w="146408">
                  <a:moveTo>
                    <a:pt x="69426" y="309617"/>
                  </a:moveTo>
                  <a:cubicBezTo>
                    <a:pt x="99325" y="312681"/>
                    <a:pt x="106298" y="294743"/>
                    <a:pt x="108976" y="268616"/>
                  </a:cubicBezTo>
                  <a:cubicBezTo>
                    <a:pt x="112657" y="238200"/>
                    <a:pt x="119017" y="207895"/>
                    <a:pt x="118515" y="177088"/>
                  </a:cubicBezTo>
                  <a:cubicBezTo>
                    <a:pt x="123479" y="173133"/>
                    <a:pt x="124037" y="166392"/>
                    <a:pt x="124762" y="160543"/>
                  </a:cubicBezTo>
                  <a:cubicBezTo>
                    <a:pt x="127719" y="130015"/>
                    <a:pt x="132962" y="99877"/>
                    <a:pt x="137927" y="69684"/>
                  </a:cubicBezTo>
                  <a:cubicBezTo>
                    <a:pt x="140270" y="54754"/>
                    <a:pt x="142780" y="39880"/>
                    <a:pt x="145179" y="25006"/>
                  </a:cubicBezTo>
                  <a:cubicBezTo>
                    <a:pt x="149083" y="12082"/>
                    <a:pt x="143561" y="3893"/>
                    <a:pt x="130396" y="1553"/>
                  </a:cubicBezTo>
                  <a:cubicBezTo>
                    <a:pt x="122531" y="161"/>
                    <a:pt x="113215" y="-1956"/>
                    <a:pt x="106633" y="3837"/>
                  </a:cubicBezTo>
                  <a:cubicBezTo>
                    <a:pt x="87890" y="24616"/>
                    <a:pt x="87499" y="55645"/>
                    <a:pt x="80192" y="81550"/>
                  </a:cubicBezTo>
                  <a:cubicBezTo>
                    <a:pt x="78128" y="89126"/>
                    <a:pt x="77849" y="97538"/>
                    <a:pt x="74279" y="104557"/>
                  </a:cubicBezTo>
                  <a:cubicBezTo>
                    <a:pt x="71267" y="107119"/>
                    <a:pt x="66637" y="106117"/>
                    <a:pt x="62955" y="105950"/>
                  </a:cubicBezTo>
                  <a:cubicBezTo>
                    <a:pt x="60947" y="79878"/>
                    <a:pt x="77793" y="56203"/>
                    <a:pt x="82646" y="30967"/>
                  </a:cubicBezTo>
                  <a:cubicBezTo>
                    <a:pt x="84208" y="26455"/>
                    <a:pt x="85659" y="20940"/>
                    <a:pt x="82200" y="16873"/>
                  </a:cubicBezTo>
                  <a:cubicBezTo>
                    <a:pt x="74614" y="8461"/>
                    <a:pt x="59385" y="8238"/>
                    <a:pt x="49958" y="13475"/>
                  </a:cubicBezTo>
                  <a:cubicBezTo>
                    <a:pt x="44658" y="18154"/>
                    <a:pt x="36179" y="26176"/>
                    <a:pt x="41869" y="33418"/>
                  </a:cubicBezTo>
                  <a:cubicBezTo>
                    <a:pt x="28983" y="69684"/>
                    <a:pt x="9069" y="103554"/>
                    <a:pt x="144" y="141101"/>
                  </a:cubicBezTo>
                  <a:cubicBezTo>
                    <a:pt x="-2422" y="166002"/>
                    <a:pt x="29987" y="169735"/>
                    <a:pt x="48229" y="172576"/>
                  </a:cubicBezTo>
                  <a:cubicBezTo>
                    <a:pt x="44324" y="209454"/>
                    <a:pt x="33446" y="245386"/>
                    <a:pt x="29207" y="282320"/>
                  </a:cubicBezTo>
                  <a:cubicBezTo>
                    <a:pt x="23628" y="306609"/>
                    <a:pt x="52022" y="309394"/>
                    <a:pt x="69426" y="309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600108" y="5945130"/>
              <a:ext cx="150451" cy="180771"/>
            </a:xfrm>
            <a:custGeom>
              <a:rect b="b" l="l" r="r" t="t"/>
              <a:pathLst>
                <a:path extrusionOk="0" h="180771" w="150451">
                  <a:moveTo>
                    <a:pt x="88644" y="162128"/>
                  </a:moveTo>
                  <a:cubicBezTo>
                    <a:pt x="88811" y="163075"/>
                    <a:pt x="89034" y="164078"/>
                    <a:pt x="89313" y="165081"/>
                  </a:cubicBezTo>
                  <a:cubicBezTo>
                    <a:pt x="91489" y="172713"/>
                    <a:pt x="98350" y="178116"/>
                    <a:pt x="105936" y="179676"/>
                  </a:cubicBezTo>
                  <a:cubicBezTo>
                    <a:pt x="126297" y="185080"/>
                    <a:pt x="141637" y="169760"/>
                    <a:pt x="141916" y="149928"/>
                  </a:cubicBezTo>
                  <a:cubicBezTo>
                    <a:pt x="143646" y="128982"/>
                    <a:pt x="145654" y="108147"/>
                    <a:pt x="147662" y="87257"/>
                  </a:cubicBezTo>
                  <a:cubicBezTo>
                    <a:pt x="148499" y="73943"/>
                    <a:pt x="149447" y="60573"/>
                    <a:pt x="150228" y="47259"/>
                  </a:cubicBezTo>
                  <a:cubicBezTo>
                    <a:pt x="150953" y="40407"/>
                    <a:pt x="150005" y="33443"/>
                    <a:pt x="145989" y="27650"/>
                  </a:cubicBezTo>
                  <a:cubicBezTo>
                    <a:pt x="140410" y="18458"/>
                    <a:pt x="112184" y="-5218"/>
                    <a:pt x="102980" y="7261"/>
                  </a:cubicBezTo>
                  <a:cubicBezTo>
                    <a:pt x="79942" y="-7836"/>
                    <a:pt x="48369" y="2414"/>
                    <a:pt x="30797" y="21466"/>
                  </a:cubicBezTo>
                  <a:cubicBezTo>
                    <a:pt x="4468" y="50044"/>
                    <a:pt x="-8028" y="102409"/>
                    <a:pt x="5528" y="139121"/>
                  </a:cubicBezTo>
                  <a:cubicBezTo>
                    <a:pt x="19306" y="168033"/>
                    <a:pt x="61980" y="180177"/>
                    <a:pt x="88644" y="162128"/>
                  </a:cubicBezTo>
                  <a:close/>
                  <a:moveTo>
                    <a:pt x="71909" y="100515"/>
                  </a:moveTo>
                  <a:cubicBezTo>
                    <a:pt x="51437" y="94220"/>
                    <a:pt x="61589" y="67035"/>
                    <a:pt x="69734" y="54111"/>
                  </a:cubicBezTo>
                  <a:cubicBezTo>
                    <a:pt x="73861" y="46813"/>
                    <a:pt x="82117" y="43415"/>
                    <a:pt x="90262" y="43638"/>
                  </a:cubicBezTo>
                  <a:cubicBezTo>
                    <a:pt x="86859" y="47593"/>
                    <a:pt x="89202" y="52607"/>
                    <a:pt x="92995" y="55169"/>
                  </a:cubicBezTo>
                  <a:cubicBezTo>
                    <a:pt x="97569" y="67704"/>
                    <a:pt x="84181" y="95056"/>
                    <a:pt x="71909" y="100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12763388" y="5969027"/>
              <a:ext cx="123994" cy="173250"/>
            </a:xfrm>
            <a:custGeom>
              <a:rect b="b" l="l" r="r" t="t"/>
              <a:pathLst>
                <a:path extrusionOk="0" h="173250" w="123994">
                  <a:moveTo>
                    <a:pt x="73076" y="64084"/>
                  </a:moveTo>
                  <a:cubicBezTo>
                    <a:pt x="84567" y="59460"/>
                    <a:pt x="98067" y="65978"/>
                    <a:pt x="108665" y="58569"/>
                  </a:cubicBezTo>
                  <a:cubicBezTo>
                    <a:pt x="127074" y="46480"/>
                    <a:pt x="131202" y="14950"/>
                    <a:pt x="108219" y="5424"/>
                  </a:cubicBezTo>
                  <a:cubicBezTo>
                    <a:pt x="97676" y="1524"/>
                    <a:pt x="77929" y="-5606"/>
                    <a:pt x="71793" y="7764"/>
                  </a:cubicBezTo>
                  <a:cubicBezTo>
                    <a:pt x="-12941" y="2750"/>
                    <a:pt x="-26384" y="152214"/>
                    <a:pt x="51432" y="172380"/>
                  </a:cubicBezTo>
                  <a:cubicBezTo>
                    <a:pt x="75419" y="178118"/>
                    <a:pt x="104091" y="154498"/>
                    <a:pt x="106099" y="130989"/>
                  </a:cubicBezTo>
                  <a:cubicBezTo>
                    <a:pt x="102139" y="112717"/>
                    <a:pt x="77204" y="114778"/>
                    <a:pt x="68167" y="100294"/>
                  </a:cubicBezTo>
                  <a:cubicBezTo>
                    <a:pt x="61194" y="89208"/>
                    <a:pt x="56732" y="68986"/>
                    <a:pt x="73076" y="64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11682734" y="6376268"/>
              <a:ext cx="258216" cy="407386"/>
            </a:xfrm>
            <a:custGeom>
              <a:rect b="b" l="l" r="r" t="t"/>
              <a:pathLst>
                <a:path extrusionOk="0" h="407386" w="258216">
                  <a:moveTo>
                    <a:pt x="130509" y="307119"/>
                  </a:moveTo>
                  <a:cubicBezTo>
                    <a:pt x="148750" y="259434"/>
                    <a:pt x="190866" y="225508"/>
                    <a:pt x="211952" y="178992"/>
                  </a:cubicBezTo>
                  <a:cubicBezTo>
                    <a:pt x="237444" y="130136"/>
                    <a:pt x="281513" y="18553"/>
                    <a:pt x="191535" y="14208"/>
                  </a:cubicBezTo>
                  <a:cubicBezTo>
                    <a:pt x="105407" y="-6292"/>
                    <a:pt x="82536" y="-14816"/>
                    <a:pt x="26530" y="61337"/>
                  </a:cubicBezTo>
                  <a:cubicBezTo>
                    <a:pt x="15931" y="78161"/>
                    <a:pt x="-7219" y="108521"/>
                    <a:pt x="2209" y="128520"/>
                  </a:cubicBezTo>
                  <a:cubicBezTo>
                    <a:pt x="7899" y="138882"/>
                    <a:pt x="18999" y="144620"/>
                    <a:pt x="29375" y="149466"/>
                  </a:cubicBezTo>
                  <a:cubicBezTo>
                    <a:pt x="44548" y="157711"/>
                    <a:pt x="60390" y="161666"/>
                    <a:pt x="73108" y="146848"/>
                  </a:cubicBezTo>
                  <a:cubicBezTo>
                    <a:pt x="91573" y="125512"/>
                    <a:pt x="105239" y="89414"/>
                    <a:pt x="138207" y="89302"/>
                  </a:cubicBezTo>
                  <a:cubicBezTo>
                    <a:pt x="148694" y="92143"/>
                    <a:pt x="151762" y="104399"/>
                    <a:pt x="152543" y="113925"/>
                  </a:cubicBezTo>
                  <a:cubicBezTo>
                    <a:pt x="154774" y="137879"/>
                    <a:pt x="139099" y="157656"/>
                    <a:pt x="124540" y="174925"/>
                  </a:cubicBezTo>
                  <a:cubicBezTo>
                    <a:pt x="102562" y="198824"/>
                    <a:pt x="76065" y="217541"/>
                    <a:pt x="47672" y="232972"/>
                  </a:cubicBezTo>
                  <a:cubicBezTo>
                    <a:pt x="17047" y="246175"/>
                    <a:pt x="16712" y="284056"/>
                    <a:pt x="13923" y="312690"/>
                  </a:cubicBezTo>
                  <a:cubicBezTo>
                    <a:pt x="12640" y="337592"/>
                    <a:pt x="6337" y="363607"/>
                    <a:pt x="10799" y="388174"/>
                  </a:cubicBezTo>
                  <a:cubicBezTo>
                    <a:pt x="23183" y="416641"/>
                    <a:pt x="94808" y="403549"/>
                    <a:pt x="121918" y="405276"/>
                  </a:cubicBezTo>
                  <a:cubicBezTo>
                    <a:pt x="154440" y="405555"/>
                    <a:pt x="186849" y="407170"/>
                    <a:pt x="219371" y="406836"/>
                  </a:cubicBezTo>
                  <a:cubicBezTo>
                    <a:pt x="247095" y="411126"/>
                    <a:pt x="256187" y="389678"/>
                    <a:pt x="257526" y="365947"/>
                  </a:cubicBezTo>
                  <a:cubicBezTo>
                    <a:pt x="258307" y="354527"/>
                    <a:pt x="259869" y="341435"/>
                    <a:pt x="252394" y="331742"/>
                  </a:cubicBezTo>
                  <a:cubicBezTo>
                    <a:pt x="227515" y="308178"/>
                    <a:pt x="164202" y="316088"/>
                    <a:pt x="130509" y="307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11959332" y="6486458"/>
              <a:ext cx="240266" cy="276873"/>
            </a:xfrm>
            <a:custGeom>
              <a:rect b="b" l="l" r="r" t="t"/>
              <a:pathLst>
                <a:path extrusionOk="0" h="276873" w="240266">
                  <a:moveTo>
                    <a:pt x="240262" y="234755"/>
                  </a:moveTo>
                  <a:cubicBezTo>
                    <a:pt x="239704" y="209798"/>
                    <a:pt x="240374" y="184785"/>
                    <a:pt x="237417" y="159940"/>
                  </a:cubicBezTo>
                  <a:cubicBezTo>
                    <a:pt x="235632" y="129245"/>
                    <a:pt x="236636" y="98160"/>
                    <a:pt x="236134" y="67353"/>
                  </a:cubicBezTo>
                  <a:cubicBezTo>
                    <a:pt x="235074" y="42619"/>
                    <a:pt x="242940" y="20447"/>
                    <a:pt x="212538" y="11534"/>
                  </a:cubicBezTo>
                  <a:cubicBezTo>
                    <a:pt x="204338" y="8860"/>
                    <a:pt x="190448" y="2844"/>
                    <a:pt x="179515" y="3234"/>
                  </a:cubicBezTo>
                  <a:cubicBezTo>
                    <a:pt x="172263" y="2008"/>
                    <a:pt x="164788" y="1562"/>
                    <a:pt x="157257" y="1172"/>
                  </a:cubicBezTo>
                  <a:cubicBezTo>
                    <a:pt x="121166" y="-3730"/>
                    <a:pt x="84350" y="6910"/>
                    <a:pt x="56123" y="29918"/>
                  </a:cubicBezTo>
                  <a:cubicBezTo>
                    <a:pt x="53613" y="32313"/>
                    <a:pt x="46752" y="37160"/>
                    <a:pt x="42624" y="42062"/>
                  </a:cubicBezTo>
                  <a:cubicBezTo>
                    <a:pt x="33420" y="49805"/>
                    <a:pt x="25555" y="58663"/>
                    <a:pt x="19753" y="68802"/>
                  </a:cubicBezTo>
                  <a:cubicBezTo>
                    <a:pt x="564" y="99497"/>
                    <a:pt x="-329" y="137044"/>
                    <a:pt x="62" y="172140"/>
                  </a:cubicBezTo>
                  <a:cubicBezTo>
                    <a:pt x="1289" y="219157"/>
                    <a:pt x="29515" y="274363"/>
                    <a:pt x="81951" y="276592"/>
                  </a:cubicBezTo>
                  <a:cubicBezTo>
                    <a:pt x="117429" y="279711"/>
                    <a:pt x="152516" y="256648"/>
                    <a:pt x="166517" y="224449"/>
                  </a:cubicBezTo>
                  <a:cubicBezTo>
                    <a:pt x="163784" y="250019"/>
                    <a:pt x="186209" y="268681"/>
                    <a:pt x="209860" y="272135"/>
                  </a:cubicBezTo>
                  <a:cubicBezTo>
                    <a:pt x="217670" y="272915"/>
                    <a:pt x="226651" y="275087"/>
                    <a:pt x="233457" y="270018"/>
                  </a:cubicBezTo>
                  <a:cubicBezTo>
                    <a:pt x="242940" y="261328"/>
                    <a:pt x="239481" y="246342"/>
                    <a:pt x="240262" y="234755"/>
                  </a:cubicBezTo>
                  <a:close/>
                  <a:moveTo>
                    <a:pt x="137287" y="87519"/>
                  </a:moveTo>
                  <a:cubicBezTo>
                    <a:pt x="135893" y="113814"/>
                    <a:pt x="112743" y="177097"/>
                    <a:pt x="85242" y="184562"/>
                  </a:cubicBezTo>
                  <a:cubicBezTo>
                    <a:pt x="55789" y="183727"/>
                    <a:pt x="65830" y="132866"/>
                    <a:pt x="72077" y="114761"/>
                  </a:cubicBezTo>
                  <a:cubicBezTo>
                    <a:pt x="80500" y="88745"/>
                    <a:pt x="103427" y="68022"/>
                    <a:pt x="131430" y="66963"/>
                  </a:cubicBezTo>
                  <a:cubicBezTo>
                    <a:pt x="131374" y="70584"/>
                    <a:pt x="133383" y="73648"/>
                    <a:pt x="136060" y="75988"/>
                  </a:cubicBezTo>
                  <a:cubicBezTo>
                    <a:pt x="138570" y="79219"/>
                    <a:pt x="137232" y="83731"/>
                    <a:pt x="137287" y="875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30"/>
          <p:cNvGrpSpPr/>
          <p:nvPr/>
        </p:nvGrpSpPr>
        <p:grpSpPr>
          <a:xfrm>
            <a:off x="5056100" y="2825071"/>
            <a:ext cx="1394545" cy="566756"/>
            <a:chOff x="10112201" y="5650141"/>
            <a:chExt cx="2789090" cy="1133513"/>
          </a:xfrm>
        </p:grpSpPr>
        <p:sp>
          <p:nvSpPr>
            <p:cNvPr id="1450" name="Google Shape;1450;p30"/>
            <p:cNvSpPr/>
            <p:nvPr/>
          </p:nvSpPr>
          <p:spPr>
            <a:xfrm>
              <a:off x="10112201" y="6049699"/>
              <a:ext cx="517657" cy="604163"/>
            </a:xfrm>
            <a:custGeom>
              <a:rect b="b" l="l" r="r" t="t"/>
              <a:pathLst>
                <a:path extrusionOk="0" h="604163" w="517657">
                  <a:moveTo>
                    <a:pt x="66722" y="604163"/>
                  </a:moveTo>
                  <a:cubicBezTo>
                    <a:pt x="53278" y="601322"/>
                    <a:pt x="42847" y="590793"/>
                    <a:pt x="32025" y="582883"/>
                  </a:cubicBezTo>
                  <a:cubicBezTo>
                    <a:pt x="22877" y="575585"/>
                    <a:pt x="14119" y="567619"/>
                    <a:pt x="7983" y="557480"/>
                  </a:cubicBezTo>
                  <a:cubicBezTo>
                    <a:pt x="-13549" y="524223"/>
                    <a:pt x="13171" y="489962"/>
                    <a:pt x="32806" y="463223"/>
                  </a:cubicBezTo>
                  <a:cubicBezTo>
                    <a:pt x="52944" y="430244"/>
                    <a:pt x="76596" y="399827"/>
                    <a:pt x="101809" y="370581"/>
                  </a:cubicBezTo>
                  <a:cubicBezTo>
                    <a:pt x="126242" y="341891"/>
                    <a:pt x="156755" y="314316"/>
                    <a:pt x="169139" y="278886"/>
                  </a:cubicBezTo>
                  <a:cubicBezTo>
                    <a:pt x="146491" y="250586"/>
                    <a:pt x="125461" y="221006"/>
                    <a:pt x="101754" y="193542"/>
                  </a:cubicBezTo>
                  <a:cubicBezTo>
                    <a:pt x="77544" y="167359"/>
                    <a:pt x="54952" y="139449"/>
                    <a:pt x="38273" y="107807"/>
                  </a:cubicBezTo>
                  <a:cubicBezTo>
                    <a:pt x="23100" y="80511"/>
                    <a:pt x="8987" y="30931"/>
                    <a:pt x="45078" y="14330"/>
                  </a:cubicBezTo>
                  <a:cubicBezTo>
                    <a:pt x="62204" y="4748"/>
                    <a:pt x="81728" y="-3775"/>
                    <a:pt x="101586" y="1740"/>
                  </a:cubicBezTo>
                  <a:cubicBezTo>
                    <a:pt x="122226" y="4525"/>
                    <a:pt x="133550" y="22407"/>
                    <a:pt x="144650" y="37950"/>
                  </a:cubicBezTo>
                  <a:cubicBezTo>
                    <a:pt x="161218" y="62517"/>
                    <a:pt x="176558" y="87920"/>
                    <a:pt x="191508" y="113490"/>
                  </a:cubicBezTo>
                  <a:cubicBezTo>
                    <a:pt x="213207" y="154658"/>
                    <a:pt x="243163" y="190143"/>
                    <a:pt x="259172" y="234041"/>
                  </a:cubicBezTo>
                  <a:cubicBezTo>
                    <a:pt x="286115" y="204683"/>
                    <a:pt x="313728" y="175771"/>
                    <a:pt x="340615" y="146357"/>
                  </a:cubicBezTo>
                  <a:cubicBezTo>
                    <a:pt x="372244" y="106303"/>
                    <a:pt x="405211" y="67475"/>
                    <a:pt x="440801" y="30819"/>
                  </a:cubicBezTo>
                  <a:cubicBezTo>
                    <a:pt x="450228" y="19455"/>
                    <a:pt x="468580" y="9205"/>
                    <a:pt x="480239" y="23410"/>
                  </a:cubicBezTo>
                  <a:cubicBezTo>
                    <a:pt x="485873" y="31098"/>
                    <a:pt x="490503" y="39064"/>
                    <a:pt x="496360" y="46417"/>
                  </a:cubicBezTo>
                  <a:cubicBezTo>
                    <a:pt x="509246" y="61737"/>
                    <a:pt x="525534" y="82739"/>
                    <a:pt x="513374" y="103017"/>
                  </a:cubicBezTo>
                  <a:cubicBezTo>
                    <a:pt x="495858" y="137834"/>
                    <a:pt x="473210" y="169754"/>
                    <a:pt x="455025" y="204182"/>
                  </a:cubicBezTo>
                  <a:cubicBezTo>
                    <a:pt x="445207" y="222008"/>
                    <a:pt x="435390" y="239779"/>
                    <a:pt x="424233" y="256826"/>
                  </a:cubicBezTo>
                  <a:cubicBezTo>
                    <a:pt x="411180" y="279332"/>
                    <a:pt x="389759" y="298718"/>
                    <a:pt x="384070" y="324622"/>
                  </a:cubicBezTo>
                  <a:cubicBezTo>
                    <a:pt x="396844" y="350025"/>
                    <a:pt x="411961" y="375316"/>
                    <a:pt x="426241" y="400273"/>
                  </a:cubicBezTo>
                  <a:cubicBezTo>
                    <a:pt x="449837" y="442834"/>
                    <a:pt x="509692" y="531075"/>
                    <a:pt x="485371" y="577925"/>
                  </a:cubicBezTo>
                  <a:cubicBezTo>
                    <a:pt x="473433" y="594972"/>
                    <a:pt x="450339" y="602158"/>
                    <a:pt x="430313" y="603439"/>
                  </a:cubicBezTo>
                  <a:cubicBezTo>
                    <a:pt x="412407" y="604386"/>
                    <a:pt x="397123" y="593690"/>
                    <a:pt x="387305" y="579485"/>
                  </a:cubicBezTo>
                  <a:cubicBezTo>
                    <a:pt x="361645" y="548901"/>
                    <a:pt x="345077" y="512357"/>
                    <a:pt x="323211" y="479211"/>
                  </a:cubicBezTo>
                  <a:cubicBezTo>
                    <a:pt x="302013" y="445006"/>
                    <a:pt x="285446" y="407459"/>
                    <a:pt x="257945" y="377544"/>
                  </a:cubicBezTo>
                  <a:cubicBezTo>
                    <a:pt x="221854" y="420773"/>
                    <a:pt x="187938" y="465674"/>
                    <a:pt x="154524" y="510964"/>
                  </a:cubicBezTo>
                  <a:cubicBezTo>
                    <a:pt x="142475" y="526730"/>
                    <a:pt x="130872" y="542940"/>
                    <a:pt x="119269" y="559040"/>
                  </a:cubicBezTo>
                  <a:cubicBezTo>
                    <a:pt x="105435" y="576532"/>
                    <a:pt x="92103" y="604163"/>
                    <a:pt x="66722" y="604163"/>
                  </a:cubicBezTo>
                  <a:close/>
                  <a:moveTo>
                    <a:pt x="69455" y="578371"/>
                  </a:moveTo>
                  <a:cubicBezTo>
                    <a:pt x="94948" y="556478"/>
                    <a:pt x="110288" y="524613"/>
                    <a:pt x="131765" y="498820"/>
                  </a:cubicBezTo>
                  <a:cubicBezTo>
                    <a:pt x="170031" y="449240"/>
                    <a:pt x="205565" y="396652"/>
                    <a:pt x="248406" y="351083"/>
                  </a:cubicBezTo>
                  <a:cubicBezTo>
                    <a:pt x="281262" y="332811"/>
                    <a:pt x="330741" y="448182"/>
                    <a:pt x="348201" y="470966"/>
                  </a:cubicBezTo>
                  <a:cubicBezTo>
                    <a:pt x="366777" y="498876"/>
                    <a:pt x="380667" y="529794"/>
                    <a:pt x="401585" y="556143"/>
                  </a:cubicBezTo>
                  <a:cubicBezTo>
                    <a:pt x="413411" y="573747"/>
                    <a:pt x="423731" y="583384"/>
                    <a:pt x="445877" y="574972"/>
                  </a:cubicBezTo>
                  <a:cubicBezTo>
                    <a:pt x="463783" y="569179"/>
                    <a:pt x="468971" y="560656"/>
                    <a:pt x="464954" y="542105"/>
                  </a:cubicBezTo>
                  <a:cubicBezTo>
                    <a:pt x="459822" y="515811"/>
                    <a:pt x="447996" y="491856"/>
                    <a:pt x="435334" y="468515"/>
                  </a:cubicBezTo>
                  <a:cubicBezTo>
                    <a:pt x="413077" y="425453"/>
                    <a:pt x="387026" y="384563"/>
                    <a:pt x="363876" y="342003"/>
                  </a:cubicBezTo>
                  <a:cubicBezTo>
                    <a:pt x="348313" y="317268"/>
                    <a:pt x="370905" y="290139"/>
                    <a:pt x="384348" y="269806"/>
                  </a:cubicBezTo>
                  <a:cubicBezTo>
                    <a:pt x="413858" y="230253"/>
                    <a:pt x="434218" y="186634"/>
                    <a:pt x="459767" y="144797"/>
                  </a:cubicBezTo>
                  <a:cubicBezTo>
                    <a:pt x="471202" y="125857"/>
                    <a:pt x="483195" y="107640"/>
                    <a:pt x="492121" y="88031"/>
                  </a:cubicBezTo>
                  <a:cubicBezTo>
                    <a:pt x="488216" y="70929"/>
                    <a:pt x="471648" y="59565"/>
                    <a:pt x="463671" y="44133"/>
                  </a:cubicBezTo>
                  <a:cubicBezTo>
                    <a:pt x="442920" y="64300"/>
                    <a:pt x="424512" y="86750"/>
                    <a:pt x="404542" y="107696"/>
                  </a:cubicBezTo>
                  <a:cubicBezTo>
                    <a:pt x="379607" y="137890"/>
                    <a:pt x="356346" y="169532"/>
                    <a:pt x="328287" y="196995"/>
                  </a:cubicBezTo>
                  <a:cubicBezTo>
                    <a:pt x="311217" y="214766"/>
                    <a:pt x="295040" y="233317"/>
                    <a:pt x="277971" y="251088"/>
                  </a:cubicBezTo>
                  <a:cubicBezTo>
                    <a:pt x="269492" y="260279"/>
                    <a:pt x="252534" y="255266"/>
                    <a:pt x="254933" y="241617"/>
                  </a:cubicBezTo>
                  <a:cubicBezTo>
                    <a:pt x="249466" y="243177"/>
                    <a:pt x="245896" y="237161"/>
                    <a:pt x="243218" y="233206"/>
                  </a:cubicBezTo>
                  <a:cubicBezTo>
                    <a:pt x="228436" y="203123"/>
                    <a:pt x="207741" y="177108"/>
                    <a:pt x="188663" y="149811"/>
                  </a:cubicBezTo>
                  <a:cubicBezTo>
                    <a:pt x="163616" y="109980"/>
                    <a:pt x="140299" y="69648"/>
                    <a:pt x="110344" y="33549"/>
                  </a:cubicBezTo>
                  <a:cubicBezTo>
                    <a:pt x="93498" y="16168"/>
                    <a:pt x="67838" y="29538"/>
                    <a:pt x="50824" y="40067"/>
                  </a:cubicBezTo>
                  <a:cubicBezTo>
                    <a:pt x="43684" y="55944"/>
                    <a:pt x="50824" y="74773"/>
                    <a:pt x="57462" y="89758"/>
                  </a:cubicBezTo>
                  <a:cubicBezTo>
                    <a:pt x="78213" y="133043"/>
                    <a:pt x="113022" y="166245"/>
                    <a:pt x="142531" y="203123"/>
                  </a:cubicBezTo>
                  <a:cubicBezTo>
                    <a:pt x="154747" y="218889"/>
                    <a:pt x="166796" y="234765"/>
                    <a:pt x="179124" y="250475"/>
                  </a:cubicBezTo>
                  <a:cubicBezTo>
                    <a:pt x="191117" y="264402"/>
                    <a:pt x="199764" y="275711"/>
                    <a:pt x="191062" y="294484"/>
                  </a:cubicBezTo>
                  <a:cubicBezTo>
                    <a:pt x="177395" y="323229"/>
                    <a:pt x="156309" y="348186"/>
                    <a:pt x="135112" y="371695"/>
                  </a:cubicBezTo>
                  <a:cubicBezTo>
                    <a:pt x="97458" y="410523"/>
                    <a:pt x="68061" y="455758"/>
                    <a:pt x="37771" y="500213"/>
                  </a:cubicBezTo>
                  <a:cubicBezTo>
                    <a:pt x="8596" y="538205"/>
                    <a:pt x="38384" y="557647"/>
                    <a:pt x="69455" y="57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10718116" y="6174060"/>
              <a:ext cx="289152" cy="112682"/>
            </a:xfrm>
            <a:custGeom>
              <a:rect b="b" l="l" r="r" t="t"/>
              <a:pathLst>
                <a:path extrusionOk="0" h="112682" w="289152">
                  <a:moveTo>
                    <a:pt x="115528" y="112188"/>
                  </a:moveTo>
                  <a:cubicBezTo>
                    <a:pt x="91932" y="111798"/>
                    <a:pt x="68392" y="110739"/>
                    <a:pt x="44907" y="108121"/>
                  </a:cubicBezTo>
                  <a:cubicBezTo>
                    <a:pt x="31687" y="106171"/>
                    <a:pt x="16123" y="106728"/>
                    <a:pt x="5413" y="97648"/>
                  </a:cubicBezTo>
                  <a:cubicBezTo>
                    <a:pt x="-779" y="91966"/>
                    <a:pt x="-54" y="82941"/>
                    <a:pt x="114" y="75253"/>
                  </a:cubicBezTo>
                  <a:cubicBezTo>
                    <a:pt x="1173" y="56647"/>
                    <a:pt x="2735" y="37706"/>
                    <a:pt x="7254" y="19601"/>
                  </a:cubicBezTo>
                  <a:cubicBezTo>
                    <a:pt x="-277" y="-8754"/>
                    <a:pt x="45074" y="2276"/>
                    <a:pt x="60805" y="1385"/>
                  </a:cubicBezTo>
                  <a:cubicBezTo>
                    <a:pt x="90147" y="3279"/>
                    <a:pt x="119544" y="3502"/>
                    <a:pt x="148886" y="4449"/>
                  </a:cubicBezTo>
                  <a:cubicBezTo>
                    <a:pt x="182579" y="8738"/>
                    <a:pt x="266476" y="-3406"/>
                    <a:pt x="285832" y="24782"/>
                  </a:cubicBezTo>
                  <a:cubicBezTo>
                    <a:pt x="291857" y="35255"/>
                    <a:pt x="287952" y="48124"/>
                    <a:pt x="287394" y="59488"/>
                  </a:cubicBezTo>
                  <a:cubicBezTo>
                    <a:pt x="284159" y="76033"/>
                    <a:pt x="283434" y="100433"/>
                    <a:pt x="265249" y="107508"/>
                  </a:cubicBezTo>
                  <a:cubicBezTo>
                    <a:pt x="215658" y="113135"/>
                    <a:pt x="165509" y="113190"/>
                    <a:pt x="115528" y="112188"/>
                  </a:cubicBezTo>
                  <a:close/>
                  <a:moveTo>
                    <a:pt x="149053" y="88512"/>
                  </a:moveTo>
                  <a:cubicBezTo>
                    <a:pt x="186205" y="88735"/>
                    <a:pt x="220176" y="86618"/>
                    <a:pt x="255989" y="83275"/>
                  </a:cubicBezTo>
                  <a:cubicBezTo>
                    <a:pt x="261511" y="68958"/>
                    <a:pt x="262906" y="52413"/>
                    <a:pt x="263631" y="38041"/>
                  </a:cubicBezTo>
                  <a:cubicBezTo>
                    <a:pt x="225978" y="25785"/>
                    <a:pt x="184419" y="33584"/>
                    <a:pt x="145316" y="29796"/>
                  </a:cubicBezTo>
                  <a:cubicBezTo>
                    <a:pt x="104427" y="29740"/>
                    <a:pt x="63538" y="25618"/>
                    <a:pt x="22706" y="26119"/>
                  </a:cubicBezTo>
                  <a:cubicBezTo>
                    <a:pt x="18968" y="27178"/>
                    <a:pt x="14840" y="26899"/>
                    <a:pt x="11605" y="24671"/>
                  </a:cubicBezTo>
                  <a:cubicBezTo>
                    <a:pt x="12609" y="43834"/>
                    <a:pt x="11103" y="64000"/>
                    <a:pt x="18076" y="82217"/>
                  </a:cubicBezTo>
                  <a:cubicBezTo>
                    <a:pt x="61028" y="90072"/>
                    <a:pt x="105543" y="87955"/>
                    <a:pt x="149053" y="885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10714007" y="6344565"/>
              <a:ext cx="294839" cy="111479"/>
            </a:xfrm>
            <a:custGeom>
              <a:rect b="b" l="l" r="r" t="t"/>
              <a:pathLst>
                <a:path extrusionOk="0" h="111479" w="294839">
                  <a:moveTo>
                    <a:pt x="63854" y="111479"/>
                  </a:moveTo>
                  <a:cubicBezTo>
                    <a:pt x="-17" y="111312"/>
                    <a:pt x="-3420" y="86522"/>
                    <a:pt x="3497" y="29868"/>
                  </a:cubicBezTo>
                  <a:cubicBezTo>
                    <a:pt x="-2249" y="24297"/>
                    <a:pt x="-296" y="15384"/>
                    <a:pt x="4891" y="10091"/>
                  </a:cubicBezTo>
                  <a:cubicBezTo>
                    <a:pt x="16885" y="-326"/>
                    <a:pt x="34345" y="3573"/>
                    <a:pt x="48960" y="2794"/>
                  </a:cubicBezTo>
                  <a:cubicBezTo>
                    <a:pt x="92136" y="2404"/>
                    <a:pt x="137264" y="3741"/>
                    <a:pt x="179993" y="1679"/>
                  </a:cubicBezTo>
                  <a:cubicBezTo>
                    <a:pt x="210897" y="-270"/>
                    <a:pt x="242916" y="-2053"/>
                    <a:pt x="273206" y="5690"/>
                  </a:cubicBezTo>
                  <a:cubicBezTo>
                    <a:pt x="288602" y="9089"/>
                    <a:pt x="296746" y="22124"/>
                    <a:pt x="294459" y="37444"/>
                  </a:cubicBezTo>
                  <a:cubicBezTo>
                    <a:pt x="292897" y="61732"/>
                    <a:pt x="291335" y="99502"/>
                    <a:pt x="261324" y="104516"/>
                  </a:cubicBezTo>
                  <a:cubicBezTo>
                    <a:pt x="196114" y="113875"/>
                    <a:pt x="129566" y="110198"/>
                    <a:pt x="63854" y="111479"/>
                  </a:cubicBezTo>
                  <a:close/>
                  <a:moveTo>
                    <a:pt x="75680" y="87358"/>
                  </a:moveTo>
                  <a:cubicBezTo>
                    <a:pt x="136762" y="84740"/>
                    <a:pt x="200577" y="89698"/>
                    <a:pt x="260432" y="78389"/>
                  </a:cubicBezTo>
                  <a:cubicBezTo>
                    <a:pt x="268074" y="64128"/>
                    <a:pt x="268855" y="47137"/>
                    <a:pt x="269078" y="31316"/>
                  </a:cubicBezTo>
                  <a:cubicBezTo>
                    <a:pt x="229417" y="19729"/>
                    <a:pt x="187245" y="28865"/>
                    <a:pt x="146635" y="28196"/>
                  </a:cubicBezTo>
                  <a:cubicBezTo>
                    <a:pt x="105077" y="29422"/>
                    <a:pt x="62905" y="26358"/>
                    <a:pt x="21570" y="29366"/>
                  </a:cubicBezTo>
                  <a:cubicBezTo>
                    <a:pt x="20064" y="31260"/>
                    <a:pt x="17945" y="32486"/>
                    <a:pt x="15602" y="33099"/>
                  </a:cubicBezTo>
                  <a:cubicBezTo>
                    <a:pt x="20399" y="86411"/>
                    <a:pt x="21738" y="88584"/>
                    <a:pt x="75680" y="87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11169204" y="6233743"/>
              <a:ext cx="1732087" cy="116196"/>
            </a:xfrm>
            <a:custGeom>
              <a:rect b="b" l="l" r="r" t="t"/>
              <a:pathLst>
                <a:path extrusionOk="0" h="116196" w="1732087">
                  <a:moveTo>
                    <a:pt x="1691582" y="116011"/>
                  </a:moveTo>
                  <a:cubicBezTo>
                    <a:pt x="1607182" y="113003"/>
                    <a:pt x="1522672" y="113894"/>
                    <a:pt x="1438273" y="108992"/>
                  </a:cubicBezTo>
                  <a:cubicBezTo>
                    <a:pt x="1331281" y="105873"/>
                    <a:pt x="1224235" y="109048"/>
                    <a:pt x="1117243" y="107377"/>
                  </a:cubicBezTo>
                  <a:cubicBezTo>
                    <a:pt x="900695" y="99800"/>
                    <a:pt x="684091" y="87600"/>
                    <a:pt x="467320" y="87266"/>
                  </a:cubicBezTo>
                  <a:cubicBezTo>
                    <a:pt x="351124" y="86431"/>
                    <a:pt x="234929" y="95901"/>
                    <a:pt x="119124" y="102363"/>
                  </a:cubicBezTo>
                  <a:cubicBezTo>
                    <a:pt x="88834" y="102029"/>
                    <a:pt x="16930" y="120635"/>
                    <a:pt x="976" y="89662"/>
                  </a:cubicBezTo>
                  <a:cubicBezTo>
                    <a:pt x="-2482" y="68548"/>
                    <a:pt x="4268" y="46600"/>
                    <a:pt x="5439" y="25319"/>
                  </a:cubicBezTo>
                  <a:cubicBezTo>
                    <a:pt x="6666" y="17743"/>
                    <a:pt x="5941" y="9554"/>
                    <a:pt x="8786" y="2423"/>
                  </a:cubicBezTo>
                  <a:cubicBezTo>
                    <a:pt x="10627" y="-808"/>
                    <a:pt x="15591" y="-808"/>
                    <a:pt x="17432" y="2423"/>
                  </a:cubicBezTo>
                  <a:cubicBezTo>
                    <a:pt x="22676" y="27492"/>
                    <a:pt x="18548" y="54454"/>
                    <a:pt x="21560" y="80080"/>
                  </a:cubicBezTo>
                  <a:cubicBezTo>
                    <a:pt x="53635" y="88492"/>
                    <a:pt x="88332" y="78353"/>
                    <a:pt x="120798" y="77684"/>
                  </a:cubicBezTo>
                  <a:cubicBezTo>
                    <a:pt x="188350" y="74008"/>
                    <a:pt x="252779" y="68715"/>
                    <a:pt x="319663" y="65317"/>
                  </a:cubicBezTo>
                  <a:cubicBezTo>
                    <a:pt x="428997" y="61084"/>
                    <a:pt x="538498" y="60415"/>
                    <a:pt x="647776" y="65094"/>
                  </a:cubicBezTo>
                  <a:cubicBezTo>
                    <a:pt x="828847" y="67880"/>
                    <a:pt x="1009527" y="81361"/>
                    <a:pt x="1190598" y="82308"/>
                  </a:cubicBezTo>
                  <a:cubicBezTo>
                    <a:pt x="1279961" y="83032"/>
                    <a:pt x="1369437" y="80414"/>
                    <a:pt x="1458689" y="84314"/>
                  </a:cubicBezTo>
                  <a:cubicBezTo>
                    <a:pt x="1538291" y="89216"/>
                    <a:pt x="1618060" y="87378"/>
                    <a:pt x="1697718" y="90664"/>
                  </a:cubicBezTo>
                  <a:cubicBezTo>
                    <a:pt x="1705973" y="66654"/>
                    <a:pt x="1704858" y="40750"/>
                    <a:pt x="1706587" y="15737"/>
                  </a:cubicBezTo>
                  <a:cubicBezTo>
                    <a:pt x="1706810" y="12284"/>
                    <a:pt x="1707870" y="9220"/>
                    <a:pt x="1710325" y="6713"/>
                  </a:cubicBezTo>
                  <a:cubicBezTo>
                    <a:pt x="1717799" y="-1253"/>
                    <a:pt x="1732470" y="4707"/>
                    <a:pt x="1732080" y="15737"/>
                  </a:cubicBezTo>
                  <a:cubicBezTo>
                    <a:pt x="1731299" y="31614"/>
                    <a:pt x="1730797" y="47491"/>
                    <a:pt x="1729291" y="63312"/>
                  </a:cubicBezTo>
                  <a:cubicBezTo>
                    <a:pt x="1726501" y="80136"/>
                    <a:pt x="1725944" y="100525"/>
                    <a:pt x="1712890" y="113003"/>
                  </a:cubicBezTo>
                  <a:cubicBezTo>
                    <a:pt x="1706755" y="117571"/>
                    <a:pt x="1698777" y="115844"/>
                    <a:pt x="1691582" y="116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11177606" y="6189284"/>
              <a:ext cx="1717086" cy="76522"/>
            </a:xfrm>
            <a:custGeom>
              <a:rect b="b" l="l" r="r" t="t"/>
              <a:pathLst>
                <a:path extrusionOk="0" h="76522" w="1717086">
                  <a:moveTo>
                    <a:pt x="1697850" y="74736"/>
                  </a:moveTo>
                  <a:cubicBezTo>
                    <a:pt x="1692328" y="72006"/>
                    <a:pt x="1692216" y="65321"/>
                    <a:pt x="1689093" y="60753"/>
                  </a:cubicBezTo>
                  <a:cubicBezTo>
                    <a:pt x="1677824" y="53622"/>
                    <a:pt x="1663321" y="57076"/>
                    <a:pt x="1650714" y="56185"/>
                  </a:cubicBezTo>
                  <a:cubicBezTo>
                    <a:pt x="1574905" y="56575"/>
                    <a:pt x="1499097" y="56241"/>
                    <a:pt x="1423288" y="53622"/>
                  </a:cubicBezTo>
                  <a:cubicBezTo>
                    <a:pt x="1292422" y="55182"/>
                    <a:pt x="1162114" y="43762"/>
                    <a:pt x="1031471" y="40587"/>
                  </a:cubicBezTo>
                  <a:cubicBezTo>
                    <a:pt x="940043" y="38136"/>
                    <a:pt x="848727" y="45768"/>
                    <a:pt x="757299" y="43874"/>
                  </a:cubicBezTo>
                  <a:cubicBezTo>
                    <a:pt x="684279" y="43929"/>
                    <a:pt x="611148" y="43539"/>
                    <a:pt x="538185" y="40086"/>
                  </a:cubicBezTo>
                  <a:cubicBezTo>
                    <a:pt x="478162" y="38860"/>
                    <a:pt x="419256" y="23039"/>
                    <a:pt x="359234" y="23039"/>
                  </a:cubicBezTo>
                  <a:cubicBezTo>
                    <a:pt x="295418" y="25991"/>
                    <a:pt x="231436" y="35629"/>
                    <a:pt x="167844" y="38804"/>
                  </a:cubicBezTo>
                  <a:cubicBezTo>
                    <a:pt x="113121" y="44988"/>
                    <a:pt x="57059" y="55349"/>
                    <a:pt x="2336" y="44264"/>
                  </a:cubicBezTo>
                  <a:cubicBezTo>
                    <a:pt x="-899" y="45211"/>
                    <a:pt x="-453" y="39584"/>
                    <a:pt x="1723" y="38359"/>
                  </a:cubicBezTo>
                  <a:cubicBezTo>
                    <a:pt x="8472" y="33958"/>
                    <a:pt x="17175" y="34236"/>
                    <a:pt x="24928" y="33289"/>
                  </a:cubicBezTo>
                  <a:cubicBezTo>
                    <a:pt x="42277" y="31952"/>
                    <a:pt x="59737" y="31896"/>
                    <a:pt x="77085" y="30782"/>
                  </a:cubicBezTo>
                  <a:cubicBezTo>
                    <a:pt x="103582" y="28554"/>
                    <a:pt x="129521" y="22705"/>
                    <a:pt x="155906" y="19529"/>
                  </a:cubicBezTo>
                  <a:cubicBezTo>
                    <a:pt x="202652" y="13959"/>
                    <a:pt x="249677" y="11675"/>
                    <a:pt x="296255" y="4878"/>
                  </a:cubicBezTo>
                  <a:cubicBezTo>
                    <a:pt x="349807" y="-3367"/>
                    <a:pt x="403581" y="-414"/>
                    <a:pt x="456854" y="8165"/>
                  </a:cubicBezTo>
                  <a:cubicBezTo>
                    <a:pt x="513863" y="16020"/>
                    <a:pt x="571431" y="16911"/>
                    <a:pt x="628887" y="18025"/>
                  </a:cubicBezTo>
                  <a:cubicBezTo>
                    <a:pt x="739225" y="19641"/>
                    <a:pt x="849563" y="19195"/>
                    <a:pt x="959902" y="14794"/>
                  </a:cubicBezTo>
                  <a:cubicBezTo>
                    <a:pt x="1045472" y="13680"/>
                    <a:pt x="1132661" y="18137"/>
                    <a:pt x="1217785" y="23317"/>
                  </a:cubicBezTo>
                  <a:cubicBezTo>
                    <a:pt x="1289187" y="27886"/>
                    <a:pt x="1360812" y="27217"/>
                    <a:pt x="1432325" y="28108"/>
                  </a:cubicBezTo>
                  <a:cubicBezTo>
                    <a:pt x="1506516" y="31284"/>
                    <a:pt x="1580707" y="30671"/>
                    <a:pt x="1654954" y="30615"/>
                  </a:cubicBezTo>
                  <a:cubicBezTo>
                    <a:pt x="1674756" y="30782"/>
                    <a:pt x="1699301" y="29334"/>
                    <a:pt x="1711406" y="48107"/>
                  </a:cubicBezTo>
                  <a:cubicBezTo>
                    <a:pt x="1713637" y="51951"/>
                    <a:pt x="1715143" y="56129"/>
                    <a:pt x="1716538" y="60307"/>
                  </a:cubicBezTo>
                  <a:cubicBezTo>
                    <a:pt x="1719885" y="70892"/>
                    <a:pt x="1707222" y="80641"/>
                    <a:pt x="1697850" y="74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11172090" y="5984877"/>
              <a:ext cx="171617" cy="83315"/>
            </a:xfrm>
            <a:custGeom>
              <a:rect b="b" l="l" r="r" t="t"/>
              <a:pathLst>
                <a:path extrusionOk="0" h="83315" w="171617">
                  <a:moveTo>
                    <a:pt x="48518" y="83051"/>
                  </a:moveTo>
                  <a:cubicBezTo>
                    <a:pt x="31895" y="81659"/>
                    <a:pt x="-3751" y="85725"/>
                    <a:pt x="322" y="60044"/>
                  </a:cubicBezTo>
                  <a:cubicBezTo>
                    <a:pt x="1828" y="47956"/>
                    <a:pt x="2274" y="35811"/>
                    <a:pt x="4059" y="23778"/>
                  </a:cubicBezTo>
                  <a:cubicBezTo>
                    <a:pt x="4840" y="19656"/>
                    <a:pt x="5900" y="12804"/>
                    <a:pt x="10641" y="11801"/>
                  </a:cubicBezTo>
                  <a:cubicBezTo>
                    <a:pt x="13263" y="1885"/>
                    <a:pt x="25089" y="1830"/>
                    <a:pt x="33568" y="1774"/>
                  </a:cubicBezTo>
                  <a:cubicBezTo>
                    <a:pt x="43720" y="1328"/>
                    <a:pt x="53873" y="938"/>
                    <a:pt x="63970" y="827"/>
                  </a:cubicBezTo>
                  <a:cubicBezTo>
                    <a:pt x="78808" y="715"/>
                    <a:pt x="93590" y="827"/>
                    <a:pt x="108428" y="548"/>
                  </a:cubicBezTo>
                  <a:cubicBezTo>
                    <a:pt x="125163" y="827"/>
                    <a:pt x="143181" y="-2627"/>
                    <a:pt x="158744" y="4949"/>
                  </a:cubicBezTo>
                  <a:cubicBezTo>
                    <a:pt x="176818" y="12693"/>
                    <a:pt x="175479" y="65281"/>
                    <a:pt x="157127" y="72133"/>
                  </a:cubicBezTo>
                  <a:cubicBezTo>
                    <a:pt x="143627" y="75865"/>
                    <a:pt x="128231" y="77982"/>
                    <a:pt x="114397" y="78762"/>
                  </a:cubicBezTo>
                  <a:cubicBezTo>
                    <a:pt x="92530" y="81269"/>
                    <a:pt x="70608" y="84221"/>
                    <a:pt x="48518" y="83051"/>
                  </a:cubicBezTo>
                  <a:close/>
                  <a:moveTo>
                    <a:pt x="71054" y="59097"/>
                  </a:moveTo>
                  <a:cubicBezTo>
                    <a:pt x="95654" y="56367"/>
                    <a:pt x="120198" y="53359"/>
                    <a:pt x="144575" y="49014"/>
                  </a:cubicBezTo>
                  <a:cubicBezTo>
                    <a:pt x="145858" y="41661"/>
                    <a:pt x="145970" y="34084"/>
                    <a:pt x="145022" y="26675"/>
                  </a:cubicBezTo>
                  <a:cubicBezTo>
                    <a:pt x="114118" y="24001"/>
                    <a:pt x="82545" y="26954"/>
                    <a:pt x="51474" y="26564"/>
                  </a:cubicBezTo>
                  <a:cubicBezTo>
                    <a:pt x="39871" y="25840"/>
                    <a:pt x="27041" y="30129"/>
                    <a:pt x="16164" y="25505"/>
                  </a:cubicBezTo>
                  <a:cubicBezTo>
                    <a:pt x="16722" y="36535"/>
                    <a:pt x="17224" y="47566"/>
                    <a:pt x="18228" y="58596"/>
                  </a:cubicBezTo>
                  <a:cubicBezTo>
                    <a:pt x="35911" y="60434"/>
                    <a:pt x="53371" y="59877"/>
                    <a:pt x="71054" y="59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11388184" y="5790972"/>
              <a:ext cx="183113" cy="353037"/>
            </a:xfrm>
            <a:custGeom>
              <a:rect b="b" l="l" r="r" t="t"/>
              <a:pathLst>
                <a:path extrusionOk="0" h="353037" w="183113">
                  <a:moveTo>
                    <a:pt x="49920" y="351549"/>
                  </a:moveTo>
                  <a:cubicBezTo>
                    <a:pt x="27161" y="349599"/>
                    <a:pt x="-3519" y="336898"/>
                    <a:pt x="330" y="309378"/>
                  </a:cubicBezTo>
                  <a:cubicBezTo>
                    <a:pt x="1055" y="285146"/>
                    <a:pt x="3955" y="261080"/>
                    <a:pt x="5685" y="236903"/>
                  </a:cubicBezTo>
                  <a:cubicBezTo>
                    <a:pt x="11263" y="164761"/>
                    <a:pt x="21806" y="93288"/>
                    <a:pt x="29392" y="21369"/>
                  </a:cubicBezTo>
                  <a:cubicBezTo>
                    <a:pt x="25209" y="14907"/>
                    <a:pt x="30229" y="7888"/>
                    <a:pt x="35863" y="4323"/>
                  </a:cubicBezTo>
                  <a:cubicBezTo>
                    <a:pt x="50311" y="-4312"/>
                    <a:pt x="69333" y="1927"/>
                    <a:pt x="84450" y="6328"/>
                  </a:cubicBezTo>
                  <a:cubicBezTo>
                    <a:pt x="96945" y="10562"/>
                    <a:pt x="103639" y="22929"/>
                    <a:pt x="101687" y="35742"/>
                  </a:cubicBezTo>
                  <a:cubicBezTo>
                    <a:pt x="102635" y="69390"/>
                    <a:pt x="90809" y="103371"/>
                    <a:pt x="96778" y="136740"/>
                  </a:cubicBezTo>
                  <a:cubicBezTo>
                    <a:pt x="155461" y="157129"/>
                    <a:pt x="192557" y="200191"/>
                    <a:pt x="181010" y="264701"/>
                  </a:cubicBezTo>
                  <a:cubicBezTo>
                    <a:pt x="175375" y="327261"/>
                    <a:pt x="107376" y="360685"/>
                    <a:pt x="49920" y="351549"/>
                  </a:cubicBezTo>
                  <a:close/>
                  <a:moveTo>
                    <a:pt x="77700" y="327261"/>
                  </a:moveTo>
                  <a:cubicBezTo>
                    <a:pt x="104253" y="324252"/>
                    <a:pt x="133762" y="312888"/>
                    <a:pt x="147261" y="288432"/>
                  </a:cubicBezTo>
                  <a:cubicBezTo>
                    <a:pt x="158473" y="263754"/>
                    <a:pt x="161764" y="233616"/>
                    <a:pt x="150218" y="208492"/>
                  </a:cubicBezTo>
                  <a:cubicBezTo>
                    <a:pt x="138113" y="180749"/>
                    <a:pt x="109050" y="169775"/>
                    <a:pt x="83223" y="158466"/>
                  </a:cubicBezTo>
                  <a:cubicBezTo>
                    <a:pt x="54997" y="142534"/>
                    <a:pt x="78146" y="60031"/>
                    <a:pt x="78035" y="30171"/>
                  </a:cubicBezTo>
                  <a:cubicBezTo>
                    <a:pt x="67101" y="26606"/>
                    <a:pt x="50311" y="21592"/>
                    <a:pt x="39656" y="26160"/>
                  </a:cubicBezTo>
                  <a:cubicBezTo>
                    <a:pt x="42892" y="67885"/>
                    <a:pt x="36198" y="110669"/>
                    <a:pt x="34078" y="151726"/>
                  </a:cubicBezTo>
                  <a:cubicBezTo>
                    <a:pt x="32460" y="180192"/>
                    <a:pt x="31066" y="211444"/>
                    <a:pt x="28779" y="239075"/>
                  </a:cubicBezTo>
                  <a:cubicBezTo>
                    <a:pt x="27886" y="258740"/>
                    <a:pt x="25990" y="278405"/>
                    <a:pt x="25264" y="298070"/>
                  </a:cubicBezTo>
                  <a:cubicBezTo>
                    <a:pt x="25934" y="304309"/>
                    <a:pt x="22698" y="312554"/>
                    <a:pt x="26938" y="317568"/>
                  </a:cubicBezTo>
                  <a:cubicBezTo>
                    <a:pt x="41274" y="327929"/>
                    <a:pt x="60742" y="327372"/>
                    <a:pt x="77700" y="32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11444103" y="5979188"/>
              <a:ext cx="65481" cy="113192"/>
            </a:xfrm>
            <a:custGeom>
              <a:rect b="b" l="l" r="r" t="t"/>
              <a:pathLst>
                <a:path extrusionOk="0" h="113192" w="65481">
                  <a:moveTo>
                    <a:pt x="584" y="96930"/>
                  </a:moveTo>
                  <a:cubicBezTo>
                    <a:pt x="-2763" y="71638"/>
                    <a:pt x="9230" y="46626"/>
                    <a:pt x="12577" y="21780"/>
                  </a:cubicBezTo>
                  <a:cubicBezTo>
                    <a:pt x="2146" y="12477"/>
                    <a:pt x="13469" y="1057"/>
                    <a:pt x="24347" y="165"/>
                  </a:cubicBezTo>
                  <a:cubicBezTo>
                    <a:pt x="40636" y="-1561"/>
                    <a:pt x="56311" y="10471"/>
                    <a:pt x="62670" y="24955"/>
                  </a:cubicBezTo>
                  <a:cubicBezTo>
                    <a:pt x="72432" y="51639"/>
                    <a:pt x="55976" y="106066"/>
                    <a:pt x="25742" y="112974"/>
                  </a:cubicBezTo>
                  <a:cubicBezTo>
                    <a:pt x="14864" y="114533"/>
                    <a:pt x="3652" y="107626"/>
                    <a:pt x="584" y="96930"/>
                  </a:cubicBezTo>
                  <a:close/>
                  <a:moveTo>
                    <a:pt x="22562" y="88908"/>
                  </a:moveTo>
                  <a:cubicBezTo>
                    <a:pt x="41082" y="76708"/>
                    <a:pt x="61219" y="21223"/>
                    <a:pt x="24459" y="22783"/>
                  </a:cubicBezTo>
                  <a:cubicBezTo>
                    <a:pt x="25463" y="45289"/>
                    <a:pt x="19717" y="67015"/>
                    <a:pt x="22562" y="88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11570264" y="5875860"/>
              <a:ext cx="196402" cy="200102"/>
            </a:xfrm>
            <a:custGeom>
              <a:rect b="b" l="l" r="r" t="t"/>
              <a:pathLst>
                <a:path extrusionOk="0" h="200102" w="196402">
                  <a:moveTo>
                    <a:pt x="88182" y="199311"/>
                  </a:moveTo>
                  <a:cubicBezTo>
                    <a:pt x="51477" y="198587"/>
                    <a:pt x="70444" y="160037"/>
                    <a:pt x="70890" y="137810"/>
                  </a:cubicBezTo>
                  <a:cubicBezTo>
                    <a:pt x="29109" y="135303"/>
                    <a:pt x="-15462" y="139815"/>
                    <a:pt x="5234" y="81991"/>
                  </a:cubicBezTo>
                  <a:cubicBezTo>
                    <a:pt x="15274" y="56978"/>
                    <a:pt x="40153" y="72130"/>
                    <a:pt x="60068" y="69568"/>
                  </a:cubicBezTo>
                  <a:cubicBezTo>
                    <a:pt x="67822" y="68565"/>
                    <a:pt x="79090" y="69846"/>
                    <a:pt x="78867" y="59318"/>
                  </a:cubicBezTo>
                  <a:cubicBezTo>
                    <a:pt x="82102" y="43330"/>
                    <a:pt x="84389" y="27230"/>
                    <a:pt x="87123" y="11186"/>
                  </a:cubicBezTo>
                  <a:cubicBezTo>
                    <a:pt x="87401" y="9793"/>
                    <a:pt x="88238" y="8791"/>
                    <a:pt x="89354" y="8234"/>
                  </a:cubicBezTo>
                  <a:cubicBezTo>
                    <a:pt x="95601" y="-5248"/>
                    <a:pt x="119644" y="1493"/>
                    <a:pt x="131470" y="3164"/>
                  </a:cubicBezTo>
                  <a:cubicBezTo>
                    <a:pt x="142180" y="5671"/>
                    <a:pt x="148874" y="16033"/>
                    <a:pt x="145917" y="26729"/>
                  </a:cubicBezTo>
                  <a:cubicBezTo>
                    <a:pt x="144523" y="41213"/>
                    <a:pt x="140451" y="55864"/>
                    <a:pt x="142515" y="70404"/>
                  </a:cubicBezTo>
                  <a:lnTo>
                    <a:pt x="142515" y="70404"/>
                  </a:lnTo>
                  <a:cubicBezTo>
                    <a:pt x="161871" y="74359"/>
                    <a:pt x="196680" y="68621"/>
                    <a:pt x="196401" y="96586"/>
                  </a:cubicBezTo>
                  <a:cubicBezTo>
                    <a:pt x="194783" y="109120"/>
                    <a:pt x="195508" y="126668"/>
                    <a:pt x="183236" y="133966"/>
                  </a:cubicBezTo>
                  <a:cubicBezTo>
                    <a:pt x="164549" y="139314"/>
                    <a:pt x="143965" y="137531"/>
                    <a:pt x="125557" y="144773"/>
                  </a:cubicBezTo>
                  <a:cubicBezTo>
                    <a:pt x="122433" y="170677"/>
                    <a:pt x="125278" y="205829"/>
                    <a:pt x="88182" y="199311"/>
                  </a:cubicBezTo>
                  <a:close/>
                  <a:moveTo>
                    <a:pt x="102407" y="181429"/>
                  </a:moveTo>
                  <a:cubicBezTo>
                    <a:pt x="108766" y="168003"/>
                    <a:pt x="107930" y="152350"/>
                    <a:pt x="110384" y="137921"/>
                  </a:cubicBezTo>
                  <a:cubicBezTo>
                    <a:pt x="118194" y="119593"/>
                    <a:pt x="154954" y="119482"/>
                    <a:pt x="172414" y="115360"/>
                  </a:cubicBezTo>
                  <a:cubicBezTo>
                    <a:pt x="174199" y="109120"/>
                    <a:pt x="175092" y="103550"/>
                    <a:pt x="175873" y="97255"/>
                  </a:cubicBezTo>
                  <a:cubicBezTo>
                    <a:pt x="162039" y="94971"/>
                    <a:pt x="147758" y="96976"/>
                    <a:pt x="133924" y="94024"/>
                  </a:cubicBezTo>
                  <a:cubicBezTo>
                    <a:pt x="106423" y="84999"/>
                    <a:pt x="118584" y="47340"/>
                    <a:pt x="122489" y="26394"/>
                  </a:cubicBezTo>
                  <a:cubicBezTo>
                    <a:pt x="114233" y="25169"/>
                    <a:pt x="105642" y="26394"/>
                    <a:pt x="97442" y="24835"/>
                  </a:cubicBezTo>
                  <a:cubicBezTo>
                    <a:pt x="95992" y="42494"/>
                    <a:pt x="98558" y="60989"/>
                    <a:pt x="94374" y="78091"/>
                  </a:cubicBezTo>
                  <a:cubicBezTo>
                    <a:pt x="81321" y="98202"/>
                    <a:pt x="49079" y="93689"/>
                    <a:pt x="28272" y="92074"/>
                  </a:cubicBezTo>
                  <a:cubicBezTo>
                    <a:pt x="25762" y="98090"/>
                    <a:pt x="24981" y="104608"/>
                    <a:pt x="24256" y="111014"/>
                  </a:cubicBezTo>
                  <a:cubicBezTo>
                    <a:pt x="84724" y="125331"/>
                    <a:pt x="100622" y="100820"/>
                    <a:pt x="86397" y="179089"/>
                  </a:cubicBezTo>
                  <a:cubicBezTo>
                    <a:pt x="87011" y="179256"/>
                    <a:pt x="87680" y="179424"/>
                    <a:pt x="88350" y="179591"/>
                  </a:cubicBezTo>
                  <a:cubicBezTo>
                    <a:pt x="92924" y="180482"/>
                    <a:pt x="97666" y="181039"/>
                    <a:pt x="102407" y="18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11577422" y="6050984"/>
              <a:ext cx="190668" cy="76440"/>
            </a:xfrm>
            <a:custGeom>
              <a:rect b="b" l="l" r="r" t="t"/>
              <a:pathLst>
                <a:path extrusionOk="0" h="76440" w="190668">
                  <a:moveTo>
                    <a:pt x="158395" y="76440"/>
                  </a:moveTo>
                  <a:cubicBezTo>
                    <a:pt x="117060" y="72986"/>
                    <a:pt x="75502" y="77499"/>
                    <a:pt x="34278" y="72206"/>
                  </a:cubicBezTo>
                  <a:cubicBezTo>
                    <a:pt x="11910" y="68864"/>
                    <a:pt x="-2426" y="64630"/>
                    <a:pt x="5160" y="38726"/>
                  </a:cubicBezTo>
                  <a:cubicBezTo>
                    <a:pt x="-4267" y="36163"/>
                    <a:pt x="1311" y="16053"/>
                    <a:pt x="5495" y="10371"/>
                  </a:cubicBezTo>
                  <a:cubicBezTo>
                    <a:pt x="20333" y="-17093"/>
                    <a:pt x="129276" y="18616"/>
                    <a:pt x="160961" y="19173"/>
                  </a:cubicBezTo>
                  <a:cubicBezTo>
                    <a:pt x="184947" y="22292"/>
                    <a:pt x="193928" y="32208"/>
                    <a:pt x="189633" y="56608"/>
                  </a:cubicBezTo>
                  <a:cubicBezTo>
                    <a:pt x="188517" y="75270"/>
                    <a:pt x="173679" y="76384"/>
                    <a:pt x="158395" y="76440"/>
                  </a:cubicBezTo>
                  <a:close/>
                  <a:moveTo>
                    <a:pt x="123865" y="49812"/>
                  </a:moveTo>
                  <a:cubicBezTo>
                    <a:pt x="139317" y="50146"/>
                    <a:pt x="154881" y="50592"/>
                    <a:pt x="170221" y="52764"/>
                  </a:cubicBezTo>
                  <a:cubicBezTo>
                    <a:pt x="171169" y="48753"/>
                    <a:pt x="171894" y="44687"/>
                    <a:pt x="172173" y="40620"/>
                  </a:cubicBezTo>
                  <a:cubicBezTo>
                    <a:pt x="158172" y="35551"/>
                    <a:pt x="141493" y="35105"/>
                    <a:pt x="126934" y="34158"/>
                  </a:cubicBezTo>
                  <a:cubicBezTo>
                    <a:pt x="112151" y="33601"/>
                    <a:pt x="97815" y="29534"/>
                    <a:pt x="83144" y="27807"/>
                  </a:cubicBezTo>
                  <a:cubicBezTo>
                    <a:pt x="63341" y="23908"/>
                    <a:pt x="43371" y="21122"/>
                    <a:pt x="23289" y="19061"/>
                  </a:cubicBezTo>
                  <a:cubicBezTo>
                    <a:pt x="17822" y="17557"/>
                    <a:pt x="14643" y="22794"/>
                    <a:pt x="13750" y="27529"/>
                  </a:cubicBezTo>
                  <a:cubicBezTo>
                    <a:pt x="15703" y="34269"/>
                    <a:pt x="15536" y="41456"/>
                    <a:pt x="17209" y="48196"/>
                  </a:cubicBezTo>
                  <a:lnTo>
                    <a:pt x="17209" y="48196"/>
                  </a:lnTo>
                  <a:lnTo>
                    <a:pt x="17209" y="48196"/>
                  </a:lnTo>
                  <a:cubicBezTo>
                    <a:pt x="51962" y="55773"/>
                    <a:pt x="88555" y="49589"/>
                    <a:pt x="123865" y="49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11820431" y="5735967"/>
              <a:ext cx="279133" cy="403345"/>
            </a:xfrm>
            <a:custGeom>
              <a:rect b="b" l="l" r="r" t="t"/>
              <a:pathLst>
                <a:path extrusionOk="0" h="403345" w="279133">
                  <a:moveTo>
                    <a:pt x="71856" y="402599"/>
                  </a:moveTo>
                  <a:cubicBezTo>
                    <a:pt x="42403" y="400928"/>
                    <a:pt x="19309" y="388394"/>
                    <a:pt x="14679" y="357309"/>
                  </a:cubicBezTo>
                  <a:cubicBezTo>
                    <a:pt x="10384" y="339705"/>
                    <a:pt x="7037" y="321990"/>
                    <a:pt x="1570" y="304720"/>
                  </a:cubicBezTo>
                  <a:cubicBezTo>
                    <a:pt x="-2948" y="293746"/>
                    <a:pt x="2797" y="283440"/>
                    <a:pt x="12280" y="295752"/>
                  </a:cubicBezTo>
                  <a:cubicBezTo>
                    <a:pt x="28903" y="317143"/>
                    <a:pt x="28624" y="346836"/>
                    <a:pt x="43407" y="368840"/>
                  </a:cubicBezTo>
                  <a:cubicBezTo>
                    <a:pt x="55958" y="378088"/>
                    <a:pt x="87475" y="384048"/>
                    <a:pt x="98185" y="370121"/>
                  </a:cubicBezTo>
                  <a:cubicBezTo>
                    <a:pt x="115645" y="344050"/>
                    <a:pt x="127639" y="314525"/>
                    <a:pt x="138907" y="285278"/>
                  </a:cubicBezTo>
                  <a:cubicBezTo>
                    <a:pt x="166184" y="207455"/>
                    <a:pt x="205344" y="134700"/>
                    <a:pt x="235076" y="57880"/>
                  </a:cubicBezTo>
                  <a:cubicBezTo>
                    <a:pt x="240041" y="45067"/>
                    <a:pt x="244894" y="32310"/>
                    <a:pt x="249858" y="19441"/>
                  </a:cubicBezTo>
                  <a:cubicBezTo>
                    <a:pt x="252982" y="9971"/>
                    <a:pt x="259118" y="-3956"/>
                    <a:pt x="271502" y="1058"/>
                  </a:cubicBezTo>
                  <a:cubicBezTo>
                    <a:pt x="276467" y="3175"/>
                    <a:pt x="279925" y="8745"/>
                    <a:pt x="278977" y="14149"/>
                  </a:cubicBezTo>
                  <a:cubicBezTo>
                    <a:pt x="251978" y="92140"/>
                    <a:pt x="215106" y="166231"/>
                    <a:pt x="182752" y="242105"/>
                  </a:cubicBezTo>
                  <a:cubicBezTo>
                    <a:pt x="167189" y="280933"/>
                    <a:pt x="154693" y="321099"/>
                    <a:pt x="134556" y="357921"/>
                  </a:cubicBezTo>
                  <a:cubicBezTo>
                    <a:pt x="122284" y="385274"/>
                    <a:pt x="105047" y="407780"/>
                    <a:pt x="71856" y="402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11811447" y="5650141"/>
              <a:ext cx="1070151" cy="425640"/>
            </a:xfrm>
            <a:custGeom>
              <a:rect b="b" l="l" r="r" t="t"/>
              <a:pathLst>
                <a:path extrusionOk="0" h="425640" w="1070151">
                  <a:moveTo>
                    <a:pt x="75819" y="421521"/>
                  </a:moveTo>
                  <a:cubicBezTo>
                    <a:pt x="68735" y="414000"/>
                    <a:pt x="67452" y="403026"/>
                    <a:pt x="62934" y="394001"/>
                  </a:cubicBezTo>
                  <a:cubicBezTo>
                    <a:pt x="52000" y="372498"/>
                    <a:pt x="44693" y="350605"/>
                    <a:pt x="29631" y="332277"/>
                  </a:cubicBezTo>
                  <a:cubicBezTo>
                    <a:pt x="17694" y="322918"/>
                    <a:pt x="10888" y="337681"/>
                    <a:pt x="12116" y="348321"/>
                  </a:cubicBezTo>
                  <a:cubicBezTo>
                    <a:pt x="14793" y="363585"/>
                    <a:pt x="24165" y="376509"/>
                    <a:pt x="25392" y="392218"/>
                  </a:cubicBezTo>
                  <a:cubicBezTo>
                    <a:pt x="25727" y="394502"/>
                    <a:pt x="24220" y="396675"/>
                    <a:pt x="22045" y="397288"/>
                  </a:cubicBezTo>
                  <a:cubicBezTo>
                    <a:pt x="19702" y="397956"/>
                    <a:pt x="16969" y="396508"/>
                    <a:pt x="16355" y="394057"/>
                  </a:cubicBezTo>
                  <a:cubicBezTo>
                    <a:pt x="14458" y="386536"/>
                    <a:pt x="12394" y="379127"/>
                    <a:pt x="9103" y="372164"/>
                  </a:cubicBezTo>
                  <a:cubicBezTo>
                    <a:pt x="3358" y="361635"/>
                    <a:pt x="-1830" y="349769"/>
                    <a:pt x="624" y="337569"/>
                  </a:cubicBezTo>
                  <a:cubicBezTo>
                    <a:pt x="2577" y="321692"/>
                    <a:pt x="17582" y="309548"/>
                    <a:pt x="33201" y="317069"/>
                  </a:cubicBezTo>
                  <a:cubicBezTo>
                    <a:pt x="44135" y="320913"/>
                    <a:pt x="50104" y="331887"/>
                    <a:pt x="56184" y="341023"/>
                  </a:cubicBezTo>
                  <a:cubicBezTo>
                    <a:pt x="65723" y="355563"/>
                    <a:pt x="74815" y="370437"/>
                    <a:pt x="83071" y="385701"/>
                  </a:cubicBezTo>
                  <a:cubicBezTo>
                    <a:pt x="94785" y="352610"/>
                    <a:pt x="103153" y="318406"/>
                    <a:pt x="116764" y="286039"/>
                  </a:cubicBezTo>
                  <a:cubicBezTo>
                    <a:pt x="128925" y="255957"/>
                    <a:pt x="146552" y="228549"/>
                    <a:pt x="161278" y="199692"/>
                  </a:cubicBezTo>
                  <a:cubicBezTo>
                    <a:pt x="185879" y="146492"/>
                    <a:pt x="206295" y="90171"/>
                    <a:pt x="244674" y="44992"/>
                  </a:cubicBezTo>
                  <a:cubicBezTo>
                    <a:pt x="252148" y="35689"/>
                    <a:pt x="260181" y="24603"/>
                    <a:pt x="272509" y="22096"/>
                  </a:cubicBezTo>
                  <a:cubicBezTo>
                    <a:pt x="303915" y="16470"/>
                    <a:pt x="335822" y="13350"/>
                    <a:pt x="367395" y="8671"/>
                  </a:cubicBezTo>
                  <a:cubicBezTo>
                    <a:pt x="431043" y="6665"/>
                    <a:pt x="496198" y="5997"/>
                    <a:pt x="559232" y="760"/>
                  </a:cubicBezTo>
                  <a:cubicBezTo>
                    <a:pt x="595267" y="-2527"/>
                    <a:pt x="630801" y="5885"/>
                    <a:pt x="666781" y="6275"/>
                  </a:cubicBezTo>
                  <a:cubicBezTo>
                    <a:pt x="707725" y="8225"/>
                    <a:pt x="748781" y="4660"/>
                    <a:pt x="789559" y="10342"/>
                  </a:cubicBezTo>
                  <a:cubicBezTo>
                    <a:pt x="841604" y="11623"/>
                    <a:pt x="894263" y="23600"/>
                    <a:pt x="945415" y="30452"/>
                  </a:cubicBezTo>
                  <a:cubicBezTo>
                    <a:pt x="972079" y="30620"/>
                    <a:pt x="997963" y="35745"/>
                    <a:pt x="1023511" y="43098"/>
                  </a:cubicBezTo>
                  <a:cubicBezTo>
                    <a:pt x="1040915" y="47499"/>
                    <a:pt x="1064121" y="51454"/>
                    <a:pt x="1069532" y="71453"/>
                  </a:cubicBezTo>
                  <a:cubicBezTo>
                    <a:pt x="1071317" y="88890"/>
                    <a:pt x="1070369" y="118359"/>
                    <a:pt x="1051179" y="125601"/>
                  </a:cubicBezTo>
                  <a:cubicBezTo>
                    <a:pt x="1035002" y="127105"/>
                    <a:pt x="1019104" y="120142"/>
                    <a:pt x="1002983" y="118861"/>
                  </a:cubicBezTo>
                  <a:cubicBezTo>
                    <a:pt x="931414" y="110170"/>
                    <a:pt x="859566" y="102817"/>
                    <a:pt x="787439" y="101814"/>
                  </a:cubicBezTo>
                  <a:cubicBezTo>
                    <a:pt x="756814" y="100254"/>
                    <a:pt x="726580" y="93959"/>
                    <a:pt x="695788" y="94628"/>
                  </a:cubicBezTo>
                  <a:cubicBezTo>
                    <a:pt x="616130" y="94126"/>
                    <a:pt x="536528" y="95798"/>
                    <a:pt x="456927" y="93179"/>
                  </a:cubicBezTo>
                  <a:cubicBezTo>
                    <a:pt x="398020" y="92399"/>
                    <a:pt x="338612" y="95296"/>
                    <a:pt x="279872" y="93625"/>
                  </a:cubicBezTo>
                  <a:cubicBezTo>
                    <a:pt x="278980" y="93792"/>
                    <a:pt x="277976" y="93346"/>
                    <a:pt x="277920" y="92232"/>
                  </a:cubicBezTo>
                  <a:cubicBezTo>
                    <a:pt x="259512" y="63766"/>
                    <a:pt x="515387" y="71955"/>
                    <a:pt x="538537" y="70952"/>
                  </a:cubicBezTo>
                  <a:cubicBezTo>
                    <a:pt x="617358" y="71008"/>
                    <a:pt x="697796" y="65158"/>
                    <a:pt x="776003" y="75854"/>
                  </a:cubicBezTo>
                  <a:cubicBezTo>
                    <a:pt x="865033" y="78695"/>
                    <a:pt x="954452" y="84210"/>
                    <a:pt x="1042198" y="99809"/>
                  </a:cubicBezTo>
                  <a:cubicBezTo>
                    <a:pt x="1044206" y="92399"/>
                    <a:pt x="1044932" y="84823"/>
                    <a:pt x="1044653" y="77414"/>
                  </a:cubicBezTo>
                  <a:cubicBezTo>
                    <a:pt x="1034946" y="70283"/>
                    <a:pt x="1022005" y="69559"/>
                    <a:pt x="1010737" y="66161"/>
                  </a:cubicBezTo>
                  <a:cubicBezTo>
                    <a:pt x="984909" y="57415"/>
                    <a:pt x="957966" y="56914"/>
                    <a:pt x="931135" y="54295"/>
                  </a:cubicBezTo>
                  <a:cubicBezTo>
                    <a:pt x="862745" y="42318"/>
                    <a:pt x="793798" y="32792"/>
                    <a:pt x="724460" y="32124"/>
                  </a:cubicBezTo>
                  <a:cubicBezTo>
                    <a:pt x="674981" y="34853"/>
                    <a:pt x="625781" y="27834"/>
                    <a:pt x="576636" y="25439"/>
                  </a:cubicBezTo>
                  <a:cubicBezTo>
                    <a:pt x="539541" y="27388"/>
                    <a:pt x="502445" y="30230"/>
                    <a:pt x="465294" y="31288"/>
                  </a:cubicBezTo>
                  <a:cubicBezTo>
                    <a:pt x="433609" y="33739"/>
                    <a:pt x="401925" y="32346"/>
                    <a:pt x="370240" y="34018"/>
                  </a:cubicBezTo>
                  <a:cubicBezTo>
                    <a:pt x="340173" y="38196"/>
                    <a:pt x="310107" y="41872"/>
                    <a:pt x="280151" y="46496"/>
                  </a:cubicBezTo>
                  <a:cubicBezTo>
                    <a:pt x="268549" y="50507"/>
                    <a:pt x="263026" y="64434"/>
                    <a:pt x="255049" y="73236"/>
                  </a:cubicBezTo>
                  <a:cubicBezTo>
                    <a:pt x="247797" y="82873"/>
                    <a:pt x="239932" y="92344"/>
                    <a:pt x="234577" y="103262"/>
                  </a:cubicBezTo>
                  <a:cubicBezTo>
                    <a:pt x="213491" y="142202"/>
                    <a:pt x="197537" y="183537"/>
                    <a:pt x="177734" y="223090"/>
                  </a:cubicBezTo>
                  <a:cubicBezTo>
                    <a:pt x="159940" y="254565"/>
                    <a:pt x="142312" y="286262"/>
                    <a:pt x="130431" y="320523"/>
                  </a:cubicBezTo>
                  <a:cubicBezTo>
                    <a:pt x="124127" y="342917"/>
                    <a:pt x="116485" y="364755"/>
                    <a:pt x="109289" y="386759"/>
                  </a:cubicBezTo>
                  <a:cubicBezTo>
                    <a:pt x="103767" y="401633"/>
                    <a:pt x="98523" y="437787"/>
                    <a:pt x="75819" y="421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12096706" y="5783091"/>
              <a:ext cx="180954" cy="330790"/>
            </a:xfrm>
            <a:custGeom>
              <a:rect b="b" l="l" r="r" t="t"/>
              <a:pathLst>
                <a:path extrusionOk="0" h="330790" w="180954">
                  <a:moveTo>
                    <a:pt x="35223" y="329404"/>
                  </a:moveTo>
                  <a:cubicBezTo>
                    <a:pt x="9508" y="326898"/>
                    <a:pt x="-3211" y="315867"/>
                    <a:pt x="694" y="289128"/>
                  </a:cubicBezTo>
                  <a:cubicBezTo>
                    <a:pt x="1307" y="271691"/>
                    <a:pt x="1307" y="253531"/>
                    <a:pt x="2646" y="236261"/>
                  </a:cubicBezTo>
                  <a:cubicBezTo>
                    <a:pt x="7165" y="189745"/>
                    <a:pt x="14974" y="143341"/>
                    <a:pt x="23676" y="97437"/>
                  </a:cubicBezTo>
                  <a:cubicBezTo>
                    <a:pt x="30872" y="69584"/>
                    <a:pt x="34833" y="39223"/>
                    <a:pt x="46045" y="12985"/>
                  </a:cubicBezTo>
                  <a:cubicBezTo>
                    <a:pt x="47775" y="-1611"/>
                    <a:pt x="67466" y="-552"/>
                    <a:pt x="78566" y="617"/>
                  </a:cubicBezTo>
                  <a:cubicBezTo>
                    <a:pt x="107797" y="5743"/>
                    <a:pt x="102832" y="27803"/>
                    <a:pt x="101047" y="50142"/>
                  </a:cubicBezTo>
                  <a:cubicBezTo>
                    <a:pt x="100489" y="78385"/>
                    <a:pt x="93182" y="106741"/>
                    <a:pt x="99039" y="134260"/>
                  </a:cubicBezTo>
                  <a:cubicBezTo>
                    <a:pt x="167819" y="150193"/>
                    <a:pt x="206978" y="217265"/>
                    <a:pt x="161181" y="278320"/>
                  </a:cubicBezTo>
                  <a:cubicBezTo>
                    <a:pt x="134182" y="319544"/>
                    <a:pt x="82694" y="335922"/>
                    <a:pt x="35223" y="329404"/>
                  </a:cubicBezTo>
                  <a:close/>
                  <a:moveTo>
                    <a:pt x="63673" y="305004"/>
                  </a:moveTo>
                  <a:cubicBezTo>
                    <a:pt x="103446" y="303890"/>
                    <a:pt x="139370" y="278153"/>
                    <a:pt x="152423" y="240495"/>
                  </a:cubicBezTo>
                  <a:cubicBezTo>
                    <a:pt x="168655" y="195372"/>
                    <a:pt x="123304" y="165679"/>
                    <a:pt x="85372" y="155986"/>
                  </a:cubicBezTo>
                  <a:cubicBezTo>
                    <a:pt x="58541" y="140834"/>
                    <a:pt x="78232" y="55267"/>
                    <a:pt x="77339" y="26410"/>
                  </a:cubicBezTo>
                  <a:cubicBezTo>
                    <a:pt x="69530" y="22566"/>
                    <a:pt x="60549" y="27469"/>
                    <a:pt x="52795" y="24349"/>
                  </a:cubicBezTo>
                  <a:cubicBezTo>
                    <a:pt x="51400" y="52983"/>
                    <a:pt x="44483" y="80948"/>
                    <a:pt x="40355" y="109247"/>
                  </a:cubicBezTo>
                  <a:cubicBezTo>
                    <a:pt x="32378" y="173033"/>
                    <a:pt x="23453" y="236930"/>
                    <a:pt x="25573" y="301272"/>
                  </a:cubicBezTo>
                  <a:lnTo>
                    <a:pt x="25573" y="301272"/>
                  </a:lnTo>
                  <a:cubicBezTo>
                    <a:pt x="37622" y="305617"/>
                    <a:pt x="50954" y="305394"/>
                    <a:pt x="63673" y="305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12149153" y="5957643"/>
              <a:ext cx="70758" cy="97081"/>
            </a:xfrm>
            <a:custGeom>
              <a:rect b="b" l="l" r="r" t="t"/>
              <a:pathLst>
                <a:path extrusionOk="0" h="97081" w="70758">
                  <a:moveTo>
                    <a:pt x="19035" y="97027"/>
                  </a:moveTo>
                  <a:cubicBezTo>
                    <a:pt x="4754" y="96192"/>
                    <a:pt x="-1996" y="84493"/>
                    <a:pt x="515" y="71179"/>
                  </a:cubicBezTo>
                  <a:cubicBezTo>
                    <a:pt x="1798" y="54355"/>
                    <a:pt x="3415" y="37308"/>
                    <a:pt x="7878" y="20986"/>
                  </a:cubicBezTo>
                  <a:cubicBezTo>
                    <a:pt x="3081" y="16585"/>
                    <a:pt x="3583" y="8730"/>
                    <a:pt x="8659" y="4719"/>
                  </a:cubicBezTo>
                  <a:cubicBezTo>
                    <a:pt x="26621" y="-9987"/>
                    <a:pt x="64553" y="12574"/>
                    <a:pt x="69853" y="32685"/>
                  </a:cubicBezTo>
                  <a:cubicBezTo>
                    <a:pt x="75989" y="61653"/>
                    <a:pt x="50050" y="98698"/>
                    <a:pt x="19035" y="97027"/>
                  </a:cubicBezTo>
                  <a:close/>
                  <a:moveTo>
                    <a:pt x="22214" y="76861"/>
                  </a:moveTo>
                  <a:cubicBezTo>
                    <a:pt x="37387" y="74688"/>
                    <a:pt x="48321" y="58645"/>
                    <a:pt x="50161" y="44272"/>
                  </a:cubicBezTo>
                  <a:cubicBezTo>
                    <a:pt x="50831" y="29844"/>
                    <a:pt x="33148" y="23827"/>
                    <a:pt x="21377" y="22045"/>
                  </a:cubicBezTo>
                  <a:cubicBezTo>
                    <a:pt x="20875" y="22267"/>
                    <a:pt x="20373" y="22602"/>
                    <a:pt x="19871" y="22824"/>
                  </a:cubicBezTo>
                  <a:cubicBezTo>
                    <a:pt x="19425" y="40762"/>
                    <a:pt x="19369" y="58812"/>
                    <a:pt x="19760" y="76750"/>
                  </a:cubicBezTo>
                  <a:cubicBezTo>
                    <a:pt x="20597" y="76861"/>
                    <a:pt x="21433" y="76861"/>
                    <a:pt x="22214" y="76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12228670" y="5783293"/>
              <a:ext cx="92318" cy="137734"/>
            </a:xfrm>
            <a:custGeom>
              <a:rect b="b" l="l" r="r" t="t"/>
              <a:pathLst>
                <a:path extrusionOk="0" h="137734" w="92318">
                  <a:moveTo>
                    <a:pt x="65866" y="137289"/>
                  </a:moveTo>
                  <a:cubicBezTo>
                    <a:pt x="52813" y="136454"/>
                    <a:pt x="40150" y="132888"/>
                    <a:pt x="27543" y="129769"/>
                  </a:cubicBezTo>
                  <a:cubicBezTo>
                    <a:pt x="19231" y="127373"/>
                    <a:pt x="9916" y="125312"/>
                    <a:pt x="3891" y="118794"/>
                  </a:cubicBezTo>
                  <a:cubicBezTo>
                    <a:pt x="-5257" y="108433"/>
                    <a:pt x="3835" y="91943"/>
                    <a:pt x="9637" y="81916"/>
                  </a:cubicBezTo>
                  <a:cubicBezTo>
                    <a:pt x="19231" y="66596"/>
                    <a:pt x="53872" y="70050"/>
                    <a:pt x="49856" y="46987"/>
                  </a:cubicBezTo>
                  <a:cubicBezTo>
                    <a:pt x="49354" y="44814"/>
                    <a:pt x="47402" y="43923"/>
                    <a:pt x="45338" y="44759"/>
                  </a:cubicBezTo>
                  <a:lnTo>
                    <a:pt x="45449" y="44814"/>
                  </a:lnTo>
                  <a:cubicBezTo>
                    <a:pt x="37584" y="48324"/>
                    <a:pt x="31671" y="54730"/>
                    <a:pt x="23136" y="56736"/>
                  </a:cubicBezTo>
                  <a:cubicBezTo>
                    <a:pt x="12035" y="60134"/>
                    <a:pt x="4059" y="49550"/>
                    <a:pt x="6625" y="39244"/>
                  </a:cubicBezTo>
                  <a:cubicBezTo>
                    <a:pt x="9748" y="15122"/>
                    <a:pt x="29663" y="-3150"/>
                    <a:pt x="54598" y="1808"/>
                  </a:cubicBezTo>
                  <a:cubicBezTo>
                    <a:pt x="67706" y="-6158"/>
                    <a:pt x="85111" y="14119"/>
                    <a:pt x="89685" y="25317"/>
                  </a:cubicBezTo>
                  <a:cubicBezTo>
                    <a:pt x="100005" y="52001"/>
                    <a:pt x="76743" y="75621"/>
                    <a:pt x="64025" y="97013"/>
                  </a:cubicBezTo>
                  <a:cubicBezTo>
                    <a:pt x="74010" y="99408"/>
                    <a:pt x="89406" y="98628"/>
                    <a:pt x="92195" y="111162"/>
                  </a:cubicBezTo>
                  <a:cubicBezTo>
                    <a:pt x="92753" y="119797"/>
                    <a:pt x="91693" y="132108"/>
                    <a:pt x="83103" y="136621"/>
                  </a:cubicBezTo>
                  <a:cubicBezTo>
                    <a:pt x="77524" y="138515"/>
                    <a:pt x="71611" y="137456"/>
                    <a:pt x="65866" y="137289"/>
                  </a:cubicBezTo>
                  <a:close/>
                  <a:moveTo>
                    <a:pt x="77022" y="122360"/>
                  </a:moveTo>
                  <a:cubicBezTo>
                    <a:pt x="78194" y="119574"/>
                    <a:pt x="78975" y="116566"/>
                    <a:pt x="79365" y="113558"/>
                  </a:cubicBezTo>
                  <a:lnTo>
                    <a:pt x="79365" y="113558"/>
                  </a:lnTo>
                  <a:cubicBezTo>
                    <a:pt x="62630" y="109213"/>
                    <a:pt x="35687" y="111942"/>
                    <a:pt x="54430" y="86985"/>
                  </a:cubicBezTo>
                  <a:cubicBezTo>
                    <a:pt x="74400" y="57794"/>
                    <a:pt x="96546" y="33060"/>
                    <a:pt x="53315" y="12838"/>
                  </a:cubicBezTo>
                  <a:cubicBezTo>
                    <a:pt x="37696" y="11613"/>
                    <a:pt x="26483" y="24202"/>
                    <a:pt x="24921" y="38909"/>
                  </a:cubicBezTo>
                  <a:cubicBezTo>
                    <a:pt x="32563" y="35734"/>
                    <a:pt x="40150" y="30887"/>
                    <a:pt x="48796" y="31890"/>
                  </a:cubicBezTo>
                  <a:cubicBezTo>
                    <a:pt x="65698" y="34676"/>
                    <a:pt x="67316" y="58351"/>
                    <a:pt x="57666" y="69493"/>
                  </a:cubicBezTo>
                  <a:cubicBezTo>
                    <a:pt x="48908" y="81414"/>
                    <a:pt x="31950" y="81581"/>
                    <a:pt x="21686" y="91052"/>
                  </a:cubicBezTo>
                  <a:cubicBezTo>
                    <a:pt x="18506" y="96065"/>
                    <a:pt x="17279" y="102026"/>
                    <a:pt x="15884" y="107708"/>
                  </a:cubicBezTo>
                  <a:cubicBezTo>
                    <a:pt x="35074" y="115675"/>
                    <a:pt x="56438" y="119630"/>
                    <a:pt x="77022" y="1223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12346155" y="5947098"/>
              <a:ext cx="115449" cy="69746"/>
            </a:xfrm>
            <a:custGeom>
              <a:rect b="b" l="l" r="r" t="t"/>
              <a:pathLst>
                <a:path extrusionOk="0" h="69746" w="115449">
                  <a:moveTo>
                    <a:pt x="48287" y="69746"/>
                  </a:moveTo>
                  <a:cubicBezTo>
                    <a:pt x="31664" y="69022"/>
                    <a:pt x="-1973" y="70805"/>
                    <a:pt x="91" y="46628"/>
                  </a:cubicBezTo>
                  <a:cubicBezTo>
                    <a:pt x="2936" y="34539"/>
                    <a:pt x="6115" y="22506"/>
                    <a:pt x="8737" y="10418"/>
                  </a:cubicBezTo>
                  <a:cubicBezTo>
                    <a:pt x="9295" y="7855"/>
                    <a:pt x="9518" y="4568"/>
                    <a:pt x="10968" y="2284"/>
                  </a:cubicBezTo>
                  <a:cubicBezTo>
                    <a:pt x="13088" y="-947"/>
                    <a:pt x="17774" y="-724"/>
                    <a:pt x="19503" y="2786"/>
                  </a:cubicBezTo>
                  <a:cubicBezTo>
                    <a:pt x="33505" y="-55"/>
                    <a:pt x="47952" y="7577"/>
                    <a:pt x="61842" y="9526"/>
                  </a:cubicBezTo>
                  <a:cubicBezTo>
                    <a:pt x="78354" y="14150"/>
                    <a:pt x="99272" y="11086"/>
                    <a:pt x="112437" y="23342"/>
                  </a:cubicBezTo>
                  <a:cubicBezTo>
                    <a:pt x="115059" y="26796"/>
                    <a:pt x="115449" y="30862"/>
                    <a:pt x="115449" y="35040"/>
                  </a:cubicBezTo>
                  <a:cubicBezTo>
                    <a:pt x="115449" y="46795"/>
                    <a:pt x="115672" y="63229"/>
                    <a:pt x="102117" y="67741"/>
                  </a:cubicBezTo>
                  <a:cubicBezTo>
                    <a:pt x="84546" y="71028"/>
                    <a:pt x="66137" y="68911"/>
                    <a:pt x="48287" y="69746"/>
                  </a:cubicBezTo>
                  <a:close/>
                  <a:moveTo>
                    <a:pt x="64855" y="45514"/>
                  </a:moveTo>
                  <a:cubicBezTo>
                    <a:pt x="70600" y="45291"/>
                    <a:pt x="76346" y="45012"/>
                    <a:pt x="82091" y="44789"/>
                  </a:cubicBezTo>
                  <a:cubicBezTo>
                    <a:pt x="86164" y="44678"/>
                    <a:pt x="90291" y="44344"/>
                    <a:pt x="94419" y="44344"/>
                  </a:cubicBezTo>
                  <a:cubicBezTo>
                    <a:pt x="95145" y="41837"/>
                    <a:pt x="95758" y="39274"/>
                    <a:pt x="96037" y="37937"/>
                  </a:cubicBezTo>
                  <a:cubicBezTo>
                    <a:pt x="96260" y="36879"/>
                    <a:pt x="96428" y="35820"/>
                    <a:pt x="96651" y="34762"/>
                  </a:cubicBezTo>
                  <a:cubicBezTo>
                    <a:pt x="71102" y="31085"/>
                    <a:pt x="45163" y="29191"/>
                    <a:pt x="19838" y="23843"/>
                  </a:cubicBezTo>
                  <a:cubicBezTo>
                    <a:pt x="19671" y="26016"/>
                    <a:pt x="19447" y="28133"/>
                    <a:pt x="19280" y="30305"/>
                  </a:cubicBezTo>
                  <a:cubicBezTo>
                    <a:pt x="18945" y="34985"/>
                    <a:pt x="18722" y="39664"/>
                    <a:pt x="18778" y="44399"/>
                  </a:cubicBezTo>
                  <a:cubicBezTo>
                    <a:pt x="33839" y="47519"/>
                    <a:pt x="49514" y="45792"/>
                    <a:pt x="64855" y="455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12476132" y="5831233"/>
              <a:ext cx="146408" cy="309957"/>
            </a:xfrm>
            <a:custGeom>
              <a:rect b="b" l="l" r="r" t="t"/>
              <a:pathLst>
                <a:path extrusionOk="0" h="309957" w="146408">
                  <a:moveTo>
                    <a:pt x="69426" y="309617"/>
                  </a:moveTo>
                  <a:cubicBezTo>
                    <a:pt x="52022" y="309394"/>
                    <a:pt x="23628" y="306609"/>
                    <a:pt x="29207" y="282320"/>
                  </a:cubicBezTo>
                  <a:cubicBezTo>
                    <a:pt x="33446" y="245386"/>
                    <a:pt x="44324" y="209454"/>
                    <a:pt x="48229" y="172576"/>
                  </a:cubicBezTo>
                  <a:cubicBezTo>
                    <a:pt x="29987" y="169735"/>
                    <a:pt x="-2422" y="166002"/>
                    <a:pt x="144" y="141101"/>
                  </a:cubicBezTo>
                  <a:cubicBezTo>
                    <a:pt x="9069" y="103554"/>
                    <a:pt x="28983" y="69684"/>
                    <a:pt x="41869" y="33418"/>
                  </a:cubicBezTo>
                  <a:cubicBezTo>
                    <a:pt x="36179" y="26176"/>
                    <a:pt x="44658" y="18154"/>
                    <a:pt x="49958" y="13475"/>
                  </a:cubicBezTo>
                  <a:cubicBezTo>
                    <a:pt x="59385" y="8238"/>
                    <a:pt x="74614" y="8461"/>
                    <a:pt x="82200" y="16873"/>
                  </a:cubicBezTo>
                  <a:cubicBezTo>
                    <a:pt x="85659" y="20940"/>
                    <a:pt x="84208" y="26455"/>
                    <a:pt x="82646" y="30967"/>
                  </a:cubicBezTo>
                  <a:cubicBezTo>
                    <a:pt x="77793" y="56203"/>
                    <a:pt x="60947" y="79878"/>
                    <a:pt x="62955" y="105950"/>
                  </a:cubicBezTo>
                  <a:cubicBezTo>
                    <a:pt x="66637" y="106117"/>
                    <a:pt x="71267" y="107119"/>
                    <a:pt x="74279" y="104557"/>
                  </a:cubicBezTo>
                  <a:cubicBezTo>
                    <a:pt x="77849" y="97538"/>
                    <a:pt x="78128" y="89126"/>
                    <a:pt x="80192" y="81550"/>
                  </a:cubicBezTo>
                  <a:cubicBezTo>
                    <a:pt x="87499" y="55645"/>
                    <a:pt x="87890" y="24616"/>
                    <a:pt x="106633" y="3837"/>
                  </a:cubicBezTo>
                  <a:cubicBezTo>
                    <a:pt x="113215" y="-1956"/>
                    <a:pt x="122531" y="161"/>
                    <a:pt x="130396" y="1553"/>
                  </a:cubicBezTo>
                  <a:cubicBezTo>
                    <a:pt x="143561" y="3893"/>
                    <a:pt x="149083" y="12082"/>
                    <a:pt x="145179" y="25006"/>
                  </a:cubicBezTo>
                  <a:cubicBezTo>
                    <a:pt x="142780" y="39880"/>
                    <a:pt x="140270" y="54754"/>
                    <a:pt x="137927" y="69684"/>
                  </a:cubicBezTo>
                  <a:cubicBezTo>
                    <a:pt x="132962" y="99877"/>
                    <a:pt x="127719" y="130015"/>
                    <a:pt x="124762" y="160543"/>
                  </a:cubicBezTo>
                  <a:cubicBezTo>
                    <a:pt x="124037" y="166392"/>
                    <a:pt x="123479" y="173133"/>
                    <a:pt x="118515" y="177088"/>
                  </a:cubicBezTo>
                  <a:cubicBezTo>
                    <a:pt x="119017" y="207895"/>
                    <a:pt x="112657" y="238200"/>
                    <a:pt x="108976" y="268616"/>
                  </a:cubicBezTo>
                  <a:cubicBezTo>
                    <a:pt x="106298" y="294743"/>
                    <a:pt x="99325" y="312681"/>
                    <a:pt x="69426" y="309617"/>
                  </a:cubicBezTo>
                  <a:close/>
                  <a:moveTo>
                    <a:pt x="79411" y="283936"/>
                  </a:moveTo>
                  <a:cubicBezTo>
                    <a:pt x="79634" y="283936"/>
                    <a:pt x="79913" y="283880"/>
                    <a:pt x="80136" y="283880"/>
                  </a:cubicBezTo>
                  <a:cubicBezTo>
                    <a:pt x="84933" y="273351"/>
                    <a:pt x="85101" y="261430"/>
                    <a:pt x="87221" y="250233"/>
                  </a:cubicBezTo>
                  <a:cubicBezTo>
                    <a:pt x="91125" y="227170"/>
                    <a:pt x="96146" y="204218"/>
                    <a:pt x="99214" y="181044"/>
                  </a:cubicBezTo>
                  <a:cubicBezTo>
                    <a:pt x="101110" y="173969"/>
                    <a:pt x="96648" y="165668"/>
                    <a:pt x="103007" y="159986"/>
                  </a:cubicBezTo>
                  <a:cubicBezTo>
                    <a:pt x="109478" y="112356"/>
                    <a:pt x="120355" y="65450"/>
                    <a:pt x="130675" y="18544"/>
                  </a:cubicBezTo>
                  <a:cubicBezTo>
                    <a:pt x="126436" y="17207"/>
                    <a:pt x="121917" y="16706"/>
                    <a:pt x="117510" y="16650"/>
                  </a:cubicBezTo>
                  <a:cubicBezTo>
                    <a:pt x="105350" y="33975"/>
                    <a:pt x="104067" y="56648"/>
                    <a:pt x="98433" y="76592"/>
                  </a:cubicBezTo>
                  <a:cubicBezTo>
                    <a:pt x="94361" y="89906"/>
                    <a:pt x="94919" y="105950"/>
                    <a:pt x="85770" y="117091"/>
                  </a:cubicBezTo>
                  <a:cubicBezTo>
                    <a:pt x="74558" y="127787"/>
                    <a:pt x="47894" y="127731"/>
                    <a:pt x="46220" y="108679"/>
                  </a:cubicBezTo>
                  <a:cubicBezTo>
                    <a:pt x="43710" y="78876"/>
                    <a:pt x="65465" y="53807"/>
                    <a:pt x="72159" y="25786"/>
                  </a:cubicBezTo>
                  <a:cubicBezTo>
                    <a:pt x="68199" y="25508"/>
                    <a:pt x="63680" y="25508"/>
                    <a:pt x="59999" y="27290"/>
                  </a:cubicBezTo>
                  <a:cubicBezTo>
                    <a:pt x="57488" y="29574"/>
                    <a:pt x="56205" y="33028"/>
                    <a:pt x="53584" y="35145"/>
                  </a:cubicBezTo>
                  <a:cubicBezTo>
                    <a:pt x="46834" y="71522"/>
                    <a:pt x="28705" y="104835"/>
                    <a:pt x="23070" y="141435"/>
                  </a:cubicBezTo>
                  <a:cubicBezTo>
                    <a:pt x="39024" y="151017"/>
                    <a:pt x="69370" y="141045"/>
                    <a:pt x="72940" y="165724"/>
                  </a:cubicBezTo>
                  <a:cubicBezTo>
                    <a:pt x="75004" y="179929"/>
                    <a:pt x="70876" y="194191"/>
                    <a:pt x="68310" y="208118"/>
                  </a:cubicBezTo>
                  <a:cubicBezTo>
                    <a:pt x="63457" y="232963"/>
                    <a:pt x="58213" y="257753"/>
                    <a:pt x="54755" y="282877"/>
                  </a:cubicBezTo>
                  <a:cubicBezTo>
                    <a:pt x="62955" y="284103"/>
                    <a:pt x="71211" y="284381"/>
                    <a:pt x="79411" y="283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12600108" y="5945130"/>
              <a:ext cx="150451" cy="180771"/>
            </a:xfrm>
            <a:custGeom>
              <a:rect b="b" l="l" r="r" t="t"/>
              <a:pathLst>
                <a:path extrusionOk="0" h="180771" w="150451">
                  <a:moveTo>
                    <a:pt x="105936" y="179676"/>
                  </a:moveTo>
                  <a:cubicBezTo>
                    <a:pt x="98350" y="178116"/>
                    <a:pt x="91489" y="172713"/>
                    <a:pt x="89313" y="165081"/>
                  </a:cubicBezTo>
                  <a:cubicBezTo>
                    <a:pt x="89034" y="164078"/>
                    <a:pt x="88811" y="163075"/>
                    <a:pt x="88644" y="162128"/>
                  </a:cubicBezTo>
                  <a:cubicBezTo>
                    <a:pt x="61980" y="180177"/>
                    <a:pt x="19306" y="168033"/>
                    <a:pt x="5528" y="139121"/>
                  </a:cubicBezTo>
                  <a:cubicBezTo>
                    <a:pt x="-8028" y="102409"/>
                    <a:pt x="4468" y="50044"/>
                    <a:pt x="30797" y="21466"/>
                  </a:cubicBezTo>
                  <a:cubicBezTo>
                    <a:pt x="48369" y="2414"/>
                    <a:pt x="79942" y="-7836"/>
                    <a:pt x="102980" y="7261"/>
                  </a:cubicBezTo>
                  <a:cubicBezTo>
                    <a:pt x="112184" y="-5218"/>
                    <a:pt x="140410" y="18458"/>
                    <a:pt x="145989" y="27650"/>
                  </a:cubicBezTo>
                  <a:cubicBezTo>
                    <a:pt x="150005" y="33443"/>
                    <a:pt x="150953" y="40407"/>
                    <a:pt x="150228" y="47259"/>
                  </a:cubicBezTo>
                  <a:cubicBezTo>
                    <a:pt x="149447" y="60573"/>
                    <a:pt x="148499" y="73943"/>
                    <a:pt x="147662" y="87257"/>
                  </a:cubicBezTo>
                  <a:cubicBezTo>
                    <a:pt x="145654" y="108147"/>
                    <a:pt x="143646" y="128982"/>
                    <a:pt x="141916" y="149928"/>
                  </a:cubicBezTo>
                  <a:cubicBezTo>
                    <a:pt x="141637" y="169760"/>
                    <a:pt x="126297" y="185080"/>
                    <a:pt x="105936" y="179676"/>
                  </a:cubicBezTo>
                  <a:close/>
                  <a:moveTo>
                    <a:pt x="117762" y="161961"/>
                  </a:moveTo>
                  <a:cubicBezTo>
                    <a:pt x="129811" y="160346"/>
                    <a:pt x="125572" y="123913"/>
                    <a:pt x="128473" y="113440"/>
                  </a:cubicBezTo>
                  <a:cubicBezTo>
                    <a:pt x="130760" y="92382"/>
                    <a:pt x="132824" y="71325"/>
                    <a:pt x="134609" y="50211"/>
                  </a:cubicBezTo>
                  <a:cubicBezTo>
                    <a:pt x="138737" y="33053"/>
                    <a:pt x="119492" y="26146"/>
                    <a:pt x="106885" y="20742"/>
                  </a:cubicBezTo>
                  <a:cubicBezTo>
                    <a:pt x="96230" y="10993"/>
                    <a:pt x="79886" y="10826"/>
                    <a:pt x="67000" y="15840"/>
                  </a:cubicBezTo>
                  <a:cubicBezTo>
                    <a:pt x="38942" y="26981"/>
                    <a:pt x="26000" y="57955"/>
                    <a:pt x="22820" y="86143"/>
                  </a:cubicBezTo>
                  <a:cubicBezTo>
                    <a:pt x="18860" y="112158"/>
                    <a:pt x="20143" y="142519"/>
                    <a:pt x="51772" y="147867"/>
                  </a:cubicBezTo>
                  <a:cubicBezTo>
                    <a:pt x="91991" y="155777"/>
                    <a:pt x="83568" y="111546"/>
                    <a:pt x="105044" y="115556"/>
                  </a:cubicBezTo>
                  <a:cubicBezTo>
                    <a:pt x="123062" y="122464"/>
                    <a:pt x="109060" y="146474"/>
                    <a:pt x="110734" y="160011"/>
                  </a:cubicBezTo>
                  <a:cubicBezTo>
                    <a:pt x="112854" y="161237"/>
                    <a:pt x="115308" y="161961"/>
                    <a:pt x="117762" y="161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12644576" y="5979626"/>
              <a:ext cx="62940" cy="79236"/>
            </a:xfrm>
            <a:custGeom>
              <a:rect b="b" l="l" r="r" t="t"/>
              <a:pathLst>
                <a:path extrusionOk="0" h="79236" w="62940">
                  <a:moveTo>
                    <a:pt x="25489" y="79167"/>
                  </a:moveTo>
                  <a:cubicBezTo>
                    <a:pt x="8029" y="76939"/>
                    <a:pt x="-4076" y="57441"/>
                    <a:pt x="1279" y="40784"/>
                  </a:cubicBezTo>
                  <a:cubicBezTo>
                    <a:pt x="5965" y="23014"/>
                    <a:pt x="16508" y="-384"/>
                    <a:pt x="38040" y="62"/>
                  </a:cubicBezTo>
                  <a:cubicBezTo>
                    <a:pt x="43563" y="-272"/>
                    <a:pt x="52376" y="563"/>
                    <a:pt x="53659" y="7137"/>
                  </a:cubicBezTo>
                  <a:cubicBezTo>
                    <a:pt x="78259" y="18668"/>
                    <a:pt x="48750" y="81618"/>
                    <a:pt x="25489" y="79167"/>
                  </a:cubicBezTo>
                  <a:close/>
                  <a:moveTo>
                    <a:pt x="27386" y="66020"/>
                  </a:moveTo>
                  <a:cubicBezTo>
                    <a:pt x="39658" y="60616"/>
                    <a:pt x="53101" y="33208"/>
                    <a:pt x="48527" y="20674"/>
                  </a:cubicBezTo>
                  <a:cubicBezTo>
                    <a:pt x="44734" y="18111"/>
                    <a:pt x="42391" y="13098"/>
                    <a:pt x="45794" y="9142"/>
                  </a:cubicBezTo>
                  <a:cubicBezTo>
                    <a:pt x="37650" y="8919"/>
                    <a:pt x="29394" y="12318"/>
                    <a:pt x="25266" y="19615"/>
                  </a:cubicBezTo>
                  <a:cubicBezTo>
                    <a:pt x="17122" y="32540"/>
                    <a:pt x="6913" y="59781"/>
                    <a:pt x="27497" y="66020"/>
                  </a:cubicBezTo>
                  <a:cubicBezTo>
                    <a:pt x="27497" y="66020"/>
                    <a:pt x="27386" y="66020"/>
                    <a:pt x="27386" y="66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12763388" y="5969027"/>
              <a:ext cx="123994" cy="173250"/>
            </a:xfrm>
            <a:custGeom>
              <a:rect b="b" l="l" r="r" t="t"/>
              <a:pathLst>
                <a:path extrusionOk="0" h="173250" w="123994">
                  <a:moveTo>
                    <a:pt x="51432" y="172380"/>
                  </a:moveTo>
                  <a:cubicBezTo>
                    <a:pt x="-26384" y="152214"/>
                    <a:pt x="-12941" y="2750"/>
                    <a:pt x="71793" y="7764"/>
                  </a:cubicBezTo>
                  <a:cubicBezTo>
                    <a:pt x="77929" y="-5606"/>
                    <a:pt x="97676" y="1524"/>
                    <a:pt x="108219" y="5424"/>
                  </a:cubicBezTo>
                  <a:cubicBezTo>
                    <a:pt x="131202" y="14950"/>
                    <a:pt x="127074" y="46480"/>
                    <a:pt x="108665" y="58569"/>
                  </a:cubicBezTo>
                  <a:cubicBezTo>
                    <a:pt x="98067" y="65978"/>
                    <a:pt x="84567" y="59460"/>
                    <a:pt x="73076" y="64084"/>
                  </a:cubicBezTo>
                  <a:cubicBezTo>
                    <a:pt x="56732" y="68986"/>
                    <a:pt x="61194" y="89208"/>
                    <a:pt x="68167" y="100294"/>
                  </a:cubicBezTo>
                  <a:cubicBezTo>
                    <a:pt x="77204" y="114778"/>
                    <a:pt x="102139" y="112717"/>
                    <a:pt x="106099" y="130989"/>
                  </a:cubicBezTo>
                  <a:cubicBezTo>
                    <a:pt x="104091" y="154498"/>
                    <a:pt x="75419" y="178118"/>
                    <a:pt x="51432" y="172380"/>
                  </a:cubicBezTo>
                  <a:close/>
                  <a:moveTo>
                    <a:pt x="64764" y="149094"/>
                  </a:moveTo>
                  <a:cubicBezTo>
                    <a:pt x="73857" y="148091"/>
                    <a:pt x="80941" y="140682"/>
                    <a:pt x="86297" y="133830"/>
                  </a:cubicBezTo>
                  <a:cubicBezTo>
                    <a:pt x="73634" y="127591"/>
                    <a:pt x="60692" y="123023"/>
                    <a:pt x="53106" y="110711"/>
                  </a:cubicBezTo>
                  <a:cubicBezTo>
                    <a:pt x="42284" y="93386"/>
                    <a:pt x="39941" y="65254"/>
                    <a:pt x="58907" y="52664"/>
                  </a:cubicBezTo>
                  <a:cubicBezTo>
                    <a:pt x="66550" y="47427"/>
                    <a:pt x="75586" y="44196"/>
                    <a:pt x="84846" y="43305"/>
                  </a:cubicBezTo>
                  <a:cubicBezTo>
                    <a:pt x="93102" y="42804"/>
                    <a:pt x="99461" y="44308"/>
                    <a:pt x="101971" y="34503"/>
                  </a:cubicBezTo>
                  <a:cubicBezTo>
                    <a:pt x="106601" y="18515"/>
                    <a:pt x="80049" y="27707"/>
                    <a:pt x="73913" y="19128"/>
                  </a:cubicBezTo>
                  <a:cubicBezTo>
                    <a:pt x="12664" y="21245"/>
                    <a:pt x="3292" y="141574"/>
                    <a:pt x="64764" y="149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11682734" y="6376268"/>
              <a:ext cx="258216" cy="407386"/>
            </a:xfrm>
            <a:custGeom>
              <a:rect b="b" l="l" r="r" t="t"/>
              <a:pathLst>
                <a:path extrusionOk="0" h="407386" w="258216">
                  <a:moveTo>
                    <a:pt x="219371" y="406836"/>
                  </a:moveTo>
                  <a:cubicBezTo>
                    <a:pt x="186849" y="407170"/>
                    <a:pt x="154440" y="405555"/>
                    <a:pt x="121918" y="405276"/>
                  </a:cubicBezTo>
                  <a:cubicBezTo>
                    <a:pt x="94808" y="403549"/>
                    <a:pt x="23183" y="416641"/>
                    <a:pt x="10799" y="388174"/>
                  </a:cubicBezTo>
                  <a:cubicBezTo>
                    <a:pt x="6337" y="363607"/>
                    <a:pt x="12640" y="337592"/>
                    <a:pt x="13923" y="312690"/>
                  </a:cubicBezTo>
                  <a:cubicBezTo>
                    <a:pt x="16712" y="284056"/>
                    <a:pt x="17047" y="246175"/>
                    <a:pt x="47672" y="232972"/>
                  </a:cubicBezTo>
                  <a:cubicBezTo>
                    <a:pt x="76065" y="217541"/>
                    <a:pt x="102562" y="198824"/>
                    <a:pt x="124540" y="174925"/>
                  </a:cubicBezTo>
                  <a:cubicBezTo>
                    <a:pt x="139099" y="157656"/>
                    <a:pt x="154774" y="137879"/>
                    <a:pt x="152543" y="113925"/>
                  </a:cubicBezTo>
                  <a:cubicBezTo>
                    <a:pt x="151762" y="104399"/>
                    <a:pt x="148694" y="92143"/>
                    <a:pt x="138207" y="89302"/>
                  </a:cubicBezTo>
                  <a:cubicBezTo>
                    <a:pt x="105239" y="89414"/>
                    <a:pt x="91573" y="125512"/>
                    <a:pt x="73108" y="146848"/>
                  </a:cubicBezTo>
                  <a:cubicBezTo>
                    <a:pt x="60390" y="161666"/>
                    <a:pt x="44548" y="157711"/>
                    <a:pt x="29375" y="149466"/>
                  </a:cubicBezTo>
                  <a:cubicBezTo>
                    <a:pt x="18999" y="144620"/>
                    <a:pt x="7899" y="138882"/>
                    <a:pt x="2209" y="128520"/>
                  </a:cubicBezTo>
                  <a:cubicBezTo>
                    <a:pt x="-7219" y="108521"/>
                    <a:pt x="15931" y="78161"/>
                    <a:pt x="26530" y="61337"/>
                  </a:cubicBezTo>
                  <a:cubicBezTo>
                    <a:pt x="82536" y="-14816"/>
                    <a:pt x="105407" y="-6292"/>
                    <a:pt x="191535" y="14208"/>
                  </a:cubicBezTo>
                  <a:cubicBezTo>
                    <a:pt x="281513" y="18553"/>
                    <a:pt x="237444" y="130136"/>
                    <a:pt x="211952" y="178992"/>
                  </a:cubicBezTo>
                  <a:cubicBezTo>
                    <a:pt x="190866" y="225508"/>
                    <a:pt x="148750" y="259434"/>
                    <a:pt x="130509" y="307119"/>
                  </a:cubicBezTo>
                  <a:cubicBezTo>
                    <a:pt x="164202" y="316088"/>
                    <a:pt x="227515" y="308178"/>
                    <a:pt x="252394" y="331742"/>
                  </a:cubicBezTo>
                  <a:cubicBezTo>
                    <a:pt x="259869" y="341435"/>
                    <a:pt x="258307" y="354527"/>
                    <a:pt x="257526" y="365947"/>
                  </a:cubicBezTo>
                  <a:cubicBezTo>
                    <a:pt x="256187" y="389678"/>
                    <a:pt x="247095" y="411126"/>
                    <a:pt x="219371" y="406836"/>
                  </a:cubicBezTo>
                  <a:close/>
                  <a:moveTo>
                    <a:pt x="229690" y="381712"/>
                  </a:moveTo>
                  <a:cubicBezTo>
                    <a:pt x="234320" y="371350"/>
                    <a:pt x="236552" y="358482"/>
                    <a:pt x="234990" y="347285"/>
                  </a:cubicBezTo>
                  <a:cubicBezTo>
                    <a:pt x="171119" y="321938"/>
                    <a:pt x="52134" y="366225"/>
                    <a:pt x="130174" y="254364"/>
                  </a:cubicBezTo>
                  <a:cubicBezTo>
                    <a:pt x="161468" y="213363"/>
                    <a:pt x="193711" y="170468"/>
                    <a:pt x="209330" y="120777"/>
                  </a:cubicBezTo>
                  <a:cubicBezTo>
                    <a:pt x="215354" y="99218"/>
                    <a:pt x="228017" y="68635"/>
                    <a:pt x="214518" y="48747"/>
                  </a:cubicBezTo>
                  <a:cubicBezTo>
                    <a:pt x="206094" y="36881"/>
                    <a:pt x="180100" y="44179"/>
                    <a:pt x="182164" y="24625"/>
                  </a:cubicBezTo>
                  <a:cubicBezTo>
                    <a:pt x="151985" y="23344"/>
                    <a:pt x="117511" y="12537"/>
                    <a:pt x="89676" y="28302"/>
                  </a:cubicBezTo>
                  <a:cubicBezTo>
                    <a:pt x="60836" y="51588"/>
                    <a:pt x="36906" y="83063"/>
                    <a:pt x="24299" y="118047"/>
                  </a:cubicBezTo>
                  <a:cubicBezTo>
                    <a:pt x="32053" y="125401"/>
                    <a:pt x="42874" y="128799"/>
                    <a:pt x="52525" y="133033"/>
                  </a:cubicBezTo>
                  <a:cubicBezTo>
                    <a:pt x="70152" y="116042"/>
                    <a:pt x="78519" y="91419"/>
                    <a:pt x="101781" y="79219"/>
                  </a:cubicBezTo>
                  <a:cubicBezTo>
                    <a:pt x="146351" y="51309"/>
                    <a:pt x="178817" y="84957"/>
                    <a:pt x="172904" y="131863"/>
                  </a:cubicBezTo>
                  <a:cubicBezTo>
                    <a:pt x="169110" y="160998"/>
                    <a:pt x="148471" y="184952"/>
                    <a:pt x="128445" y="205174"/>
                  </a:cubicBezTo>
                  <a:cubicBezTo>
                    <a:pt x="111431" y="222221"/>
                    <a:pt x="92019" y="236482"/>
                    <a:pt x="71156" y="248459"/>
                  </a:cubicBezTo>
                  <a:cubicBezTo>
                    <a:pt x="64518" y="252637"/>
                    <a:pt x="57322" y="256091"/>
                    <a:pt x="51019" y="260659"/>
                  </a:cubicBezTo>
                  <a:cubicBezTo>
                    <a:pt x="46556" y="266508"/>
                    <a:pt x="45050" y="274029"/>
                    <a:pt x="43265" y="281048"/>
                  </a:cubicBezTo>
                  <a:cubicBezTo>
                    <a:pt x="38746" y="313192"/>
                    <a:pt x="35846" y="345781"/>
                    <a:pt x="34674" y="378202"/>
                  </a:cubicBezTo>
                  <a:cubicBezTo>
                    <a:pt x="67251" y="384887"/>
                    <a:pt x="101000" y="378982"/>
                    <a:pt x="134023" y="379985"/>
                  </a:cubicBezTo>
                  <a:cubicBezTo>
                    <a:pt x="165875" y="381489"/>
                    <a:pt x="197783" y="380932"/>
                    <a:pt x="229690" y="381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11959332" y="6489643"/>
              <a:ext cx="240266" cy="273689"/>
            </a:xfrm>
            <a:custGeom>
              <a:rect b="b" l="l" r="r" t="t"/>
              <a:pathLst>
                <a:path extrusionOk="0" h="273689" w="240266">
                  <a:moveTo>
                    <a:pt x="81951" y="273407"/>
                  </a:moveTo>
                  <a:cubicBezTo>
                    <a:pt x="29515" y="271178"/>
                    <a:pt x="1289" y="215972"/>
                    <a:pt x="62" y="168955"/>
                  </a:cubicBezTo>
                  <a:cubicBezTo>
                    <a:pt x="-329" y="133859"/>
                    <a:pt x="564" y="96312"/>
                    <a:pt x="19753" y="65617"/>
                  </a:cubicBezTo>
                  <a:cubicBezTo>
                    <a:pt x="46138" y="19379"/>
                    <a:pt x="114918" y="-3071"/>
                    <a:pt x="165290" y="9240"/>
                  </a:cubicBezTo>
                  <a:cubicBezTo>
                    <a:pt x="172263" y="-8586"/>
                    <a:pt x="199597" y="4115"/>
                    <a:pt x="212538" y="8349"/>
                  </a:cubicBezTo>
                  <a:cubicBezTo>
                    <a:pt x="242940" y="17262"/>
                    <a:pt x="235074" y="39434"/>
                    <a:pt x="236134" y="64168"/>
                  </a:cubicBezTo>
                  <a:cubicBezTo>
                    <a:pt x="236636" y="94975"/>
                    <a:pt x="235632" y="126060"/>
                    <a:pt x="237417" y="156755"/>
                  </a:cubicBezTo>
                  <a:cubicBezTo>
                    <a:pt x="240374" y="181600"/>
                    <a:pt x="239704" y="206613"/>
                    <a:pt x="240262" y="231570"/>
                  </a:cubicBezTo>
                  <a:cubicBezTo>
                    <a:pt x="239481" y="243157"/>
                    <a:pt x="242940" y="258143"/>
                    <a:pt x="233457" y="266833"/>
                  </a:cubicBezTo>
                  <a:cubicBezTo>
                    <a:pt x="226651" y="271902"/>
                    <a:pt x="217670" y="269730"/>
                    <a:pt x="209860" y="268950"/>
                  </a:cubicBezTo>
                  <a:cubicBezTo>
                    <a:pt x="186209" y="265496"/>
                    <a:pt x="163784" y="246834"/>
                    <a:pt x="166517" y="221264"/>
                  </a:cubicBezTo>
                  <a:cubicBezTo>
                    <a:pt x="152516" y="253463"/>
                    <a:pt x="117429" y="276526"/>
                    <a:pt x="81951" y="273407"/>
                  </a:cubicBezTo>
                  <a:close/>
                  <a:moveTo>
                    <a:pt x="91992" y="248282"/>
                  </a:moveTo>
                  <a:cubicBezTo>
                    <a:pt x="137622" y="245051"/>
                    <a:pt x="149113" y="196474"/>
                    <a:pt x="163394" y="161323"/>
                  </a:cubicBezTo>
                  <a:cubicBezTo>
                    <a:pt x="167689" y="151685"/>
                    <a:pt x="171091" y="134917"/>
                    <a:pt x="185149" y="138427"/>
                  </a:cubicBezTo>
                  <a:cubicBezTo>
                    <a:pt x="196194" y="141379"/>
                    <a:pt x="194688" y="153802"/>
                    <a:pt x="193739" y="162604"/>
                  </a:cubicBezTo>
                  <a:cubicBezTo>
                    <a:pt x="192847" y="183717"/>
                    <a:pt x="191229" y="204886"/>
                    <a:pt x="191731" y="225999"/>
                  </a:cubicBezTo>
                  <a:cubicBezTo>
                    <a:pt x="191731" y="239870"/>
                    <a:pt x="207350" y="244884"/>
                    <a:pt x="218674" y="247224"/>
                  </a:cubicBezTo>
                  <a:cubicBezTo>
                    <a:pt x="224476" y="190513"/>
                    <a:pt x="215216" y="133970"/>
                    <a:pt x="217335" y="77148"/>
                  </a:cubicBezTo>
                  <a:cubicBezTo>
                    <a:pt x="217391" y="63444"/>
                    <a:pt x="217837" y="49684"/>
                    <a:pt x="217559" y="35980"/>
                  </a:cubicBezTo>
                  <a:cubicBezTo>
                    <a:pt x="217614" y="34365"/>
                    <a:pt x="216443" y="33028"/>
                    <a:pt x="214993" y="32415"/>
                  </a:cubicBezTo>
                  <a:cubicBezTo>
                    <a:pt x="200991" y="26287"/>
                    <a:pt x="185037" y="27290"/>
                    <a:pt x="170813" y="23167"/>
                  </a:cubicBezTo>
                  <a:cubicBezTo>
                    <a:pt x="121166" y="14087"/>
                    <a:pt x="52219" y="38821"/>
                    <a:pt x="33699" y="88958"/>
                  </a:cubicBezTo>
                  <a:cubicBezTo>
                    <a:pt x="22877" y="115976"/>
                    <a:pt x="24048" y="146226"/>
                    <a:pt x="24941" y="174804"/>
                  </a:cubicBezTo>
                  <a:cubicBezTo>
                    <a:pt x="29069" y="210345"/>
                    <a:pt x="50489" y="252070"/>
                    <a:pt x="91992" y="248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12002755" y="6538159"/>
              <a:ext cx="117427" cy="154601"/>
            </a:xfrm>
            <a:custGeom>
              <a:rect b="b" l="l" r="r" t="t"/>
              <a:pathLst>
                <a:path extrusionOk="0" h="154601" w="117427">
                  <a:moveTo>
                    <a:pt x="33228" y="154031"/>
                  </a:moveTo>
                  <a:cubicBezTo>
                    <a:pt x="-1190" y="146789"/>
                    <a:pt x="-3365" y="103838"/>
                    <a:pt x="2548" y="75650"/>
                  </a:cubicBezTo>
                  <a:cubicBezTo>
                    <a:pt x="8907" y="30248"/>
                    <a:pt x="50130" y="-12313"/>
                    <a:pt x="98326" y="3286"/>
                  </a:cubicBezTo>
                  <a:cubicBezTo>
                    <a:pt x="131963" y="13202"/>
                    <a:pt x="112830" y="67907"/>
                    <a:pt x="103570" y="90635"/>
                  </a:cubicBezTo>
                  <a:cubicBezTo>
                    <a:pt x="91242" y="118712"/>
                    <a:pt x="69654" y="159936"/>
                    <a:pt x="33228" y="154031"/>
                  </a:cubicBezTo>
                  <a:close/>
                  <a:moveTo>
                    <a:pt x="41819" y="132862"/>
                  </a:moveTo>
                  <a:cubicBezTo>
                    <a:pt x="69319" y="125397"/>
                    <a:pt x="92469" y="62113"/>
                    <a:pt x="93864" y="35819"/>
                  </a:cubicBezTo>
                  <a:cubicBezTo>
                    <a:pt x="93808" y="32031"/>
                    <a:pt x="95147" y="27518"/>
                    <a:pt x="92636" y="24287"/>
                  </a:cubicBezTo>
                  <a:cubicBezTo>
                    <a:pt x="89959" y="21948"/>
                    <a:pt x="87951" y="18884"/>
                    <a:pt x="88007" y="15263"/>
                  </a:cubicBezTo>
                  <a:cubicBezTo>
                    <a:pt x="60004" y="16321"/>
                    <a:pt x="37077" y="37045"/>
                    <a:pt x="28654" y="63060"/>
                  </a:cubicBezTo>
                  <a:cubicBezTo>
                    <a:pt x="22406" y="81165"/>
                    <a:pt x="12365" y="132026"/>
                    <a:pt x="41819" y="132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11998584" y="6486458"/>
              <a:ext cx="167264" cy="53225"/>
            </a:xfrm>
            <a:custGeom>
              <a:rect b="b" l="l" r="r" t="t"/>
              <a:pathLst>
                <a:path extrusionOk="0" h="53225" w="167264">
                  <a:moveTo>
                    <a:pt x="1643" y="52424"/>
                  </a:moveTo>
                  <a:cubicBezTo>
                    <a:pt x="-5442" y="45961"/>
                    <a:pt x="12409" y="34096"/>
                    <a:pt x="16871" y="29918"/>
                  </a:cubicBezTo>
                  <a:cubicBezTo>
                    <a:pt x="45097" y="6910"/>
                    <a:pt x="81914" y="-3730"/>
                    <a:pt x="118005" y="1172"/>
                  </a:cubicBezTo>
                  <a:cubicBezTo>
                    <a:pt x="134406" y="1952"/>
                    <a:pt x="150527" y="3122"/>
                    <a:pt x="164584" y="11757"/>
                  </a:cubicBezTo>
                  <a:cubicBezTo>
                    <a:pt x="168545" y="14431"/>
                    <a:pt x="168266" y="17829"/>
                    <a:pt x="162743" y="16993"/>
                  </a:cubicBezTo>
                  <a:cubicBezTo>
                    <a:pt x="137418" y="14709"/>
                    <a:pt x="111088" y="16102"/>
                    <a:pt x="85875" y="16381"/>
                  </a:cubicBezTo>
                  <a:cubicBezTo>
                    <a:pt x="62055" y="18943"/>
                    <a:pt x="39017" y="28469"/>
                    <a:pt x="19326" y="41449"/>
                  </a:cubicBezTo>
                  <a:cubicBezTo>
                    <a:pt x="13246" y="43900"/>
                    <a:pt x="8671" y="56490"/>
                    <a:pt x="1643" y="52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10138149" y="6074859"/>
              <a:ext cx="466339" cy="553210"/>
            </a:xfrm>
            <a:custGeom>
              <a:rect b="b" l="l" r="r" t="t"/>
              <a:pathLst>
                <a:path extrusionOk="0" h="553210" w="466339">
                  <a:moveTo>
                    <a:pt x="439006" y="517001"/>
                  </a:moveTo>
                  <a:cubicBezTo>
                    <a:pt x="443022" y="535552"/>
                    <a:pt x="437835" y="544075"/>
                    <a:pt x="419928" y="549868"/>
                  </a:cubicBezTo>
                  <a:cubicBezTo>
                    <a:pt x="397783" y="558280"/>
                    <a:pt x="387463" y="548587"/>
                    <a:pt x="375637" y="530984"/>
                  </a:cubicBezTo>
                  <a:cubicBezTo>
                    <a:pt x="354663" y="504634"/>
                    <a:pt x="340829" y="473716"/>
                    <a:pt x="322253" y="445806"/>
                  </a:cubicBezTo>
                  <a:cubicBezTo>
                    <a:pt x="304793" y="423022"/>
                    <a:pt x="255314" y="307596"/>
                    <a:pt x="222458" y="325923"/>
                  </a:cubicBezTo>
                  <a:cubicBezTo>
                    <a:pt x="179561" y="371492"/>
                    <a:pt x="144083" y="424080"/>
                    <a:pt x="105816" y="473660"/>
                  </a:cubicBezTo>
                  <a:cubicBezTo>
                    <a:pt x="84340" y="499397"/>
                    <a:pt x="69056" y="531318"/>
                    <a:pt x="43507" y="553211"/>
                  </a:cubicBezTo>
                  <a:cubicBezTo>
                    <a:pt x="12492" y="532432"/>
                    <a:pt x="-17352" y="513046"/>
                    <a:pt x="12046" y="475053"/>
                  </a:cubicBezTo>
                  <a:cubicBezTo>
                    <a:pt x="42336" y="430654"/>
                    <a:pt x="71733" y="385364"/>
                    <a:pt x="109386" y="346535"/>
                  </a:cubicBezTo>
                  <a:cubicBezTo>
                    <a:pt x="130584" y="323027"/>
                    <a:pt x="151670" y="298070"/>
                    <a:pt x="165336" y="269324"/>
                  </a:cubicBezTo>
                  <a:cubicBezTo>
                    <a:pt x="173983" y="250551"/>
                    <a:pt x="165336" y="239242"/>
                    <a:pt x="153399" y="225315"/>
                  </a:cubicBezTo>
                  <a:cubicBezTo>
                    <a:pt x="141071" y="209606"/>
                    <a:pt x="129022" y="193729"/>
                    <a:pt x="116805" y="177964"/>
                  </a:cubicBezTo>
                  <a:cubicBezTo>
                    <a:pt x="87296" y="141085"/>
                    <a:pt x="52432" y="107883"/>
                    <a:pt x="31681" y="64598"/>
                  </a:cubicBezTo>
                  <a:cubicBezTo>
                    <a:pt x="24987" y="49613"/>
                    <a:pt x="17847" y="30784"/>
                    <a:pt x="25043" y="14907"/>
                  </a:cubicBezTo>
                  <a:cubicBezTo>
                    <a:pt x="42057" y="4378"/>
                    <a:pt x="67661" y="-8992"/>
                    <a:pt x="84563" y="8389"/>
                  </a:cubicBezTo>
                  <a:cubicBezTo>
                    <a:pt x="114518" y="44488"/>
                    <a:pt x="137836" y="84765"/>
                    <a:pt x="162938" y="124651"/>
                  </a:cubicBezTo>
                  <a:cubicBezTo>
                    <a:pt x="182015" y="151948"/>
                    <a:pt x="202711" y="177964"/>
                    <a:pt x="217493" y="208046"/>
                  </a:cubicBezTo>
                  <a:cubicBezTo>
                    <a:pt x="220115" y="212057"/>
                    <a:pt x="223685" y="218017"/>
                    <a:pt x="229208" y="216458"/>
                  </a:cubicBezTo>
                  <a:cubicBezTo>
                    <a:pt x="226753" y="230106"/>
                    <a:pt x="243711" y="235120"/>
                    <a:pt x="252246" y="225928"/>
                  </a:cubicBezTo>
                  <a:cubicBezTo>
                    <a:pt x="269259" y="208157"/>
                    <a:pt x="285436" y="189551"/>
                    <a:pt x="302562" y="171836"/>
                  </a:cubicBezTo>
                  <a:cubicBezTo>
                    <a:pt x="330620" y="144372"/>
                    <a:pt x="353826" y="112730"/>
                    <a:pt x="378817" y="82536"/>
                  </a:cubicBezTo>
                  <a:cubicBezTo>
                    <a:pt x="398731" y="61590"/>
                    <a:pt x="417195" y="39140"/>
                    <a:pt x="437890" y="18974"/>
                  </a:cubicBezTo>
                  <a:cubicBezTo>
                    <a:pt x="445867" y="34405"/>
                    <a:pt x="462435" y="45825"/>
                    <a:pt x="466340" y="62871"/>
                  </a:cubicBezTo>
                  <a:cubicBezTo>
                    <a:pt x="457414" y="82481"/>
                    <a:pt x="445477" y="100697"/>
                    <a:pt x="434041" y="119638"/>
                  </a:cubicBezTo>
                  <a:cubicBezTo>
                    <a:pt x="408493" y="161418"/>
                    <a:pt x="388132" y="205093"/>
                    <a:pt x="358623" y="244646"/>
                  </a:cubicBezTo>
                  <a:cubicBezTo>
                    <a:pt x="345124" y="264979"/>
                    <a:pt x="322532" y="292109"/>
                    <a:pt x="338151" y="316843"/>
                  </a:cubicBezTo>
                  <a:cubicBezTo>
                    <a:pt x="361301" y="359404"/>
                    <a:pt x="387351" y="400293"/>
                    <a:pt x="409609" y="443355"/>
                  </a:cubicBezTo>
                  <a:cubicBezTo>
                    <a:pt x="422048" y="466753"/>
                    <a:pt x="433874" y="490707"/>
                    <a:pt x="439006" y="517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10729832" y="6198731"/>
              <a:ext cx="251970" cy="63857"/>
            </a:xfrm>
            <a:custGeom>
              <a:rect b="b" l="l" r="r" t="t"/>
              <a:pathLst>
                <a:path extrusionOk="0" h="63857" w="251970">
                  <a:moveTo>
                    <a:pt x="251970" y="13370"/>
                  </a:moveTo>
                  <a:cubicBezTo>
                    <a:pt x="251245" y="27742"/>
                    <a:pt x="249851" y="44232"/>
                    <a:pt x="244328" y="58605"/>
                  </a:cubicBezTo>
                  <a:cubicBezTo>
                    <a:pt x="208460" y="61947"/>
                    <a:pt x="174544" y="64064"/>
                    <a:pt x="137393" y="63841"/>
                  </a:cubicBezTo>
                  <a:cubicBezTo>
                    <a:pt x="93882" y="63228"/>
                    <a:pt x="49368" y="65401"/>
                    <a:pt x="6471" y="57546"/>
                  </a:cubicBezTo>
                  <a:cubicBezTo>
                    <a:pt x="-502" y="39330"/>
                    <a:pt x="1060" y="19163"/>
                    <a:pt x="0" y="0"/>
                  </a:cubicBezTo>
                  <a:cubicBezTo>
                    <a:pt x="3291" y="2228"/>
                    <a:pt x="7363" y="2507"/>
                    <a:pt x="11101" y="1448"/>
                  </a:cubicBezTo>
                  <a:cubicBezTo>
                    <a:pt x="51934" y="1003"/>
                    <a:pt x="92822" y="5069"/>
                    <a:pt x="133711" y="5125"/>
                  </a:cubicBezTo>
                  <a:cubicBezTo>
                    <a:pt x="172759" y="8969"/>
                    <a:pt x="214317" y="1114"/>
                    <a:pt x="251970" y="133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10729609" y="6369972"/>
              <a:ext cx="253420" cy="62169"/>
            </a:xfrm>
            <a:custGeom>
              <a:rect b="b" l="l" r="r" t="t"/>
              <a:pathLst>
                <a:path extrusionOk="0" h="62169" w="253420">
                  <a:moveTo>
                    <a:pt x="253421" y="5909"/>
                  </a:moveTo>
                  <a:cubicBezTo>
                    <a:pt x="253198" y="21730"/>
                    <a:pt x="252417" y="38721"/>
                    <a:pt x="244774" y="52982"/>
                  </a:cubicBezTo>
                  <a:cubicBezTo>
                    <a:pt x="184920" y="64291"/>
                    <a:pt x="121160" y="59333"/>
                    <a:pt x="60022" y="61951"/>
                  </a:cubicBezTo>
                  <a:cubicBezTo>
                    <a:pt x="6080" y="63176"/>
                    <a:pt x="4797" y="61004"/>
                    <a:pt x="0" y="7747"/>
                  </a:cubicBezTo>
                  <a:cubicBezTo>
                    <a:pt x="2287" y="7134"/>
                    <a:pt x="4407" y="5853"/>
                    <a:pt x="5913" y="4015"/>
                  </a:cubicBezTo>
                  <a:cubicBezTo>
                    <a:pt x="47248" y="951"/>
                    <a:pt x="89420" y="4071"/>
                    <a:pt x="130978" y="2845"/>
                  </a:cubicBezTo>
                  <a:cubicBezTo>
                    <a:pt x="171587" y="3458"/>
                    <a:pt x="213815" y="-5678"/>
                    <a:pt x="253421" y="59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11185242" y="6212323"/>
              <a:ext cx="1689879" cy="112028"/>
            </a:xfrm>
            <a:custGeom>
              <a:rect b="b" l="l" r="r" t="t"/>
              <a:pathLst>
                <a:path extrusionOk="0" h="112028" w="1689879">
                  <a:moveTo>
                    <a:pt x="1689880" y="51530"/>
                  </a:moveTo>
                  <a:cubicBezTo>
                    <a:pt x="1688988" y="71975"/>
                    <a:pt x="1688485" y="92642"/>
                    <a:pt x="1681792" y="112028"/>
                  </a:cubicBezTo>
                  <a:cubicBezTo>
                    <a:pt x="1602134" y="108742"/>
                    <a:pt x="1522365" y="110580"/>
                    <a:pt x="1442763" y="105678"/>
                  </a:cubicBezTo>
                  <a:cubicBezTo>
                    <a:pt x="1353455" y="101778"/>
                    <a:pt x="1264035" y="104396"/>
                    <a:pt x="1174671" y="103672"/>
                  </a:cubicBezTo>
                  <a:cubicBezTo>
                    <a:pt x="993601" y="102725"/>
                    <a:pt x="812921" y="89244"/>
                    <a:pt x="631850" y="86459"/>
                  </a:cubicBezTo>
                  <a:cubicBezTo>
                    <a:pt x="522516" y="81779"/>
                    <a:pt x="413015" y="82392"/>
                    <a:pt x="303737" y="86681"/>
                  </a:cubicBezTo>
                  <a:cubicBezTo>
                    <a:pt x="236853" y="90024"/>
                    <a:pt x="172424" y="95316"/>
                    <a:pt x="104871" y="99048"/>
                  </a:cubicBezTo>
                  <a:cubicBezTo>
                    <a:pt x="72350" y="99661"/>
                    <a:pt x="37653" y="109856"/>
                    <a:pt x="5578" y="101388"/>
                  </a:cubicBezTo>
                  <a:cubicBezTo>
                    <a:pt x="2566" y="75707"/>
                    <a:pt x="6694" y="48800"/>
                    <a:pt x="1450" y="23732"/>
                  </a:cubicBezTo>
                  <a:cubicBezTo>
                    <a:pt x="1060" y="23063"/>
                    <a:pt x="558" y="22562"/>
                    <a:pt x="0" y="22172"/>
                  </a:cubicBezTo>
                  <a:cubicBezTo>
                    <a:pt x="53049" y="31642"/>
                    <a:pt x="107270" y="21726"/>
                    <a:pt x="160319" y="15765"/>
                  </a:cubicBezTo>
                  <a:cubicBezTo>
                    <a:pt x="223967" y="12590"/>
                    <a:pt x="287894" y="2897"/>
                    <a:pt x="351710" y="0"/>
                  </a:cubicBezTo>
                  <a:cubicBezTo>
                    <a:pt x="411676" y="-56"/>
                    <a:pt x="470583" y="15821"/>
                    <a:pt x="530660" y="17047"/>
                  </a:cubicBezTo>
                  <a:cubicBezTo>
                    <a:pt x="603624" y="20501"/>
                    <a:pt x="676700" y="20891"/>
                    <a:pt x="749775" y="20835"/>
                  </a:cubicBezTo>
                  <a:cubicBezTo>
                    <a:pt x="841203" y="22785"/>
                    <a:pt x="932519" y="15153"/>
                    <a:pt x="1023947" y="17548"/>
                  </a:cubicBezTo>
                  <a:cubicBezTo>
                    <a:pt x="1154590" y="20723"/>
                    <a:pt x="1284898" y="32143"/>
                    <a:pt x="1415764" y="30584"/>
                  </a:cubicBezTo>
                  <a:cubicBezTo>
                    <a:pt x="1491573" y="33146"/>
                    <a:pt x="1567381" y="33536"/>
                    <a:pt x="1643190" y="33146"/>
                  </a:cubicBezTo>
                  <a:cubicBezTo>
                    <a:pt x="1655853" y="34038"/>
                    <a:pt x="1670300" y="30584"/>
                    <a:pt x="1681568" y="37714"/>
                  </a:cubicBezTo>
                  <a:cubicBezTo>
                    <a:pt x="1684525" y="42171"/>
                    <a:pt x="1684692" y="48689"/>
                    <a:pt x="1689880" y="51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11188198" y="6010383"/>
              <a:ext cx="129558" cy="34323"/>
            </a:xfrm>
            <a:custGeom>
              <a:rect b="b" l="l" r="r" t="t"/>
              <a:pathLst>
                <a:path extrusionOk="0" h="34323" w="129558">
                  <a:moveTo>
                    <a:pt x="128914" y="1170"/>
                  </a:moveTo>
                  <a:cubicBezTo>
                    <a:pt x="129862" y="8579"/>
                    <a:pt x="129806" y="16155"/>
                    <a:pt x="128467" y="23564"/>
                  </a:cubicBezTo>
                  <a:cubicBezTo>
                    <a:pt x="104146" y="27910"/>
                    <a:pt x="79546" y="30918"/>
                    <a:pt x="54946" y="33592"/>
                  </a:cubicBezTo>
                  <a:cubicBezTo>
                    <a:pt x="37263" y="34316"/>
                    <a:pt x="19803" y="34984"/>
                    <a:pt x="2064" y="33090"/>
                  </a:cubicBezTo>
                  <a:cubicBezTo>
                    <a:pt x="1060" y="22116"/>
                    <a:pt x="558" y="11030"/>
                    <a:pt x="0" y="0"/>
                  </a:cubicBezTo>
                  <a:cubicBezTo>
                    <a:pt x="10878" y="4679"/>
                    <a:pt x="23708" y="334"/>
                    <a:pt x="35310" y="1114"/>
                  </a:cubicBezTo>
                  <a:cubicBezTo>
                    <a:pt x="66437" y="1448"/>
                    <a:pt x="98010" y="-1504"/>
                    <a:pt x="128914" y="11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11412916" y="5815219"/>
              <a:ext cx="132718" cy="302999"/>
            </a:xfrm>
            <a:custGeom>
              <a:rect b="b" l="l" r="r" t="t"/>
              <a:pathLst>
                <a:path extrusionOk="0" h="302999" w="132718">
                  <a:moveTo>
                    <a:pt x="56873" y="276887"/>
                  </a:moveTo>
                  <a:cubicBezTo>
                    <a:pt x="87107" y="269979"/>
                    <a:pt x="103563" y="215552"/>
                    <a:pt x="93801" y="188868"/>
                  </a:cubicBezTo>
                  <a:cubicBezTo>
                    <a:pt x="87442" y="174440"/>
                    <a:pt x="71767" y="162352"/>
                    <a:pt x="55478" y="164078"/>
                  </a:cubicBezTo>
                  <a:cubicBezTo>
                    <a:pt x="44600" y="165025"/>
                    <a:pt x="33332" y="176390"/>
                    <a:pt x="43764" y="185693"/>
                  </a:cubicBezTo>
                  <a:cubicBezTo>
                    <a:pt x="40361" y="210539"/>
                    <a:pt x="28368" y="235552"/>
                    <a:pt x="31770" y="260843"/>
                  </a:cubicBezTo>
                  <a:cubicBezTo>
                    <a:pt x="34838" y="271539"/>
                    <a:pt x="46051" y="278502"/>
                    <a:pt x="56873" y="276887"/>
                  </a:cubicBezTo>
                  <a:close/>
                  <a:moveTo>
                    <a:pt x="125485" y="184245"/>
                  </a:moveTo>
                  <a:cubicBezTo>
                    <a:pt x="137032" y="209425"/>
                    <a:pt x="133797" y="239507"/>
                    <a:pt x="122529" y="264185"/>
                  </a:cubicBezTo>
                  <a:cubicBezTo>
                    <a:pt x="109029" y="288641"/>
                    <a:pt x="79520" y="299950"/>
                    <a:pt x="52968" y="302958"/>
                  </a:cubicBezTo>
                  <a:cubicBezTo>
                    <a:pt x="35954" y="303069"/>
                    <a:pt x="16542" y="303626"/>
                    <a:pt x="2206" y="293209"/>
                  </a:cubicBezTo>
                  <a:cubicBezTo>
                    <a:pt x="-1978" y="288195"/>
                    <a:pt x="1202" y="279951"/>
                    <a:pt x="532" y="273711"/>
                  </a:cubicBezTo>
                  <a:cubicBezTo>
                    <a:pt x="1257" y="254046"/>
                    <a:pt x="3154" y="234437"/>
                    <a:pt x="4046" y="214717"/>
                  </a:cubicBezTo>
                  <a:cubicBezTo>
                    <a:pt x="6334" y="187086"/>
                    <a:pt x="7728" y="155834"/>
                    <a:pt x="9346" y="127367"/>
                  </a:cubicBezTo>
                  <a:cubicBezTo>
                    <a:pt x="11466" y="86310"/>
                    <a:pt x="18215" y="43527"/>
                    <a:pt x="14924" y="1802"/>
                  </a:cubicBezTo>
                  <a:cubicBezTo>
                    <a:pt x="25579" y="-2711"/>
                    <a:pt x="42369" y="2247"/>
                    <a:pt x="53303" y="5813"/>
                  </a:cubicBezTo>
                  <a:cubicBezTo>
                    <a:pt x="53414" y="35672"/>
                    <a:pt x="30264" y="118175"/>
                    <a:pt x="58490" y="134108"/>
                  </a:cubicBezTo>
                  <a:cubicBezTo>
                    <a:pt x="84318" y="145528"/>
                    <a:pt x="113380" y="156558"/>
                    <a:pt x="125485" y="184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11594463" y="5900638"/>
              <a:ext cx="151617" cy="156594"/>
            </a:xfrm>
            <a:custGeom>
              <a:rect b="b" l="l" r="r" t="t"/>
              <a:pathLst>
                <a:path extrusionOk="0" h="156594" w="151617">
                  <a:moveTo>
                    <a:pt x="151617" y="72476"/>
                  </a:moveTo>
                  <a:cubicBezTo>
                    <a:pt x="150892" y="78771"/>
                    <a:pt x="149944" y="84286"/>
                    <a:pt x="148159" y="90581"/>
                  </a:cubicBezTo>
                  <a:cubicBezTo>
                    <a:pt x="130699" y="94703"/>
                    <a:pt x="93938" y="94815"/>
                    <a:pt x="86184" y="113142"/>
                  </a:cubicBezTo>
                  <a:cubicBezTo>
                    <a:pt x="83674" y="127515"/>
                    <a:pt x="84511" y="143169"/>
                    <a:pt x="78152" y="156594"/>
                  </a:cubicBezTo>
                  <a:cubicBezTo>
                    <a:pt x="73466" y="156204"/>
                    <a:pt x="68668" y="155703"/>
                    <a:pt x="64039" y="154812"/>
                  </a:cubicBezTo>
                  <a:cubicBezTo>
                    <a:pt x="63369" y="154645"/>
                    <a:pt x="62755" y="154478"/>
                    <a:pt x="62142" y="154310"/>
                  </a:cubicBezTo>
                  <a:cubicBezTo>
                    <a:pt x="76366" y="76041"/>
                    <a:pt x="60468" y="100552"/>
                    <a:pt x="0" y="86236"/>
                  </a:cubicBezTo>
                  <a:cubicBezTo>
                    <a:pt x="725" y="79829"/>
                    <a:pt x="1506" y="73256"/>
                    <a:pt x="4016" y="67295"/>
                  </a:cubicBezTo>
                  <a:cubicBezTo>
                    <a:pt x="24823" y="68910"/>
                    <a:pt x="57121" y="73367"/>
                    <a:pt x="70119" y="53257"/>
                  </a:cubicBezTo>
                  <a:cubicBezTo>
                    <a:pt x="74303" y="36099"/>
                    <a:pt x="71736" y="17604"/>
                    <a:pt x="73187" y="0"/>
                  </a:cubicBezTo>
                  <a:cubicBezTo>
                    <a:pt x="81387" y="1560"/>
                    <a:pt x="89977" y="334"/>
                    <a:pt x="98233" y="1560"/>
                  </a:cubicBezTo>
                  <a:cubicBezTo>
                    <a:pt x="94329" y="22562"/>
                    <a:pt x="82168" y="60164"/>
                    <a:pt x="109669" y="69189"/>
                  </a:cubicBezTo>
                  <a:cubicBezTo>
                    <a:pt x="123503" y="72253"/>
                    <a:pt x="137783" y="70192"/>
                    <a:pt x="151617" y="72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11591172" y="6069767"/>
              <a:ext cx="158422" cy="33981"/>
            </a:xfrm>
            <a:custGeom>
              <a:rect b="b" l="l" r="r" t="t"/>
              <a:pathLst>
                <a:path extrusionOk="0" h="33981" w="158422">
                  <a:moveTo>
                    <a:pt x="158423" y="21837"/>
                  </a:moveTo>
                  <a:cubicBezTo>
                    <a:pt x="158200" y="25904"/>
                    <a:pt x="157419" y="29971"/>
                    <a:pt x="156470" y="33982"/>
                  </a:cubicBezTo>
                  <a:cubicBezTo>
                    <a:pt x="141130" y="31809"/>
                    <a:pt x="125567" y="31363"/>
                    <a:pt x="110115" y="30973"/>
                  </a:cubicBezTo>
                  <a:cubicBezTo>
                    <a:pt x="88304" y="30806"/>
                    <a:pt x="66047" y="33146"/>
                    <a:pt x="44068" y="33146"/>
                  </a:cubicBezTo>
                  <a:cubicBezTo>
                    <a:pt x="30346" y="33146"/>
                    <a:pt x="16791" y="32255"/>
                    <a:pt x="3458" y="29358"/>
                  </a:cubicBezTo>
                  <a:lnTo>
                    <a:pt x="3458" y="29358"/>
                  </a:lnTo>
                  <a:cubicBezTo>
                    <a:pt x="1841" y="22617"/>
                    <a:pt x="1952" y="15431"/>
                    <a:pt x="0" y="8690"/>
                  </a:cubicBezTo>
                  <a:cubicBezTo>
                    <a:pt x="893" y="4011"/>
                    <a:pt x="4072" y="-1281"/>
                    <a:pt x="9539" y="279"/>
                  </a:cubicBezTo>
                  <a:cubicBezTo>
                    <a:pt x="29621" y="2340"/>
                    <a:pt x="49591" y="5125"/>
                    <a:pt x="69394" y="9025"/>
                  </a:cubicBezTo>
                  <a:cubicBezTo>
                    <a:pt x="84065" y="10807"/>
                    <a:pt x="98401" y="14818"/>
                    <a:pt x="113183" y="15375"/>
                  </a:cubicBezTo>
                  <a:cubicBezTo>
                    <a:pt x="127742" y="16322"/>
                    <a:pt x="144421" y="16768"/>
                    <a:pt x="158423" y="218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11823366" y="5675579"/>
              <a:ext cx="1032942" cy="438787"/>
            </a:xfrm>
            <a:custGeom>
              <a:rect b="b" l="l" r="r" t="t"/>
              <a:pathLst>
                <a:path extrusionOk="0" h="438787" w="1032942">
                  <a:moveTo>
                    <a:pt x="1032901" y="52031"/>
                  </a:moveTo>
                  <a:cubicBezTo>
                    <a:pt x="1033124" y="59440"/>
                    <a:pt x="1032455" y="66961"/>
                    <a:pt x="1030447" y="74426"/>
                  </a:cubicBezTo>
                  <a:cubicBezTo>
                    <a:pt x="942701" y="58827"/>
                    <a:pt x="853337" y="53368"/>
                    <a:pt x="764252" y="50527"/>
                  </a:cubicBezTo>
                  <a:cubicBezTo>
                    <a:pt x="686045" y="39775"/>
                    <a:pt x="605606" y="45625"/>
                    <a:pt x="526785" y="45625"/>
                  </a:cubicBezTo>
                  <a:cubicBezTo>
                    <a:pt x="505420" y="46572"/>
                    <a:pt x="286083" y="39664"/>
                    <a:pt x="266615" y="60889"/>
                  </a:cubicBezTo>
                  <a:cubicBezTo>
                    <a:pt x="255514" y="57992"/>
                    <a:pt x="249824" y="70916"/>
                    <a:pt x="246923" y="79885"/>
                  </a:cubicBezTo>
                  <a:cubicBezTo>
                    <a:pt x="241959" y="92698"/>
                    <a:pt x="237106" y="105510"/>
                    <a:pt x="232141" y="118323"/>
                  </a:cubicBezTo>
                  <a:cubicBezTo>
                    <a:pt x="202409" y="195144"/>
                    <a:pt x="163249" y="267899"/>
                    <a:pt x="135972" y="345722"/>
                  </a:cubicBezTo>
                  <a:cubicBezTo>
                    <a:pt x="124648" y="374913"/>
                    <a:pt x="112710" y="404438"/>
                    <a:pt x="95250" y="430509"/>
                  </a:cubicBezTo>
                  <a:cubicBezTo>
                    <a:pt x="84540" y="444492"/>
                    <a:pt x="53023" y="438476"/>
                    <a:pt x="40472" y="429228"/>
                  </a:cubicBezTo>
                  <a:cubicBezTo>
                    <a:pt x="26694" y="408728"/>
                    <a:pt x="25968" y="381542"/>
                    <a:pt x="12525" y="360596"/>
                  </a:cubicBezTo>
                  <a:cubicBezTo>
                    <a:pt x="9791" y="347561"/>
                    <a:pt x="2484" y="336085"/>
                    <a:pt x="141" y="322938"/>
                  </a:cubicBezTo>
                  <a:cubicBezTo>
                    <a:pt x="-1086" y="312242"/>
                    <a:pt x="5775" y="297535"/>
                    <a:pt x="17712" y="306894"/>
                  </a:cubicBezTo>
                  <a:cubicBezTo>
                    <a:pt x="32774" y="325222"/>
                    <a:pt x="40081" y="347115"/>
                    <a:pt x="51015" y="368618"/>
                  </a:cubicBezTo>
                  <a:cubicBezTo>
                    <a:pt x="55533" y="377643"/>
                    <a:pt x="56816" y="388561"/>
                    <a:pt x="63901" y="396138"/>
                  </a:cubicBezTo>
                  <a:cubicBezTo>
                    <a:pt x="86604" y="412404"/>
                    <a:pt x="91848" y="376250"/>
                    <a:pt x="97593" y="361376"/>
                  </a:cubicBezTo>
                  <a:cubicBezTo>
                    <a:pt x="104789" y="339316"/>
                    <a:pt x="112376" y="317478"/>
                    <a:pt x="118679" y="295084"/>
                  </a:cubicBezTo>
                  <a:cubicBezTo>
                    <a:pt x="130561" y="260824"/>
                    <a:pt x="148188" y="229126"/>
                    <a:pt x="165983" y="197651"/>
                  </a:cubicBezTo>
                  <a:cubicBezTo>
                    <a:pt x="185786" y="158154"/>
                    <a:pt x="201740" y="116763"/>
                    <a:pt x="222825" y="77824"/>
                  </a:cubicBezTo>
                  <a:cubicBezTo>
                    <a:pt x="228125" y="66849"/>
                    <a:pt x="235990" y="57435"/>
                    <a:pt x="243298" y="47797"/>
                  </a:cubicBezTo>
                  <a:cubicBezTo>
                    <a:pt x="251274" y="38995"/>
                    <a:pt x="256797" y="25068"/>
                    <a:pt x="268400" y="21058"/>
                  </a:cubicBezTo>
                  <a:cubicBezTo>
                    <a:pt x="298355" y="16434"/>
                    <a:pt x="328422" y="12813"/>
                    <a:pt x="358489" y="8579"/>
                  </a:cubicBezTo>
                  <a:cubicBezTo>
                    <a:pt x="390173" y="6908"/>
                    <a:pt x="421914" y="8300"/>
                    <a:pt x="453542" y="5849"/>
                  </a:cubicBezTo>
                  <a:cubicBezTo>
                    <a:pt x="490694" y="4847"/>
                    <a:pt x="527733" y="1950"/>
                    <a:pt x="564885" y="0"/>
                  </a:cubicBezTo>
                  <a:cubicBezTo>
                    <a:pt x="614029" y="2395"/>
                    <a:pt x="663229" y="9359"/>
                    <a:pt x="712709" y="6685"/>
                  </a:cubicBezTo>
                  <a:cubicBezTo>
                    <a:pt x="781991" y="7353"/>
                    <a:pt x="850994" y="16935"/>
                    <a:pt x="919384" y="28857"/>
                  </a:cubicBezTo>
                  <a:cubicBezTo>
                    <a:pt x="946159" y="31475"/>
                    <a:pt x="973158" y="31976"/>
                    <a:pt x="998985" y="40722"/>
                  </a:cubicBezTo>
                  <a:cubicBezTo>
                    <a:pt x="1010253" y="44176"/>
                    <a:pt x="1023195" y="44845"/>
                    <a:pt x="1032901" y="52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12121906" y="5807439"/>
              <a:ext cx="130609" cy="280822"/>
            </a:xfrm>
            <a:custGeom>
              <a:rect b="b" l="l" r="r" t="t"/>
              <a:pathLst>
                <a:path extrusionOk="0" h="280822" w="130609">
                  <a:moveTo>
                    <a:pt x="46282" y="247287"/>
                  </a:moveTo>
                  <a:cubicBezTo>
                    <a:pt x="77297" y="248958"/>
                    <a:pt x="103236" y="211912"/>
                    <a:pt x="97100" y="182944"/>
                  </a:cubicBezTo>
                  <a:cubicBezTo>
                    <a:pt x="91800" y="162834"/>
                    <a:pt x="53812" y="140272"/>
                    <a:pt x="35906" y="154979"/>
                  </a:cubicBezTo>
                  <a:cubicBezTo>
                    <a:pt x="30830" y="158934"/>
                    <a:pt x="30272" y="166845"/>
                    <a:pt x="35125" y="171246"/>
                  </a:cubicBezTo>
                  <a:cubicBezTo>
                    <a:pt x="30662" y="187568"/>
                    <a:pt x="29045" y="204615"/>
                    <a:pt x="27762" y="221438"/>
                  </a:cubicBezTo>
                  <a:cubicBezTo>
                    <a:pt x="25251" y="234697"/>
                    <a:pt x="31945" y="246395"/>
                    <a:pt x="46282" y="247287"/>
                  </a:cubicBezTo>
                  <a:close/>
                  <a:moveTo>
                    <a:pt x="60171" y="131582"/>
                  </a:moveTo>
                  <a:cubicBezTo>
                    <a:pt x="98104" y="141275"/>
                    <a:pt x="143455" y="170967"/>
                    <a:pt x="127222" y="216090"/>
                  </a:cubicBezTo>
                  <a:cubicBezTo>
                    <a:pt x="114113" y="253749"/>
                    <a:pt x="78189" y="279486"/>
                    <a:pt x="38416" y="280600"/>
                  </a:cubicBezTo>
                  <a:cubicBezTo>
                    <a:pt x="35013" y="280711"/>
                    <a:pt x="31611" y="280823"/>
                    <a:pt x="28152" y="280823"/>
                  </a:cubicBezTo>
                  <a:cubicBezTo>
                    <a:pt x="18725" y="280823"/>
                    <a:pt x="9186" y="280099"/>
                    <a:pt x="317" y="276923"/>
                  </a:cubicBezTo>
                  <a:cubicBezTo>
                    <a:pt x="-1803" y="212525"/>
                    <a:pt x="7122" y="148628"/>
                    <a:pt x="15099" y="84899"/>
                  </a:cubicBezTo>
                  <a:cubicBezTo>
                    <a:pt x="19227" y="56599"/>
                    <a:pt x="26144" y="28634"/>
                    <a:pt x="27539" y="0"/>
                  </a:cubicBezTo>
                  <a:cubicBezTo>
                    <a:pt x="35237" y="3064"/>
                    <a:pt x="44273" y="-1783"/>
                    <a:pt x="52083" y="2061"/>
                  </a:cubicBezTo>
                  <a:cubicBezTo>
                    <a:pt x="53031" y="30862"/>
                    <a:pt x="33340" y="116485"/>
                    <a:pt x="60171" y="1315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12244555" y="5795993"/>
              <a:ext cx="63522" cy="109659"/>
            </a:xfrm>
            <a:custGeom>
              <a:rect b="b" l="l" r="r" t="t"/>
              <a:pathLst>
                <a:path extrusionOk="0" h="109659" w="63522">
                  <a:moveTo>
                    <a:pt x="63481" y="100858"/>
                  </a:moveTo>
                  <a:cubicBezTo>
                    <a:pt x="63536" y="100858"/>
                    <a:pt x="63536" y="100858"/>
                    <a:pt x="63481" y="100858"/>
                  </a:cubicBezTo>
                  <a:cubicBezTo>
                    <a:pt x="63090" y="103866"/>
                    <a:pt x="62309" y="106874"/>
                    <a:pt x="61138" y="109659"/>
                  </a:cubicBezTo>
                  <a:cubicBezTo>
                    <a:pt x="40498" y="106930"/>
                    <a:pt x="19189" y="103030"/>
                    <a:pt x="0" y="94953"/>
                  </a:cubicBezTo>
                  <a:cubicBezTo>
                    <a:pt x="1395" y="89270"/>
                    <a:pt x="2622" y="83254"/>
                    <a:pt x="5801" y="78296"/>
                  </a:cubicBezTo>
                  <a:cubicBezTo>
                    <a:pt x="16121" y="68770"/>
                    <a:pt x="33023" y="68658"/>
                    <a:pt x="41781" y="56737"/>
                  </a:cubicBezTo>
                  <a:cubicBezTo>
                    <a:pt x="51432" y="45595"/>
                    <a:pt x="49814" y="21920"/>
                    <a:pt x="32912" y="19134"/>
                  </a:cubicBezTo>
                  <a:cubicBezTo>
                    <a:pt x="24265" y="18187"/>
                    <a:pt x="16679" y="23034"/>
                    <a:pt x="9037" y="26153"/>
                  </a:cubicBezTo>
                  <a:cubicBezTo>
                    <a:pt x="10599" y="11502"/>
                    <a:pt x="21811" y="-1143"/>
                    <a:pt x="37430" y="82"/>
                  </a:cubicBezTo>
                  <a:cubicBezTo>
                    <a:pt x="80718" y="20360"/>
                    <a:pt x="58572" y="45038"/>
                    <a:pt x="38602" y="74229"/>
                  </a:cubicBezTo>
                  <a:cubicBezTo>
                    <a:pt x="19803" y="99186"/>
                    <a:pt x="46802" y="96512"/>
                    <a:pt x="63481" y="1008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12364869" y="5970886"/>
              <a:ext cx="77881" cy="22397"/>
            </a:xfrm>
            <a:custGeom>
              <a:rect b="b" l="l" r="r" t="t"/>
              <a:pathLst>
                <a:path extrusionOk="0" h="22397" w="77881">
                  <a:moveTo>
                    <a:pt x="77881" y="10974"/>
                  </a:moveTo>
                  <a:cubicBezTo>
                    <a:pt x="77714" y="12033"/>
                    <a:pt x="77491" y="13091"/>
                    <a:pt x="77268" y="14150"/>
                  </a:cubicBezTo>
                  <a:cubicBezTo>
                    <a:pt x="77045" y="15431"/>
                    <a:pt x="76431" y="17994"/>
                    <a:pt x="75650" y="20500"/>
                  </a:cubicBezTo>
                  <a:cubicBezTo>
                    <a:pt x="71578" y="20556"/>
                    <a:pt x="67450" y="20835"/>
                    <a:pt x="63322" y="20946"/>
                  </a:cubicBezTo>
                  <a:cubicBezTo>
                    <a:pt x="57576" y="21169"/>
                    <a:pt x="51831" y="21392"/>
                    <a:pt x="46085" y="21670"/>
                  </a:cubicBezTo>
                  <a:cubicBezTo>
                    <a:pt x="30801" y="21949"/>
                    <a:pt x="15126" y="23676"/>
                    <a:pt x="9" y="20556"/>
                  </a:cubicBezTo>
                  <a:cubicBezTo>
                    <a:pt x="-47" y="15877"/>
                    <a:pt x="176" y="11142"/>
                    <a:pt x="455" y="6462"/>
                  </a:cubicBezTo>
                  <a:cubicBezTo>
                    <a:pt x="622" y="4289"/>
                    <a:pt x="845" y="2173"/>
                    <a:pt x="1013" y="0"/>
                  </a:cubicBezTo>
                  <a:cubicBezTo>
                    <a:pt x="26394" y="5459"/>
                    <a:pt x="52333" y="7298"/>
                    <a:pt x="77881" y="109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0"/>
            <p:cNvSpPr/>
            <p:nvPr/>
          </p:nvSpPr>
          <p:spPr>
            <a:xfrm>
              <a:off x="12499314" y="5847883"/>
              <a:ext cx="107548" cy="267482"/>
            </a:xfrm>
            <a:custGeom>
              <a:rect b="b" l="l" r="r" t="t"/>
              <a:pathLst>
                <a:path extrusionOk="0" h="267482" w="107548">
                  <a:moveTo>
                    <a:pt x="94384" y="0"/>
                  </a:moveTo>
                  <a:cubicBezTo>
                    <a:pt x="98847" y="0"/>
                    <a:pt x="103310" y="557"/>
                    <a:pt x="107549" y="1894"/>
                  </a:cubicBezTo>
                  <a:cubicBezTo>
                    <a:pt x="97229" y="48800"/>
                    <a:pt x="86352" y="95762"/>
                    <a:pt x="79881" y="143336"/>
                  </a:cubicBezTo>
                  <a:cubicBezTo>
                    <a:pt x="73522" y="149018"/>
                    <a:pt x="77984" y="157319"/>
                    <a:pt x="76088" y="164394"/>
                  </a:cubicBezTo>
                  <a:cubicBezTo>
                    <a:pt x="73019" y="187624"/>
                    <a:pt x="67943" y="210520"/>
                    <a:pt x="64094" y="233583"/>
                  </a:cubicBezTo>
                  <a:cubicBezTo>
                    <a:pt x="61919" y="244780"/>
                    <a:pt x="61751" y="256701"/>
                    <a:pt x="56954" y="267230"/>
                  </a:cubicBezTo>
                  <a:cubicBezTo>
                    <a:pt x="56731" y="267230"/>
                    <a:pt x="56508" y="267230"/>
                    <a:pt x="56229" y="267286"/>
                  </a:cubicBezTo>
                  <a:cubicBezTo>
                    <a:pt x="48029" y="267731"/>
                    <a:pt x="39829" y="267453"/>
                    <a:pt x="31685" y="266116"/>
                  </a:cubicBezTo>
                  <a:cubicBezTo>
                    <a:pt x="35199" y="240992"/>
                    <a:pt x="40387" y="216202"/>
                    <a:pt x="45240" y="191356"/>
                  </a:cubicBezTo>
                  <a:cubicBezTo>
                    <a:pt x="47806" y="177429"/>
                    <a:pt x="51934" y="163168"/>
                    <a:pt x="49870" y="148962"/>
                  </a:cubicBezTo>
                  <a:cubicBezTo>
                    <a:pt x="46300" y="124284"/>
                    <a:pt x="15954" y="134256"/>
                    <a:pt x="0" y="124674"/>
                  </a:cubicBezTo>
                  <a:cubicBezTo>
                    <a:pt x="5578" y="88130"/>
                    <a:pt x="23763" y="54816"/>
                    <a:pt x="30513" y="18384"/>
                  </a:cubicBezTo>
                  <a:cubicBezTo>
                    <a:pt x="33135" y="16267"/>
                    <a:pt x="34418" y="12813"/>
                    <a:pt x="36928" y="10529"/>
                  </a:cubicBezTo>
                  <a:cubicBezTo>
                    <a:pt x="40554" y="8746"/>
                    <a:pt x="45128" y="8690"/>
                    <a:pt x="49089" y="9025"/>
                  </a:cubicBezTo>
                  <a:cubicBezTo>
                    <a:pt x="42395" y="37046"/>
                    <a:pt x="20695" y="62114"/>
                    <a:pt x="23150" y="91918"/>
                  </a:cubicBezTo>
                  <a:cubicBezTo>
                    <a:pt x="24768" y="110970"/>
                    <a:pt x="51432" y="111081"/>
                    <a:pt x="62700" y="100330"/>
                  </a:cubicBezTo>
                  <a:cubicBezTo>
                    <a:pt x="71792" y="89188"/>
                    <a:pt x="71290" y="73200"/>
                    <a:pt x="75307" y="59830"/>
                  </a:cubicBezTo>
                  <a:cubicBezTo>
                    <a:pt x="80885" y="39998"/>
                    <a:pt x="82168" y="17325"/>
                    <a:pt x="94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12621307" y="5957751"/>
              <a:ext cx="113980" cy="149396"/>
            </a:xfrm>
            <a:custGeom>
              <a:rect b="b" l="l" r="r" t="t"/>
              <a:pathLst>
                <a:path extrusionOk="0" h="149396" w="113980">
                  <a:moveTo>
                    <a:pt x="48758" y="101042"/>
                  </a:moveTo>
                  <a:cubicBezTo>
                    <a:pt x="71964" y="103549"/>
                    <a:pt x="101528" y="40543"/>
                    <a:pt x="76872" y="29012"/>
                  </a:cubicBezTo>
                  <a:cubicBezTo>
                    <a:pt x="75590" y="22438"/>
                    <a:pt x="66776" y="21603"/>
                    <a:pt x="61253" y="21937"/>
                  </a:cubicBezTo>
                  <a:cubicBezTo>
                    <a:pt x="39777" y="21491"/>
                    <a:pt x="29178" y="44888"/>
                    <a:pt x="24548" y="62659"/>
                  </a:cubicBezTo>
                  <a:cubicBezTo>
                    <a:pt x="19193" y="79316"/>
                    <a:pt x="31354" y="98813"/>
                    <a:pt x="48758" y="101042"/>
                  </a:cubicBezTo>
                  <a:close/>
                  <a:moveTo>
                    <a:pt x="85686" y="8177"/>
                  </a:moveTo>
                  <a:cubicBezTo>
                    <a:pt x="98349" y="13581"/>
                    <a:pt x="117538" y="20488"/>
                    <a:pt x="113410" y="37646"/>
                  </a:cubicBezTo>
                  <a:cubicBezTo>
                    <a:pt x="111569" y="58704"/>
                    <a:pt x="109505" y="79817"/>
                    <a:pt x="107274" y="100875"/>
                  </a:cubicBezTo>
                  <a:cubicBezTo>
                    <a:pt x="104318" y="111348"/>
                    <a:pt x="108613" y="147781"/>
                    <a:pt x="96564" y="149396"/>
                  </a:cubicBezTo>
                  <a:cubicBezTo>
                    <a:pt x="94109" y="149396"/>
                    <a:pt x="91655" y="148616"/>
                    <a:pt x="89535" y="147446"/>
                  </a:cubicBezTo>
                  <a:cubicBezTo>
                    <a:pt x="87806" y="133909"/>
                    <a:pt x="101807" y="109899"/>
                    <a:pt x="83845" y="102992"/>
                  </a:cubicBezTo>
                  <a:cubicBezTo>
                    <a:pt x="62369" y="98981"/>
                    <a:pt x="70792" y="143213"/>
                    <a:pt x="30573" y="135302"/>
                  </a:cubicBezTo>
                  <a:cubicBezTo>
                    <a:pt x="-1056" y="129954"/>
                    <a:pt x="-2395" y="99593"/>
                    <a:pt x="1622" y="73578"/>
                  </a:cubicBezTo>
                  <a:cubicBezTo>
                    <a:pt x="4801" y="45390"/>
                    <a:pt x="17743" y="14416"/>
                    <a:pt x="45802" y="3275"/>
                  </a:cubicBezTo>
                  <a:cubicBezTo>
                    <a:pt x="58743" y="-1795"/>
                    <a:pt x="75088" y="-1572"/>
                    <a:pt x="85686" y="81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12786426" y="5988155"/>
              <a:ext cx="79472" cy="129966"/>
            </a:xfrm>
            <a:custGeom>
              <a:rect b="b" l="l" r="r" t="t"/>
              <a:pathLst>
                <a:path extrusionOk="0" h="129966" w="79472">
                  <a:moveTo>
                    <a:pt x="50875" y="0"/>
                  </a:moveTo>
                  <a:cubicBezTo>
                    <a:pt x="57011" y="8579"/>
                    <a:pt x="83564" y="-613"/>
                    <a:pt x="78934" y="15375"/>
                  </a:cubicBezTo>
                  <a:cubicBezTo>
                    <a:pt x="76424" y="25180"/>
                    <a:pt x="70064" y="23732"/>
                    <a:pt x="61809" y="24233"/>
                  </a:cubicBezTo>
                  <a:cubicBezTo>
                    <a:pt x="52549" y="25124"/>
                    <a:pt x="43568" y="28300"/>
                    <a:pt x="35870" y="33592"/>
                  </a:cubicBezTo>
                  <a:cubicBezTo>
                    <a:pt x="16903" y="46182"/>
                    <a:pt x="19246" y="74314"/>
                    <a:pt x="30068" y="91639"/>
                  </a:cubicBezTo>
                  <a:cubicBezTo>
                    <a:pt x="37655" y="103951"/>
                    <a:pt x="50596" y="108519"/>
                    <a:pt x="63259" y="114702"/>
                  </a:cubicBezTo>
                  <a:cubicBezTo>
                    <a:pt x="57904" y="121554"/>
                    <a:pt x="50819" y="128963"/>
                    <a:pt x="41727" y="129966"/>
                  </a:cubicBezTo>
                  <a:cubicBezTo>
                    <a:pt x="-19746" y="122446"/>
                    <a:pt x="-10430" y="2117"/>
                    <a:pt x="50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11983836" y="6510850"/>
              <a:ext cx="196165" cy="227260"/>
            </a:xfrm>
            <a:custGeom>
              <a:rect b="b" l="l" r="r" t="t"/>
              <a:pathLst>
                <a:path extrusionOk="0" h="227260" w="196165">
                  <a:moveTo>
                    <a:pt x="122489" y="117889"/>
                  </a:moveTo>
                  <a:cubicBezTo>
                    <a:pt x="131749" y="95160"/>
                    <a:pt x="150882" y="40455"/>
                    <a:pt x="117245" y="30539"/>
                  </a:cubicBezTo>
                  <a:cubicBezTo>
                    <a:pt x="69049" y="14941"/>
                    <a:pt x="27825" y="57502"/>
                    <a:pt x="21466" y="102904"/>
                  </a:cubicBezTo>
                  <a:cubicBezTo>
                    <a:pt x="15609" y="131092"/>
                    <a:pt x="17729" y="174042"/>
                    <a:pt x="52147" y="181284"/>
                  </a:cubicBezTo>
                  <a:cubicBezTo>
                    <a:pt x="88573" y="187245"/>
                    <a:pt x="110161" y="146021"/>
                    <a:pt x="122489" y="117889"/>
                  </a:cubicBezTo>
                  <a:close/>
                  <a:moveTo>
                    <a:pt x="192886" y="55886"/>
                  </a:moveTo>
                  <a:cubicBezTo>
                    <a:pt x="190767" y="112652"/>
                    <a:pt x="200027" y="169196"/>
                    <a:pt x="194225" y="225962"/>
                  </a:cubicBezTo>
                  <a:cubicBezTo>
                    <a:pt x="182901" y="223622"/>
                    <a:pt x="167282" y="218609"/>
                    <a:pt x="167282" y="204737"/>
                  </a:cubicBezTo>
                  <a:cubicBezTo>
                    <a:pt x="166780" y="183624"/>
                    <a:pt x="168398" y="162455"/>
                    <a:pt x="169290" y="141342"/>
                  </a:cubicBezTo>
                  <a:cubicBezTo>
                    <a:pt x="170239" y="132540"/>
                    <a:pt x="171689" y="120062"/>
                    <a:pt x="160700" y="117165"/>
                  </a:cubicBezTo>
                  <a:cubicBezTo>
                    <a:pt x="146642" y="113655"/>
                    <a:pt x="143240" y="130479"/>
                    <a:pt x="138944" y="140061"/>
                  </a:cubicBezTo>
                  <a:cubicBezTo>
                    <a:pt x="124664" y="175268"/>
                    <a:pt x="113229" y="223789"/>
                    <a:pt x="67543" y="227020"/>
                  </a:cubicBezTo>
                  <a:cubicBezTo>
                    <a:pt x="26040" y="230808"/>
                    <a:pt x="4620" y="189139"/>
                    <a:pt x="548" y="153486"/>
                  </a:cubicBezTo>
                  <a:cubicBezTo>
                    <a:pt x="-345" y="124964"/>
                    <a:pt x="-1516" y="94659"/>
                    <a:pt x="9306" y="67641"/>
                  </a:cubicBezTo>
                  <a:cubicBezTo>
                    <a:pt x="27770" y="17504"/>
                    <a:pt x="96717" y="-7231"/>
                    <a:pt x="146419" y="1850"/>
                  </a:cubicBezTo>
                  <a:cubicBezTo>
                    <a:pt x="160700" y="5972"/>
                    <a:pt x="176654" y="4914"/>
                    <a:pt x="190655" y="11041"/>
                  </a:cubicBezTo>
                  <a:cubicBezTo>
                    <a:pt x="192105" y="11654"/>
                    <a:pt x="193221" y="12991"/>
                    <a:pt x="193221" y="14607"/>
                  </a:cubicBezTo>
                  <a:cubicBezTo>
                    <a:pt x="193388" y="28422"/>
                    <a:pt x="192942" y="42182"/>
                    <a:pt x="192886" y="55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11707033" y="6396053"/>
              <a:ext cx="211202" cy="361927"/>
            </a:xfrm>
            <a:custGeom>
              <a:rect b="b" l="l" r="r" t="t"/>
              <a:pathLst>
                <a:path extrusionOk="0" h="361927" w="211202">
                  <a:moveTo>
                    <a:pt x="210691" y="327445"/>
                  </a:moveTo>
                  <a:cubicBezTo>
                    <a:pt x="212309" y="338698"/>
                    <a:pt x="209966" y="351510"/>
                    <a:pt x="205392" y="361928"/>
                  </a:cubicBezTo>
                  <a:cubicBezTo>
                    <a:pt x="173484" y="361148"/>
                    <a:pt x="141576" y="361705"/>
                    <a:pt x="109725" y="360089"/>
                  </a:cubicBezTo>
                  <a:cubicBezTo>
                    <a:pt x="76757" y="359142"/>
                    <a:pt x="42953" y="364992"/>
                    <a:pt x="10376" y="358307"/>
                  </a:cubicBezTo>
                  <a:cubicBezTo>
                    <a:pt x="11547" y="325829"/>
                    <a:pt x="14392" y="293296"/>
                    <a:pt x="18966" y="261152"/>
                  </a:cubicBezTo>
                  <a:cubicBezTo>
                    <a:pt x="20751" y="254133"/>
                    <a:pt x="22257" y="246668"/>
                    <a:pt x="26720" y="240763"/>
                  </a:cubicBezTo>
                  <a:cubicBezTo>
                    <a:pt x="33023" y="236195"/>
                    <a:pt x="40275" y="232741"/>
                    <a:pt x="46857" y="228563"/>
                  </a:cubicBezTo>
                  <a:cubicBezTo>
                    <a:pt x="67664" y="216586"/>
                    <a:pt x="87077" y="202269"/>
                    <a:pt x="104146" y="185278"/>
                  </a:cubicBezTo>
                  <a:cubicBezTo>
                    <a:pt x="124172" y="165112"/>
                    <a:pt x="144812" y="141102"/>
                    <a:pt x="148605" y="111967"/>
                  </a:cubicBezTo>
                  <a:cubicBezTo>
                    <a:pt x="154462" y="65061"/>
                    <a:pt x="122052" y="31414"/>
                    <a:pt x="77482" y="59323"/>
                  </a:cubicBezTo>
                  <a:cubicBezTo>
                    <a:pt x="54221" y="71523"/>
                    <a:pt x="45853" y="96202"/>
                    <a:pt x="28226" y="113137"/>
                  </a:cubicBezTo>
                  <a:cubicBezTo>
                    <a:pt x="18576" y="108959"/>
                    <a:pt x="7754" y="105561"/>
                    <a:pt x="0" y="98207"/>
                  </a:cubicBezTo>
                  <a:cubicBezTo>
                    <a:pt x="12607" y="63167"/>
                    <a:pt x="36482" y="31748"/>
                    <a:pt x="65377" y="8462"/>
                  </a:cubicBezTo>
                  <a:cubicBezTo>
                    <a:pt x="93213" y="-7303"/>
                    <a:pt x="127687" y="3560"/>
                    <a:pt x="157865" y="4785"/>
                  </a:cubicBezTo>
                  <a:cubicBezTo>
                    <a:pt x="156415" y="18322"/>
                    <a:pt x="168408" y="18991"/>
                    <a:pt x="178672" y="22055"/>
                  </a:cubicBezTo>
                  <a:cubicBezTo>
                    <a:pt x="178784" y="22222"/>
                    <a:pt x="178895" y="22389"/>
                    <a:pt x="179007" y="22556"/>
                  </a:cubicBezTo>
                  <a:cubicBezTo>
                    <a:pt x="179062" y="24283"/>
                    <a:pt x="181405" y="24506"/>
                    <a:pt x="182075" y="23225"/>
                  </a:cubicBezTo>
                  <a:cubicBezTo>
                    <a:pt x="185366" y="24506"/>
                    <a:pt x="188211" y="26233"/>
                    <a:pt x="190163" y="28963"/>
                  </a:cubicBezTo>
                  <a:cubicBezTo>
                    <a:pt x="203663" y="48850"/>
                    <a:pt x="191000" y="79434"/>
                    <a:pt x="184975" y="100993"/>
                  </a:cubicBezTo>
                  <a:cubicBezTo>
                    <a:pt x="169300" y="150684"/>
                    <a:pt x="137114" y="193579"/>
                    <a:pt x="105820" y="234580"/>
                  </a:cubicBezTo>
                  <a:cubicBezTo>
                    <a:pt x="27836" y="346385"/>
                    <a:pt x="146764" y="302098"/>
                    <a:pt x="210691" y="3274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1" name="Google Shape;1491;p30"/>
          <p:cNvGrpSpPr/>
          <p:nvPr/>
        </p:nvGrpSpPr>
        <p:grpSpPr>
          <a:xfrm>
            <a:off x="7707447" y="3844714"/>
            <a:ext cx="768574" cy="784457"/>
            <a:chOff x="7707447" y="3844714"/>
            <a:chExt cx="768574" cy="784457"/>
          </a:xfrm>
        </p:grpSpPr>
        <p:sp>
          <p:nvSpPr>
            <p:cNvPr id="1492" name="Google Shape;1492;p30"/>
            <p:cNvSpPr/>
            <p:nvPr/>
          </p:nvSpPr>
          <p:spPr>
            <a:xfrm>
              <a:off x="7707447" y="3844714"/>
              <a:ext cx="768574" cy="784457"/>
            </a:xfrm>
            <a:custGeom>
              <a:rect b="b" l="l" r="r" t="t"/>
              <a:pathLst>
                <a:path extrusionOk="0" h="1568913" w="1537147">
                  <a:moveTo>
                    <a:pt x="1536617" y="680849"/>
                  </a:moveTo>
                  <a:cubicBezTo>
                    <a:pt x="1531001" y="664219"/>
                    <a:pt x="1514621" y="655025"/>
                    <a:pt x="1501223" y="645204"/>
                  </a:cubicBezTo>
                  <a:cubicBezTo>
                    <a:pt x="1481455" y="629327"/>
                    <a:pt x="1462001" y="611724"/>
                    <a:pt x="1438530" y="601652"/>
                  </a:cubicBezTo>
                  <a:cubicBezTo>
                    <a:pt x="1433855" y="600397"/>
                    <a:pt x="1428960" y="603095"/>
                    <a:pt x="1426889" y="607362"/>
                  </a:cubicBezTo>
                  <a:cubicBezTo>
                    <a:pt x="1420519" y="625248"/>
                    <a:pt x="1437840" y="641595"/>
                    <a:pt x="1450234" y="653143"/>
                  </a:cubicBezTo>
                  <a:cubicBezTo>
                    <a:pt x="1449764" y="653111"/>
                    <a:pt x="1449262" y="653080"/>
                    <a:pt x="1448665" y="653080"/>
                  </a:cubicBezTo>
                  <a:cubicBezTo>
                    <a:pt x="1434953" y="652358"/>
                    <a:pt x="1421241" y="653017"/>
                    <a:pt x="1407466" y="651919"/>
                  </a:cubicBezTo>
                  <a:cubicBezTo>
                    <a:pt x="1392907" y="649911"/>
                    <a:pt x="1378222" y="650005"/>
                    <a:pt x="1363569" y="650193"/>
                  </a:cubicBezTo>
                  <a:cubicBezTo>
                    <a:pt x="1348288" y="649346"/>
                    <a:pt x="1333038" y="648499"/>
                    <a:pt x="1317726" y="649471"/>
                  </a:cubicBezTo>
                  <a:cubicBezTo>
                    <a:pt x="1278943" y="649001"/>
                    <a:pt x="1240223" y="652546"/>
                    <a:pt x="1201440" y="651982"/>
                  </a:cubicBezTo>
                  <a:cubicBezTo>
                    <a:pt x="1178723" y="649628"/>
                    <a:pt x="1156005" y="654649"/>
                    <a:pt x="1133319" y="652609"/>
                  </a:cubicBezTo>
                  <a:cubicBezTo>
                    <a:pt x="1115277" y="652201"/>
                    <a:pt x="1097234" y="652170"/>
                    <a:pt x="1079224" y="650381"/>
                  </a:cubicBezTo>
                  <a:cubicBezTo>
                    <a:pt x="1058608" y="649879"/>
                    <a:pt x="1038025" y="650287"/>
                    <a:pt x="1017409" y="650601"/>
                  </a:cubicBezTo>
                  <a:cubicBezTo>
                    <a:pt x="984557" y="650413"/>
                    <a:pt x="951767" y="650224"/>
                    <a:pt x="918946" y="651574"/>
                  </a:cubicBezTo>
                  <a:cubicBezTo>
                    <a:pt x="904889" y="653048"/>
                    <a:pt x="890737" y="654460"/>
                    <a:pt x="876586" y="654680"/>
                  </a:cubicBezTo>
                  <a:cubicBezTo>
                    <a:pt x="866451" y="655025"/>
                    <a:pt x="855908" y="655872"/>
                    <a:pt x="845742" y="654743"/>
                  </a:cubicBezTo>
                  <a:cubicBezTo>
                    <a:pt x="852990" y="645455"/>
                    <a:pt x="860270" y="636230"/>
                    <a:pt x="868051" y="627350"/>
                  </a:cubicBezTo>
                  <a:cubicBezTo>
                    <a:pt x="894377" y="596380"/>
                    <a:pt x="919825" y="564595"/>
                    <a:pt x="944770" y="532526"/>
                  </a:cubicBezTo>
                  <a:cubicBezTo>
                    <a:pt x="988416" y="469457"/>
                    <a:pt x="1031121" y="405572"/>
                    <a:pt x="1072791" y="341122"/>
                  </a:cubicBezTo>
                  <a:cubicBezTo>
                    <a:pt x="1105738" y="290071"/>
                    <a:pt x="1142858" y="241812"/>
                    <a:pt x="1179946" y="193741"/>
                  </a:cubicBezTo>
                  <a:cubicBezTo>
                    <a:pt x="1190803" y="179307"/>
                    <a:pt x="1199087" y="163210"/>
                    <a:pt x="1208594" y="147898"/>
                  </a:cubicBezTo>
                  <a:cubicBezTo>
                    <a:pt x="1204452" y="168137"/>
                    <a:pt x="1192340" y="209806"/>
                    <a:pt x="1214807" y="216333"/>
                  </a:cubicBezTo>
                  <a:cubicBezTo>
                    <a:pt x="1237964" y="219031"/>
                    <a:pt x="1245588" y="146737"/>
                    <a:pt x="1251895" y="129228"/>
                  </a:cubicBezTo>
                  <a:cubicBezTo>
                    <a:pt x="1256006" y="116740"/>
                    <a:pt x="1261215" y="99482"/>
                    <a:pt x="1256884" y="86617"/>
                  </a:cubicBezTo>
                  <a:cubicBezTo>
                    <a:pt x="1257606" y="84892"/>
                    <a:pt x="1257606" y="82852"/>
                    <a:pt x="1256320" y="81158"/>
                  </a:cubicBezTo>
                  <a:cubicBezTo>
                    <a:pt x="1254500" y="75572"/>
                    <a:pt x="1251268" y="69987"/>
                    <a:pt x="1245651" y="67540"/>
                  </a:cubicBezTo>
                  <a:cubicBezTo>
                    <a:pt x="1242294" y="65751"/>
                    <a:pt x="1238874" y="66379"/>
                    <a:pt x="1235422" y="67006"/>
                  </a:cubicBezTo>
                  <a:cubicBezTo>
                    <a:pt x="1216815" y="64998"/>
                    <a:pt x="1198114" y="68544"/>
                    <a:pt x="1179883" y="71933"/>
                  </a:cubicBezTo>
                  <a:cubicBezTo>
                    <a:pt x="1158641" y="75980"/>
                    <a:pt x="1136896" y="77769"/>
                    <a:pt x="1116281" y="84703"/>
                  </a:cubicBezTo>
                  <a:cubicBezTo>
                    <a:pt x="1107903" y="87182"/>
                    <a:pt x="1099713" y="90414"/>
                    <a:pt x="1091806" y="94148"/>
                  </a:cubicBezTo>
                  <a:cubicBezTo>
                    <a:pt x="1086566" y="96784"/>
                    <a:pt x="1080165" y="98604"/>
                    <a:pt x="1077247" y="104095"/>
                  </a:cubicBezTo>
                  <a:cubicBezTo>
                    <a:pt x="1069810" y="118936"/>
                    <a:pt x="1089453" y="126906"/>
                    <a:pt x="1101376" y="127063"/>
                  </a:cubicBezTo>
                  <a:cubicBezTo>
                    <a:pt x="1127388" y="128130"/>
                    <a:pt x="1152208" y="118874"/>
                    <a:pt x="1177310" y="112692"/>
                  </a:cubicBezTo>
                  <a:cubicBezTo>
                    <a:pt x="1172478" y="117932"/>
                    <a:pt x="1167991" y="123423"/>
                    <a:pt x="1163755" y="129103"/>
                  </a:cubicBezTo>
                  <a:cubicBezTo>
                    <a:pt x="1157040" y="136947"/>
                    <a:pt x="1150483" y="144854"/>
                    <a:pt x="1144960" y="153672"/>
                  </a:cubicBezTo>
                  <a:cubicBezTo>
                    <a:pt x="1141634" y="159037"/>
                    <a:pt x="1137398" y="164748"/>
                    <a:pt x="1133444" y="170019"/>
                  </a:cubicBezTo>
                  <a:cubicBezTo>
                    <a:pt x="1132032" y="172906"/>
                    <a:pt x="1125569" y="178805"/>
                    <a:pt x="1126039" y="182539"/>
                  </a:cubicBezTo>
                  <a:cubicBezTo>
                    <a:pt x="1111386" y="202495"/>
                    <a:pt x="1094724" y="220883"/>
                    <a:pt x="1079255" y="240243"/>
                  </a:cubicBezTo>
                  <a:cubicBezTo>
                    <a:pt x="1054843" y="272750"/>
                    <a:pt x="1029396" y="304473"/>
                    <a:pt x="1004984" y="336980"/>
                  </a:cubicBezTo>
                  <a:cubicBezTo>
                    <a:pt x="971974" y="381725"/>
                    <a:pt x="939969" y="427160"/>
                    <a:pt x="905454" y="470775"/>
                  </a:cubicBezTo>
                  <a:cubicBezTo>
                    <a:pt x="881952" y="503690"/>
                    <a:pt x="857226" y="535696"/>
                    <a:pt x="832187" y="567481"/>
                  </a:cubicBezTo>
                  <a:cubicBezTo>
                    <a:pt x="832689" y="558601"/>
                    <a:pt x="833128" y="549690"/>
                    <a:pt x="833536" y="540810"/>
                  </a:cubicBezTo>
                  <a:cubicBezTo>
                    <a:pt x="838211" y="502059"/>
                    <a:pt x="844047" y="463401"/>
                    <a:pt x="845083" y="424336"/>
                  </a:cubicBezTo>
                  <a:cubicBezTo>
                    <a:pt x="846714" y="386494"/>
                    <a:pt x="847562" y="348622"/>
                    <a:pt x="847624" y="310717"/>
                  </a:cubicBezTo>
                  <a:cubicBezTo>
                    <a:pt x="849382" y="279528"/>
                    <a:pt x="850605" y="248338"/>
                    <a:pt x="850856" y="217086"/>
                  </a:cubicBezTo>
                  <a:cubicBezTo>
                    <a:pt x="852111" y="186744"/>
                    <a:pt x="851201" y="156339"/>
                    <a:pt x="852739" y="125996"/>
                  </a:cubicBezTo>
                  <a:cubicBezTo>
                    <a:pt x="855092" y="108770"/>
                    <a:pt x="855814" y="89630"/>
                    <a:pt x="856285" y="72027"/>
                  </a:cubicBezTo>
                  <a:cubicBezTo>
                    <a:pt x="872099" y="84013"/>
                    <a:pt x="885058" y="99357"/>
                    <a:pt x="901374" y="110747"/>
                  </a:cubicBezTo>
                  <a:cubicBezTo>
                    <a:pt x="907619" y="114795"/>
                    <a:pt x="913863" y="121321"/>
                    <a:pt x="921739" y="121133"/>
                  </a:cubicBezTo>
                  <a:cubicBezTo>
                    <a:pt x="933568" y="118999"/>
                    <a:pt x="931748" y="104001"/>
                    <a:pt x="928046" y="95623"/>
                  </a:cubicBezTo>
                  <a:cubicBezTo>
                    <a:pt x="911321" y="66002"/>
                    <a:pt x="889325" y="39300"/>
                    <a:pt x="866545" y="14103"/>
                  </a:cubicBezTo>
                  <a:cubicBezTo>
                    <a:pt x="861776" y="9208"/>
                    <a:pt x="856065" y="799"/>
                    <a:pt x="848158" y="391"/>
                  </a:cubicBezTo>
                  <a:cubicBezTo>
                    <a:pt x="838274" y="-1272"/>
                    <a:pt x="828641" y="2588"/>
                    <a:pt x="820388" y="7765"/>
                  </a:cubicBezTo>
                  <a:cubicBezTo>
                    <a:pt x="816498" y="10213"/>
                    <a:pt x="810254" y="13633"/>
                    <a:pt x="810222" y="18465"/>
                  </a:cubicBezTo>
                  <a:cubicBezTo>
                    <a:pt x="802942" y="24238"/>
                    <a:pt x="794000" y="34091"/>
                    <a:pt x="792337" y="35848"/>
                  </a:cubicBezTo>
                  <a:cubicBezTo>
                    <a:pt x="780037" y="49341"/>
                    <a:pt x="769400" y="64245"/>
                    <a:pt x="756127" y="76859"/>
                  </a:cubicBezTo>
                  <a:cubicBezTo>
                    <a:pt x="751577" y="82256"/>
                    <a:pt x="745302" y="87308"/>
                    <a:pt x="744078" y="94587"/>
                  </a:cubicBezTo>
                  <a:cubicBezTo>
                    <a:pt x="742948" y="104471"/>
                    <a:pt x="750102" y="117148"/>
                    <a:pt x="761085" y="116771"/>
                  </a:cubicBezTo>
                  <a:cubicBezTo>
                    <a:pt x="768521" y="116332"/>
                    <a:pt x="774546" y="111123"/>
                    <a:pt x="779692" y="106228"/>
                  </a:cubicBezTo>
                  <a:cubicBezTo>
                    <a:pt x="787316" y="98007"/>
                    <a:pt x="794784" y="89630"/>
                    <a:pt x="802848" y="81817"/>
                  </a:cubicBezTo>
                  <a:cubicBezTo>
                    <a:pt x="799146" y="132649"/>
                    <a:pt x="794533" y="183449"/>
                    <a:pt x="791113" y="234281"/>
                  </a:cubicBezTo>
                  <a:cubicBezTo>
                    <a:pt x="789011" y="275260"/>
                    <a:pt x="788822" y="316271"/>
                    <a:pt x="785496" y="357188"/>
                  </a:cubicBezTo>
                  <a:cubicBezTo>
                    <a:pt x="782516" y="449783"/>
                    <a:pt x="774295" y="542065"/>
                    <a:pt x="769996" y="634630"/>
                  </a:cubicBezTo>
                  <a:cubicBezTo>
                    <a:pt x="722270" y="641752"/>
                    <a:pt x="674262" y="648436"/>
                    <a:pt x="625909" y="649722"/>
                  </a:cubicBezTo>
                  <a:cubicBezTo>
                    <a:pt x="555717" y="652170"/>
                    <a:pt x="485588" y="646647"/>
                    <a:pt x="415427" y="645329"/>
                  </a:cubicBezTo>
                  <a:cubicBezTo>
                    <a:pt x="309464" y="643164"/>
                    <a:pt x="203000" y="647463"/>
                    <a:pt x="99139" y="669867"/>
                  </a:cubicBezTo>
                  <a:cubicBezTo>
                    <a:pt x="109714" y="663434"/>
                    <a:pt x="124210" y="657190"/>
                    <a:pt x="128634" y="644859"/>
                  </a:cubicBezTo>
                  <a:cubicBezTo>
                    <a:pt x="130454" y="634002"/>
                    <a:pt x="117966" y="630425"/>
                    <a:pt x="109369" y="631366"/>
                  </a:cubicBezTo>
                  <a:cubicBezTo>
                    <a:pt x="88785" y="632747"/>
                    <a:pt x="70774" y="643541"/>
                    <a:pt x="52951" y="652891"/>
                  </a:cubicBezTo>
                  <a:cubicBezTo>
                    <a:pt x="38706" y="660265"/>
                    <a:pt x="3908" y="680316"/>
                    <a:pt x="80" y="695910"/>
                  </a:cubicBezTo>
                  <a:cubicBezTo>
                    <a:pt x="-1991" y="716965"/>
                    <a:pt x="36792" y="730834"/>
                    <a:pt x="52230" y="739808"/>
                  </a:cubicBezTo>
                  <a:cubicBezTo>
                    <a:pt x="66099" y="747056"/>
                    <a:pt x="79968" y="755654"/>
                    <a:pt x="95343" y="759576"/>
                  </a:cubicBezTo>
                  <a:cubicBezTo>
                    <a:pt x="118343" y="767452"/>
                    <a:pt x="120947" y="747872"/>
                    <a:pt x="110530" y="732277"/>
                  </a:cubicBezTo>
                  <a:cubicBezTo>
                    <a:pt x="104568" y="722581"/>
                    <a:pt x="94401" y="716996"/>
                    <a:pt x="86118" y="709560"/>
                  </a:cubicBezTo>
                  <a:cubicBezTo>
                    <a:pt x="129670" y="706265"/>
                    <a:pt x="173505" y="708838"/>
                    <a:pt x="216869" y="702845"/>
                  </a:cubicBezTo>
                  <a:cubicBezTo>
                    <a:pt x="250976" y="701401"/>
                    <a:pt x="285335" y="702311"/>
                    <a:pt x="319505" y="702060"/>
                  </a:cubicBezTo>
                  <a:cubicBezTo>
                    <a:pt x="366823" y="701621"/>
                    <a:pt x="414203" y="700240"/>
                    <a:pt x="461521" y="701966"/>
                  </a:cubicBezTo>
                  <a:cubicBezTo>
                    <a:pt x="507552" y="702343"/>
                    <a:pt x="553489" y="705135"/>
                    <a:pt x="599489" y="705041"/>
                  </a:cubicBezTo>
                  <a:cubicBezTo>
                    <a:pt x="624434" y="705324"/>
                    <a:pt x="649788" y="708901"/>
                    <a:pt x="674984" y="708305"/>
                  </a:cubicBezTo>
                  <a:cubicBezTo>
                    <a:pt x="691802" y="708054"/>
                    <a:pt x="708433" y="706987"/>
                    <a:pt x="725157" y="706077"/>
                  </a:cubicBezTo>
                  <a:cubicBezTo>
                    <a:pt x="693748" y="746397"/>
                    <a:pt x="661899" y="786404"/>
                    <a:pt x="630020" y="826379"/>
                  </a:cubicBezTo>
                  <a:cubicBezTo>
                    <a:pt x="604321" y="857537"/>
                    <a:pt x="580757" y="890390"/>
                    <a:pt x="555905" y="922207"/>
                  </a:cubicBezTo>
                  <a:cubicBezTo>
                    <a:pt x="540624" y="944422"/>
                    <a:pt x="524339" y="965884"/>
                    <a:pt x="507866" y="987253"/>
                  </a:cubicBezTo>
                  <a:cubicBezTo>
                    <a:pt x="460799" y="1052832"/>
                    <a:pt x="413293" y="1118161"/>
                    <a:pt x="365568" y="1183269"/>
                  </a:cubicBezTo>
                  <a:cubicBezTo>
                    <a:pt x="333155" y="1226696"/>
                    <a:pt x="302091" y="1271064"/>
                    <a:pt x="268830" y="1313832"/>
                  </a:cubicBezTo>
                  <a:cubicBezTo>
                    <a:pt x="257315" y="1329396"/>
                    <a:pt x="246646" y="1345555"/>
                    <a:pt x="235413" y="1361307"/>
                  </a:cubicBezTo>
                  <a:cubicBezTo>
                    <a:pt x="234660" y="1362750"/>
                    <a:pt x="233405" y="1364445"/>
                    <a:pt x="232024" y="1366264"/>
                  </a:cubicBezTo>
                  <a:cubicBezTo>
                    <a:pt x="236825" y="1336236"/>
                    <a:pt x="243446" y="1306364"/>
                    <a:pt x="244230" y="1275928"/>
                  </a:cubicBezTo>
                  <a:cubicBezTo>
                    <a:pt x="245987" y="1258702"/>
                    <a:pt x="227725" y="1249853"/>
                    <a:pt x="213700" y="1258043"/>
                  </a:cubicBezTo>
                  <a:cubicBezTo>
                    <a:pt x="199988" y="1268335"/>
                    <a:pt x="199831" y="1287569"/>
                    <a:pt x="197226" y="1303070"/>
                  </a:cubicBezTo>
                  <a:cubicBezTo>
                    <a:pt x="193116" y="1339907"/>
                    <a:pt x="192959" y="1377121"/>
                    <a:pt x="191139" y="1414147"/>
                  </a:cubicBezTo>
                  <a:cubicBezTo>
                    <a:pt x="191170" y="1436739"/>
                    <a:pt x="184142" y="1478942"/>
                    <a:pt x="218061" y="1477404"/>
                  </a:cubicBezTo>
                  <a:cubicBezTo>
                    <a:pt x="242630" y="1476651"/>
                    <a:pt x="265128" y="1465293"/>
                    <a:pt x="288410" y="1458609"/>
                  </a:cubicBezTo>
                  <a:cubicBezTo>
                    <a:pt x="303189" y="1454593"/>
                    <a:pt x="317780" y="1450231"/>
                    <a:pt x="331962" y="1444332"/>
                  </a:cubicBezTo>
                  <a:cubicBezTo>
                    <a:pt x="346741" y="1439626"/>
                    <a:pt x="362242" y="1437147"/>
                    <a:pt x="376487" y="1430808"/>
                  </a:cubicBezTo>
                  <a:cubicBezTo>
                    <a:pt x="405731" y="1419481"/>
                    <a:pt x="402876" y="1387601"/>
                    <a:pt x="370243" y="1388041"/>
                  </a:cubicBezTo>
                  <a:cubicBezTo>
                    <a:pt x="349722" y="1388699"/>
                    <a:pt x="330488" y="1396889"/>
                    <a:pt x="310625" y="1401094"/>
                  </a:cubicBezTo>
                  <a:cubicBezTo>
                    <a:pt x="295752" y="1404451"/>
                    <a:pt x="279467" y="1406930"/>
                    <a:pt x="264061" y="1410664"/>
                  </a:cubicBezTo>
                  <a:cubicBezTo>
                    <a:pt x="266948" y="1404388"/>
                    <a:pt x="270650" y="1398458"/>
                    <a:pt x="274259" y="1392559"/>
                  </a:cubicBezTo>
                  <a:cubicBezTo>
                    <a:pt x="293713" y="1367927"/>
                    <a:pt x="315050" y="1344771"/>
                    <a:pt x="333155" y="1319041"/>
                  </a:cubicBezTo>
                  <a:cubicBezTo>
                    <a:pt x="375358" y="1266703"/>
                    <a:pt x="417027" y="1213894"/>
                    <a:pt x="454995" y="1158356"/>
                  </a:cubicBezTo>
                  <a:cubicBezTo>
                    <a:pt x="496382" y="1107429"/>
                    <a:pt x="533659" y="1053366"/>
                    <a:pt x="572881" y="1000808"/>
                  </a:cubicBezTo>
                  <a:cubicBezTo>
                    <a:pt x="592868" y="975329"/>
                    <a:pt x="612009" y="949192"/>
                    <a:pt x="631557" y="923368"/>
                  </a:cubicBezTo>
                  <a:cubicBezTo>
                    <a:pt x="652612" y="898579"/>
                    <a:pt x="671564" y="872253"/>
                    <a:pt x="691206" y="846367"/>
                  </a:cubicBezTo>
                  <a:cubicBezTo>
                    <a:pt x="707585" y="826034"/>
                    <a:pt x="723212" y="805136"/>
                    <a:pt x="739246" y="784552"/>
                  </a:cubicBezTo>
                  <a:cubicBezTo>
                    <a:pt x="750699" y="771248"/>
                    <a:pt x="761869" y="757756"/>
                    <a:pt x="772977" y="744169"/>
                  </a:cubicBezTo>
                  <a:cubicBezTo>
                    <a:pt x="772820" y="746397"/>
                    <a:pt x="772663" y="748625"/>
                    <a:pt x="772506" y="750853"/>
                  </a:cubicBezTo>
                  <a:cubicBezTo>
                    <a:pt x="770749" y="774041"/>
                    <a:pt x="768866" y="798955"/>
                    <a:pt x="767109" y="822425"/>
                  </a:cubicBezTo>
                  <a:cubicBezTo>
                    <a:pt x="760896" y="928765"/>
                    <a:pt x="751169" y="1034978"/>
                    <a:pt x="746149" y="1141537"/>
                  </a:cubicBezTo>
                  <a:cubicBezTo>
                    <a:pt x="741975" y="1261180"/>
                    <a:pt x="746180" y="1380981"/>
                    <a:pt x="745239" y="1500655"/>
                  </a:cubicBezTo>
                  <a:cubicBezTo>
                    <a:pt x="734257" y="1487633"/>
                    <a:pt x="724341" y="1471631"/>
                    <a:pt x="707021" y="1466673"/>
                  </a:cubicBezTo>
                  <a:cubicBezTo>
                    <a:pt x="689700" y="1462280"/>
                    <a:pt x="689073" y="1483052"/>
                    <a:pt x="695913" y="1493689"/>
                  </a:cubicBezTo>
                  <a:cubicBezTo>
                    <a:pt x="708841" y="1516250"/>
                    <a:pt x="729707" y="1533006"/>
                    <a:pt x="748941" y="1550012"/>
                  </a:cubicBezTo>
                  <a:cubicBezTo>
                    <a:pt x="757727" y="1557104"/>
                    <a:pt x="765697" y="1567113"/>
                    <a:pt x="777432" y="1568870"/>
                  </a:cubicBezTo>
                  <a:cubicBezTo>
                    <a:pt x="789481" y="1569718"/>
                    <a:pt x="797608" y="1557920"/>
                    <a:pt x="805515" y="1550577"/>
                  </a:cubicBezTo>
                  <a:cubicBezTo>
                    <a:pt x="821738" y="1534198"/>
                    <a:pt x="835607" y="1515152"/>
                    <a:pt x="843043" y="1493156"/>
                  </a:cubicBezTo>
                  <a:cubicBezTo>
                    <a:pt x="846652" y="1482080"/>
                    <a:pt x="835607" y="1477750"/>
                    <a:pt x="826633" y="1480950"/>
                  </a:cubicBezTo>
                  <a:cubicBezTo>
                    <a:pt x="812324" y="1485657"/>
                    <a:pt x="800840" y="1496419"/>
                    <a:pt x="790391" y="1506899"/>
                  </a:cubicBezTo>
                  <a:cubicBezTo>
                    <a:pt x="791176" y="1472792"/>
                    <a:pt x="791333" y="1438653"/>
                    <a:pt x="794596" y="1404671"/>
                  </a:cubicBezTo>
                  <a:cubicBezTo>
                    <a:pt x="798895" y="1374046"/>
                    <a:pt x="800903" y="1343233"/>
                    <a:pt x="803256" y="1312420"/>
                  </a:cubicBezTo>
                  <a:cubicBezTo>
                    <a:pt x="810316" y="1245335"/>
                    <a:pt x="809061" y="1177778"/>
                    <a:pt x="813203" y="1110536"/>
                  </a:cubicBezTo>
                  <a:cubicBezTo>
                    <a:pt x="820106" y="1016340"/>
                    <a:pt x="832814" y="922050"/>
                    <a:pt x="838713" y="827697"/>
                  </a:cubicBezTo>
                  <a:cubicBezTo>
                    <a:pt x="839686" y="810533"/>
                    <a:pt x="839811" y="793307"/>
                    <a:pt x="839937" y="776112"/>
                  </a:cubicBezTo>
                  <a:cubicBezTo>
                    <a:pt x="840659" y="757348"/>
                    <a:pt x="842478" y="738584"/>
                    <a:pt x="841694" y="719789"/>
                  </a:cubicBezTo>
                  <a:cubicBezTo>
                    <a:pt x="856567" y="716839"/>
                    <a:pt x="871189" y="712666"/>
                    <a:pt x="886219" y="710470"/>
                  </a:cubicBezTo>
                  <a:cubicBezTo>
                    <a:pt x="918413" y="707708"/>
                    <a:pt x="950794" y="708273"/>
                    <a:pt x="982988" y="705198"/>
                  </a:cubicBezTo>
                  <a:cubicBezTo>
                    <a:pt x="1037428" y="701401"/>
                    <a:pt x="1093344" y="698232"/>
                    <a:pt x="1148098" y="698326"/>
                  </a:cubicBezTo>
                  <a:cubicBezTo>
                    <a:pt x="1215434" y="696538"/>
                    <a:pt x="1282238" y="693777"/>
                    <a:pt x="1349543" y="689603"/>
                  </a:cubicBezTo>
                  <a:cubicBezTo>
                    <a:pt x="1351394" y="689541"/>
                    <a:pt x="1352900" y="688976"/>
                    <a:pt x="1353999" y="688129"/>
                  </a:cubicBezTo>
                  <a:cubicBezTo>
                    <a:pt x="1360180" y="687313"/>
                    <a:pt x="1366205" y="687062"/>
                    <a:pt x="1372512" y="686685"/>
                  </a:cubicBezTo>
                  <a:cubicBezTo>
                    <a:pt x="1372951" y="686654"/>
                    <a:pt x="1373327" y="686340"/>
                    <a:pt x="1373390" y="685901"/>
                  </a:cubicBezTo>
                  <a:cubicBezTo>
                    <a:pt x="1375179" y="685713"/>
                    <a:pt x="1377155" y="686026"/>
                    <a:pt x="1378944" y="685775"/>
                  </a:cubicBezTo>
                  <a:cubicBezTo>
                    <a:pt x="1400500" y="687909"/>
                    <a:pt x="1421994" y="690074"/>
                    <a:pt x="1443645" y="691047"/>
                  </a:cubicBezTo>
                  <a:cubicBezTo>
                    <a:pt x="1433604" y="701182"/>
                    <a:pt x="1365169" y="725876"/>
                    <a:pt x="1387949" y="742914"/>
                  </a:cubicBezTo>
                  <a:cubicBezTo>
                    <a:pt x="1392029" y="744891"/>
                    <a:pt x="1396327" y="745644"/>
                    <a:pt x="1400752" y="745675"/>
                  </a:cubicBezTo>
                  <a:cubicBezTo>
                    <a:pt x="1411545" y="745675"/>
                    <a:pt x="1422841" y="741032"/>
                    <a:pt x="1433102" y="738804"/>
                  </a:cubicBezTo>
                  <a:cubicBezTo>
                    <a:pt x="1454878" y="732811"/>
                    <a:pt x="1476246" y="725280"/>
                    <a:pt x="1496422" y="715082"/>
                  </a:cubicBezTo>
                  <a:cubicBezTo>
                    <a:pt x="1509318" y="709654"/>
                    <a:pt x="1521681" y="703065"/>
                    <a:pt x="1532318" y="693871"/>
                  </a:cubicBezTo>
                  <a:cubicBezTo>
                    <a:pt x="1536335" y="690859"/>
                    <a:pt x="1538123" y="685681"/>
                    <a:pt x="1536617" y="680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7707447" y="3851857"/>
              <a:ext cx="678326" cy="777299"/>
            </a:xfrm>
            <a:custGeom>
              <a:rect b="b" l="l" r="r" t="t"/>
              <a:pathLst>
                <a:path extrusionOk="0" h="1554597" w="1356653">
                  <a:moveTo>
                    <a:pt x="777432" y="1554554"/>
                  </a:moveTo>
                  <a:cubicBezTo>
                    <a:pt x="765697" y="1552797"/>
                    <a:pt x="757727" y="1542788"/>
                    <a:pt x="748941" y="1535696"/>
                  </a:cubicBezTo>
                  <a:cubicBezTo>
                    <a:pt x="729707" y="1518690"/>
                    <a:pt x="708841" y="1501934"/>
                    <a:pt x="695913" y="1479373"/>
                  </a:cubicBezTo>
                  <a:cubicBezTo>
                    <a:pt x="689073" y="1468736"/>
                    <a:pt x="689700" y="1447964"/>
                    <a:pt x="707021" y="1452357"/>
                  </a:cubicBezTo>
                  <a:cubicBezTo>
                    <a:pt x="724341" y="1457315"/>
                    <a:pt x="734257" y="1473317"/>
                    <a:pt x="745239" y="1486339"/>
                  </a:cubicBezTo>
                  <a:cubicBezTo>
                    <a:pt x="746180" y="1366664"/>
                    <a:pt x="741975" y="1246864"/>
                    <a:pt x="746149" y="1127221"/>
                  </a:cubicBezTo>
                  <a:cubicBezTo>
                    <a:pt x="751169" y="1020662"/>
                    <a:pt x="760896" y="914448"/>
                    <a:pt x="767109" y="808109"/>
                  </a:cubicBezTo>
                  <a:cubicBezTo>
                    <a:pt x="768866" y="784639"/>
                    <a:pt x="770749" y="759725"/>
                    <a:pt x="772506" y="736537"/>
                  </a:cubicBezTo>
                  <a:cubicBezTo>
                    <a:pt x="773542" y="720973"/>
                    <a:pt x="775016" y="705535"/>
                    <a:pt x="772945" y="690505"/>
                  </a:cubicBezTo>
                  <a:cubicBezTo>
                    <a:pt x="739873" y="689941"/>
                    <a:pt x="707711" y="693549"/>
                    <a:pt x="674984" y="694020"/>
                  </a:cubicBezTo>
                  <a:cubicBezTo>
                    <a:pt x="649788" y="694616"/>
                    <a:pt x="624434" y="691039"/>
                    <a:pt x="599489" y="690756"/>
                  </a:cubicBezTo>
                  <a:cubicBezTo>
                    <a:pt x="553489" y="690851"/>
                    <a:pt x="507552" y="688058"/>
                    <a:pt x="461521" y="687681"/>
                  </a:cubicBezTo>
                  <a:cubicBezTo>
                    <a:pt x="414203" y="685956"/>
                    <a:pt x="366823" y="687336"/>
                    <a:pt x="319505" y="687776"/>
                  </a:cubicBezTo>
                  <a:cubicBezTo>
                    <a:pt x="285335" y="688027"/>
                    <a:pt x="250976" y="687117"/>
                    <a:pt x="216869" y="688560"/>
                  </a:cubicBezTo>
                  <a:cubicBezTo>
                    <a:pt x="173505" y="694553"/>
                    <a:pt x="129670" y="691980"/>
                    <a:pt x="86118" y="695275"/>
                  </a:cubicBezTo>
                  <a:cubicBezTo>
                    <a:pt x="94401" y="702711"/>
                    <a:pt x="104568" y="708297"/>
                    <a:pt x="110530" y="717992"/>
                  </a:cubicBezTo>
                  <a:cubicBezTo>
                    <a:pt x="120947" y="733587"/>
                    <a:pt x="118343" y="753167"/>
                    <a:pt x="95343" y="745291"/>
                  </a:cubicBezTo>
                  <a:cubicBezTo>
                    <a:pt x="79968" y="741369"/>
                    <a:pt x="66099" y="732771"/>
                    <a:pt x="52230" y="725523"/>
                  </a:cubicBezTo>
                  <a:cubicBezTo>
                    <a:pt x="36792" y="716549"/>
                    <a:pt x="-1991" y="702680"/>
                    <a:pt x="80" y="681626"/>
                  </a:cubicBezTo>
                  <a:cubicBezTo>
                    <a:pt x="3908" y="666031"/>
                    <a:pt x="38706" y="645980"/>
                    <a:pt x="52951" y="638607"/>
                  </a:cubicBezTo>
                  <a:cubicBezTo>
                    <a:pt x="70774" y="629256"/>
                    <a:pt x="88785" y="618462"/>
                    <a:pt x="109369" y="617082"/>
                  </a:cubicBezTo>
                  <a:cubicBezTo>
                    <a:pt x="117966" y="616140"/>
                    <a:pt x="130454" y="619717"/>
                    <a:pt x="128634" y="630574"/>
                  </a:cubicBezTo>
                  <a:cubicBezTo>
                    <a:pt x="124210" y="642905"/>
                    <a:pt x="109714" y="649150"/>
                    <a:pt x="99139" y="655582"/>
                  </a:cubicBezTo>
                  <a:cubicBezTo>
                    <a:pt x="203000" y="633178"/>
                    <a:pt x="309464" y="628880"/>
                    <a:pt x="415427" y="631045"/>
                  </a:cubicBezTo>
                  <a:cubicBezTo>
                    <a:pt x="485588" y="632362"/>
                    <a:pt x="555717" y="637885"/>
                    <a:pt x="625909" y="635438"/>
                  </a:cubicBezTo>
                  <a:cubicBezTo>
                    <a:pt x="674262" y="634151"/>
                    <a:pt x="722270" y="627468"/>
                    <a:pt x="769996" y="620345"/>
                  </a:cubicBezTo>
                  <a:cubicBezTo>
                    <a:pt x="774295" y="527780"/>
                    <a:pt x="782516" y="435499"/>
                    <a:pt x="785496" y="342903"/>
                  </a:cubicBezTo>
                  <a:cubicBezTo>
                    <a:pt x="788822" y="301986"/>
                    <a:pt x="789011" y="260976"/>
                    <a:pt x="791113" y="219996"/>
                  </a:cubicBezTo>
                  <a:cubicBezTo>
                    <a:pt x="794533" y="169164"/>
                    <a:pt x="799146" y="118364"/>
                    <a:pt x="802848" y="67532"/>
                  </a:cubicBezTo>
                  <a:cubicBezTo>
                    <a:pt x="794784" y="75345"/>
                    <a:pt x="787316" y="83723"/>
                    <a:pt x="779692" y="91944"/>
                  </a:cubicBezTo>
                  <a:cubicBezTo>
                    <a:pt x="774546" y="96839"/>
                    <a:pt x="768521" y="102047"/>
                    <a:pt x="761085" y="102487"/>
                  </a:cubicBezTo>
                  <a:cubicBezTo>
                    <a:pt x="750102" y="102863"/>
                    <a:pt x="742948" y="90186"/>
                    <a:pt x="744078" y="80302"/>
                  </a:cubicBezTo>
                  <a:cubicBezTo>
                    <a:pt x="745302" y="73023"/>
                    <a:pt x="751577" y="67971"/>
                    <a:pt x="756127" y="62574"/>
                  </a:cubicBezTo>
                  <a:cubicBezTo>
                    <a:pt x="769400" y="49960"/>
                    <a:pt x="780037" y="35056"/>
                    <a:pt x="792337" y="21563"/>
                  </a:cubicBezTo>
                  <a:cubicBezTo>
                    <a:pt x="795286" y="18488"/>
                    <a:pt x="820922" y="-10003"/>
                    <a:pt x="820106" y="3709"/>
                  </a:cubicBezTo>
                  <a:cubicBezTo>
                    <a:pt x="807210" y="21375"/>
                    <a:pt x="792400" y="37692"/>
                    <a:pt x="779848" y="55671"/>
                  </a:cubicBezTo>
                  <a:cubicBezTo>
                    <a:pt x="772694" y="65084"/>
                    <a:pt x="763720" y="72489"/>
                    <a:pt x="757947" y="82342"/>
                  </a:cubicBezTo>
                  <a:cubicBezTo>
                    <a:pt x="758104" y="84507"/>
                    <a:pt x="759202" y="86578"/>
                    <a:pt x="760677" y="88116"/>
                  </a:cubicBezTo>
                  <a:cubicBezTo>
                    <a:pt x="769619" y="84099"/>
                    <a:pt x="774985" y="74937"/>
                    <a:pt x="781825" y="68316"/>
                  </a:cubicBezTo>
                  <a:cubicBezTo>
                    <a:pt x="786438" y="63484"/>
                    <a:pt x="791176" y="58777"/>
                    <a:pt x="795882" y="54039"/>
                  </a:cubicBezTo>
                  <a:cubicBezTo>
                    <a:pt x="799648" y="50776"/>
                    <a:pt x="802472" y="45818"/>
                    <a:pt x="807586" y="44689"/>
                  </a:cubicBezTo>
                  <a:cubicBezTo>
                    <a:pt x="824248" y="44187"/>
                    <a:pt x="815525" y="73337"/>
                    <a:pt x="815996" y="83440"/>
                  </a:cubicBezTo>
                  <a:cubicBezTo>
                    <a:pt x="814646" y="103585"/>
                    <a:pt x="812826" y="123729"/>
                    <a:pt x="811383" y="143874"/>
                  </a:cubicBezTo>
                  <a:cubicBezTo>
                    <a:pt x="807775" y="187646"/>
                    <a:pt x="804198" y="229410"/>
                    <a:pt x="803507" y="272805"/>
                  </a:cubicBezTo>
                  <a:cubicBezTo>
                    <a:pt x="803193" y="301986"/>
                    <a:pt x="800244" y="330979"/>
                    <a:pt x="799114" y="359784"/>
                  </a:cubicBezTo>
                  <a:cubicBezTo>
                    <a:pt x="796447" y="446795"/>
                    <a:pt x="788164" y="533146"/>
                    <a:pt x="784461" y="620000"/>
                  </a:cubicBezTo>
                  <a:cubicBezTo>
                    <a:pt x="785371" y="630323"/>
                    <a:pt x="775361" y="635500"/>
                    <a:pt x="766513" y="635657"/>
                  </a:cubicBezTo>
                  <a:cubicBezTo>
                    <a:pt x="743482" y="638387"/>
                    <a:pt x="720576" y="642341"/>
                    <a:pt x="697482" y="644851"/>
                  </a:cubicBezTo>
                  <a:cubicBezTo>
                    <a:pt x="592555" y="657245"/>
                    <a:pt x="487031" y="645321"/>
                    <a:pt x="381822" y="645196"/>
                  </a:cubicBezTo>
                  <a:cubicBezTo>
                    <a:pt x="311222" y="643972"/>
                    <a:pt x="240590" y="648553"/>
                    <a:pt x="170649" y="657025"/>
                  </a:cubicBezTo>
                  <a:cubicBezTo>
                    <a:pt x="144072" y="660728"/>
                    <a:pt x="119849" y="667474"/>
                    <a:pt x="93586" y="670988"/>
                  </a:cubicBezTo>
                  <a:cubicBezTo>
                    <a:pt x="88251" y="671616"/>
                    <a:pt x="83764" y="671930"/>
                    <a:pt x="79152" y="672212"/>
                  </a:cubicBezTo>
                  <a:cubicBezTo>
                    <a:pt x="74822" y="672934"/>
                    <a:pt x="69456" y="672338"/>
                    <a:pt x="67605" y="667788"/>
                  </a:cubicBezTo>
                  <a:cubicBezTo>
                    <a:pt x="61706" y="652601"/>
                    <a:pt x="101336" y="641242"/>
                    <a:pt x="109965" y="631547"/>
                  </a:cubicBezTo>
                  <a:cubicBezTo>
                    <a:pt x="95217" y="632865"/>
                    <a:pt x="81787" y="639422"/>
                    <a:pt x="69048" y="646545"/>
                  </a:cubicBezTo>
                  <a:cubicBezTo>
                    <a:pt x="48966" y="656523"/>
                    <a:pt x="29606" y="667380"/>
                    <a:pt x="14388" y="683696"/>
                  </a:cubicBezTo>
                  <a:lnTo>
                    <a:pt x="14388" y="683696"/>
                  </a:lnTo>
                  <a:cubicBezTo>
                    <a:pt x="15518" y="687619"/>
                    <a:pt x="19346" y="690035"/>
                    <a:pt x="22421" y="692419"/>
                  </a:cubicBezTo>
                  <a:cubicBezTo>
                    <a:pt x="31269" y="698130"/>
                    <a:pt x="41844" y="704249"/>
                    <a:pt x="50849" y="708767"/>
                  </a:cubicBezTo>
                  <a:cubicBezTo>
                    <a:pt x="67636" y="716486"/>
                    <a:pt x="83043" y="727625"/>
                    <a:pt x="101273" y="731830"/>
                  </a:cubicBezTo>
                  <a:cubicBezTo>
                    <a:pt x="95374" y="714855"/>
                    <a:pt x="74163" y="709709"/>
                    <a:pt x="66161" y="694271"/>
                  </a:cubicBezTo>
                  <a:cubicBezTo>
                    <a:pt x="62678" y="678362"/>
                    <a:pt x="91452" y="680872"/>
                    <a:pt x="101148" y="679743"/>
                  </a:cubicBezTo>
                  <a:cubicBezTo>
                    <a:pt x="121135" y="679555"/>
                    <a:pt x="141091" y="678080"/>
                    <a:pt x="161048" y="678174"/>
                  </a:cubicBezTo>
                  <a:cubicBezTo>
                    <a:pt x="190888" y="678425"/>
                    <a:pt x="220289" y="671961"/>
                    <a:pt x="250192" y="673342"/>
                  </a:cubicBezTo>
                  <a:cubicBezTo>
                    <a:pt x="320604" y="674032"/>
                    <a:pt x="391047" y="671083"/>
                    <a:pt x="461458" y="673216"/>
                  </a:cubicBezTo>
                  <a:cubicBezTo>
                    <a:pt x="508650" y="673624"/>
                    <a:pt x="555780" y="676448"/>
                    <a:pt x="602972" y="676323"/>
                  </a:cubicBezTo>
                  <a:cubicBezTo>
                    <a:pt x="639810" y="678205"/>
                    <a:pt x="675109" y="681406"/>
                    <a:pt x="711508" y="678080"/>
                  </a:cubicBezTo>
                  <a:cubicBezTo>
                    <a:pt x="728640" y="676699"/>
                    <a:pt x="745835" y="676385"/>
                    <a:pt x="763030" y="676072"/>
                  </a:cubicBezTo>
                  <a:cubicBezTo>
                    <a:pt x="777181" y="675350"/>
                    <a:pt x="787034" y="675695"/>
                    <a:pt x="787756" y="693141"/>
                  </a:cubicBezTo>
                  <a:cubicBezTo>
                    <a:pt x="789607" y="733242"/>
                    <a:pt x="783143" y="772401"/>
                    <a:pt x="781198" y="812126"/>
                  </a:cubicBezTo>
                  <a:cubicBezTo>
                    <a:pt x="774828" y="922858"/>
                    <a:pt x="764316" y="1033025"/>
                    <a:pt x="759861" y="1143663"/>
                  </a:cubicBezTo>
                  <a:cubicBezTo>
                    <a:pt x="757382" y="1237639"/>
                    <a:pt x="759641" y="1331710"/>
                    <a:pt x="759641" y="1425686"/>
                  </a:cubicBezTo>
                  <a:cubicBezTo>
                    <a:pt x="759641" y="1444544"/>
                    <a:pt x="759641" y="1463402"/>
                    <a:pt x="759641" y="1482260"/>
                  </a:cubicBezTo>
                  <a:cubicBezTo>
                    <a:pt x="759045" y="1489477"/>
                    <a:pt x="761336" y="1497980"/>
                    <a:pt x="756347" y="1503879"/>
                  </a:cubicBezTo>
                  <a:cubicBezTo>
                    <a:pt x="750259" y="1509559"/>
                    <a:pt x="742164" y="1503973"/>
                    <a:pt x="737394" y="1499141"/>
                  </a:cubicBezTo>
                  <a:cubicBezTo>
                    <a:pt x="726914" y="1488912"/>
                    <a:pt x="720293" y="1474353"/>
                    <a:pt x="706613" y="1467763"/>
                  </a:cubicBezTo>
                  <a:cubicBezTo>
                    <a:pt x="718034" y="1493148"/>
                    <a:pt x="742791" y="1510218"/>
                    <a:pt x="762622" y="1528636"/>
                  </a:cubicBezTo>
                  <a:cubicBezTo>
                    <a:pt x="767956" y="1532590"/>
                    <a:pt x="772506" y="1538614"/>
                    <a:pt x="779190" y="1540215"/>
                  </a:cubicBezTo>
                  <a:cubicBezTo>
                    <a:pt x="781762" y="1539054"/>
                    <a:pt x="783990" y="1536732"/>
                    <a:pt x="786061" y="1535100"/>
                  </a:cubicBezTo>
                  <a:cubicBezTo>
                    <a:pt x="802284" y="1520007"/>
                    <a:pt x="817345" y="1502938"/>
                    <a:pt x="826131" y="1482385"/>
                  </a:cubicBezTo>
                  <a:cubicBezTo>
                    <a:pt x="811571" y="1489194"/>
                    <a:pt x="802597" y="1503534"/>
                    <a:pt x="789513" y="1512069"/>
                  </a:cubicBezTo>
                  <a:cubicBezTo>
                    <a:pt x="774263" y="1515866"/>
                    <a:pt x="775675" y="1494717"/>
                    <a:pt x="776146" y="1484896"/>
                  </a:cubicBezTo>
                  <a:cubicBezTo>
                    <a:pt x="776805" y="1452232"/>
                    <a:pt x="777275" y="1419505"/>
                    <a:pt x="780445" y="1386966"/>
                  </a:cubicBezTo>
                  <a:cubicBezTo>
                    <a:pt x="784681" y="1357471"/>
                    <a:pt x="786469" y="1327944"/>
                    <a:pt x="788760" y="1298324"/>
                  </a:cubicBezTo>
                  <a:cubicBezTo>
                    <a:pt x="797012" y="1218718"/>
                    <a:pt x="794157" y="1139458"/>
                    <a:pt x="801405" y="1059884"/>
                  </a:cubicBezTo>
                  <a:cubicBezTo>
                    <a:pt x="811760" y="953074"/>
                    <a:pt x="824844" y="846170"/>
                    <a:pt x="826664" y="738921"/>
                  </a:cubicBezTo>
                  <a:cubicBezTo>
                    <a:pt x="827229" y="727939"/>
                    <a:pt x="827605" y="716957"/>
                    <a:pt x="827260" y="705975"/>
                  </a:cubicBezTo>
                  <a:cubicBezTo>
                    <a:pt x="826758" y="701362"/>
                    <a:pt x="827386" y="695871"/>
                    <a:pt x="831967" y="693486"/>
                  </a:cubicBezTo>
                  <a:cubicBezTo>
                    <a:pt x="837207" y="690976"/>
                    <a:pt x="843231" y="690505"/>
                    <a:pt x="848848" y="689156"/>
                  </a:cubicBezTo>
                  <a:cubicBezTo>
                    <a:pt x="861180" y="686552"/>
                    <a:pt x="873323" y="683069"/>
                    <a:pt x="885874" y="681626"/>
                  </a:cubicBezTo>
                  <a:cubicBezTo>
                    <a:pt x="911070" y="679147"/>
                    <a:pt x="938024" y="679994"/>
                    <a:pt x="962969" y="677797"/>
                  </a:cubicBezTo>
                  <a:cubicBezTo>
                    <a:pt x="1011165" y="674879"/>
                    <a:pt x="1059330" y="670643"/>
                    <a:pt x="1107620" y="670016"/>
                  </a:cubicBezTo>
                  <a:cubicBezTo>
                    <a:pt x="1166956" y="669294"/>
                    <a:pt x="1226354" y="667851"/>
                    <a:pt x="1285595" y="664148"/>
                  </a:cubicBezTo>
                  <a:cubicBezTo>
                    <a:pt x="1307089" y="663426"/>
                    <a:pt x="1328363" y="661952"/>
                    <a:pt x="1349543" y="660822"/>
                  </a:cubicBezTo>
                  <a:cubicBezTo>
                    <a:pt x="1358611" y="661042"/>
                    <a:pt x="1359427" y="674942"/>
                    <a:pt x="1349543" y="675287"/>
                  </a:cubicBezTo>
                  <a:cubicBezTo>
                    <a:pt x="1282238" y="679460"/>
                    <a:pt x="1215434" y="682222"/>
                    <a:pt x="1148098" y="684010"/>
                  </a:cubicBezTo>
                  <a:cubicBezTo>
                    <a:pt x="1093344" y="683916"/>
                    <a:pt x="1037428" y="687085"/>
                    <a:pt x="982988" y="690882"/>
                  </a:cubicBezTo>
                  <a:cubicBezTo>
                    <a:pt x="950794" y="693957"/>
                    <a:pt x="918413" y="693392"/>
                    <a:pt x="886219" y="696153"/>
                  </a:cubicBezTo>
                  <a:cubicBezTo>
                    <a:pt x="871189" y="698350"/>
                    <a:pt x="856567" y="702523"/>
                    <a:pt x="841694" y="705473"/>
                  </a:cubicBezTo>
                  <a:cubicBezTo>
                    <a:pt x="842478" y="724268"/>
                    <a:pt x="840659" y="743032"/>
                    <a:pt x="839937" y="761796"/>
                  </a:cubicBezTo>
                  <a:cubicBezTo>
                    <a:pt x="839811" y="778991"/>
                    <a:pt x="839686" y="796217"/>
                    <a:pt x="838713" y="813381"/>
                  </a:cubicBezTo>
                  <a:cubicBezTo>
                    <a:pt x="832814" y="907734"/>
                    <a:pt x="820106" y="1002024"/>
                    <a:pt x="813203" y="1096220"/>
                  </a:cubicBezTo>
                  <a:cubicBezTo>
                    <a:pt x="809061" y="1163462"/>
                    <a:pt x="810316" y="1231018"/>
                    <a:pt x="803256" y="1298104"/>
                  </a:cubicBezTo>
                  <a:cubicBezTo>
                    <a:pt x="800903" y="1328917"/>
                    <a:pt x="798895" y="1359730"/>
                    <a:pt x="794596" y="1390355"/>
                  </a:cubicBezTo>
                  <a:cubicBezTo>
                    <a:pt x="791333" y="1424337"/>
                    <a:pt x="791176" y="1458476"/>
                    <a:pt x="790391" y="1492583"/>
                  </a:cubicBezTo>
                  <a:cubicBezTo>
                    <a:pt x="800840" y="1482103"/>
                    <a:pt x="812324" y="1471341"/>
                    <a:pt x="826633" y="1466634"/>
                  </a:cubicBezTo>
                  <a:cubicBezTo>
                    <a:pt x="835607" y="1463433"/>
                    <a:pt x="846652" y="1467763"/>
                    <a:pt x="843043" y="1478840"/>
                  </a:cubicBezTo>
                  <a:cubicBezTo>
                    <a:pt x="835607" y="1500836"/>
                    <a:pt x="821738" y="1519882"/>
                    <a:pt x="805515" y="1536261"/>
                  </a:cubicBezTo>
                  <a:cubicBezTo>
                    <a:pt x="797608" y="1543603"/>
                    <a:pt x="789481" y="1555402"/>
                    <a:pt x="777432" y="1554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8349349" y="4145386"/>
              <a:ext cx="126670" cy="72150"/>
            </a:xfrm>
            <a:custGeom>
              <a:rect b="b" l="l" r="r" t="t"/>
              <a:pathLst>
                <a:path extrusionOk="0" h="144301" w="253340">
                  <a:moveTo>
                    <a:pt x="104143" y="141540"/>
                  </a:moveTo>
                  <a:cubicBezTo>
                    <a:pt x="81362" y="124502"/>
                    <a:pt x="149797" y="99808"/>
                    <a:pt x="159838" y="89673"/>
                  </a:cubicBezTo>
                  <a:cubicBezTo>
                    <a:pt x="136776" y="88637"/>
                    <a:pt x="113838" y="86253"/>
                    <a:pt x="90870" y="83994"/>
                  </a:cubicBezTo>
                  <a:cubicBezTo>
                    <a:pt x="83841" y="83554"/>
                    <a:pt x="76781" y="83617"/>
                    <a:pt x="69721" y="83366"/>
                  </a:cubicBezTo>
                  <a:cubicBezTo>
                    <a:pt x="67368" y="83240"/>
                    <a:pt x="64481" y="83272"/>
                    <a:pt x="62599" y="81640"/>
                  </a:cubicBezTo>
                  <a:cubicBezTo>
                    <a:pt x="52934" y="66924"/>
                    <a:pt x="105555" y="72949"/>
                    <a:pt x="112521" y="72980"/>
                  </a:cubicBezTo>
                  <a:cubicBezTo>
                    <a:pt x="130186" y="74329"/>
                    <a:pt x="146314" y="74925"/>
                    <a:pt x="163761" y="75396"/>
                  </a:cubicBezTo>
                  <a:cubicBezTo>
                    <a:pt x="165455" y="75553"/>
                    <a:pt x="167463" y="75490"/>
                    <a:pt x="169565" y="75427"/>
                  </a:cubicBezTo>
                  <a:cubicBezTo>
                    <a:pt x="176688" y="75208"/>
                    <a:pt x="184909" y="75020"/>
                    <a:pt x="185568" y="83366"/>
                  </a:cubicBezTo>
                  <a:cubicBezTo>
                    <a:pt x="184658" y="98082"/>
                    <a:pt x="133983" y="119796"/>
                    <a:pt x="121463" y="129240"/>
                  </a:cubicBezTo>
                  <a:cubicBezTo>
                    <a:pt x="151837" y="123122"/>
                    <a:pt x="181520" y="113144"/>
                    <a:pt x="209258" y="99306"/>
                  </a:cubicBezTo>
                  <a:cubicBezTo>
                    <a:pt x="219738" y="94976"/>
                    <a:pt x="229654" y="89422"/>
                    <a:pt x="238345" y="82111"/>
                  </a:cubicBezTo>
                  <a:cubicBezTo>
                    <a:pt x="231944" y="69968"/>
                    <a:pt x="219111" y="63347"/>
                    <a:pt x="208537" y="55314"/>
                  </a:cubicBezTo>
                  <a:cubicBezTo>
                    <a:pt x="192063" y="41665"/>
                    <a:pt x="175621" y="27953"/>
                    <a:pt x="157077" y="17379"/>
                  </a:cubicBezTo>
                  <a:cubicBezTo>
                    <a:pt x="162819" y="33350"/>
                    <a:pt x="179606" y="41320"/>
                    <a:pt x="188988" y="54561"/>
                  </a:cubicBezTo>
                  <a:cubicBezTo>
                    <a:pt x="193224" y="70187"/>
                    <a:pt x="170883" y="68462"/>
                    <a:pt x="161031" y="67991"/>
                  </a:cubicBezTo>
                  <a:cubicBezTo>
                    <a:pt x="147789" y="67614"/>
                    <a:pt x="134485" y="67363"/>
                    <a:pt x="121275" y="66265"/>
                  </a:cubicBezTo>
                  <a:cubicBezTo>
                    <a:pt x="102229" y="65261"/>
                    <a:pt x="83308" y="62029"/>
                    <a:pt x="64230" y="61558"/>
                  </a:cubicBezTo>
                  <a:cubicBezTo>
                    <a:pt x="45655" y="60805"/>
                    <a:pt x="27016" y="62186"/>
                    <a:pt x="8535" y="59550"/>
                  </a:cubicBezTo>
                  <a:cubicBezTo>
                    <a:pt x="5679" y="59111"/>
                    <a:pt x="2855" y="58640"/>
                    <a:pt x="0" y="58138"/>
                  </a:cubicBezTo>
                  <a:cubicBezTo>
                    <a:pt x="2667" y="58013"/>
                    <a:pt x="5334" y="57887"/>
                    <a:pt x="8001" y="57730"/>
                  </a:cubicBezTo>
                  <a:cubicBezTo>
                    <a:pt x="17791" y="57260"/>
                    <a:pt x="27581" y="56883"/>
                    <a:pt x="37371" y="56507"/>
                  </a:cubicBezTo>
                  <a:cubicBezTo>
                    <a:pt x="50706" y="56381"/>
                    <a:pt x="64011" y="55973"/>
                    <a:pt x="77346" y="55597"/>
                  </a:cubicBezTo>
                  <a:cubicBezTo>
                    <a:pt x="84626" y="55408"/>
                    <a:pt x="91874" y="55126"/>
                    <a:pt x="99154" y="54624"/>
                  </a:cubicBezTo>
                  <a:cubicBezTo>
                    <a:pt x="103139" y="54373"/>
                    <a:pt x="107124" y="54122"/>
                    <a:pt x="111140" y="53902"/>
                  </a:cubicBezTo>
                  <a:cubicBezTo>
                    <a:pt x="114372" y="53714"/>
                    <a:pt x="117604" y="53620"/>
                    <a:pt x="120804" y="53118"/>
                  </a:cubicBezTo>
                  <a:cubicBezTo>
                    <a:pt x="121557" y="53212"/>
                    <a:pt x="122311" y="52553"/>
                    <a:pt x="122624" y="51800"/>
                  </a:cubicBezTo>
                  <a:cubicBezTo>
                    <a:pt x="137937" y="52898"/>
                    <a:pt x="153249" y="53651"/>
                    <a:pt x="168561" y="53777"/>
                  </a:cubicBezTo>
                  <a:cubicBezTo>
                    <a:pt x="156136" y="42167"/>
                    <a:pt x="136336" y="24941"/>
                    <a:pt x="143083" y="6020"/>
                  </a:cubicBezTo>
                  <a:cubicBezTo>
                    <a:pt x="145154" y="1753"/>
                    <a:pt x="150048" y="-946"/>
                    <a:pt x="154724" y="309"/>
                  </a:cubicBezTo>
                  <a:cubicBezTo>
                    <a:pt x="178194" y="10381"/>
                    <a:pt x="197649" y="27984"/>
                    <a:pt x="217416" y="43861"/>
                  </a:cubicBezTo>
                  <a:cubicBezTo>
                    <a:pt x="230815" y="53683"/>
                    <a:pt x="247194" y="62876"/>
                    <a:pt x="252811" y="79507"/>
                  </a:cubicBezTo>
                  <a:cubicBezTo>
                    <a:pt x="254317" y="84339"/>
                    <a:pt x="252528" y="89516"/>
                    <a:pt x="248512" y="92497"/>
                  </a:cubicBezTo>
                  <a:cubicBezTo>
                    <a:pt x="237875" y="101691"/>
                    <a:pt x="225512" y="108280"/>
                    <a:pt x="212616" y="113708"/>
                  </a:cubicBezTo>
                  <a:cubicBezTo>
                    <a:pt x="192440" y="123906"/>
                    <a:pt x="171072" y="131437"/>
                    <a:pt x="149295" y="137430"/>
                  </a:cubicBezTo>
                  <a:cubicBezTo>
                    <a:pt x="139035" y="139658"/>
                    <a:pt x="127739" y="144302"/>
                    <a:pt x="116945" y="144302"/>
                  </a:cubicBezTo>
                  <a:cubicBezTo>
                    <a:pt x="112521" y="144270"/>
                    <a:pt x="108222" y="143517"/>
                    <a:pt x="104143" y="141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8112555" y="3844714"/>
              <a:ext cx="60312" cy="326807"/>
            </a:xfrm>
            <a:custGeom>
              <a:rect b="b" l="l" r="r" t="t"/>
              <a:pathLst>
                <a:path extrusionOk="0" h="653613" w="120624">
                  <a:moveTo>
                    <a:pt x="3204" y="643604"/>
                  </a:moveTo>
                  <a:cubicBezTo>
                    <a:pt x="4114" y="611034"/>
                    <a:pt x="7597" y="579154"/>
                    <a:pt x="8444" y="546835"/>
                  </a:cubicBezTo>
                  <a:cubicBezTo>
                    <a:pt x="10797" y="516430"/>
                    <a:pt x="16320" y="486182"/>
                    <a:pt x="18736" y="455776"/>
                  </a:cubicBezTo>
                  <a:cubicBezTo>
                    <a:pt x="23160" y="394904"/>
                    <a:pt x="21215" y="333780"/>
                    <a:pt x="24949" y="272876"/>
                  </a:cubicBezTo>
                  <a:cubicBezTo>
                    <a:pt x="25827" y="241718"/>
                    <a:pt x="26518" y="210528"/>
                    <a:pt x="26988" y="179339"/>
                  </a:cubicBezTo>
                  <a:cubicBezTo>
                    <a:pt x="27082" y="154707"/>
                    <a:pt x="27082" y="129950"/>
                    <a:pt x="30252" y="105475"/>
                  </a:cubicBezTo>
                  <a:cubicBezTo>
                    <a:pt x="30722" y="94650"/>
                    <a:pt x="31381" y="83762"/>
                    <a:pt x="31601" y="72937"/>
                  </a:cubicBezTo>
                  <a:cubicBezTo>
                    <a:pt x="31977" y="68167"/>
                    <a:pt x="31067" y="62990"/>
                    <a:pt x="33327" y="58597"/>
                  </a:cubicBezTo>
                  <a:cubicBezTo>
                    <a:pt x="44591" y="44006"/>
                    <a:pt x="68219" y="72592"/>
                    <a:pt x="77036" y="80091"/>
                  </a:cubicBezTo>
                  <a:cubicBezTo>
                    <a:pt x="85978" y="88343"/>
                    <a:pt x="95204" y="95905"/>
                    <a:pt x="105150" y="102934"/>
                  </a:cubicBezTo>
                  <a:cubicBezTo>
                    <a:pt x="93384" y="80656"/>
                    <a:pt x="76910" y="60637"/>
                    <a:pt x="61065" y="41057"/>
                  </a:cubicBezTo>
                  <a:cubicBezTo>
                    <a:pt x="52875" y="32208"/>
                    <a:pt x="45627" y="23046"/>
                    <a:pt x="36966" y="14856"/>
                  </a:cubicBezTo>
                  <a:cubicBezTo>
                    <a:pt x="26486" y="12503"/>
                    <a:pt x="18234" y="20693"/>
                    <a:pt x="9385" y="24646"/>
                  </a:cubicBezTo>
                  <a:cubicBezTo>
                    <a:pt x="6310" y="25964"/>
                    <a:pt x="2608" y="24709"/>
                    <a:pt x="945" y="21822"/>
                  </a:cubicBezTo>
                  <a:cubicBezTo>
                    <a:pt x="-2789" y="15139"/>
                    <a:pt x="5432" y="10746"/>
                    <a:pt x="10170" y="7765"/>
                  </a:cubicBezTo>
                  <a:cubicBezTo>
                    <a:pt x="18422" y="2588"/>
                    <a:pt x="28055" y="-1272"/>
                    <a:pt x="37939" y="391"/>
                  </a:cubicBezTo>
                  <a:cubicBezTo>
                    <a:pt x="45846" y="799"/>
                    <a:pt x="51557" y="9208"/>
                    <a:pt x="56327" y="14103"/>
                  </a:cubicBezTo>
                  <a:cubicBezTo>
                    <a:pt x="79107" y="39300"/>
                    <a:pt x="101103" y="66002"/>
                    <a:pt x="117827" y="95623"/>
                  </a:cubicBezTo>
                  <a:cubicBezTo>
                    <a:pt x="121530" y="104001"/>
                    <a:pt x="123349" y="118999"/>
                    <a:pt x="111520" y="121133"/>
                  </a:cubicBezTo>
                  <a:cubicBezTo>
                    <a:pt x="103644" y="121321"/>
                    <a:pt x="97400" y="114795"/>
                    <a:pt x="91156" y="110747"/>
                  </a:cubicBezTo>
                  <a:cubicBezTo>
                    <a:pt x="74839" y="99357"/>
                    <a:pt x="61880" y="84013"/>
                    <a:pt x="46066" y="72027"/>
                  </a:cubicBezTo>
                  <a:cubicBezTo>
                    <a:pt x="45595" y="89630"/>
                    <a:pt x="44874" y="108770"/>
                    <a:pt x="42520" y="125996"/>
                  </a:cubicBezTo>
                  <a:cubicBezTo>
                    <a:pt x="40983" y="156339"/>
                    <a:pt x="41893" y="186744"/>
                    <a:pt x="40638" y="217086"/>
                  </a:cubicBezTo>
                  <a:cubicBezTo>
                    <a:pt x="40387" y="248338"/>
                    <a:pt x="39163" y="279528"/>
                    <a:pt x="37406" y="310717"/>
                  </a:cubicBezTo>
                  <a:cubicBezTo>
                    <a:pt x="37343" y="348622"/>
                    <a:pt x="36496" y="386494"/>
                    <a:pt x="34864" y="424336"/>
                  </a:cubicBezTo>
                  <a:cubicBezTo>
                    <a:pt x="33829" y="463401"/>
                    <a:pt x="27992" y="502059"/>
                    <a:pt x="23317" y="540810"/>
                  </a:cubicBezTo>
                  <a:cubicBezTo>
                    <a:pt x="21905" y="572345"/>
                    <a:pt x="19803" y="603911"/>
                    <a:pt x="17857" y="635383"/>
                  </a:cubicBezTo>
                  <a:cubicBezTo>
                    <a:pt x="17042" y="637454"/>
                    <a:pt x="16445" y="639556"/>
                    <a:pt x="16132" y="641721"/>
                  </a:cubicBezTo>
                  <a:cubicBezTo>
                    <a:pt x="15912" y="642254"/>
                    <a:pt x="15692" y="642819"/>
                    <a:pt x="15504" y="643384"/>
                  </a:cubicBezTo>
                  <a:cubicBezTo>
                    <a:pt x="14312" y="646679"/>
                    <a:pt x="13935" y="650162"/>
                    <a:pt x="14280" y="653613"/>
                  </a:cubicBezTo>
                  <a:cubicBezTo>
                    <a:pt x="8507" y="653080"/>
                    <a:pt x="3016" y="650632"/>
                    <a:pt x="3204" y="643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8114991" y="4162066"/>
              <a:ext cx="322374" cy="17354"/>
            </a:xfrm>
            <a:custGeom>
              <a:rect b="b" l="l" r="r" t="t"/>
              <a:pathLst>
                <a:path extrusionOk="0" h="34708" w="644749">
                  <a:moveTo>
                    <a:pt x="24315" y="32874"/>
                  </a:moveTo>
                  <a:cubicBezTo>
                    <a:pt x="13113" y="31243"/>
                    <a:pt x="-3925" y="24967"/>
                    <a:pt x="813" y="10690"/>
                  </a:cubicBezTo>
                  <a:cubicBezTo>
                    <a:pt x="2131" y="6988"/>
                    <a:pt x="3386" y="2563"/>
                    <a:pt x="6712" y="147"/>
                  </a:cubicBezTo>
                  <a:cubicBezTo>
                    <a:pt x="14902" y="-1610"/>
                    <a:pt x="7873" y="12887"/>
                    <a:pt x="13270" y="15428"/>
                  </a:cubicBezTo>
                  <a:cubicBezTo>
                    <a:pt x="28300" y="22363"/>
                    <a:pt x="45401" y="20511"/>
                    <a:pt x="61498" y="19978"/>
                  </a:cubicBezTo>
                  <a:cubicBezTo>
                    <a:pt x="75649" y="19758"/>
                    <a:pt x="89800" y="18346"/>
                    <a:pt x="103858" y="16872"/>
                  </a:cubicBezTo>
                  <a:cubicBezTo>
                    <a:pt x="136679" y="15522"/>
                    <a:pt x="169468" y="15711"/>
                    <a:pt x="202321" y="15899"/>
                  </a:cubicBezTo>
                  <a:cubicBezTo>
                    <a:pt x="222936" y="15585"/>
                    <a:pt x="243520" y="15177"/>
                    <a:pt x="264135" y="15679"/>
                  </a:cubicBezTo>
                  <a:cubicBezTo>
                    <a:pt x="282146" y="17468"/>
                    <a:pt x="300188" y="17499"/>
                    <a:pt x="318230" y="17907"/>
                  </a:cubicBezTo>
                  <a:cubicBezTo>
                    <a:pt x="340917" y="19947"/>
                    <a:pt x="363634" y="14926"/>
                    <a:pt x="386351" y="17279"/>
                  </a:cubicBezTo>
                  <a:cubicBezTo>
                    <a:pt x="425134" y="17844"/>
                    <a:pt x="463855" y="14299"/>
                    <a:pt x="502637" y="14769"/>
                  </a:cubicBezTo>
                  <a:cubicBezTo>
                    <a:pt x="517950" y="13797"/>
                    <a:pt x="533199" y="14644"/>
                    <a:pt x="548480" y="15491"/>
                  </a:cubicBezTo>
                  <a:cubicBezTo>
                    <a:pt x="563134" y="15303"/>
                    <a:pt x="577819" y="15209"/>
                    <a:pt x="592378" y="17217"/>
                  </a:cubicBezTo>
                  <a:cubicBezTo>
                    <a:pt x="606153" y="18315"/>
                    <a:pt x="619865" y="17656"/>
                    <a:pt x="633577" y="18378"/>
                  </a:cubicBezTo>
                  <a:cubicBezTo>
                    <a:pt x="635428" y="18409"/>
                    <a:pt x="636338" y="18629"/>
                    <a:pt x="637781" y="18221"/>
                  </a:cubicBezTo>
                  <a:cubicBezTo>
                    <a:pt x="640323" y="15993"/>
                    <a:pt x="644873" y="18033"/>
                    <a:pt x="644747" y="21516"/>
                  </a:cubicBezTo>
                  <a:cubicBezTo>
                    <a:pt x="644653" y="27007"/>
                    <a:pt x="638221" y="28136"/>
                    <a:pt x="633859" y="27603"/>
                  </a:cubicBezTo>
                  <a:cubicBezTo>
                    <a:pt x="626893" y="27634"/>
                    <a:pt x="619896" y="27540"/>
                    <a:pt x="612930" y="27477"/>
                  </a:cubicBezTo>
                  <a:cubicBezTo>
                    <a:pt x="592315" y="27101"/>
                    <a:pt x="571700" y="27634"/>
                    <a:pt x="551242" y="29736"/>
                  </a:cubicBezTo>
                  <a:cubicBezTo>
                    <a:pt x="499751" y="27666"/>
                    <a:pt x="448291" y="30741"/>
                    <a:pt x="396800" y="31996"/>
                  </a:cubicBezTo>
                  <a:cubicBezTo>
                    <a:pt x="374208" y="30646"/>
                    <a:pt x="353217" y="31682"/>
                    <a:pt x="330907" y="33063"/>
                  </a:cubicBezTo>
                  <a:cubicBezTo>
                    <a:pt x="317069" y="32278"/>
                    <a:pt x="303232" y="32027"/>
                    <a:pt x="289332" y="31933"/>
                  </a:cubicBezTo>
                  <a:cubicBezTo>
                    <a:pt x="274302" y="31243"/>
                    <a:pt x="259397" y="29423"/>
                    <a:pt x="244336" y="29987"/>
                  </a:cubicBezTo>
                  <a:cubicBezTo>
                    <a:pt x="198524" y="30584"/>
                    <a:pt x="152775" y="29768"/>
                    <a:pt x="106964" y="31117"/>
                  </a:cubicBezTo>
                  <a:cubicBezTo>
                    <a:pt x="79508" y="33063"/>
                    <a:pt x="51708" y="37047"/>
                    <a:pt x="24315" y="32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8379418" y="4186234"/>
              <a:ext cx="18612" cy="3376"/>
            </a:xfrm>
            <a:custGeom>
              <a:rect b="b" l="l" r="r" t="t"/>
              <a:pathLst>
                <a:path extrusionOk="0" h="6752" w="37223">
                  <a:moveTo>
                    <a:pt x="46" y="5843"/>
                  </a:moveTo>
                  <a:cubicBezTo>
                    <a:pt x="-142" y="5184"/>
                    <a:pt x="266" y="4556"/>
                    <a:pt x="893" y="4368"/>
                  </a:cubicBezTo>
                  <a:cubicBezTo>
                    <a:pt x="1207" y="4274"/>
                    <a:pt x="1552" y="4180"/>
                    <a:pt x="1866" y="4117"/>
                  </a:cubicBezTo>
                  <a:cubicBezTo>
                    <a:pt x="-17" y="1387"/>
                    <a:pt x="5192" y="1764"/>
                    <a:pt x="6761" y="1481"/>
                  </a:cubicBezTo>
                  <a:cubicBezTo>
                    <a:pt x="15861" y="728"/>
                    <a:pt x="24992" y="101"/>
                    <a:pt x="34122" y="7"/>
                  </a:cubicBezTo>
                  <a:cubicBezTo>
                    <a:pt x="35252" y="-87"/>
                    <a:pt x="38359" y="822"/>
                    <a:pt x="36790" y="2266"/>
                  </a:cubicBezTo>
                  <a:cubicBezTo>
                    <a:pt x="34562" y="3207"/>
                    <a:pt x="31863" y="2580"/>
                    <a:pt x="29447" y="2831"/>
                  </a:cubicBezTo>
                  <a:cubicBezTo>
                    <a:pt x="29384" y="3270"/>
                    <a:pt x="29008" y="3584"/>
                    <a:pt x="28569" y="3615"/>
                  </a:cubicBezTo>
                  <a:cubicBezTo>
                    <a:pt x="22230" y="4023"/>
                    <a:pt x="16143" y="4243"/>
                    <a:pt x="9899" y="5090"/>
                  </a:cubicBezTo>
                  <a:cubicBezTo>
                    <a:pt x="6918" y="5435"/>
                    <a:pt x="4063" y="6063"/>
                    <a:pt x="1207" y="6753"/>
                  </a:cubicBezTo>
                  <a:cubicBezTo>
                    <a:pt x="674" y="6722"/>
                    <a:pt x="203" y="6376"/>
                    <a:pt x="46" y="5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7714688" y="3851845"/>
              <a:ext cx="753835" cy="770072"/>
            </a:xfrm>
            <a:custGeom>
              <a:rect b="b" l="l" r="r" t="t"/>
              <a:pathLst>
                <a:path extrusionOk="0" h="1540145" w="1507669">
                  <a:moveTo>
                    <a:pt x="1507670" y="669131"/>
                  </a:moveTo>
                  <a:cubicBezTo>
                    <a:pt x="1498978" y="676442"/>
                    <a:pt x="1489063" y="682027"/>
                    <a:pt x="1478583" y="686326"/>
                  </a:cubicBezTo>
                  <a:cubicBezTo>
                    <a:pt x="1450845" y="700164"/>
                    <a:pt x="1421161" y="710142"/>
                    <a:pt x="1390788" y="716260"/>
                  </a:cubicBezTo>
                  <a:cubicBezTo>
                    <a:pt x="1403307" y="706816"/>
                    <a:pt x="1453982" y="685102"/>
                    <a:pt x="1454892" y="670386"/>
                  </a:cubicBezTo>
                  <a:cubicBezTo>
                    <a:pt x="1454202" y="662040"/>
                    <a:pt x="1446013" y="662228"/>
                    <a:pt x="1438890" y="662448"/>
                  </a:cubicBezTo>
                  <a:cubicBezTo>
                    <a:pt x="1436787" y="662510"/>
                    <a:pt x="1434779" y="662573"/>
                    <a:pt x="1433085" y="662416"/>
                  </a:cubicBezTo>
                  <a:cubicBezTo>
                    <a:pt x="1415639" y="661945"/>
                    <a:pt x="1399511" y="661381"/>
                    <a:pt x="1381845" y="660000"/>
                  </a:cubicBezTo>
                  <a:cubicBezTo>
                    <a:pt x="1376762" y="660000"/>
                    <a:pt x="1347267" y="656768"/>
                    <a:pt x="1335563" y="660785"/>
                  </a:cubicBezTo>
                  <a:cubicBezTo>
                    <a:pt x="1335437" y="660785"/>
                    <a:pt x="1335343" y="660753"/>
                    <a:pt x="1335218" y="660753"/>
                  </a:cubicBezTo>
                  <a:cubicBezTo>
                    <a:pt x="1314038" y="661883"/>
                    <a:pt x="1292764" y="663358"/>
                    <a:pt x="1271270" y="664079"/>
                  </a:cubicBezTo>
                  <a:cubicBezTo>
                    <a:pt x="1212029" y="667782"/>
                    <a:pt x="1152630" y="669225"/>
                    <a:pt x="1093295" y="669947"/>
                  </a:cubicBezTo>
                  <a:cubicBezTo>
                    <a:pt x="1045005" y="670574"/>
                    <a:pt x="996840" y="674810"/>
                    <a:pt x="948644" y="677728"/>
                  </a:cubicBezTo>
                  <a:cubicBezTo>
                    <a:pt x="923698" y="679956"/>
                    <a:pt x="896745" y="679078"/>
                    <a:pt x="871549" y="681557"/>
                  </a:cubicBezTo>
                  <a:cubicBezTo>
                    <a:pt x="858997" y="683031"/>
                    <a:pt x="846854" y="686514"/>
                    <a:pt x="834523" y="689087"/>
                  </a:cubicBezTo>
                  <a:cubicBezTo>
                    <a:pt x="828906" y="690436"/>
                    <a:pt x="822882" y="690939"/>
                    <a:pt x="817642" y="693417"/>
                  </a:cubicBezTo>
                  <a:cubicBezTo>
                    <a:pt x="813060" y="695802"/>
                    <a:pt x="812433" y="701262"/>
                    <a:pt x="812935" y="705906"/>
                  </a:cubicBezTo>
                  <a:cubicBezTo>
                    <a:pt x="813249" y="716919"/>
                    <a:pt x="812904" y="727870"/>
                    <a:pt x="812339" y="738852"/>
                  </a:cubicBezTo>
                  <a:cubicBezTo>
                    <a:pt x="810550" y="846133"/>
                    <a:pt x="797466" y="953037"/>
                    <a:pt x="787080" y="1059815"/>
                  </a:cubicBezTo>
                  <a:cubicBezTo>
                    <a:pt x="779831" y="1139389"/>
                    <a:pt x="782687" y="1218649"/>
                    <a:pt x="774434" y="1298255"/>
                  </a:cubicBezTo>
                  <a:cubicBezTo>
                    <a:pt x="772112" y="1327875"/>
                    <a:pt x="770324" y="1357402"/>
                    <a:pt x="766119" y="1386897"/>
                  </a:cubicBezTo>
                  <a:cubicBezTo>
                    <a:pt x="762950" y="1419436"/>
                    <a:pt x="762448" y="1452163"/>
                    <a:pt x="761821" y="1484827"/>
                  </a:cubicBezTo>
                  <a:cubicBezTo>
                    <a:pt x="761350" y="1494617"/>
                    <a:pt x="759938" y="1515797"/>
                    <a:pt x="775187" y="1512000"/>
                  </a:cubicBezTo>
                  <a:cubicBezTo>
                    <a:pt x="788272" y="1503496"/>
                    <a:pt x="797277" y="1489157"/>
                    <a:pt x="811805" y="1482317"/>
                  </a:cubicBezTo>
                  <a:cubicBezTo>
                    <a:pt x="803020" y="1502900"/>
                    <a:pt x="787927" y="1519938"/>
                    <a:pt x="771736" y="1535031"/>
                  </a:cubicBezTo>
                  <a:cubicBezTo>
                    <a:pt x="769665" y="1536663"/>
                    <a:pt x="767437" y="1538985"/>
                    <a:pt x="764864" y="1540146"/>
                  </a:cubicBezTo>
                  <a:cubicBezTo>
                    <a:pt x="758181" y="1538577"/>
                    <a:pt x="753631" y="1532552"/>
                    <a:pt x="748297" y="1528567"/>
                  </a:cubicBezTo>
                  <a:cubicBezTo>
                    <a:pt x="728435" y="1510149"/>
                    <a:pt x="703678" y="1493079"/>
                    <a:pt x="692287" y="1467694"/>
                  </a:cubicBezTo>
                  <a:cubicBezTo>
                    <a:pt x="705968" y="1474315"/>
                    <a:pt x="712589" y="1488874"/>
                    <a:pt x="723069" y="1499072"/>
                  </a:cubicBezTo>
                  <a:cubicBezTo>
                    <a:pt x="727838" y="1503904"/>
                    <a:pt x="735934" y="1509490"/>
                    <a:pt x="742021" y="1503810"/>
                  </a:cubicBezTo>
                  <a:cubicBezTo>
                    <a:pt x="747010" y="1497911"/>
                    <a:pt x="744720" y="1489408"/>
                    <a:pt x="745316" y="1482191"/>
                  </a:cubicBezTo>
                  <a:cubicBezTo>
                    <a:pt x="745316" y="1463333"/>
                    <a:pt x="745316" y="1444475"/>
                    <a:pt x="745316" y="1425617"/>
                  </a:cubicBezTo>
                  <a:cubicBezTo>
                    <a:pt x="745316" y="1331641"/>
                    <a:pt x="743057" y="1237570"/>
                    <a:pt x="745535" y="1143594"/>
                  </a:cubicBezTo>
                  <a:cubicBezTo>
                    <a:pt x="750022" y="1032924"/>
                    <a:pt x="760503" y="922789"/>
                    <a:pt x="766872" y="812057"/>
                  </a:cubicBezTo>
                  <a:cubicBezTo>
                    <a:pt x="768818" y="772332"/>
                    <a:pt x="775250" y="733204"/>
                    <a:pt x="773399" y="693072"/>
                  </a:cubicBezTo>
                  <a:cubicBezTo>
                    <a:pt x="772677" y="675626"/>
                    <a:pt x="762825" y="675281"/>
                    <a:pt x="748673" y="676003"/>
                  </a:cubicBezTo>
                  <a:cubicBezTo>
                    <a:pt x="731478" y="676348"/>
                    <a:pt x="714283" y="676630"/>
                    <a:pt x="697151" y="678011"/>
                  </a:cubicBezTo>
                  <a:cubicBezTo>
                    <a:pt x="660753" y="681337"/>
                    <a:pt x="625421" y="678168"/>
                    <a:pt x="588615" y="676254"/>
                  </a:cubicBezTo>
                  <a:cubicBezTo>
                    <a:pt x="541423" y="676379"/>
                    <a:pt x="494294" y="673555"/>
                    <a:pt x="447102" y="673147"/>
                  </a:cubicBezTo>
                  <a:cubicBezTo>
                    <a:pt x="376690" y="671014"/>
                    <a:pt x="306247" y="673995"/>
                    <a:pt x="235835" y="673273"/>
                  </a:cubicBezTo>
                  <a:cubicBezTo>
                    <a:pt x="205901" y="671892"/>
                    <a:pt x="176500" y="678356"/>
                    <a:pt x="146691" y="678105"/>
                  </a:cubicBezTo>
                  <a:cubicBezTo>
                    <a:pt x="126703" y="678011"/>
                    <a:pt x="106747" y="679486"/>
                    <a:pt x="86791" y="679674"/>
                  </a:cubicBezTo>
                  <a:cubicBezTo>
                    <a:pt x="77095" y="680804"/>
                    <a:pt x="48322" y="678293"/>
                    <a:pt x="51805" y="694202"/>
                  </a:cubicBezTo>
                  <a:cubicBezTo>
                    <a:pt x="59806" y="709640"/>
                    <a:pt x="81017" y="714786"/>
                    <a:pt x="86916" y="731761"/>
                  </a:cubicBezTo>
                  <a:cubicBezTo>
                    <a:pt x="68717" y="727556"/>
                    <a:pt x="53279" y="716417"/>
                    <a:pt x="36492" y="708698"/>
                  </a:cubicBezTo>
                  <a:cubicBezTo>
                    <a:pt x="27518" y="704149"/>
                    <a:pt x="16913" y="698061"/>
                    <a:pt x="8064" y="692351"/>
                  </a:cubicBezTo>
                  <a:cubicBezTo>
                    <a:pt x="4989" y="689966"/>
                    <a:pt x="1161" y="687550"/>
                    <a:pt x="0" y="683628"/>
                  </a:cubicBezTo>
                  <a:cubicBezTo>
                    <a:pt x="15250" y="667280"/>
                    <a:pt x="34578" y="656454"/>
                    <a:pt x="54660" y="646445"/>
                  </a:cubicBezTo>
                  <a:cubicBezTo>
                    <a:pt x="67399" y="639322"/>
                    <a:pt x="80829" y="632764"/>
                    <a:pt x="95577" y="631446"/>
                  </a:cubicBezTo>
                  <a:cubicBezTo>
                    <a:pt x="86948" y="641111"/>
                    <a:pt x="47318" y="652469"/>
                    <a:pt x="53217" y="667656"/>
                  </a:cubicBezTo>
                  <a:cubicBezTo>
                    <a:pt x="55068" y="672206"/>
                    <a:pt x="60434" y="672834"/>
                    <a:pt x="64764" y="672081"/>
                  </a:cubicBezTo>
                  <a:cubicBezTo>
                    <a:pt x="69345" y="671798"/>
                    <a:pt x="73832" y="671484"/>
                    <a:pt x="79197" y="670857"/>
                  </a:cubicBezTo>
                  <a:cubicBezTo>
                    <a:pt x="105461" y="667342"/>
                    <a:pt x="129684" y="660596"/>
                    <a:pt x="156261" y="656894"/>
                  </a:cubicBezTo>
                  <a:cubicBezTo>
                    <a:pt x="226202" y="648422"/>
                    <a:pt x="296802" y="643841"/>
                    <a:pt x="367434" y="645064"/>
                  </a:cubicBezTo>
                  <a:cubicBezTo>
                    <a:pt x="472643" y="645190"/>
                    <a:pt x="578198" y="657113"/>
                    <a:pt x="683094" y="644719"/>
                  </a:cubicBezTo>
                  <a:cubicBezTo>
                    <a:pt x="706188" y="642209"/>
                    <a:pt x="729094" y="638255"/>
                    <a:pt x="752125" y="635525"/>
                  </a:cubicBezTo>
                  <a:cubicBezTo>
                    <a:pt x="760973" y="635369"/>
                    <a:pt x="770983" y="630223"/>
                    <a:pt x="770073" y="619868"/>
                  </a:cubicBezTo>
                  <a:cubicBezTo>
                    <a:pt x="773775" y="533014"/>
                    <a:pt x="782091" y="446694"/>
                    <a:pt x="784726" y="359652"/>
                  </a:cubicBezTo>
                  <a:cubicBezTo>
                    <a:pt x="785856" y="330848"/>
                    <a:pt x="788837" y="301886"/>
                    <a:pt x="789119" y="272673"/>
                  </a:cubicBezTo>
                  <a:cubicBezTo>
                    <a:pt x="789809" y="229246"/>
                    <a:pt x="793387" y="187514"/>
                    <a:pt x="796995" y="143742"/>
                  </a:cubicBezTo>
                  <a:cubicBezTo>
                    <a:pt x="798470" y="123598"/>
                    <a:pt x="800258" y="103453"/>
                    <a:pt x="801608" y="83309"/>
                  </a:cubicBezTo>
                  <a:cubicBezTo>
                    <a:pt x="801137" y="73236"/>
                    <a:pt x="809828" y="44055"/>
                    <a:pt x="793198" y="44557"/>
                  </a:cubicBezTo>
                  <a:cubicBezTo>
                    <a:pt x="788084" y="45687"/>
                    <a:pt x="785260" y="50644"/>
                    <a:pt x="781494" y="53908"/>
                  </a:cubicBezTo>
                  <a:cubicBezTo>
                    <a:pt x="776788" y="58646"/>
                    <a:pt x="772050" y="63352"/>
                    <a:pt x="767437" y="68184"/>
                  </a:cubicBezTo>
                  <a:cubicBezTo>
                    <a:pt x="760565" y="74837"/>
                    <a:pt x="755231" y="83967"/>
                    <a:pt x="746289" y="87984"/>
                  </a:cubicBezTo>
                  <a:cubicBezTo>
                    <a:pt x="744782" y="86446"/>
                    <a:pt x="743716" y="84375"/>
                    <a:pt x="743559" y="82210"/>
                  </a:cubicBezTo>
                  <a:cubicBezTo>
                    <a:pt x="749332" y="72389"/>
                    <a:pt x="758306" y="64953"/>
                    <a:pt x="765460" y="55539"/>
                  </a:cubicBezTo>
                  <a:cubicBezTo>
                    <a:pt x="776380" y="39882"/>
                    <a:pt x="789025" y="25511"/>
                    <a:pt x="800603" y="10418"/>
                  </a:cubicBezTo>
                  <a:cubicBezTo>
                    <a:pt x="802078" y="10889"/>
                    <a:pt x="803710" y="10857"/>
                    <a:pt x="805153" y="10198"/>
                  </a:cubicBezTo>
                  <a:cubicBezTo>
                    <a:pt x="814033" y="6245"/>
                    <a:pt x="822285" y="-1913"/>
                    <a:pt x="832734" y="409"/>
                  </a:cubicBezTo>
                  <a:cubicBezTo>
                    <a:pt x="841395" y="8598"/>
                    <a:pt x="848643" y="17760"/>
                    <a:pt x="856832" y="26609"/>
                  </a:cubicBezTo>
                  <a:cubicBezTo>
                    <a:pt x="872647" y="46220"/>
                    <a:pt x="889120" y="66208"/>
                    <a:pt x="900918" y="88486"/>
                  </a:cubicBezTo>
                  <a:cubicBezTo>
                    <a:pt x="891003" y="81489"/>
                    <a:pt x="881746" y="73927"/>
                    <a:pt x="872804" y="65643"/>
                  </a:cubicBezTo>
                  <a:cubicBezTo>
                    <a:pt x="863955" y="58144"/>
                    <a:pt x="840328" y="29558"/>
                    <a:pt x="829094" y="44149"/>
                  </a:cubicBezTo>
                  <a:cubicBezTo>
                    <a:pt x="826835" y="48542"/>
                    <a:pt x="827745" y="53719"/>
                    <a:pt x="827369" y="58489"/>
                  </a:cubicBezTo>
                  <a:cubicBezTo>
                    <a:pt x="827180" y="69345"/>
                    <a:pt x="826490" y="80202"/>
                    <a:pt x="826019" y="91027"/>
                  </a:cubicBezTo>
                  <a:cubicBezTo>
                    <a:pt x="822850" y="115502"/>
                    <a:pt x="822850" y="140259"/>
                    <a:pt x="822756" y="164891"/>
                  </a:cubicBezTo>
                  <a:cubicBezTo>
                    <a:pt x="822285" y="196080"/>
                    <a:pt x="821595" y="227238"/>
                    <a:pt x="820717" y="258428"/>
                  </a:cubicBezTo>
                  <a:cubicBezTo>
                    <a:pt x="817014" y="319301"/>
                    <a:pt x="818959" y="380424"/>
                    <a:pt x="814504" y="441329"/>
                  </a:cubicBezTo>
                  <a:cubicBezTo>
                    <a:pt x="812088" y="471734"/>
                    <a:pt x="806565" y="501950"/>
                    <a:pt x="804212" y="532387"/>
                  </a:cubicBezTo>
                  <a:cubicBezTo>
                    <a:pt x="803365" y="564706"/>
                    <a:pt x="799882" y="596586"/>
                    <a:pt x="798972" y="629156"/>
                  </a:cubicBezTo>
                  <a:cubicBezTo>
                    <a:pt x="798909" y="631635"/>
                    <a:pt x="799537" y="633549"/>
                    <a:pt x="800666" y="634992"/>
                  </a:cubicBezTo>
                  <a:cubicBezTo>
                    <a:pt x="800070" y="646445"/>
                    <a:pt x="814849" y="651654"/>
                    <a:pt x="824953" y="653128"/>
                  </a:cubicBezTo>
                  <a:cubicBezTo>
                    <a:pt x="852345" y="657333"/>
                    <a:pt x="880177" y="653317"/>
                    <a:pt x="907664" y="651308"/>
                  </a:cubicBezTo>
                  <a:cubicBezTo>
                    <a:pt x="953445" y="649959"/>
                    <a:pt x="999193" y="650775"/>
                    <a:pt x="1045036" y="650179"/>
                  </a:cubicBezTo>
                  <a:cubicBezTo>
                    <a:pt x="1060098" y="649614"/>
                    <a:pt x="1075033" y="651434"/>
                    <a:pt x="1090032" y="652124"/>
                  </a:cubicBezTo>
                  <a:cubicBezTo>
                    <a:pt x="1103901" y="652250"/>
                    <a:pt x="1117738" y="652501"/>
                    <a:pt x="1131607" y="653285"/>
                  </a:cubicBezTo>
                  <a:cubicBezTo>
                    <a:pt x="1153917" y="651905"/>
                    <a:pt x="1174940" y="650869"/>
                    <a:pt x="1197501" y="652218"/>
                  </a:cubicBezTo>
                  <a:cubicBezTo>
                    <a:pt x="1248992" y="650963"/>
                    <a:pt x="1300451" y="647888"/>
                    <a:pt x="1351942" y="649959"/>
                  </a:cubicBezTo>
                  <a:cubicBezTo>
                    <a:pt x="1352601" y="649896"/>
                    <a:pt x="1353260" y="649834"/>
                    <a:pt x="1353919" y="649771"/>
                  </a:cubicBezTo>
                  <a:cubicBezTo>
                    <a:pt x="1366156" y="650932"/>
                    <a:pt x="1378362" y="652501"/>
                    <a:pt x="1390631" y="653128"/>
                  </a:cubicBezTo>
                  <a:cubicBezTo>
                    <a:pt x="1403872" y="654227"/>
                    <a:pt x="1417145" y="654478"/>
                    <a:pt x="1430386" y="654854"/>
                  </a:cubicBezTo>
                  <a:cubicBezTo>
                    <a:pt x="1440239" y="655293"/>
                    <a:pt x="1462580" y="657019"/>
                    <a:pt x="1458344" y="641424"/>
                  </a:cubicBezTo>
                  <a:cubicBezTo>
                    <a:pt x="1448962" y="628183"/>
                    <a:pt x="1432175" y="620213"/>
                    <a:pt x="1426433" y="604242"/>
                  </a:cubicBezTo>
                  <a:cubicBezTo>
                    <a:pt x="1444977" y="614816"/>
                    <a:pt x="1461419" y="628528"/>
                    <a:pt x="1477892" y="642178"/>
                  </a:cubicBezTo>
                  <a:cubicBezTo>
                    <a:pt x="1488435" y="650367"/>
                    <a:pt x="1501269" y="656988"/>
                    <a:pt x="1507670" y="669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7819494" y="3895900"/>
              <a:ext cx="483561" cy="642549"/>
            </a:xfrm>
            <a:custGeom>
              <a:rect b="b" l="l" r="r" t="t"/>
              <a:pathLst>
                <a:path extrusionOk="0" h="1285097" w="967122">
                  <a:moveTo>
                    <a:pt x="3474" y="1284070"/>
                  </a:moveTo>
                  <a:cubicBezTo>
                    <a:pt x="-6504" y="1277386"/>
                    <a:pt x="7835" y="1265714"/>
                    <a:pt x="11318" y="1258936"/>
                  </a:cubicBezTo>
                  <a:cubicBezTo>
                    <a:pt x="22551" y="1243185"/>
                    <a:pt x="33220" y="1227025"/>
                    <a:pt x="44735" y="1211462"/>
                  </a:cubicBezTo>
                  <a:cubicBezTo>
                    <a:pt x="77996" y="1168694"/>
                    <a:pt x="109060" y="1124326"/>
                    <a:pt x="141473" y="1080899"/>
                  </a:cubicBezTo>
                  <a:cubicBezTo>
                    <a:pt x="189199" y="1015790"/>
                    <a:pt x="236704" y="950462"/>
                    <a:pt x="283771" y="884882"/>
                  </a:cubicBezTo>
                  <a:cubicBezTo>
                    <a:pt x="300244" y="863514"/>
                    <a:pt x="316530" y="842052"/>
                    <a:pt x="331810" y="819836"/>
                  </a:cubicBezTo>
                  <a:cubicBezTo>
                    <a:pt x="356662" y="788019"/>
                    <a:pt x="380226" y="755167"/>
                    <a:pt x="405925" y="724009"/>
                  </a:cubicBezTo>
                  <a:cubicBezTo>
                    <a:pt x="461369" y="654476"/>
                    <a:pt x="516845" y="584880"/>
                    <a:pt x="569842" y="513464"/>
                  </a:cubicBezTo>
                  <a:cubicBezTo>
                    <a:pt x="607684" y="465644"/>
                    <a:pt x="645902" y="418044"/>
                    <a:pt x="681359" y="368405"/>
                  </a:cubicBezTo>
                  <a:cubicBezTo>
                    <a:pt x="715874" y="324790"/>
                    <a:pt x="747879" y="279355"/>
                    <a:pt x="780889" y="234610"/>
                  </a:cubicBezTo>
                  <a:cubicBezTo>
                    <a:pt x="805301" y="202103"/>
                    <a:pt x="830748" y="170380"/>
                    <a:pt x="855160" y="137872"/>
                  </a:cubicBezTo>
                  <a:cubicBezTo>
                    <a:pt x="871822" y="117006"/>
                    <a:pt x="889895" y="97301"/>
                    <a:pt x="905333" y="75493"/>
                  </a:cubicBezTo>
                  <a:cubicBezTo>
                    <a:pt x="922654" y="52901"/>
                    <a:pt x="936334" y="27423"/>
                    <a:pt x="956291" y="6933"/>
                  </a:cubicBezTo>
                  <a:cubicBezTo>
                    <a:pt x="958989" y="4391"/>
                    <a:pt x="961719" y="1944"/>
                    <a:pt x="965014" y="124"/>
                  </a:cubicBezTo>
                  <a:cubicBezTo>
                    <a:pt x="965735" y="-221"/>
                    <a:pt x="966677" y="187"/>
                    <a:pt x="966990" y="940"/>
                  </a:cubicBezTo>
                  <a:cubicBezTo>
                    <a:pt x="967492" y="2038"/>
                    <a:pt x="966457" y="2854"/>
                    <a:pt x="965673" y="3262"/>
                  </a:cubicBezTo>
                  <a:cubicBezTo>
                    <a:pt x="948760" y="18323"/>
                    <a:pt x="939755" y="39848"/>
                    <a:pt x="927423" y="58455"/>
                  </a:cubicBezTo>
                  <a:cubicBezTo>
                    <a:pt x="905835" y="93975"/>
                    <a:pt x="878034" y="124882"/>
                    <a:pt x="853497" y="158268"/>
                  </a:cubicBezTo>
                  <a:cubicBezTo>
                    <a:pt x="837557" y="180703"/>
                    <a:pt x="820645" y="202416"/>
                    <a:pt x="803920" y="224255"/>
                  </a:cubicBezTo>
                  <a:cubicBezTo>
                    <a:pt x="775272" y="262756"/>
                    <a:pt x="748225" y="302449"/>
                    <a:pt x="719545" y="340949"/>
                  </a:cubicBezTo>
                  <a:cubicBezTo>
                    <a:pt x="698114" y="367903"/>
                    <a:pt x="678346" y="396111"/>
                    <a:pt x="657920" y="423818"/>
                  </a:cubicBezTo>
                  <a:cubicBezTo>
                    <a:pt x="620549" y="471983"/>
                    <a:pt x="582487" y="519614"/>
                    <a:pt x="546528" y="568814"/>
                  </a:cubicBezTo>
                  <a:cubicBezTo>
                    <a:pt x="508373" y="616979"/>
                    <a:pt x="470877" y="665677"/>
                    <a:pt x="432753" y="713874"/>
                  </a:cubicBezTo>
                  <a:cubicBezTo>
                    <a:pt x="402254" y="750335"/>
                    <a:pt x="374265" y="788741"/>
                    <a:pt x="345052" y="826237"/>
                  </a:cubicBezTo>
                  <a:cubicBezTo>
                    <a:pt x="318067" y="865020"/>
                    <a:pt x="288321" y="901795"/>
                    <a:pt x="261524" y="940703"/>
                  </a:cubicBezTo>
                  <a:cubicBezTo>
                    <a:pt x="214426" y="1005687"/>
                    <a:pt x="167297" y="1070607"/>
                    <a:pt x="119477" y="1135057"/>
                  </a:cubicBezTo>
                  <a:cubicBezTo>
                    <a:pt x="94971" y="1170200"/>
                    <a:pt x="68206" y="1203680"/>
                    <a:pt x="43229" y="1238478"/>
                  </a:cubicBezTo>
                  <a:cubicBezTo>
                    <a:pt x="34506" y="1251249"/>
                    <a:pt x="25532" y="1263831"/>
                    <a:pt x="16715" y="1276539"/>
                  </a:cubicBezTo>
                  <a:cubicBezTo>
                    <a:pt x="13891" y="1281340"/>
                    <a:pt x="9592" y="1287584"/>
                    <a:pt x="3474" y="1284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7802724" y="4472177"/>
              <a:ext cx="103069" cy="111243"/>
            </a:xfrm>
            <a:custGeom>
              <a:rect b="b" l="l" r="r" t="t"/>
              <a:pathLst>
                <a:path extrusionOk="0" h="222487" w="206138">
                  <a:moveTo>
                    <a:pt x="27505" y="222447"/>
                  </a:moveTo>
                  <a:cubicBezTo>
                    <a:pt x="-6414" y="223984"/>
                    <a:pt x="615" y="181781"/>
                    <a:pt x="583" y="159189"/>
                  </a:cubicBezTo>
                  <a:cubicBezTo>
                    <a:pt x="2403" y="122164"/>
                    <a:pt x="2560" y="84950"/>
                    <a:pt x="6670" y="48112"/>
                  </a:cubicBezTo>
                  <a:cubicBezTo>
                    <a:pt x="9275" y="32612"/>
                    <a:pt x="9432" y="13377"/>
                    <a:pt x="23144" y="3085"/>
                  </a:cubicBezTo>
                  <a:cubicBezTo>
                    <a:pt x="37170" y="-5104"/>
                    <a:pt x="55431" y="3744"/>
                    <a:pt x="53674" y="20970"/>
                  </a:cubicBezTo>
                  <a:cubicBezTo>
                    <a:pt x="52702" y="58090"/>
                    <a:pt x="43069" y="94363"/>
                    <a:pt x="38644" y="131106"/>
                  </a:cubicBezTo>
                  <a:cubicBezTo>
                    <a:pt x="23363" y="149337"/>
                    <a:pt x="41468" y="38416"/>
                    <a:pt x="39460" y="31294"/>
                  </a:cubicBezTo>
                  <a:cubicBezTo>
                    <a:pt x="39084" y="26210"/>
                    <a:pt x="40841" y="19966"/>
                    <a:pt x="38205" y="15542"/>
                  </a:cubicBezTo>
                  <a:cubicBezTo>
                    <a:pt x="32181" y="11683"/>
                    <a:pt x="27568" y="18178"/>
                    <a:pt x="25936" y="23481"/>
                  </a:cubicBezTo>
                  <a:cubicBezTo>
                    <a:pt x="17025" y="58216"/>
                    <a:pt x="18374" y="94645"/>
                    <a:pt x="16178" y="130196"/>
                  </a:cubicBezTo>
                  <a:cubicBezTo>
                    <a:pt x="15456" y="150560"/>
                    <a:pt x="14264" y="170956"/>
                    <a:pt x="14735" y="191352"/>
                  </a:cubicBezTo>
                  <a:cubicBezTo>
                    <a:pt x="15519" y="213473"/>
                    <a:pt x="26878" y="208390"/>
                    <a:pt x="43602" y="205754"/>
                  </a:cubicBezTo>
                  <a:cubicBezTo>
                    <a:pt x="59385" y="202020"/>
                    <a:pt x="73976" y="195713"/>
                    <a:pt x="89476" y="191195"/>
                  </a:cubicBezTo>
                  <a:cubicBezTo>
                    <a:pt x="98796" y="187963"/>
                    <a:pt x="108460" y="185860"/>
                    <a:pt x="117873" y="182880"/>
                  </a:cubicBezTo>
                  <a:cubicBezTo>
                    <a:pt x="127381" y="179271"/>
                    <a:pt x="136700" y="175349"/>
                    <a:pt x="146552" y="172776"/>
                  </a:cubicBezTo>
                  <a:cubicBezTo>
                    <a:pt x="161645" y="167912"/>
                    <a:pt x="181037" y="166846"/>
                    <a:pt x="191580" y="153855"/>
                  </a:cubicBezTo>
                  <a:cubicBezTo>
                    <a:pt x="191768" y="143877"/>
                    <a:pt x="172690" y="148395"/>
                    <a:pt x="166885" y="148992"/>
                  </a:cubicBezTo>
                  <a:cubicBezTo>
                    <a:pt x="149973" y="152631"/>
                    <a:pt x="132338" y="158876"/>
                    <a:pt x="115457" y="161762"/>
                  </a:cubicBezTo>
                  <a:cubicBezTo>
                    <a:pt x="99329" y="165402"/>
                    <a:pt x="82887" y="167567"/>
                    <a:pt x="67041" y="172399"/>
                  </a:cubicBezTo>
                  <a:cubicBezTo>
                    <a:pt x="57848" y="174690"/>
                    <a:pt x="54114" y="161198"/>
                    <a:pt x="63213" y="158436"/>
                  </a:cubicBezTo>
                  <a:cubicBezTo>
                    <a:pt x="81475" y="153008"/>
                    <a:pt x="101839" y="150247"/>
                    <a:pt x="120070" y="146136"/>
                  </a:cubicBezTo>
                  <a:cubicBezTo>
                    <a:pt x="139932" y="141932"/>
                    <a:pt x="159166" y="133742"/>
                    <a:pt x="179687" y="133083"/>
                  </a:cubicBezTo>
                  <a:cubicBezTo>
                    <a:pt x="212320" y="132644"/>
                    <a:pt x="215176" y="164524"/>
                    <a:pt x="185932" y="175851"/>
                  </a:cubicBezTo>
                  <a:cubicBezTo>
                    <a:pt x="171686" y="182189"/>
                    <a:pt x="156185" y="184668"/>
                    <a:pt x="141407" y="189375"/>
                  </a:cubicBezTo>
                  <a:cubicBezTo>
                    <a:pt x="127224" y="195274"/>
                    <a:pt x="112633" y="199635"/>
                    <a:pt x="97854" y="203652"/>
                  </a:cubicBezTo>
                  <a:cubicBezTo>
                    <a:pt x="74572" y="210335"/>
                    <a:pt x="52074" y="221694"/>
                    <a:pt x="27505" y="222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7831234" y="3903268"/>
              <a:ext cx="488757" cy="652804"/>
            </a:xfrm>
            <a:custGeom>
              <a:rect b="b" l="l" r="r" t="t"/>
              <a:pathLst>
                <a:path extrusionOk="0" h="1305609" w="977514">
                  <a:moveTo>
                    <a:pt x="1111" y="1302247"/>
                  </a:moveTo>
                  <a:cubicBezTo>
                    <a:pt x="-2591" y="1294968"/>
                    <a:pt x="3904" y="1287406"/>
                    <a:pt x="6791" y="1280910"/>
                  </a:cubicBezTo>
                  <a:cubicBezTo>
                    <a:pt x="19216" y="1256593"/>
                    <a:pt x="40396" y="1238425"/>
                    <a:pt x="56462" y="1216617"/>
                  </a:cubicBezTo>
                  <a:cubicBezTo>
                    <a:pt x="92923" y="1167637"/>
                    <a:pt x="132929" y="1121355"/>
                    <a:pt x="168449" y="1071652"/>
                  </a:cubicBezTo>
                  <a:cubicBezTo>
                    <a:pt x="190539" y="1037451"/>
                    <a:pt x="217430" y="1006920"/>
                    <a:pt x="241088" y="973879"/>
                  </a:cubicBezTo>
                  <a:cubicBezTo>
                    <a:pt x="263963" y="942753"/>
                    <a:pt x="287057" y="911783"/>
                    <a:pt x="309618" y="880405"/>
                  </a:cubicBezTo>
                  <a:cubicBezTo>
                    <a:pt x="333747" y="849874"/>
                    <a:pt x="356182" y="817995"/>
                    <a:pt x="380468" y="787590"/>
                  </a:cubicBezTo>
                  <a:cubicBezTo>
                    <a:pt x="397381" y="767853"/>
                    <a:pt x="412348" y="746642"/>
                    <a:pt x="427912" y="725870"/>
                  </a:cubicBezTo>
                  <a:cubicBezTo>
                    <a:pt x="443883" y="705756"/>
                    <a:pt x="459666" y="685486"/>
                    <a:pt x="475198" y="664997"/>
                  </a:cubicBezTo>
                  <a:cubicBezTo>
                    <a:pt x="518374" y="612847"/>
                    <a:pt x="561487" y="560666"/>
                    <a:pt x="603658" y="507700"/>
                  </a:cubicBezTo>
                  <a:cubicBezTo>
                    <a:pt x="630047" y="477326"/>
                    <a:pt x="654710" y="445478"/>
                    <a:pt x="680063" y="414226"/>
                  </a:cubicBezTo>
                  <a:cubicBezTo>
                    <a:pt x="696380" y="392356"/>
                    <a:pt x="710782" y="369638"/>
                    <a:pt x="726377" y="347360"/>
                  </a:cubicBezTo>
                  <a:cubicBezTo>
                    <a:pt x="757315" y="300921"/>
                    <a:pt x="788034" y="255266"/>
                    <a:pt x="818251" y="208545"/>
                  </a:cubicBezTo>
                  <a:cubicBezTo>
                    <a:pt x="849284" y="161729"/>
                    <a:pt x="883328" y="116859"/>
                    <a:pt x="918503" y="73087"/>
                  </a:cubicBezTo>
                  <a:cubicBezTo>
                    <a:pt x="934129" y="54135"/>
                    <a:pt x="944578" y="31637"/>
                    <a:pt x="959984" y="12528"/>
                  </a:cubicBezTo>
                  <a:cubicBezTo>
                    <a:pt x="962557" y="9233"/>
                    <a:pt x="965162" y="6033"/>
                    <a:pt x="967703" y="2738"/>
                  </a:cubicBezTo>
                  <a:cubicBezTo>
                    <a:pt x="969147" y="322"/>
                    <a:pt x="972504" y="-870"/>
                    <a:pt x="974983" y="730"/>
                  </a:cubicBezTo>
                  <a:cubicBezTo>
                    <a:pt x="977085" y="1954"/>
                    <a:pt x="977870" y="4276"/>
                    <a:pt x="977368" y="6566"/>
                  </a:cubicBezTo>
                  <a:cubicBezTo>
                    <a:pt x="973885" y="13375"/>
                    <a:pt x="968142" y="19557"/>
                    <a:pt x="964063" y="25958"/>
                  </a:cubicBezTo>
                  <a:cubicBezTo>
                    <a:pt x="953207" y="42682"/>
                    <a:pt x="944390" y="60661"/>
                    <a:pt x="932372" y="76633"/>
                  </a:cubicBezTo>
                  <a:cubicBezTo>
                    <a:pt x="895283" y="124703"/>
                    <a:pt x="858163" y="172962"/>
                    <a:pt x="825217" y="224014"/>
                  </a:cubicBezTo>
                  <a:cubicBezTo>
                    <a:pt x="783547" y="288464"/>
                    <a:pt x="740842" y="352349"/>
                    <a:pt x="697196" y="415418"/>
                  </a:cubicBezTo>
                  <a:cubicBezTo>
                    <a:pt x="672250" y="447486"/>
                    <a:pt x="646803" y="479272"/>
                    <a:pt x="620477" y="510242"/>
                  </a:cubicBezTo>
                  <a:cubicBezTo>
                    <a:pt x="602498" y="530731"/>
                    <a:pt x="587060" y="553323"/>
                    <a:pt x="568923" y="573656"/>
                  </a:cubicBezTo>
                  <a:cubicBezTo>
                    <a:pt x="543194" y="604940"/>
                    <a:pt x="518091" y="636725"/>
                    <a:pt x="491671" y="667413"/>
                  </a:cubicBezTo>
                  <a:cubicBezTo>
                    <a:pt x="475637" y="687997"/>
                    <a:pt x="460011" y="708894"/>
                    <a:pt x="443632" y="729227"/>
                  </a:cubicBezTo>
                  <a:cubicBezTo>
                    <a:pt x="423989" y="755114"/>
                    <a:pt x="405037" y="781440"/>
                    <a:pt x="383983" y="806228"/>
                  </a:cubicBezTo>
                  <a:cubicBezTo>
                    <a:pt x="364434" y="832052"/>
                    <a:pt x="345294" y="858189"/>
                    <a:pt x="325306" y="883668"/>
                  </a:cubicBezTo>
                  <a:cubicBezTo>
                    <a:pt x="286084" y="936226"/>
                    <a:pt x="248807" y="990290"/>
                    <a:pt x="207420" y="1041216"/>
                  </a:cubicBezTo>
                  <a:cubicBezTo>
                    <a:pt x="169453" y="1096754"/>
                    <a:pt x="127783" y="1149563"/>
                    <a:pt x="85580" y="1201901"/>
                  </a:cubicBezTo>
                  <a:cubicBezTo>
                    <a:pt x="67475" y="1227631"/>
                    <a:pt x="46138" y="1250788"/>
                    <a:pt x="26684" y="1275419"/>
                  </a:cubicBezTo>
                  <a:cubicBezTo>
                    <a:pt x="21883" y="1283295"/>
                    <a:pt x="16863" y="1291265"/>
                    <a:pt x="13882" y="1300020"/>
                  </a:cubicBezTo>
                  <a:cubicBezTo>
                    <a:pt x="13129" y="1305981"/>
                    <a:pt x="3967" y="1307864"/>
                    <a:pt x="1111" y="1302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8245252" y="3877910"/>
              <a:ext cx="82979" cy="30378"/>
            </a:xfrm>
            <a:custGeom>
              <a:rect b="b" l="l" r="r" t="t"/>
              <a:pathLst>
                <a:path extrusionOk="0" h="60756" w="165957">
                  <a:moveTo>
                    <a:pt x="25766" y="60673"/>
                  </a:moveTo>
                  <a:cubicBezTo>
                    <a:pt x="13842" y="60516"/>
                    <a:pt x="-5800" y="52546"/>
                    <a:pt x="1636" y="37704"/>
                  </a:cubicBezTo>
                  <a:cubicBezTo>
                    <a:pt x="4554" y="32213"/>
                    <a:pt x="10956" y="30393"/>
                    <a:pt x="16196" y="27757"/>
                  </a:cubicBezTo>
                  <a:cubicBezTo>
                    <a:pt x="24103" y="24023"/>
                    <a:pt x="32292" y="20791"/>
                    <a:pt x="40670" y="18313"/>
                  </a:cubicBezTo>
                  <a:cubicBezTo>
                    <a:pt x="61285" y="11378"/>
                    <a:pt x="83030" y="9590"/>
                    <a:pt x="104273" y="5542"/>
                  </a:cubicBezTo>
                  <a:cubicBezTo>
                    <a:pt x="122974" y="2090"/>
                    <a:pt x="142146" y="-1612"/>
                    <a:pt x="161192" y="741"/>
                  </a:cubicBezTo>
                  <a:cubicBezTo>
                    <a:pt x="163765" y="867"/>
                    <a:pt x="167625" y="3345"/>
                    <a:pt x="165177" y="6044"/>
                  </a:cubicBezTo>
                  <a:cubicBezTo>
                    <a:pt x="163106" y="7895"/>
                    <a:pt x="159968" y="7958"/>
                    <a:pt x="157333" y="8240"/>
                  </a:cubicBezTo>
                  <a:cubicBezTo>
                    <a:pt x="149426" y="8868"/>
                    <a:pt x="140420" y="10154"/>
                    <a:pt x="133109" y="11723"/>
                  </a:cubicBezTo>
                  <a:cubicBezTo>
                    <a:pt x="93730" y="21890"/>
                    <a:pt x="51998" y="24557"/>
                    <a:pt x="15599" y="43791"/>
                  </a:cubicBezTo>
                  <a:cubicBezTo>
                    <a:pt x="44153" y="53110"/>
                    <a:pt x="79516" y="34252"/>
                    <a:pt x="108321" y="30299"/>
                  </a:cubicBezTo>
                  <a:cubicBezTo>
                    <a:pt x="112337" y="29734"/>
                    <a:pt x="117295" y="29420"/>
                    <a:pt x="120527" y="32213"/>
                  </a:cubicBezTo>
                  <a:cubicBezTo>
                    <a:pt x="124010" y="35508"/>
                    <a:pt x="122315" y="41658"/>
                    <a:pt x="117703" y="42881"/>
                  </a:cubicBezTo>
                  <a:cubicBezTo>
                    <a:pt x="87078" y="48090"/>
                    <a:pt x="57300" y="61959"/>
                    <a:pt x="25766" y="60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8308250" y="3880496"/>
              <a:ext cx="28452" cy="72422"/>
            </a:xfrm>
            <a:custGeom>
              <a:rect b="b" l="l" r="r" t="t"/>
              <a:pathLst>
                <a:path extrusionOk="0" h="144844" w="56905">
                  <a:moveTo>
                    <a:pt x="13200" y="144770"/>
                  </a:moveTo>
                  <a:cubicBezTo>
                    <a:pt x="-11275" y="137679"/>
                    <a:pt x="5293" y="88855"/>
                    <a:pt x="7865" y="71472"/>
                  </a:cubicBezTo>
                  <a:cubicBezTo>
                    <a:pt x="9183" y="65040"/>
                    <a:pt x="10344" y="58607"/>
                    <a:pt x="12133" y="52269"/>
                  </a:cubicBezTo>
                  <a:cubicBezTo>
                    <a:pt x="14831" y="43420"/>
                    <a:pt x="28041" y="46935"/>
                    <a:pt x="25782" y="56034"/>
                  </a:cubicBezTo>
                  <a:cubicBezTo>
                    <a:pt x="23241" y="67550"/>
                    <a:pt x="20919" y="79850"/>
                    <a:pt x="18534" y="91240"/>
                  </a:cubicBezTo>
                  <a:cubicBezTo>
                    <a:pt x="16149" y="103258"/>
                    <a:pt x="13011" y="115370"/>
                    <a:pt x="15459" y="127575"/>
                  </a:cubicBezTo>
                  <a:cubicBezTo>
                    <a:pt x="24464" y="109282"/>
                    <a:pt x="28198" y="89326"/>
                    <a:pt x="32779" y="69652"/>
                  </a:cubicBezTo>
                  <a:cubicBezTo>
                    <a:pt x="34756" y="51422"/>
                    <a:pt x="54493" y="23150"/>
                    <a:pt x="35541" y="9532"/>
                  </a:cubicBezTo>
                  <a:cubicBezTo>
                    <a:pt x="27508" y="4449"/>
                    <a:pt x="35070" y="-2454"/>
                    <a:pt x="42036" y="872"/>
                  </a:cubicBezTo>
                  <a:cubicBezTo>
                    <a:pt x="64691" y="10913"/>
                    <a:pt x="56281" y="39404"/>
                    <a:pt x="50288" y="57666"/>
                  </a:cubicBezTo>
                  <a:cubicBezTo>
                    <a:pt x="43981" y="75175"/>
                    <a:pt x="36356" y="147469"/>
                    <a:pt x="13200" y="144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7810064" y="3882014"/>
              <a:ext cx="520035" cy="694272"/>
            </a:xfrm>
            <a:custGeom>
              <a:rect b="b" l="l" r="r" t="t"/>
              <a:pathLst>
                <a:path extrusionOk="0" h="1388544" w="1040071">
                  <a:moveTo>
                    <a:pt x="1031912" y="6527"/>
                  </a:moveTo>
                  <a:cubicBezTo>
                    <a:pt x="1050865" y="20145"/>
                    <a:pt x="1031128" y="48416"/>
                    <a:pt x="1029151" y="66646"/>
                  </a:cubicBezTo>
                  <a:cubicBezTo>
                    <a:pt x="1024570" y="86320"/>
                    <a:pt x="1020836" y="106276"/>
                    <a:pt x="1011831" y="124570"/>
                  </a:cubicBezTo>
                  <a:cubicBezTo>
                    <a:pt x="1009415" y="112364"/>
                    <a:pt x="1012552" y="100252"/>
                    <a:pt x="1014937" y="88234"/>
                  </a:cubicBezTo>
                  <a:cubicBezTo>
                    <a:pt x="1017353" y="76844"/>
                    <a:pt x="1019644" y="64513"/>
                    <a:pt x="1022185" y="53028"/>
                  </a:cubicBezTo>
                  <a:cubicBezTo>
                    <a:pt x="1023064" y="49483"/>
                    <a:pt x="1021621" y="46816"/>
                    <a:pt x="1019361" y="45372"/>
                  </a:cubicBezTo>
                  <a:cubicBezTo>
                    <a:pt x="1018953" y="44494"/>
                    <a:pt x="1018263" y="43741"/>
                    <a:pt x="1017353" y="43207"/>
                  </a:cubicBezTo>
                  <a:cubicBezTo>
                    <a:pt x="1014874" y="41638"/>
                    <a:pt x="1011517" y="42799"/>
                    <a:pt x="1010074" y="45215"/>
                  </a:cubicBezTo>
                  <a:cubicBezTo>
                    <a:pt x="1007563" y="48510"/>
                    <a:pt x="1004928" y="51742"/>
                    <a:pt x="1002355" y="55005"/>
                  </a:cubicBezTo>
                  <a:cubicBezTo>
                    <a:pt x="986948" y="74114"/>
                    <a:pt x="976531" y="96612"/>
                    <a:pt x="960873" y="115564"/>
                  </a:cubicBezTo>
                  <a:cubicBezTo>
                    <a:pt x="925699" y="159336"/>
                    <a:pt x="891654" y="204206"/>
                    <a:pt x="860621" y="251022"/>
                  </a:cubicBezTo>
                  <a:cubicBezTo>
                    <a:pt x="830405" y="297743"/>
                    <a:pt x="799686" y="343429"/>
                    <a:pt x="768747" y="389837"/>
                  </a:cubicBezTo>
                  <a:cubicBezTo>
                    <a:pt x="753153" y="412115"/>
                    <a:pt x="738750" y="434833"/>
                    <a:pt x="722402" y="456703"/>
                  </a:cubicBezTo>
                  <a:cubicBezTo>
                    <a:pt x="697049" y="487924"/>
                    <a:pt x="672386" y="519804"/>
                    <a:pt x="645998" y="550177"/>
                  </a:cubicBezTo>
                  <a:cubicBezTo>
                    <a:pt x="603857" y="603143"/>
                    <a:pt x="560713" y="655356"/>
                    <a:pt x="517537" y="707474"/>
                  </a:cubicBezTo>
                  <a:cubicBezTo>
                    <a:pt x="502005" y="727932"/>
                    <a:pt x="486222" y="748202"/>
                    <a:pt x="470251" y="768347"/>
                  </a:cubicBezTo>
                  <a:cubicBezTo>
                    <a:pt x="454719" y="789150"/>
                    <a:pt x="439720" y="810362"/>
                    <a:pt x="422807" y="830098"/>
                  </a:cubicBezTo>
                  <a:cubicBezTo>
                    <a:pt x="398521" y="860472"/>
                    <a:pt x="376086" y="892383"/>
                    <a:pt x="351957" y="922914"/>
                  </a:cubicBezTo>
                  <a:cubicBezTo>
                    <a:pt x="329396" y="954291"/>
                    <a:pt x="306302" y="985261"/>
                    <a:pt x="283428" y="1016388"/>
                  </a:cubicBezTo>
                  <a:cubicBezTo>
                    <a:pt x="259800" y="1049460"/>
                    <a:pt x="232909" y="1079959"/>
                    <a:pt x="210819" y="1114161"/>
                  </a:cubicBezTo>
                  <a:cubicBezTo>
                    <a:pt x="175331" y="1163863"/>
                    <a:pt x="135293" y="1210145"/>
                    <a:pt x="98832" y="1259126"/>
                  </a:cubicBezTo>
                  <a:cubicBezTo>
                    <a:pt x="82798" y="1280934"/>
                    <a:pt x="61587" y="1299101"/>
                    <a:pt x="49161" y="1323419"/>
                  </a:cubicBezTo>
                  <a:cubicBezTo>
                    <a:pt x="46274" y="1329883"/>
                    <a:pt x="39811" y="1337445"/>
                    <a:pt x="43419" y="1344662"/>
                  </a:cubicBezTo>
                  <a:cubicBezTo>
                    <a:pt x="42854" y="1349180"/>
                    <a:pt x="46525" y="1354201"/>
                    <a:pt x="52424" y="1352757"/>
                  </a:cubicBezTo>
                  <a:cubicBezTo>
                    <a:pt x="68270" y="1347956"/>
                    <a:pt x="84681" y="1345760"/>
                    <a:pt x="100840" y="1342120"/>
                  </a:cubicBezTo>
                  <a:cubicBezTo>
                    <a:pt x="117722" y="1339202"/>
                    <a:pt x="135324" y="1332989"/>
                    <a:pt x="152268" y="1329349"/>
                  </a:cubicBezTo>
                  <a:cubicBezTo>
                    <a:pt x="158073" y="1328785"/>
                    <a:pt x="177151" y="1324235"/>
                    <a:pt x="176963" y="1334213"/>
                  </a:cubicBezTo>
                  <a:cubicBezTo>
                    <a:pt x="166388" y="1347203"/>
                    <a:pt x="147028" y="1348270"/>
                    <a:pt x="131936" y="1353134"/>
                  </a:cubicBezTo>
                  <a:cubicBezTo>
                    <a:pt x="122083" y="1355675"/>
                    <a:pt x="112732" y="1359629"/>
                    <a:pt x="103256" y="1363237"/>
                  </a:cubicBezTo>
                  <a:cubicBezTo>
                    <a:pt x="93874" y="1366218"/>
                    <a:pt x="84210" y="1368321"/>
                    <a:pt x="74860" y="1371552"/>
                  </a:cubicBezTo>
                  <a:cubicBezTo>
                    <a:pt x="59359" y="1376071"/>
                    <a:pt x="44768" y="1382378"/>
                    <a:pt x="28985" y="1386112"/>
                  </a:cubicBezTo>
                  <a:cubicBezTo>
                    <a:pt x="12261" y="1388747"/>
                    <a:pt x="902" y="1393799"/>
                    <a:pt x="118" y="1371709"/>
                  </a:cubicBezTo>
                  <a:cubicBezTo>
                    <a:pt x="-384" y="1351314"/>
                    <a:pt x="839" y="1330918"/>
                    <a:pt x="1530" y="1310554"/>
                  </a:cubicBezTo>
                  <a:cubicBezTo>
                    <a:pt x="3726" y="1274972"/>
                    <a:pt x="2408" y="1238574"/>
                    <a:pt x="11320" y="1203838"/>
                  </a:cubicBezTo>
                  <a:cubicBezTo>
                    <a:pt x="12951" y="1198536"/>
                    <a:pt x="17564" y="1192040"/>
                    <a:pt x="23588" y="1195900"/>
                  </a:cubicBezTo>
                  <a:cubicBezTo>
                    <a:pt x="26224" y="1200324"/>
                    <a:pt x="24467" y="1206568"/>
                    <a:pt x="24843" y="1211651"/>
                  </a:cubicBezTo>
                  <a:cubicBezTo>
                    <a:pt x="26820" y="1218617"/>
                    <a:pt x="9374" y="1325772"/>
                    <a:pt x="23243" y="1312311"/>
                  </a:cubicBezTo>
                  <a:cubicBezTo>
                    <a:pt x="28891" y="1314759"/>
                    <a:pt x="32907" y="1308891"/>
                    <a:pt x="35512" y="1304373"/>
                  </a:cubicBezTo>
                  <a:cubicBezTo>
                    <a:pt x="44360" y="1291665"/>
                    <a:pt x="53303" y="1279082"/>
                    <a:pt x="62026" y="1266312"/>
                  </a:cubicBezTo>
                  <a:cubicBezTo>
                    <a:pt x="87003" y="1231514"/>
                    <a:pt x="113768" y="1198034"/>
                    <a:pt x="138274" y="1162891"/>
                  </a:cubicBezTo>
                  <a:cubicBezTo>
                    <a:pt x="186094" y="1098441"/>
                    <a:pt x="233223" y="1033520"/>
                    <a:pt x="280321" y="968537"/>
                  </a:cubicBezTo>
                  <a:cubicBezTo>
                    <a:pt x="307118" y="929597"/>
                    <a:pt x="336895" y="892854"/>
                    <a:pt x="363849" y="854071"/>
                  </a:cubicBezTo>
                  <a:cubicBezTo>
                    <a:pt x="393061" y="816574"/>
                    <a:pt x="421050" y="778199"/>
                    <a:pt x="451550" y="741707"/>
                  </a:cubicBezTo>
                  <a:cubicBezTo>
                    <a:pt x="489642" y="693479"/>
                    <a:pt x="527170" y="644813"/>
                    <a:pt x="565325" y="596648"/>
                  </a:cubicBezTo>
                  <a:cubicBezTo>
                    <a:pt x="601284" y="547416"/>
                    <a:pt x="639345" y="499816"/>
                    <a:pt x="676716" y="451651"/>
                  </a:cubicBezTo>
                  <a:cubicBezTo>
                    <a:pt x="697143" y="423945"/>
                    <a:pt x="716911" y="395736"/>
                    <a:pt x="738342" y="368783"/>
                  </a:cubicBezTo>
                  <a:cubicBezTo>
                    <a:pt x="767021" y="330282"/>
                    <a:pt x="794069" y="290589"/>
                    <a:pt x="822717" y="252089"/>
                  </a:cubicBezTo>
                  <a:cubicBezTo>
                    <a:pt x="839441" y="230218"/>
                    <a:pt x="856354" y="208505"/>
                    <a:pt x="872294" y="186101"/>
                  </a:cubicBezTo>
                  <a:cubicBezTo>
                    <a:pt x="896831" y="152747"/>
                    <a:pt x="924663" y="121808"/>
                    <a:pt x="946220" y="86289"/>
                  </a:cubicBezTo>
                  <a:cubicBezTo>
                    <a:pt x="957139" y="69847"/>
                    <a:pt x="965423" y="51114"/>
                    <a:pt x="978884" y="36586"/>
                  </a:cubicBezTo>
                  <a:cubicBezTo>
                    <a:pt x="981959" y="35896"/>
                    <a:pt x="985034" y="35300"/>
                    <a:pt x="988109" y="34767"/>
                  </a:cubicBezTo>
                  <a:cubicBezTo>
                    <a:pt x="992690" y="33543"/>
                    <a:pt x="994416" y="27393"/>
                    <a:pt x="990933" y="24098"/>
                  </a:cubicBezTo>
                  <a:cubicBezTo>
                    <a:pt x="987670" y="21305"/>
                    <a:pt x="982712" y="21619"/>
                    <a:pt x="978727" y="22184"/>
                  </a:cubicBezTo>
                  <a:cubicBezTo>
                    <a:pt x="949922" y="26138"/>
                    <a:pt x="914560" y="44964"/>
                    <a:pt x="886037" y="35676"/>
                  </a:cubicBezTo>
                  <a:cubicBezTo>
                    <a:pt x="922436" y="16442"/>
                    <a:pt x="964168" y="13775"/>
                    <a:pt x="1003547" y="3608"/>
                  </a:cubicBezTo>
                  <a:cubicBezTo>
                    <a:pt x="1010858" y="2040"/>
                    <a:pt x="1019863" y="753"/>
                    <a:pt x="1027771" y="126"/>
                  </a:cubicBezTo>
                  <a:cubicBezTo>
                    <a:pt x="1028147" y="94"/>
                    <a:pt x="1028524" y="63"/>
                    <a:pt x="1028932" y="0"/>
                  </a:cubicBezTo>
                  <a:cubicBezTo>
                    <a:pt x="1027865" y="1820"/>
                    <a:pt x="1028461" y="4330"/>
                    <a:pt x="1031912" y="6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8270437" y="3895274"/>
              <a:ext cx="33613" cy="41889"/>
            </a:xfrm>
            <a:custGeom>
              <a:rect b="b" l="l" r="r" t="t"/>
              <a:pathLst>
                <a:path extrusionOk="0" h="83777" w="67226">
                  <a:moveTo>
                    <a:pt x="1346" y="83428"/>
                  </a:moveTo>
                  <a:cubicBezTo>
                    <a:pt x="-3392" y="80291"/>
                    <a:pt x="5770" y="72383"/>
                    <a:pt x="7465" y="68900"/>
                  </a:cubicBezTo>
                  <a:cubicBezTo>
                    <a:pt x="11418" y="63629"/>
                    <a:pt x="15654" y="57918"/>
                    <a:pt x="18980" y="52553"/>
                  </a:cubicBezTo>
                  <a:cubicBezTo>
                    <a:pt x="27797" y="38433"/>
                    <a:pt x="39344" y="26603"/>
                    <a:pt x="49824" y="13770"/>
                  </a:cubicBezTo>
                  <a:cubicBezTo>
                    <a:pt x="53715" y="9408"/>
                    <a:pt x="58296" y="5674"/>
                    <a:pt x="62219" y="1376"/>
                  </a:cubicBezTo>
                  <a:cubicBezTo>
                    <a:pt x="63003" y="622"/>
                    <a:pt x="64101" y="340"/>
                    <a:pt x="65105" y="622"/>
                  </a:cubicBezTo>
                  <a:cubicBezTo>
                    <a:pt x="66235" y="-790"/>
                    <a:pt x="67584" y="434"/>
                    <a:pt x="66831" y="1972"/>
                  </a:cubicBezTo>
                  <a:cubicBezTo>
                    <a:pt x="67804" y="3603"/>
                    <a:pt x="66831" y="5486"/>
                    <a:pt x="65545" y="6647"/>
                  </a:cubicBezTo>
                  <a:cubicBezTo>
                    <a:pt x="63097" y="9314"/>
                    <a:pt x="60556" y="11856"/>
                    <a:pt x="58108" y="14523"/>
                  </a:cubicBezTo>
                  <a:cubicBezTo>
                    <a:pt x="51393" y="23277"/>
                    <a:pt x="45118" y="32345"/>
                    <a:pt x="37901" y="40755"/>
                  </a:cubicBezTo>
                  <a:cubicBezTo>
                    <a:pt x="35046" y="43892"/>
                    <a:pt x="33006" y="48442"/>
                    <a:pt x="29084" y="50293"/>
                  </a:cubicBezTo>
                  <a:cubicBezTo>
                    <a:pt x="22934" y="59330"/>
                    <a:pt x="16595" y="68022"/>
                    <a:pt x="9786" y="76557"/>
                  </a:cubicBezTo>
                  <a:cubicBezTo>
                    <a:pt x="7308" y="78879"/>
                    <a:pt x="5645" y="85342"/>
                    <a:pt x="1346" y="83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8316434" y="3877901"/>
              <a:ext cx="19705" cy="11769"/>
            </a:xfrm>
            <a:custGeom>
              <a:rect b="b" l="l" r="r" t="t"/>
              <a:pathLst>
                <a:path extrusionOk="0" h="23538" w="39411">
                  <a:moveTo>
                    <a:pt x="33386" y="23476"/>
                  </a:moveTo>
                  <a:cubicBezTo>
                    <a:pt x="30750" y="23257"/>
                    <a:pt x="29464" y="20872"/>
                    <a:pt x="27926" y="19083"/>
                  </a:cubicBezTo>
                  <a:cubicBezTo>
                    <a:pt x="18544" y="4681"/>
                    <a:pt x="1788" y="18770"/>
                    <a:pt x="0" y="6469"/>
                  </a:cubicBezTo>
                  <a:cubicBezTo>
                    <a:pt x="157" y="445"/>
                    <a:pt x="6432" y="539"/>
                    <a:pt x="10857" y="1229"/>
                  </a:cubicBezTo>
                  <a:cubicBezTo>
                    <a:pt x="16473" y="1794"/>
                    <a:pt x="22184" y="-1752"/>
                    <a:pt x="27675" y="1167"/>
                  </a:cubicBezTo>
                  <a:cubicBezTo>
                    <a:pt x="33292" y="3614"/>
                    <a:pt x="36524" y="9199"/>
                    <a:pt x="38344" y="14785"/>
                  </a:cubicBezTo>
                  <a:cubicBezTo>
                    <a:pt x="41136" y="18487"/>
                    <a:pt x="38093" y="24198"/>
                    <a:pt x="33386" y="23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>
            <a:off x="6093790" y="3977023"/>
            <a:ext cx="1394540" cy="518543"/>
            <a:chOff x="6093790" y="3977023"/>
            <a:chExt cx="1394540" cy="518543"/>
          </a:xfrm>
        </p:grpSpPr>
        <p:grpSp>
          <p:nvGrpSpPr>
            <p:cNvPr id="1508" name="Google Shape;1508;p30"/>
            <p:cNvGrpSpPr/>
            <p:nvPr/>
          </p:nvGrpSpPr>
          <p:grpSpPr>
            <a:xfrm>
              <a:off x="6093790" y="3977023"/>
              <a:ext cx="1394540" cy="518543"/>
              <a:chOff x="12187580" y="7954045"/>
              <a:chExt cx="2789081" cy="1037087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12187580" y="8382222"/>
                <a:ext cx="534618" cy="583031"/>
              </a:xfrm>
              <a:custGeom>
                <a:rect b="b" l="l" r="r" t="t"/>
                <a:pathLst>
                  <a:path extrusionOk="0" h="583031" w="534618">
                    <a:moveTo>
                      <a:pt x="515919" y="512219"/>
                    </a:moveTo>
                    <a:cubicBezTo>
                      <a:pt x="508221" y="502885"/>
                      <a:pt x="504261" y="491260"/>
                      <a:pt x="501472" y="479690"/>
                    </a:cubicBezTo>
                    <a:cubicBezTo>
                      <a:pt x="491598" y="415918"/>
                      <a:pt x="500077" y="350692"/>
                      <a:pt x="504372" y="286696"/>
                    </a:cubicBezTo>
                    <a:cubicBezTo>
                      <a:pt x="508166" y="229127"/>
                      <a:pt x="513632" y="171838"/>
                      <a:pt x="522725" y="114885"/>
                    </a:cubicBezTo>
                    <a:cubicBezTo>
                      <a:pt x="525737" y="95267"/>
                      <a:pt x="529698" y="75816"/>
                      <a:pt x="531092" y="55975"/>
                    </a:cubicBezTo>
                    <a:cubicBezTo>
                      <a:pt x="531818" y="47479"/>
                      <a:pt x="532320" y="38145"/>
                      <a:pt x="527578" y="30656"/>
                    </a:cubicBezTo>
                    <a:cubicBezTo>
                      <a:pt x="515027" y="13050"/>
                      <a:pt x="492881" y="5393"/>
                      <a:pt x="472521" y="1089"/>
                    </a:cubicBezTo>
                    <a:cubicBezTo>
                      <a:pt x="438884" y="-7127"/>
                      <a:pt x="427616" y="34009"/>
                      <a:pt x="420196" y="58881"/>
                    </a:cubicBezTo>
                    <a:cubicBezTo>
                      <a:pt x="406976" y="24843"/>
                      <a:pt x="372781" y="7517"/>
                      <a:pt x="338140" y="3548"/>
                    </a:cubicBezTo>
                    <a:cubicBezTo>
                      <a:pt x="305786" y="-1258"/>
                      <a:pt x="272428" y="-1761"/>
                      <a:pt x="240353" y="5672"/>
                    </a:cubicBezTo>
                    <a:cubicBezTo>
                      <a:pt x="192157" y="16348"/>
                      <a:pt x="149818" y="46920"/>
                      <a:pt x="114898" y="80958"/>
                    </a:cubicBezTo>
                    <a:cubicBezTo>
                      <a:pt x="86951" y="111699"/>
                      <a:pt x="64972" y="147190"/>
                      <a:pt x="42938" y="182402"/>
                    </a:cubicBezTo>
                    <a:cubicBezTo>
                      <a:pt x="10082" y="238238"/>
                      <a:pt x="-740" y="304469"/>
                      <a:pt x="153" y="368577"/>
                    </a:cubicBezTo>
                    <a:cubicBezTo>
                      <a:pt x="-1520" y="410217"/>
                      <a:pt x="10584" y="451185"/>
                      <a:pt x="33957" y="485615"/>
                    </a:cubicBezTo>
                    <a:cubicBezTo>
                      <a:pt x="70049" y="540612"/>
                      <a:pt x="104690" y="581469"/>
                      <a:pt x="175366" y="582251"/>
                    </a:cubicBezTo>
                    <a:cubicBezTo>
                      <a:pt x="240632" y="587393"/>
                      <a:pt x="290892" y="566993"/>
                      <a:pt x="339925" y="525074"/>
                    </a:cubicBezTo>
                    <a:cubicBezTo>
                      <a:pt x="363410" y="507748"/>
                      <a:pt x="382878" y="484553"/>
                      <a:pt x="396377" y="458619"/>
                    </a:cubicBezTo>
                    <a:cubicBezTo>
                      <a:pt x="393644" y="498637"/>
                      <a:pt x="397604" y="540109"/>
                      <a:pt x="431576" y="566602"/>
                    </a:cubicBezTo>
                    <a:cubicBezTo>
                      <a:pt x="465659" y="592200"/>
                      <a:pt x="480498" y="583313"/>
                      <a:pt x="512405" y="561516"/>
                    </a:cubicBezTo>
                    <a:cubicBezTo>
                      <a:pt x="521721" y="555032"/>
                      <a:pt x="538009" y="548996"/>
                      <a:pt x="533993" y="534799"/>
                    </a:cubicBezTo>
                    <a:cubicBezTo>
                      <a:pt x="531316" y="525074"/>
                      <a:pt x="522223" y="519485"/>
                      <a:pt x="515919" y="512219"/>
                    </a:cubicBezTo>
                    <a:close/>
                    <a:moveTo>
                      <a:pt x="370940" y="273170"/>
                    </a:moveTo>
                    <a:cubicBezTo>
                      <a:pt x="357720" y="327665"/>
                      <a:pt x="341264" y="384283"/>
                      <a:pt x="301826" y="425978"/>
                    </a:cubicBezTo>
                    <a:cubicBezTo>
                      <a:pt x="276054" y="458507"/>
                      <a:pt x="242808" y="478963"/>
                      <a:pt x="200692" y="482373"/>
                    </a:cubicBezTo>
                    <a:cubicBezTo>
                      <a:pt x="100673" y="487180"/>
                      <a:pt x="117799" y="352033"/>
                      <a:pt x="128286" y="285746"/>
                    </a:cubicBezTo>
                    <a:cubicBezTo>
                      <a:pt x="134812" y="249751"/>
                      <a:pt x="152049" y="217278"/>
                      <a:pt x="172466" y="187376"/>
                    </a:cubicBezTo>
                    <a:cubicBezTo>
                      <a:pt x="209952" y="126790"/>
                      <a:pt x="266181" y="81685"/>
                      <a:pt x="340595" y="105830"/>
                    </a:cubicBezTo>
                    <a:cubicBezTo>
                      <a:pt x="367426" y="122654"/>
                      <a:pt x="373172" y="133720"/>
                      <a:pt x="375515" y="165411"/>
                    </a:cubicBezTo>
                    <a:cubicBezTo>
                      <a:pt x="381149" y="201237"/>
                      <a:pt x="378192" y="237791"/>
                      <a:pt x="370940" y="273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12744334" y="8229986"/>
                <a:ext cx="182720" cy="273839"/>
              </a:xfrm>
              <a:custGeom>
                <a:rect b="b" l="l" r="r" t="t"/>
                <a:pathLst>
                  <a:path extrusionOk="0" h="273839" w="182720">
                    <a:moveTo>
                      <a:pt x="166677" y="239119"/>
                    </a:moveTo>
                    <a:cubicBezTo>
                      <a:pt x="174319" y="210670"/>
                      <a:pt x="136219" y="209105"/>
                      <a:pt x="117421" y="204578"/>
                    </a:cubicBezTo>
                    <a:cubicBezTo>
                      <a:pt x="131757" y="183562"/>
                      <a:pt x="150053" y="165341"/>
                      <a:pt x="162047" y="142649"/>
                    </a:cubicBezTo>
                    <a:cubicBezTo>
                      <a:pt x="175881" y="116436"/>
                      <a:pt x="184137" y="86534"/>
                      <a:pt x="182519" y="56744"/>
                    </a:cubicBezTo>
                    <a:cubicBezTo>
                      <a:pt x="181013" y="23712"/>
                      <a:pt x="144810" y="-7979"/>
                      <a:pt x="111898" y="1802"/>
                    </a:cubicBezTo>
                    <a:cubicBezTo>
                      <a:pt x="107603" y="2920"/>
                      <a:pt x="101857" y="1635"/>
                      <a:pt x="98789" y="5435"/>
                    </a:cubicBezTo>
                    <a:cubicBezTo>
                      <a:pt x="61917" y="7950"/>
                      <a:pt x="27778" y="31201"/>
                      <a:pt x="8533" y="62277"/>
                    </a:cubicBezTo>
                    <a:cubicBezTo>
                      <a:pt x="4126" y="71388"/>
                      <a:pt x="-2903" y="81728"/>
                      <a:pt x="1281" y="92123"/>
                    </a:cubicBezTo>
                    <a:cubicBezTo>
                      <a:pt x="9425" y="107997"/>
                      <a:pt x="28894" y="117889"/>
                      <a:pt x="46354" y="117722"/>
                    </a:cubicBezTo>
                    <a:cubicBezTo>
                      <a:pt x="65933" y="113698"/>
                      <a:pt x="72348" y="90223"/>
                      <a:pt x="88971" y="81113"/>
                    </a:cubicBezTo>
                    <a:cubicBezTo>
                      <a:pt x="96837" y="75747"/>
                      <a:pt x="107436" y="79212"/>
                      <a:pt x="110280" y="88379"/>
                    </a:cubicBezTo>
                    <a:cubicBezTo>
                      <a:pt x="113125" y="97992"/>
                      <a:pt x="108886" y="107997"/>
                      <a:pt x="104981" y="116716"/>
                    </a:cubicBezTo>
                    <a:cubicBezTo>
                      <a:pt x="89641" y="149077"/>
                      <a:pt x="50091" y="156734"/>
                      <a:pt x="27611" y="182165"/>
                    </a:cubicBezTo>
                    <a:cubicBezTo>
                      <a:pt x="19299" y="193734"/>
                      <a:pt x="20247" y="209049"/>
                      <a:pt x="18630" y="222631"/>
                    </a:cubicBezTo>
                    <a:cubicBezTo>
                      <a:pt x="17514" y="234591"/>
                      <a:pt x="15227" y="249291"/>
                      <a:pt x="27666" y="256110"/>
                    </a:cubicBezTo>
                    <a:cubicBezTo>
                      <a:pt x="43007" y="264885"/>
                      <a:pt x="61359" y="266394"/>
                      <a:pt x="78652" y="268015"/>
                    </a:cubicBezTo>
                    <a:cubicBezTo>
                      <a:pt x="99068" y="270697"/>
                      <a:pt x="118983" y="272151"/>
                      <a:pt x="139622" y="273771"/>
                    </a:cubicBezTo>
                    <a:cubicBezTo>
                      <a:pt x="158365" y="275225"/>
                      <a:pt x="162381" y="252980"/>
                      <a:pt x="166677" y="239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12868339" y="8444858"/>
                <a:ext cx="391055" cy="427795"/>
              </a:xfrm>
              <a:custGeom>
                <a:rect b="b" l="l" r="r" t="t"/>
                <a:pathLst>
                  <a:path extrusionOk="0" h="427795" w="391055">
                    <a:moveTo>
                      <a:pt x="382221" y="183482"/>
                    </a:moveTo>
                    <a:cubicBezTo>
                      <a:pt x="376363" y="179849"/>
                      <a:pt x="369279" y="179570"/>
                      <a:pt x="362585" y="178675"/>
                    </a:cubicBezTo>
                    <a:cubicBezTo>
                      <a:pt x="338599" y="175769"/>
                      <a:pt x="314500" y="173589"/>
                      <a:pt x="290849" y="168280"/>
                    </a:cubicBezTo>
                    <a:cubicBezTo>
                      <a:pt x="285382" y="127758"/>
                      <a:pt x="293080" y="87740"/>
                      <a:pt x="295479" y="46659"/>
                    </a:cubicBezTo>
                    <a:cubicBezTo>
                      <a:pt x="295590" y="36934"/>
                      <a:pt x="299216" y="26035"/>
                      <a:pt x="293973" y="17148"/>
                    </a:cubicBezTo>
                    <a:cubicBezTo>
                      <a:pt x="281700" y="-3979"/>
                      <a:pt x="219001" y="-290"/>
                      <a:pt x="196297" y="1275"/>
                    </a:cubicBezTo>
                    <a:cubicBezTo>
                      <a:pt x="185196" y="3734"/>
                      <a:pt x="184192" y="20670"/>
                      <a:pt x="194679" y="24694"/>
                    </a:cubicBezTo>
                    <a:cubicBezTo>
                      <a:pt x="185587" y="70581"/>
                      <a:pt x="182351" y="117306"/>
                      <a:pt x="176550" y="163641"/>
                    </a:cubicBezTo>
                    <a:cubicBezTo>
                      <a:pt x="171195" y="169956"/>
                      <a:pt x="160206" y="168391"/>
                      <a:pt x="152563" y="169733"/>
                    </a:cubicBezTo>
                    <a:cubicBezTo>
                      <a:pt x="140514" y="170348"/>
                      <a:pt x="128465" y="170683"/>
                      <a:pt x="116416" y="169956"/>
                    </a:cubicBezTo>
                    <a:cubicBezTo>
                      <a:pt x="92430" y="168336"/>
                      <a:pt x="68053" y="167832"/>
                      <a:pt x="43062" y="165373"/>
                    </a:cubicBezTo>
                    <a:cubicBezTo>
                      <a:pt x="21363" y="162299"/>
                      <a:pt x="8533" y="166715"/>
                      <a:pt x="3958" y="189910"/>
                    </a:cubicBezTo>
                    <a:cubicBezTo>
                      <a:pt x="1281" y="203491"/>
                      <a:pt x="667" y="217353"/>
                      <a:pt x="221" y="231214"/>
                    </a:cubicBezTo>
                    <a:cubicBezTo>
                      <a:pt x="-560" y="239709"/>
                      <a:pt x="500" y="249043"/>
                      <a:pt x="7138" y="255135"/>
                    </a:cubicBezTo>
                    <a:cubicBezTo>
                      <a:pt x="37428" y="280454"/>
                      <a:pt x="117588" y="272182"/>
                      <a:pt x="157807" y="274921"/>
                    </a:cubicBezTo>
                    <a:cubicBezTo>
                      <a:pt x="161823" y="314940"/>
                      <a:pt x="153065" y="356132"/>
                      <a:pt x="155018" y="396989"/>
                    </a:cubicBezTo>
                    <a:cubicBezTo>
                      <a:pt x="151559" y="420240"/>
                      <a:pt x="174040" y="425493"/>
                      <a:pt x="192336" y="426723"/>
                    </a:cubicBezTo>
                    <a:cubicBezTo>
                      <a:pt x="213478" y="427338"/>
                      <a:pt x="236405" y="430021"/>
                      <a:pt x="256710" y="423537"/>
                    </a:cubicBezTo>
                    <a:cubicBezTo>
                      <a:pt x="275899" y="408726"/>
                      <a:pt x="271659" y="372787"/>
                      <a:pt x="274002" y="350654"/>
                    </a:cubicBezTo>
                    <a:cubicBezTo>
                      <a:pt x="275062" y="330813"/>
                      <a:pt x="275955" y="311027"/>
                      <a:pt x="278744" y="290794"/>
                    </a:cubicBezTo>
                    <a:cubicBezTo>
                      <a:pt x="308643" y="286435"/>
                      <a:pt x="339101" y="285149"/>
                      <a:pt x="369168" y="282299"/>
                    </a:cubicBezTo>
                    <a:cubicBezTo>
                      <a:pt x="388691" y="279616"/>
                      <a:pt x="388468" y="255918"/>
                      <a:pt x="389472" y="240604"/>
                    </a:cubicBezTo>
                    <a:cubicBezTo>
                      <a:pt x="390253" y="229649"/>
                      <a:pt x="390644" y="218694"/>
                      <a:pt x="390923" y="207739"/>
                    </a:cubicBezTo>
                    <a:cubicBezTo>
                      <a:pt x="391481" y="198852"/>
                      <a:pt x="390588" y="188512"/>
                      <a:pt x="382221" y="1834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13360494" y="7954045"/>
                <a:ext cx="442447" cy="1037087"/>
              </a:xfrm>
              <a:custGeom>
                <a:rect b="b" l="l" r="r" t="t"/>
                <a:pathLst>
                  <a:path extrusionOk="0" h="1037087" w="442447">
                    <a:moveTo>
                      <a:pt x="215725" y="519307"/>
                    </a:moveTo>
                    <a:cubicBezTo>
                      <a:pt x="197540" y="514333"/>
                      <a:pt x="179355" y="509414"/>
                      <a:pt x="161170" y="504608"/>
                    </a:cubicBezTo>
                    <a:cubicBezTo>
                      <a:pt x="155034" y="499745"/>
                      <a:pt x="156707" y="489237"/>
                      <a:pt x="155313" y="482139"/>
                    </a:cubicBezTo>
                    <a:cubicBezTo>
                      <a:pt x="155201" y="421888"/>
                      <a:pt x="178184" y="364208"/>
                      <a:pt x="181029" y="304068"/>
                    </a:cubicBezTo>
                    <a:cubicBezTo>
                      <a:pt x="187890" y="231912"/>
                      <a:pt x="189898" y="161377"/>
                      <a:pt x="196982" y="88829"/>
                    </a:cubicBezTo>
                    <a:cubicBezTo>
                      <a:pt x="198433" y="65131"/>
                      <a:pt x="211263" y="33161"/>
                      <a:pt x="188057" y="16449"/>
                    </a:cubicBezTo>
                    <a:cubicBezTo>
                      <a:pt x="161560" y="-1771"/>
                      <a:pt x="109125" y="-9037"/>
                      <a:pt x="85473" y="16785"/>
                    </a:cubicBezTo>
                    <a:cubicBezTo>
                      <a:pt x="82237" y="23827"/>
                      <a:pt x="77273" y="36738"/>
                      <a:pt x="86421" y="41153"/>
                    </a:cubicBezTo>
                    <a:cubicBezTo>
                      <a:pt x="62267" y="182224"/>
                      <a:pt x="53509" y="325363"/>
                      <a:pt x="44082" y="467999"/>
                    </a:cubicBezTo>
                    <a:cubicBezTo>
                      <a:pt x="37388" y="533001"/>
                      <a:pt x="28630" y="597779"/>
                      <a:pt x="23442" y="662949"/>
                    </a:cubicBezTo>
                    <a:cubicBezTo>
                      <a:pt x="15968" y="749302"/>
                      <a:pt x="5927" y="835542"/>
                      <a:pt x="460" y="922063"/>
                    </a:cubicBezTo>
                    <a:cubicBezTo>
                      <a:pt x="-42" y="938160"/>
                      <a:pt x="-209" y="954256"/>
                      <a:pt x="348" y="970353"/>
                    </a:cubicBezTo>
                    <a:cubicBezTo>
                      <a:pt x="572" y="981308"/>
                      <a:pt x="850" y="993101"/>
                      <a:pt x="8604" y="1001653"/>
                    </a:cubicBezTo>
                    <a:cubicBezTo>
                      <a:pt x="37277" y="1029095"/>
                      <a:pt x="80229" y="1034852"/>
                      <a:pt x="118329" y="1037088"/>
                    </a:cubicBezTo>
                    <a:cubicBezTo>
                      <a:pt x="213159" y="1036753"/>
                      <a:pt x="322884" y="1001541"/>
                      <a:pt x="380507" y="922119"/>
                    </a:cubicBezTo>
                    <a:cubicBezTo>
                      <a:pt x="405163" y="886628"/>
                      <a:pt x="423069" y="846777"/>
                      <a:pt x="431214" y="804243"/>
                    </a:cubicBezTo>
                    <a:cubicBezTo>
                      <a:pt x="450068" y="737900"/>
                      <a:pt x="448060" y="659875"/>
                      <a:pt x="402876" y="604486"/>
                    </a:cubicBezTo>
                    <a:cubicBezTo>
                      <a:pt x="358864" y="545967"/>
                      <a:pt x="281549" y="537695"/>
                      <a:pt x="215725" y="519307"/>
                    </a:cubicBezTo>
                    <a:close/>
                    <a:moveTo>
                      <a:pt x="161003" y="638301"/>
                    </a:moveTo>
                    <a:cubicBezTo>
                      <a:pt x="165521" y="638580"/>
                      <a:pt x="170151" y="636344"/>
                      <a:pt x="172438" y="632264"/>
                    </a:cubicBezTo>
                    <a:cubicBezTo>
                      <a:pt x="172661" y="631817"/>
                      <a:pt x="172884" y="631426"/>
                      <a:pt x="173107" y="631035"/>
                    </a:cubicBezTo>
                    <a:cubicBezTo>
                      <a:pt x="225766" y="629302"/>
                      <a:pt x="278258" y="653503"/>
                      <a:pt x="311281" y="694807"/>
                    </a:cubicBezTo>
                    <a:cubicBezTo>
                      <a:pt x="331084" y="723480"/>
                      <a:pt x="344193" y="755226"/>
                      <a:pt x="335770" y="790773"/>
                    </a:cubicBezTo>
                    <a:cubicBezTo>
                      <a:pt x="330582" y="817489"/>
                      <a:pt x="313624" y="839008"/>
                      <a:pt x="292984" y="855775"/>
                    </a:cubicBezTo>
                    <a:cubicBezTo>
                      <a:pt x="268384" y="879138"/>
                      <a:pt x="238317" y="898253"/>
                      <a:pt x="203732" y="900712"/>
                    </a:cubicBezTo>
                    <a:cubicBezTo>
                      <a:pt x="184710" y="899762"/>
                      <a:pt x="163290" y="899818"/>
                      <a:pt x="146834" y="889310"/>
                    </a:cubicBezTo>
                    <a:cubicBezTo>
                      <a:pt x="140084" y="881877"/>
                      <a:pt x="143598" y="869860"/>
                      <a:pt x="143152" y="860638"/>
                    </a:cubicBezTo>
                    <a:cubicBezTo>
                      <a:pt x="144602" y="828947"/>
                      <a:pt x="148173" y="797536"/>
                      <a:pt x="150013" y="765454"/>
                    </a:cubicBezTo>
                    <a:cubicBezTo>
                      <a:pt x="150013" y="765566"/>
                      <a:pt x="150013" y="765622"/>
                      <a:pt x="150013" y="765734"/>
                    </a:cubicBezTo>
                    <a:cubicBezTo>
                      <a:pt x="150013" y="766013"/>
                      <a:pt x="149958" y="766237"/>
                      <a:pt x="149958" y="766516"/>
                    </a:cubicBezTo>
                    <a:cubicBezTo>
                      <a:pt x="154420" y="723871"/>
                      <a:pt x="159775" y="681281"/>
                      <a:pt x="161003" y="63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30"/>
              <p:cNvSpPr/>
              <p:nvPr/>
            </p:nvSpPr>
            <p:spPr>
              <a:xfrm>
                <a:off x="13723791" y="8216497"/>
                <a:ext cx="178071" cy="262664"/>
              </a:xfrm>
              <a:custGeom>
                <a:rect b="b" l="l" r="r" t="t"/>
                <a:pathLst>
                  <a:path extrusionOk="0" h="262664" w="178071">
                    <a:moveTo>
                      <a:pt x="107579" y="2436"/>
                    </a:moveTo>
                    <a:cubicBezTo>
                      <a:pt x="62674" y="-8407"/>
                      <a:pt x="22733" y="28649"/>
                      <a:pt x="10628" y="69730"/>
                    </a:cubicBezTo>
                    <a:cubicBezTo>
                      <a:pt x="6612" y="81691"/>
                      <a:pt x="-3094" y="93707"/>
                      <a:pt x="978" y="106842"/>
                    </a:cubicBezTo>
                    <a:cubicBezTo>
                      <a:pt x="8174" y="126180"/>
                      <a:pt x="38576" y="130652"/>
                      <a:pt x="54585" y="120312"/>
                    </a:cubicBezTo>
                    <a:cubicBezTo>
                      <a:pt x="72324" y="109189"/>
                      <a:pt x="78906" y="89124"/>
                      <a:pt x="92462" y="73866"/>
                    </a:cubicBezTo>
                    <a:cubicBezTo>
                      <a:pt x="101498" y="78840"/>
                      <a:pt x="98877" y="92645"/>
                      <a:pt x="96143" y="100917"/>
                    </a:cubicBezTo>
                    <a:cubicBezTo>
                      <a:pt x="82923" y="151723"/>
                      <a:pt x="17769" y="176930"/>
                      <a:pt x="16262" y="231313"/>
                    </a:cubicBezTo>
                    <a:cubicBezTo>
                      <a:pt x="20279" y="249477"/>
                      <a:pt x="42815" y="251881"/>
                      <a:pt x="58267" y="252719"/>
                    </a:cubicBezTo>
                    <a:cubicBezTo>
                      <a:pt x="87162" y="254452"/>
                      <a:pt x="115667" y="259762"/>
                      <a:pt x="144395" y="262612"/>
                    </a:cubicBezTo>
                    <a:cubicBezTo>
                      <a:pt x="168103" y="264121"/>
                      <a:pt x="174295" y="232989"/>
                      <a:pt x="173960" y="214489"/>
                    </a:cubicBezTo>
                    <a:cubicBezTo>
                      <a:pt x="169219" y="192077"/>
                      <a:pt x="140100" y="195039"/>
                      <a:pt x="123031" y="188500"/>
                    </a:cubicBezTo>
                    <a:cubicBezTo>
                      <a:pt x="126043" y="173968"/>
                      <a:pt x="135024" y="161672"/>
                      <a:pt x="142331" y="149040"/>
                    </a:cubicBezTo>
                    <a:cubicBezTo>
                      <a:pt x="157895" y="122659"/>
                      <a:pt x="173514" y="94881"/>
                      <a:pt x="177251" y="64029"/>
                    </a:cubicBezTo>
                    <a:cubicBezTo>
                      <a:pt x="184336" y="25799"/>
                      <a:pt x="144228" y="-9748"/>
                      <a:pt x="107579" y="24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13973316" y="8515052"/>
                <a:ext cx="328992" cy="120023"/>
              </a:xfrm>
              <a:custGeom>
                <a:rect b="b" l="l" r="r" t="t"/>
                <a:pathLst>
                  <a:path extrusionOk="0" h="120023" w="328992">
                    <a:moveTo>
                      <a:pt x="54464" y="117089"/>
                    </a:moveTo>
                    <a:cubicBezTo>
                      <a:pt x="100094" y="119660"/>
                      <a:pt x="145613" y="115412"/>
                      <a:pt x="191187" y="115580"/>
                    </a:cubicBezTo>
                    <a:cubicBezTo>
                      <a:pt x="226498" y="119213"/>
                      <a:pt x="262254" y="117927"/>
                      <a:pt x="297676" y="119995"/>
                    </a:cubicBezTo>
                    <a:cubicBezTo>
                      <a:pt x="325679" y="121225"/>
                      <a:pt x="323336" y="82157"/>
                      <a:pt x="326739" y="62706"/>
                    </a:cubicBezTo>
                    <a:cubicBezTo>
                      <a:pt x="326683" y="48230"/>
                      <a:pt x="335609" y="26545"/>
                      <a:pt x="318316" y="19055"/>
                    </a:cubicBezTo>
                    <a:cubicBezTo>
                      <a:pt x="298736" y="11454"/>
                      <a:pt x="276758" y="14807"/>
                      <a:pt x="256230" y="12460"/>
                    </a:cubicBezTo>
                    <a:cubicBezTo>
                      <a:pt x="219692" y="8827"/>
                      <a:pt x="184438" y="9665"/>
                      <a:pt x="147677" y="6703"/>
                    </a:cubicBezTo>
                    <a:cubicBezTo>
                      <a:pt x="113036" y="3573"/>
                      <a:pt x="78339" y="-507"/>
                      <a:pt x="43475" y="52"/>
                    </a:cubicBezTo>
                    <a:cubicBezTo>
                      <a:pt x="35107" y="108"/>
                      <a:pt x="26852" y="611"/>
                      <a:pt x="18707" y="2679"/>
                    </a:cubicBezTo>
                    <a:cubicBezTo>
                      <a:pt x="10061" y="4747"/>
                      <a:pt x="6770" y="16484"/>
                      <a:pt x="12906" y="22800"/>
                    </a:cubicBezTo>
                    <a:cubicBezTo>
                      <a:pt x="8108" y="26600"/>
                      <a:pt x="8890" y="34313"/>
                      <a:pt x="7718" y="39903"/>
                    </a:cubicBezTo>
                    <a:cubicBezTo>
                      <a:pt x="5766" y="56055"/>
                      <a:pt x="3423" y="72208"/>
                      <a:pt x="522" y="88249"/>
                    </a:cubicBezTo>
                    <a:cubicBezTo>
                      <a:pt x="-5000" y="118263"/>
                      <a:pt x="34661" y="116027"/>
                      <a:pt x="54464" y="1170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30"/>
              <p:cNvSpPr/>
              <p:nvPr/>
            </p:nvSpPr>
            <p:spPr>
              <a:xfrm>
                <a:off x="13957198" y="8695815"/>
                <a:ext cx="370278" cy="115744"/>
              </a:xfrm>
              <a:custGeom>
                <a:rect b="b" l="l" r="r" t="t"/>
                <a:pathLst>
                  <a:path extrusionOk="0" h="115744" w="370278">
                    <a:moveTo>
                      <a:pt x="301465" y="7029"/>
                    </a:moveTo>
                    <a:cubicBezTo>
                      <a:pt x="239156" y="5073"/>
                      <a:pt x="176791" y="7532"/>
                      <a:pt x="114481" y="5800"/>
                    </a:cubicBezTo>
                    <a:cubicBezTo>
                      <a:pt x="93619" y="3732"/>
                      <a:pt x="68795" y="2167"/>
                      <a:pt x="46984" y="1161"/>
                    </a:cubicBezTo>
                    <a:cubicBezTo>
                      <a:pt x="39900" y="993"/>
                      <a:pt x="31588" y="-1969"/>
                      <a:pt x="25285" y="2278"/>
                    </a:cubicBezTo>
                    <a:cubicBezTo>
                      <a:pt x="15523" y="-4093"/>
                      <a:pt x="3083" y="7420"/>
                      <a:pt x="8327" y="17704"/>
                    </a:cubicBezTo>
                    <a:cubicBezTo>
                      <a:pt x="5371" y="38887"/>
                      <a:pt x="2358" y="60126"/>
                      <a:pt x="685" y="81477"/>
                    </a:cubicBezTo>
                    <a:cubicBezTo>
                      <a:pt x="-2718" y="96288"/>
                      <a:pt x="6932" y="108361"/>
                      <a:pt x="21436" y="110988"/>
                    </a:cubicBezTo>
                    <a:cubicBezTo>
                      <a:pt x="84805" y="119427"/>
                      <a:pt x="149457" y="113671"/>
                      <a:pt x="213272" y="115515"/>
                    </a:cubicBezTo>
                    <a:cubicBezTo>
                      <a:pt x="254496" y="115403"/>
                      <a:pt x="295775" y="114844"/>
                      <a:pt x="337110" y="115180"/>
                    </a:cubicBezTo>
                    <a:cubicBezTo>
                      <a:pt x="358252" y="118086"/>
                      <a:pt x="366396" y="94779"/>
                      <a:pt x="368237" y="77732"/>
                    </a:cubicBezTo>
                    <a:cubicBezTo>
                      <a:pt x="375767" y="10886"/>
                      <a:pt x="364388" y="10327"/>
                      <a:pt x="301465" y="7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30"/>
              <p:cNvSpPr/>
              <p:nvPr/>
            </p:nvSpPr>
            <p:spPr>
              <a:xfrm>
                <a:off x="14429552" y="8414278"/>
                <a:ext cx="367589" cy="505066"/>
              </a:xfrm>
              <a:custGeom>
                <a:rect b="b" l="l" r="r" t="t"/>
                <a:pathLst>
                  <a:path extrusionOk="0" h="505066" w="367589">
                    <a:moveTo>
                      <a:pt x="306779" y="287392"/>
                    </a:moveTo>
                    <a:cubicBezTo>
                      <a:pt x="260758" y="279567"/>
                      <a:pt x="261595" y="342277"/>
                      <a:pt x="242350" y="368882"/>
                    </a:cubicBezTo>
                    <a:cubicBezTo>
                      <a:pt x="224220" y="384420"/>
                      <a:pt x="184782" y="385929"/>
                      <a:pt x="168605" y="366534"/>
                    </a:cubicBezTo>
                    <a:cubicBezTo>
                      <a:pt x="147910" y="339371"/>
                      <a:pt x="132123" y="306507"/>
                      <a:pt x="128330" y="272357"/>
                    </a:cubicBezTo>
                    <a:cubicBezTo>
                      <a:pt x="126824" y="228985"/>
                      <a:pt x="137702" y="184327"/>
                      <a:pt x="158341" y="146265"/>
                    </a:cubicBezTo>
                    <a:cubicBezTo>
                      <a:pt x="172398" y="121114"/>
                      <a:pt x="194377" y="114742"/>
                      <a:pt x="221097" y="123853"/>
                    </a:cubicBezTo>
                    <a:cubicBezTo>
                      <a:pt x="240453" y="129665"/>
                      <a:pt x="255905" y="146824"/>
                      <a:pt x="277326" y="144644"/>
                    </a:cubicBezTo>
                    <a:cubicBezTo>
                      <a:pt x="293558" y="143806"/>
                      <a:pt x="308954" y="137826"/>
                      <a:pt x="323737" y="131454"/>
                    </a:cubicBezTo>
                    <a:cubicBezTo>
                      <a:pt x="333052" y="127430"/>
                      <a:pt x="343986" y="123685"/>
                      <a:pt x="350289" y="115245"/>
                    </a:cubicBezTo>
                    <a:cubicBezTo>
                      <a:pt x="368530" y="85120"/>
                      <a:pt x="345102" y="42362"/>
                      <a:pt x="311911" y="35432"/>
                    </a:cubicBezTo>
                    <a:cubicBezTo>
                      <a:pt x="293279" y="18553"/>
                      <a:pt x="268958" y="9163"/>
                      <a:pt x="244693" y="3909"/>
                    </a:cubicBezTo>
                    <a:cubicBezTo>
                      <a:pt x="99100" y="-28899"/>
                      <a:pt x="811" y="152022"/>
                      <a:pt x="86" y="276884"/>
                    </a:cubicBezTo>
                    <a:cubicBezTo>
                      <a:pt x="-1309" y="327131"/>
                      <a:pt x="14310" y="376707"/>
                      <a:pt x="47110" y="415049"/>
                    </a:cubicBezTo>
                    <a:cubicBezTo>
                      <a:pt x="82532" y="471387"/>
                      <a:pt x="147519" y="503022"/>
                      <a:pt x="213008" y="505034"/>
                    </a:cubicBezTo>
                    <a:cubicBezTo>
                      <a:pt x="256295" y="506096"/>
                      <a:pt x="295622" y="481057"/>
                      <a:pt x="323346" y="449478"/>
                    </a:cubicBezTo>
                    <a:cubicBezTo>
                      <a:pt x="343205" y="425612"/>
                      <a:pt x="354194" y="395598"/>
                      <a:pt x="361446" y="365696"/>
                    </a:cubicBezTo>
                    <a:cubicBezTo>
                      <a:pt x="377846" y="306507"/>
                      <a:pt x="362004" y="298626"/>
                      <a:pt x="306779" y="287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14770580" y="8200806"/>
                <a:ext cx="206081" cy="258785"/>
              </a:xfrm>
              <a:custGeom>
                <a:rect b="b" l="l" r="r" t="t"/>
                <a:pathLst>
                  <a:path extrusionOk="0" h="258785" w="206081">
                    <a:moveTo>
                      <a:pt x="205505" y="206930"/>
                    </a:moveTo>
                    <a:cubicBezTo>
                      <a:pt x="196803" y="186194"/>
                      <a:pt x="166569" y="188933"/>
                      <a:pt x="148495" y="181443"/>
                    </a:cubicBezTo>
                    <a:cubicBezTo>
                      <a:pt x="162441" y="124210"/>
                      <a:pt x="227316" y="53060"/>
                      <a:pt x="147659" y="12706"/>
                    </a:cubicBezTo>
                    <a:cubicBezTo>
                      <a:pt x="119712" y="-2999"/>
                      <a:pt x="85182" y="-3111"/>
                      <a:pt x="55282" y="6726"/>
                    </a:cubicBezTo>
                    <a:cubicBezTo>
                      <a:pt x="25774" y="18966"/>
                      <a:pt x="10879" y="50042"/>
                      <a:pt x="2735" y="79217"/>
                    </a:cubicBezTo>
                    <a:cubicBezTo>
                      <a:pt x="-4851" y="95202"/>
                      <a:pt x="4297" y="109958"/>
                      <a:pt x="18466" y="118062"/>
                    </a:cubicBezTo>
                    <a:cubicBezTo>
                      <a:pt x="27503" y="123819"/>
                      <a:pt x="37488" y="130023"/>
                      <a:pt x="48644" y="129240"/>
                    </a:cubicBezTo>
                    <a:cubicBezTo>
                      <a:pt x="79548" y="125831"/>
                      <a:pt x="81612" y="84918"/>
                      <a:pt x="107049" y="73181"/>
                    </a:cubicBezTo>
                    <a:cubicBezTo>
                      <a:pt x="118652" y="106660"/>
                      <a:pt x="90314" y="138518"/>
                      <a:pt x="71906" y="164005"/>
                    </a:cubicBezTo>
                    <a:cubicBezTo>
                      <a:pt x="58685" y="184014"/>
                      <a:pt x="40500" y="204023"/>
                      <a:pt x="45130" y="229901"/>
                    </a:cubicBezTo>
                    <a:cubicBezTo>
                      <a:pt x="44740" y="253320"/>
                      <a:pt x="64264" y="257232"/>
                      <a:pt x="83508" y="257735"/>
                    </a:cubicBezTo>
                    <a:cubicBezTo>
                      <a:pt x="109280" y="259189"/>
                      <a:pt x="135107" y="258518"/>
                      <a:pt x="160879" y="258686"/>
                    </a:cubicBezTo>
                    <a:cubicBezTo>
                      <a:pt x="172649" y="259021"/>
                      <a:pt x="186372" y="259133"/>
                      <a:pt x="193791" y="248346"/>
                    </a:cubicBezTo>
                    <a:cubicBezTo>
                      <a:pt x="201377" y="236441"/>
                      <a:pt x="208127" y="221238"/>
                      <a:pt x="205505" y="20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6093790" y="3977023"/>
              <a:ext cx="1394540" cy="518543"/>
              <a:chOff x="12187580" y="7954045"/>
              <a:chExt cx="2789081" cy="1037087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12187580" y="8382222"/>
                <a:ext cx="534618" cy="583031"/>
              </a:xfrm>
              <a:custGeom>
                <a:rect b="b" l="l" r="r" t="t"/>
                <a:pathLst>
                  <a:path extrusionOk="0" h="583031" w="534618">
                    <a:moveTo>
                      <a:pt x="175366" y="582251"/>
                    </a:moveTo>
                    <a:cubicBezTo>
                      <a:pt x="104690" y="581469"/>
                      <a:pt x="70049" y="540612"/>
                      <a:pt x="33957" y="485615"/>
                    </a:cubicBezTo>
                    <a:cubicBezTo>
                      <a:pt x="10584" y="451185"/>
                      <a:pt x="-1520" y="410217"/>
                      <a:pt x="153" y="368577"/>
                    </a:cubicBezTo>
                    <a:cubicBezTo>
                      <a:pt x="-740" y="304469"/>
                      <a:pt x="10082" y="238238"/>
                      <a:pt x="42938" y="182402"/>
                    </a:cubicBezTo>
                    <a:cubicBezTo>
                      <a:pt x="64972" y="147190"/>
                      <a:pt x="86951" y="111699"/>
                      <a:pt x="114898" y="80958"/>
                    </a:cubicBezTo>
                    <a:cubicBezTo>
                      <a:pt x="149818" y="46920"/>
                      <a:pt x="192157" y="16348"/>
                      <a:pt x="240353" y="5672"/>
                    </a:cubicBezTo>
                    <a:cubicBezTo>
                      <a:pt x="272428" y="-1761"/>
                      <a:pt x="305786" y="-1258"/>
                      <a:pt x="338140" y="3548"/>
                    </a:cubicBezTo>
                    <a:cubicBezTo>
                      <a:pt x="372781" y="7517"/>
                      <a:pt x="406976" y="24843"/>
                      <a:pt x="420196" y="58881"/>
                    </a:cubicBezTo>
                    <a:cubicBezTo>
                      <a:pt x="427616" y="34009"/>
                      <a:pt x="438884" y="-7127"/>
                      <a:pt x="472521" y="1089"/>
                    </a:cubicBezTo>
                    <a:cubicBezTo>
                      <a:pt x="492881" y="5393"/>
                      <a:pt x="515027" y="13050"/>
                      <a:pt x="527578" y="30656"/>
                    </a:cubicBezTo>
                    <a:cubicBezTo>
                      <a:pt x="532320" y="38145"/>
                      <a:pt x="531818" y="47479"/>
                      <a:pt x="531092" y="55975"/>
                    </a:cubicBezTo>
                    <a:cubicBezTo>
                      <a:pt x="529698" y="75816"/>
                      <a:pt x="525737" y="95267"/>
                      <a:pt x="522725" y="114885"/>
                    </a:cubicBezTo>
                    <a:cubicBezTo>
                      <a:pt x="513632" y="171838"/>
                      <a:pt x="508166" y="229127"/>
                      <a:pt x="504372" y="286696"/>
                    </a:cubicBezTo>
                    <a:cubicBezTo>
                      <a:pt x="500077" y="350692"/>
                      <a:pt x="491598" y="415918"/>
                      <a:pt x="501472" y="479690"/>
                    </a:cubicBezTo>
                    <a:cubicBezTo>
                      <a:pt x="504261" y="491260"/>
                      <a:pt x="508221" y="502885"/>
                      <a:pt x="515919" y="512219"/>
                    </a:cubicBezTo>
                    <a:cubicBezTo>
                      <a:pt x="522223" y="519485"/>
                      <a:pt x="531316" y="525074"/>
                      <a:pt x="533993" y="534799"/>
                    </a:cubicBezTo>
                    <a:cubicBezTo>
                      <a:pt x="538009" y="548996"/>
                      <a:pt x="521721" y="555032"/>
                      <a:pt x="512405" y="561516"/>
                    </a:cubicBezTo>
                    <a:cubicBezTo>
                      <a:pt x="480498" y="583313"/>
                      <a:pt x="465659" y="592200"/>
                      <a:pt x="431576" y="566602"/>
                    </a:cubicBezTo>
                    <a:cubicBezTo>
                      <a:pt x="397604" y="540109"/>
                      <a:pt x="393644" y="498637"/>
                      <a:pt x="396377" y="458619"/>
                    </a:cubicBezTo>
                    <a:cubicBezTo>
                      <a:pt x="382878" y="484553"/>
                      <a:pt x="363410" y="507748"/>
                      <a:pt x="339925" y="525074"/>
                    </a:cubicBezTo>
                    <a:cubicBezTo>
                      <a:pt x="290892" y="566993"/>
                      <a:pt x="240632" y="587393"/>
                      <a:pt x="175366" y="582251"/>
                    </a:cubicBezTo>
                    <a:close/>
                    <a:moveTo>
                      <a:pt x="194611" y="557994"/>
                    </a:moveTo>
                    <a:cubicBezTo>
                      <a:pt x="227914" y="557938"/>
                      <a:pt x="262332" y="549890"/>
                      <a:pt x="290279" y="531166"/>
                    </a:cubicBezTo>
                    <a:cubicBezTo>
                      <a:pt x="310639" y="515461"/>
                      <a:pt x="333064" y="501823"/>
                      <a:pt x="350078" y="482317"/>
                    </a:cubicBezTo>
                    <a:cubicBezTo>
                      <a:pt x="374622" y="455992"/>
                      <a:pt x="386169" y="420836"/>
                      <a:pt x="401342" y="389369"/>
                    </a:cubicBezTo>
                    <a:cubicBezTo>
                      <a:pt x="407255" y="383221"/>
                      <a:pt x="418411" y="385345"/>
                      <a:pt x="421535" y="393337"/>
                    </a:cubicBezTo>
                    <a:cubicBezTo>
                      <a:pt x="424101" y="399541"/>
                      <a:pt x="422930" y="406416"/>
                      <a:pt x="422762" y="412955"/>
                    </a:cubicBezTo>
                    <a:cubicBezTo>
                      <a:pt x="421647" y="440286"/>
                      <a:pt x="420475" y="467673"/>
                      <a:pt x="421201" y="495060"/>
                    </a:cubicBezTo>
                    <a:cubicBezTo>
                      <a:pt x="421814" y="504450"/>
                      <a:pt x="423432" y="513840"/>
                      <a:pt x="428006" y="522168"/>
                    </a:cubicBezTo>
                    <a:cubicBezTo>
                      <a:pt x="435704" y="539159"/>
                      <a:pt x="450152" y="552685"/>
                      <a:pt x="468114" y="557938"/>
                    </a:cubicBezTo>
                    <a:cubicBezTo>
                      <a:pt x="481836" y="553970"/>
                      <a:pt x="492993" y="543742"/>
                      <a:pt x="505265" y="536700"/>
                    </a:cubicBezTo>
                    <a:cubicBezTo>
                      <a:pt x="459523" y="496569"/>
                      <a:pt x="473580" y="399765"/>
                      <a:pt x="475310" y="343594"/>
                    </a:cubicBezTo>
                    <a:cubicBezTo>
                      <a:pt x="480051" y="286137"/>
                      <a:pt x="482506" y="228457"/>
                      <a:pt x="490036" y="171335"/>
                    </a:cubicBezTo>
                    <a:cubicBezTo>
                      <a:pt x="494053" y="129361"/>
                      <a:pt x="504038" y="88001"/>
                      <a:pt x="506938" y="45914"/>
                    </a:cubicBezTo>
                    <a:cubicBezTo>
                      <a:pt x="501081" y="33059"/>
                      <a:pt x="482673" y="29706"/>
                      <a:pt x="470066" y="25905"/>
                    </a:cubicBezTo>
                    <a:cubicBezTo>
                      <a:pt x="457403" y="20484"/>
                      <a:pt x="453499" y="40325"/>
                      <a:pt x="449705" y="47982"/>
                    </a:cubicBezTo>
                    <a:cubicBezTo>
                      <a:pt x="444071" y="59217"/>
                      <a:pt x="444016" y="84144"/>
                      <a:pt x="429680" y="86771"/>
                    </a:cubicBezTo>
                    <a:cubicBezTo>
                      <a:pt x="427839" y="91522"/>
                      <a:pt x="423711" y="88783"/>
                      <a:pt x="422372" y="85262"/>
                    </a:cubicBezTo>
                    <a:cubicBezTo>
                      <a:pt x="419025" y="83306"/>
                      <a:pt x="416738" y="79673"/>
                      <a:pt x="416459" y="75761"/>
                    </a:cubicBezTo>
                    <a:cubicBezTo>
                      <a:pt x="407255" y="62235"/>
                      <a:pt x="399055" y="48038"/>
                      <a:pt x="385388" y="38704"/>
                    </a:cubicBezTo>
                    <a:cubicBezTo>
                      <a:pt x="340762" y="13609"/>
                      <a:pt x="269806" y="17298"/>
                      <a:pt x="222614" y="34177"/>
                    </a:cubicBezTo>
                    <a:cubicBezTo>
                      <a:pt x="189814" y="48318"/>
                      <a:pt x="159022" y="70563"/>
                      <a:pt x="133752" y="95267"/>
                    </a:cubicBezTo>
                    <a:cubicBezTo>
                      <a:pt x="106196" y="125784"/>
                      <a:pt x="84329" y="161275"/>
                      <a:pt x="62853" y="196263"/>
                    </a:cubicBezTo>
                    <a:cubicBezTo>
                      <a:pt x="24028" y="261433"/>
                      <a:pt x="5285" y="399318"/>
                      <a:pt x="49744" y="464208"/>
                    </a:cubicBezTo>
                    <a:cubicBezTo>
                      <a:pt x="89852" y="526136"/>
                      <a:pt x="115288" y="560454"/>
                      <a:pt x="194611" y="557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12282823" y="8459104"/>
                <a:ext cx="307926" cy="430530"/>
              </a:xfrm>
              <a:custGeom>
                <a:rect b="b" l="l" r="r" t="t"/>
                <a:pathLst>
                  <a:path extrusionOk="0" h="430530" w="307926">
                    <a:moveTo>
                      <a:pt x="99814" y="430530"/>
                    </a:moveTo>
                    <a:cubicBezTo>
                      <a:pt x="-20732" y="429412"/>
                      <a:pt x="-6228" y="270568"/>
                      <a:pt x="12515" y="187960"/>
                    </a:cubicBezTo>
                    <a:cubicBezTo>
                      <a:pt x="22109" y="148557"/>
                      <a:pt x="44366" y="113960"/>
                      <a:pt x="67739" y="81375"/>
                    </a:cubicBezTo>
                    <a:cubicBezTo>
                      <a:pt x="105504" y="20788"/>
                      <a:pt x="181201" y="-20404"/>
                      <a:pt x="250818" y="10560"/>
                    </a:cubicBezTo>
                    <a:cubicBezTo>
                      <a:pt x="262588" y="7542"/>
                      <a:pt x="273633" y="17770"/>
                      <a:pt x="281722" y="25148"/>
                    </a:cubicBezTo>
                    <a:cubicBezTo>
                      <a:pt x="298401" y="41244"/>
                      <a:pt x="302808" y="64160"/>
                      <a:pt x="304537" y="86349"/>
                    </a:cubicBezTo>
                    <a:cubicBezTo>
                      <a:pt x="306489" y="101775"/>
                      <a:pt x="308386" y="117201"/>
                      <a:pt x="307828" y="132739"/>
                    </a:cubicBezTo>
                    <a:cubicBezTo>
                      <a:pt x="307214" y="187960"/>
                      <a:pt x="291539" y="242008"/>
                      <a:pt x="271681" y="293093"/>
                    </a:cubicBezTo>
                    <a:cubicBezTo>
                      <a:pt x="252324" y="337862"/>
                      <a:pt x="220417" y="378048"/>
                      <a:pt x="180922" y="406609"/>
                    </a:cubicBezTo>
                    <a:cubicBezTo>
                      <a:pt x="156601" y="421196"/>
                      <a:pt x="128152" y="429692"/>
                      <a:pt x="99814" y="430530"/>
                    </a:cubicBezTo>
                    <a:close/>
                    <a:moveTo>
                      <a:pt x="105448" y="405491"/>
                    </a:moveTo>
                    <a:cubicBezTo>
                      <a:pt x="147564" y="402081"/>
                      <a:pt x="180811" y="381625"/>
                      <a:pt x="206582" y="349096"/>
                    </a:cubicBezTo>
                    <a:cubicBezTo>
                      <a:pt x="246021" y="307401"/>
                      <a:pt x="262477" y="250783"/>
                      <a:pt x="275697" y="196288"/>
                    </a:cubicBezTo>
                    <a:cubicBezTo>
                      <a:pt x="282949" y="160909"/>
                      <a:pt x="285905" y="124355"/>
                      <a:pt x="280271" y="88529"/>
                    </a:cubicBezTo>
                    <a:cubicBezTo>
                      <a:pt x="277928" y="56838"/>
                      <a:pt x="272183" y="45772"/>
                      <a:pt x="245351" y="28948"/>
                    </a:cubicBezTo>
                    <a:cubicBezTo>
                      <a:pt x="170937" y="4803"/>
                      <a:pt x="114708" y="49908"/>
                      <a:pt x="77222" y="110494"/>
                    </a:cubicBezTo>
                    <a:cubicBezTo>
                      <a:pt x="56806" y="140396"/>
                      <a:pt x="39569" y="172869"/>
                      <a:pt x="33043" y="208864"/>
                    </a:cubicBezTo>
                    <a:cubicBezTo>
                      <a:pt x="22555" y="275151"/>
                      <a:pt x="5430" y="410298"/>
                      <a:pt x="105448" y="405491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12744334" y="8229986"/>
                <a:ext cx="182720" cy="273839"/>
              </a:xfrm>
              <a:custGeom>
                <a:rect b="b" l="l" r="r" t="t"/>
                <a:pathLst>
                  <a:path extrusionOk="0" h="273839" w="182720">
                    <a:moveTo>
                      <a:pt x="139622" y="273771"/>
                    </a:moveTo>
                    <a:cubicBezTo>
                      <a:pt x="118983" y="272151"/>
                      <a:pt x="99068" y="270697"/>
                      <a:pt x="78652" y="268015"/>
                    </a:cubicBezTo>
                    <a:cubicBezTo>
                      <a:pt x="61359" y="266394"/>
                      <a:pt x="43007" y="264885"/>
                      <a:pt x="27666" y="256110"/>
                    </a:cubicBezTo>
                    <a:cubicBezTo>
                      <a:pt x="15227" y="249291"/>
                      <a:pt x="17514" y="234591"/>
                      <a:pt x="18630" y="222631"/>
                    </a:cubicBezTo>
                    <a:cubicBezTo>
                      <a:pt x="20247" y="209049"/>
                      <a:pt x="19299" y="193734"/>
                      <a:pt x="27611" y="182165"/>
                    </a:cubicBezTo>
                    <a:cubicBezTo>
                      <a:pt x="50091" y="156734"/>
                      <a:pt x="89641" y="149077"/>
                      <a:pt x="104981" y="116716"/>
                    </a:cubicBezTo>
                    <a:cubicBezTo>
                      <a:pt x="108886" y="107997"/>
                      <a:pt x="113125" y="97992"/>
                      <a:pt x="110280" y="88379"/>
                    </a:cubicBezTo>
                    <a:cubicBezTo>
                      <a:pt x="107436" y="79212"/>
                      <a:pt x="96837" y="75747"/>
                      <a:pt x="88971" y="81113"/>
                    </a:cubicBezTo>
                    <a:cubicBezTo>
                      <a:pt x="72348" y="90223"/>
                      <a:pt x="65933" y="113698"/>
                      <a:pt x="46354" y="117722"/>
                    </a:cubicBezTo>
                    <a:cubicBezTo>
                      <a:pt x="28894" y="117889"/>
                      <a:pt x="9425" y="107997"/>
                      <a:pt x="1281" y="92123"/>
                    </a:cubicBezTo>
                    <a:cubicBezTo>
                      <a:pt x="-2903" y="81728"/>
                      <a:pt x="4126" y="71388"/>
                      <a:pt x="8533" y="62277"/>
                    </a:cubicBezTo>
                    <a:cubicBezTo>
                      <a:pt x="27778" y="31201"/>
                      <a:pt x="61917" y="7950"/>
                      <a:pt x="98789" y="5435"/>
                    </a:cubicBezTo>
                    <a:cubicBezTo>
                      <a:pt x="101857" y="1635"/>
                      <a:pt x="107603" y="2920"/>
                      <a:pt x="111898" y="1802"/>
                    </a:cubicBezTo>
                    <a:cubicBezTo>
                      <a:pt x="144810" y="-7979"/>
                      <a:pt x="181013" y="23712"/>
                      <a:pt x="182519" y="56744"/>
                    </a:cubicBezTo>
                    <a:cubicBezTo>
                      <a:pt x="184137" y="86534"/>
                      <a:pt x="175881" y="116436"/>
                      <a:pt x="162047" y="142649"/>
                    </a:cubicBezTo>
                    <a:cubicBezTo>
                      <a:pt x="150053" y="165341"/>
                      <a:pt x="131757" y="183562"/>
                      <a:pt x="117421" y="204578"/>
                    </a:cubicBezTo>
                    <a:cubicBezTo>
                      <a:pt x="136219" y="209105"/>
                      <a:pt x="174319" y="210670"/>
                      <a:pt x="166677" y="239119"/>
                    </a:cubicBezTo>
                    <a:cubicBezTo>
                      <a:pt x="162381" y="252980"/>
                      <a:pt x="158365" y="275225"/>
                      <a:pt x="139622" y="273771"/>
                    </a:cubicBezTo>
                    <a:close/>
                    <a:moveTo>
                      <a:pt x="139399" y="249514"/>
                    </a:moveTo>
                    <a:cubicBezTo>
                      <a:pt x="141575" y="244875"/>
                      <a:pt x="143415" y="240069"/>
                      <a:pt x="145145" y="235206"/>
                    </a:cubicBezTo>
                    <a:cubicBezTo>
                      <a:pt x="145200" y="235094"/>
                      <a:pt x="145200" y="234983"/>
                      <a:pt x="145256" y="234871"/>
                    </a:cubicBezTo>
                    <a:cubicBezTo>
                      <a:pt x="133709" y="230903"/>
                      <a:pt x="121158" y="230791"/>
                      <a:pt x="109332" y="227661"/>
                    </a:cubicBezTo>
                    <a:cubicBezTo>
                      <a:pt x="69392" y="219836"/>
                      <a:pt x="100407" y="184848"/>
                      <a:pt x="115636" y="167968"/>
                    </a:cubicBezTo>
                    <a:cubicBezTo>
                      <a:pt x="126457" y="155840"/>
                      <a:pt x="136498" y="142929"/>
                      <a:pt x="144029" y="128453"/>
                    </a:cubicBezTo>
                    <a:cubicBezTo>
                      <a:pt x="156692" y="99222"/>
                      <a:pt x="174263" y="47522"/>
                      <a:pt x="137614" y="29133"/>
                    </a:cubicBezTo>
                    <a:cubicBezTo>
                      <a:pt x="130585" y="25445"/>
                      <a:pt x="122832" y="23544"/>
                      <a:pt x="115803" y="19855"/>
                    </a:cubicBezTo>
                    <a:cubicBezTo>
                      <a:pt x="111619" y="17452"/>
                      <a:pt x="107157" y="18123"/>
                      <a:pt x="102638" y="19185"/>
                    </a:cubicBezTo>
                    <a:cubicBezTo>
                      <a:pt x="69224" y="28016"/>
                      <a:pt x="36536" y="50596"/>
                      <a:pt x="24598" y="84187"/>
                    </a:cubicBezTo>
                    <a:cubicBezTo>
                      <a:pt x="30009" y="89273"/>
                      <a:pt x="36870" y="92738"/>
                      <a:pt x="43899" y="94918"/>
                    </a:cubicBezTo>
                    <a:cubicBezTo>
                      <a:pt x="60801" y="75859"/>
                      <a:pt x="87521" y="47410"/>
                      <a:pt x="113906" y="67755"/>
                    </a:cubicBezTo>
                    <a:cubicBezTo>
                      <a:pt x="138953" y="89441"/>
                      <a:pt x="121604" y="128732"/>
                      <a:pt x="102806" y="148909"/>
                    </a:cubicBezTo>
                    <a:cubicBezTo>
                      <a:pt x="86294" y="167465"/>
                      <a:pt x="61582" y="176799"/>
                      <a:pt x="45907" y="195858"/>
                    </a:cubicBezTo>
                    <a:cubicBezTo>
                      <a:pt x="42058" y="209720"/>
                      <a:pt x="42672" y="222463"/>
                      <a:pt x="41724" y="235877"/>
                    </a:cubicBezTo>
                    <a:cubicBezTo>
                      <a:pt x="73073" y="246496"/>
                      <a:pt x="107157" y="244372"/>
                      <a:pt x="139399" y="249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30"/>
              <p:cNvSpPr/>
              <p:nvPr/>
            </p:nvSpPr>
            <p:spPr>
              <a:xfrm>
                <a:off x="12868339" y="8444858"/>
                <a:ext cx="391055" cy="427795"/>
              </a:xfrm>
              <a:custGeom>
                <a:rect b="b" l="l" r="r" t="t"/>
                <a:pathLst>
                  <a:path extrusionOk="0" h="427795" w="391055">
                    <a:moveTo>
                      <a:pt x="192336" y="426723"/>
                    </a:moveTo>
                    <a:cubicBezTo>
                      <a:pt x="174040" y="425493"/>
                      <a:pt x="151559" y="420240"/>
                      <a:pt x="155018" y="396989"/>
                    </a:cubicBezTo>
                    <a:cubicBezTo>
                      <a:pt x="153065" y="356132"/>
                      <a:pt x="161823" y="314940"/>
                      <a:pt x="157807" y="274921"/>
                    </a:cubicBezTo>
                    <a:cubicBezTo>
                      <a:pt x="117588" y="272182"/>
                      <a:pt x="37428" y="280454"/>
                      <a:pt x="7138" y="255135"/>
                    </a:cubicBezTo>
                    <a:cubicBezTo>
                      <a:pt x="500" y="249043"/>
                      <a:pt x="-560" y="239709"/>
                      <a:pt x="221" y="231214"/>
                    </a:cubicBezTo>
                    <a:cubicBezTo>
                      <a:pt x="667" y="217353"/>
                      <a:pt x="1281" y="203491"/>
                      <a:pt x="3958" y="189910"/>
                    </a:cubicBezTo>
                    <a:cubicBezTo>
                      <a:pt x="8533" y="166715"/>
                      <a:pt x="21363" y="162299"/>
                      <a:pt x="43062" y="165373"/>
                    </a:cubicBezTo>
                    <a:cubicBezTo>
                      <a:pt x="68053" y="167832"/>
                      <a:pt x="92430" y="168336"/>
                      <a:pt x="116416" y="169956"/>
                    </a:cubicBezTo>
                    <a:cubicBezTo>
                      <a:pt x="128465" y="170683"/>
                      <a:pt x="140514" y="170348"/>
                      <a:pt x="152563" y="169733"/>
                    </a:cubicBezTo>
                    <a:cubicBezTo>
                      <a:pt x="160206" y="168391"/>
                      <a:pt x="171195" y="169956"/>
                      <a:pt x="176550" y="163641"/>
                    </a:cubicBezTo>
                    <a:cubicBezTo>
                      <a:pt x="182351" y="117306"/>
                      <a:pt x="185587" y="70581"/>
                      <a:pt x="194679" y="24694"/>
                    </a:cubicBezTo>
                    <a:cubicBezTo>
                      <a:pt x="184192" y="20670"/>
                      <a:pt x="185196" y="3734"/>
                      <a:pt x="196297" y="1275"/>
                    </a:cubicBezTo>
                    <a:cubicBezTo>
                      <a:pt x="219001" y="-290"/>
                      <a:pt x="281700" y="-3979"/>
                      <a:pt x="293973" y="17148"/>
                    </a:cubicBezTo>
                    <a:cubicBezTo>
                      <a:pt x="299216" y="26035"/>
                      <a:pt x="295590" y="36934"/>
                      <a:pt x="295479" y="46659"/>
                    </a:cubicBezTo>
                    <a:cubicBezTo>
                      <a:pt x="293080" y="87740"/>
                      <a:pt x="285382" y="127758"/>
                      <a:pt x="290849" y="168280"/>
                    </a:cubicBezTo>
                    <a:cubicBezTo>
                      <a:pt x="314500" y="173589"/>
                      <a:pt x="338599" y="175769"/>
                      <a:pt x="362585" y="178675"/>
                    </a:cubicBezTo>
                    <a:cubicBezTo>
                      <a:pt x="369279" y="179570"/>
                      <a:pt x="376363" y="179849"/>
                      <a:pt x="382221" y="183482"/>
                    </a:cubicBezTo>
                    <a:cubicBezTo>
                      <a:pt x="390588" y="188512"/>
                      <a:pt x="391481" y="198852"/>
                      <a:pt x="390923" y="207739"/>
                    </a:cubicBezTo>
                    <a:cubicBezTo>
                      <a:pt x="390644" y="218694"/>
                      <a:pt x="390253" y="229649"/>
                      <a:pt x="389472" y="240604"/>
                    </a:cubicBezTo>
                    <a:cubicBezTo>
                      <a:pt x="388468" y="255918"/>
                      <a:pt x="388691" y="279616"/>
                      <a:pt x="369168" y="282299"/>
                    </a:cubicBezTo>
                    <a:cubicBezTo>
                      <a:pt x="339101" y="285149"/>
                      <a:pt x="308643" y="286435"/>
                      <a:pt x="278744" y="290794"/>
                    </a:cubicBezTo>
                    <a:cubicBezTo>
                      <a:pt x="275955" y="311027"/>
                      <a:pt x="275062" y="330813"/>
                      <a:pt x="274002" y="350654"/>
                    </a:cubicBezTo>
                    <a:cubicBezTo>
                      <a:pt x="271659" y="372787"/>
                      <a:pt x="275899" y="408726"/>
                      <a:pt x="256710" y="423537"/>
                    </a:cubicBezTo>
                    <a:cubicBezTo>
                      <a:pt x="236405" y="430021"/>
                      <a:pt x="213478" y="427338"/>
                      <a:pt x="192336" y="426723"/>
                    </a:cubicBezTo>
                    <a:close/>
                    <a:moveTo>
                      <a:pt x="235010" y="402242"/>
                    </a:moveTo>
                    <a:cubicBezTo>
                      <a:pt x="237855" y="402019"/>
                      <a:pt x="240700" y="401851"/>
                      <a:pt x="243545" y="401516"/>
                    </a:cubicBezTo>
                    <a:cubicBezTo>
                      <a:pt x="251633" y="368987"/>
                      <a:pt x="248231" y="334781"/>
                      <a:pt x="252526" y="301637"/>
                    </a:cubicBezTo>
                    <a:cubicBezTo>
                      <a:pt x="253586" y="289732"/>
                      <a:pt x="254088" y="275704"/>
                      <a:pt x="265914" y="269276"/>
                    </a:cubicBezTo>
                    <a:cubicBezTo>
                      <a:pt x="274337" y="264749"/>
                      <a:pt x="284434" y="264805"/>
                      <a:pt x="293749" y="263743"/>
                    </a:cubicBezTo>
                    <a:cubicBezTo>
                      <a:pt x="316843" y="262122"/>
                      <a:pt x="339826" y="259495"/>
                      <a:pt x="362920" y="257762"/>
                    </a:cubicBezTo>
                    <a:cubicBezTo>
                      <a:pt x="365374" y="238815"/>
                      <a:pt x="365709" y="222662"/>
                      <a:pt x="366155" y="204162"/>
                    </a:cubicBezTo>
                    <a:cubicBezTo>
                      <a:pt x="345069" y="201423"/>
                      <a:pt x="323928" y="199635"/>
                      <a:pt x="302954" y="195946"/>
                    </a:cubicBezTo>
                    <a:cubicBezTo>
                      <a:pt x="291016" y="193040"/>
                      <a:pt x="274504" y="193934"/>
                      <a:pt x="268814" y="180744"/>
                    </a:cubicBezTo>
                    <a:cubicBezTo>
                      <a:pt x="256598" y="132006"/>
                      <a:pt x="270265" y="79524"/>
                      <a:pt x="271827" y="29892"/>
                    </a:cubicBezTo>
                    <a:cubicBezTo>
                      <a:pt x="249960" y="23632"/>
                      <a:pt x="226587" y="25476"/>
                      <a:pt x="204051" y="25085"/>
                    </a:cubicBezTo>
                    <a:cubicBezTo>
                      <a:pt x="205780" y="69519"/>
                      <a:pt x="198975" y="113897"/>
                      <a:pt x="198138" y="158331"/>
                    </a:cubicBezTo>
                    <a:cubicBezTo>
                      <a:pt x="201652" y="196225"/>
                      <a:pt x="154906" y="193319"/>
                      <a:pt x="128856" y="194493"/>
                    </a:cubicBezTo>
                    <a:cubicBezTo>
                      <a:pt x="96056" y="193710"/>
                      <a:pt x="62474" y="191419"/>
                      <a:pt x="29953" y="189463"/>
                    </a:cubicBezTo>
                    <a:cubicBezTo>
                      <a:pt x="24821" y="205000"/>
                      <a:pt x="25379" y="221712"/>
                      <a:pt x="24933" y="237809"/>
                    </a:cubicBezTo>
                    <a:cubicBezTo>
                      <a:pt x="53159" y="251502"/>
                      <a:pt x="86405" y="247255"/>
                      <a:pt x="116695" y="249378"/>
                    </a:cubicBezTo>
                    <a:cubicBezTo>
                      <a:pt x="132035" y="249882"/>
                      <a:pt x="147320" y="249882"/>
                      <a:pt x="162660" y="250105"/>
                    </a:cubicBezTo>
                    <a:cubicBezTo>
                      <a:pt x="170916" y="250105"/>
                      <a:pt x="177889" y="256197"/>
                      <a:pt x="180343" y="263855"/>
                    </a:cubicBezTo>
                    <a:cubicBezTo>
                      <a:pt x="187205" y="287050"/>
                      <a:pt x="182798" y="311754"/>
                      <a:pt x="181515" y="335452"/>
                    </a:cubicBezTo>
                    <a:cubicBezTo>
                      <a:pt x="180176" y="356747"/>
                      <a:pt x="179785" y="378097"/>
                      <a:pt x="179785" y="399504"/>
                    </a:cubicBezTo>
                    <a:cubicBezTo>
                      <a:pt x="197915" y="403863"/>
                      <a:pt x="216881" y="402969"/>
                      <a:pt x="235345" y="402242"/>
                    </a:cubicBezTo>
                    <a:cubicBezTo>
                      <a:pt x="235289" y="402187"/>
                      <a:pt x="235010" y="402242"/>
                      <a:pt x="235010" y="402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30"/>
              <p:cNvSpPr/>
              <p:nvPr/>
            </p:nvSpPr>
            <p:spPr>
              <a:xfrm>
                <a:off x="13360494" y="7954045"/>
                <a:ext cx="442447" cy="1037087"/>
              </a:xfrm>
              <a:custGeom>
                <a:rect b="b" l="l" r="r" t="t"/>
                <a:pathLst>
                  <a:path extrusionOk="0" h="1037087" w="442447">
                    <a:moveTo>
                      <a:pt x="118329" y="1037088"/>
                    </a:moveTo>
                    <a:cubicBezTo>
                      <a:pt x="80229" y="1034852"/>
                      <a:pt x="37277" y="1029095"/>
                      <a:pt x="8604" y="1001653"/>
                    </a:cubicBezTo>
                    <a:cubicBezTo>
                      <a:pt x="850" y="993101"/>
                      <a:pt x="572" y="981308"/>
                      <a:pt x="348" y="970353"/>
                    </a:cubicBezTo>
                    <a:cubicBezTo>
                      <a:pt x="-209" y="954256"/>
                      <a:pt x="-42" y="938160"/>
                      <a:pt x="460" y="922063"/>
                    </a:cubicBezTo>
                    <a:cubicBezTo>
                      <a:pt x="5927" y="835542"/>
                      <a:pt x="15968" y="749302"/>
                      <a:pt x="23442" y="662949"/>
                    </a:cubicBezTo>
                    <a:cubicBezTo>
                      <a:pt x="28630" y="597779"/>
                      <a:pt x="37388" y="533001"/>
                      <a:pt x="44082" y="467999"/>
                    </a:cubicBezTo>
                    <a:cubicBezTo>
                      <a:pt x="53509" y="325363"/>
                      <a:pt x="62267" y="182224"/>
                      <a:pt x="86421" y="41153"/>
                    </a:cubicBezTo>
                    <a:cubicBezTo>
                      <a:pt x="77273" y="36738"/>
                      <a:pt x="82237" y="23827"/>
                      <a:pt x="85473" y="16785"/>
                    </a:cubicBezTo>
                    <a:cubicBezTo>
                      <a:pt x="109125" y="-9037"/>
                      <a:pt x="161560" y="-1771"/>
                      <a:pt x="188057" y="16449"/>
                    </a:cubicBezTo>
                    <a:cubicBezTo>
                      <a:pt x="211263" y="33161"/>
                      <a:pt x="198433" y="65131"/>
                      <a:pt x="196982" y="88829"/>
                    </a:cubicBezTo>
                    <a:cubicBezTo>
                      <a:pt x="189898" y="161377"/>
                      <a:pt x="187890" y="231912"/>
                      <a:pt x="181029" y="304068"/>
                    </a:cubicBezTo>
                    <a:cubicBezTo>
                      <a:pt x="178184" y="364208"/>
                      <a:pt x="155201" y="421888"/>
                      <a:pt x="155313" y="482139"/>
                    </a:cubicBezTo>
                    <a:cubicBezTo>
                      <a:pt x="156707" y="489237"/>
                      <a:pt x="155034" y="499745"/>
                      <a:pt x="161170" y="504608"/>
                    </a:cubicBezTo>
                    <a:cubicBezTo>
                      <a:pt x="179355" y="509414"/>
                      <a:pt x="197540" y="514333"/>
                      <a:pt x="215725" y="519307"/>
                    </a:cubicBezTo>
                    <a:cubicBezTo>
                      <a:pt x="281549" y="537695"/>
                      <a:pt x="358864" y="545967"/>
                      <a:pt x="402876" y="604486"/>
                    </a:cubicBezTo>
                    <a:cubicBezTo>
                      <a:pt x="448060" y="659875"/>
                      <a:pt x="450068" y="737900"/>
                      <a:pt x="431214" y="804243"/>
                    </a:cubicBezTo>
                    <a:cubicBezTo>
                      <a:pt x="423069" y="846777"/>
                      <a:pt x="405163" y="886628"/>
                      <a:pt x="380507" y="922119"/>
                    </a:cubicBezTo>
                    <a:cubicBezTo>
                      <a:pt x="322884" y="1001541"/>
                      <a:pt x="213159" y="1036753"/>
                      <a:pt x="118329" y="1037088"/>
                    </a:cubicBezTo>
                    <a:close/>
                    <a:moveTo>
                      <a:pt x="125079" y="1012440"/>
                    </a:moveTo>
                    <a:cubicBezTo>
                      <a:pt x="211653" y="1009254"/>
                      <a:pt x="308994" y="978961"/>
                      <a:pt x="361430" y="905910"/>
                    </a:cubicBezTo>
                    <a:cubicBezTo>
                      <a:pt x="381121" y="876064"/>
                      <a:pt x="397688" y="843647"/>
                      <a:pt x="404550" y="808323"/>
                    </a:cubicBezTo>
                    <a:cubicBezTo>
                      <a:pt x="415929" y="765678"/>
                      <a:pt x="424018" y="719232"/>
                      <a:pt x="410909" y="676139"/>
                    </a:cubicBezTo>
                    <a:cubicBezTo>
                      <a:pt x="403099" y="640369"/>
                      <a:pt x="379615" y="610019"/>
                      <a:pt x="350329" y="588836"/>
                    </a:cubicBezTo>
                    <a:cubicBezTo>
                      <a:pt x="300180" y="560779"/>
                      <a:pt x="241664" y="553569"/>
                      <a:pt x="187165" y="537360"/>
                    </a:cubicBezTo>
                    <a:cubicBezTo>
                      <a:pt x="171378" y="531212"/>
                      <a:pt x="150348" y="532609"/>
                      <a:pt x="139359" y="518022"/>
                    </a:cubicBezTo>
                    <a:cubicBezTo>
                      <a:pt x="121006" y="483480"/>
                      <a:pt x="133836" y="441394"/>
                      <a:pt x="139694" y="404897"/>
                    </a:cubicBezTo>
                    <a:cubicBezTo>
                      <a:pt x="157879" y="327095"/>
                      <a:pt x="160222" y="247282"/>
                      <a:pt x="166135" y="167916"/>
                    </a:cubicBezTo>
                    <a:cubicBezTo>
                      <a:pt x="167585" y="125550"/>
                      <a:pt x="173888" y="83631"/>
                      <a:pt x="176566" y="41489"/>
                    </a:cubicBezTo>
                    <a:cubicBezTo>
                      <a:pt x="173721" y="32043"/>
                      <a:pt x="158492" y="29863"/>
                      <a:pt x="150962" y="27572"/>
                    </a:cubicBezTo>
                    <a:cubicBezTo>
                      <a:pt x="133390" y="22933"/>
                      <a:pt x="115261" y="25280"/>
                      <a:pt x="99084" y="33273"/>
                    </a:cubicBezTo>
                    <a:cubicBezTo>
                      <a:pt x="98247" y="34782"/>
                      <a:pt x="97801" y="36459"/>
                      <a:pt x="96908" y="37912"/>
                    </a:cubicBezTo>
                    <a:cubicBezTo>
                      <a:pt x="88374" y="161265"/>
                      <a:pt x="75153" y="284562"/>
                      <a:pt x="70356" y="408250"/>
                    </a:cubicBezTo>
                    <a:cubicBezTo>
                      <a:pt x="67957" y="496168"/>
                      <a:pt x="53454" y="583135"/>
                      <a:pt x="47150" y="670774"/>
                    </a:cubicBezTo>
                    <a:cubicBezTo>
                      <a:pt x="40233" y="749246"/>
                      <a:pt x="32256" y="827662"/>
                      <a:pt x="26008" y="906190"/>
                    </a:cubicBezTo>
                    <a:cubicBezTo>
                      <a:pt x="24614" y="930223"/>
                      <a:pt x="24223" y="954312"/>
                      <a:pt x="25506" y="978290"/>
                    </a:cubicBezTo>
                    <a:cubicBezTo>
                      <a:pt x="25116" y="983488"/>
                      <a:pt x="28296" y="987344"/>
                      <a:pt x="32647" y="989860"/>
                    </a:cubicBezTo>
                    <a:cubicBezTo>
                      <a:pt x="60371" y="1007633"/>
                      <a:pt x="93282" y="1011210"/>
                      <a:pt x="125079" y="1012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13479428" y="8559870"/>
                <a:ext cx="244122" cy="319602"/>
              </a:xfrm>
              <a:custGeom>
                <a:rect b="b" l="l" r="r" t="t"/>
                <a:pathLst>
                  <a:path extrusionOk="0" h="319602" w="244122">
                    <a:moveTo>
                      <a:pt x="79052" y="319592"/>
                    </a:moveTo>
                    <a:cubicBezTo>
                      <a:pt x="53839" y="317357"/>
                      <a:pt x="22210" y="317133"/>
                      <a:pt x="5754" y="294776"/>
                    </a:cubicBezTo>
                    <a:cubicBezTo>
                      <a:pt x="-4789" y="276053"/>
                      <a:pt x="2240" y="253193"/>
                      <a:pt x="2965" y="232848"/>
                    </a:cubicBezTo>
                    <a:cubicBezTo>
                      <a:pt x="9826" y="163151"/>
                      <a:pt x="20927" y="94069"/>
                      <a:pt x="31637" y="24875"/>
                    </a:cubicBezTo>
                    <a:cubicBezTo>
                      <a:pt x="25669" y="-15032"/>
                      <a:pt x="95397" y="3804"/>
                      <a:pt x="116706" y="8946"/>
                    </a:cubicBezTo>
                    <a:cubicBezTo>
                      <a:pt x="145657" y="17050"/>
                      <a:pt x="171652" y="34041"/>
                      <a:pt x="193630" y="54107"/>
                    </a:cubicBezTo>
                    <a:cubicBezTo>
                      <a:pt x="213600" y="70762"/>
                      <a:pt x="225370" y="94740"/>
                      <a:pt x="236248" y="117879"/>
                    </a:cubicBezTo>
                    <a:cubicBezTo>
                      <a:pt x="253206" y="162201"/>
                      <a:pt x="242161" y="217087"/>
                      <a:pt x="209026" y="251069"/>
                    </a:cubicBezTo>
                    <a:cubicBezTo>
                      <a:pt x="174218" y="286448"/>
                      <a:pt x="131042" y="320263"/>
                      <a:pt x="79052" y="319592"/>
                    </a:cubicBezTo>
                    <a:close/>
                    <a:moveTo>
                      <a:pt x="84798" y="294888"/>
                    </a:moveTo>
                    <a:cubicBezTo>
                      <a:pt x="119383" y="292429"/>
                      <a:pt x="149450" y="273314"/>
                      <a:pt x="174050" y="249951"/>
                    </a:cubicBezTo>
                    <a:cubicBezTo>
                      <a:pt x="194690" y="233184"/>
                      <a:pt x="211648" y="211665"/>
                      <a:pt x="216836" y="184949"/>
                    </a:cubicBezTo>
                    <a:cubicBezTo>
                      <a:pt x="225259" y="149402"/>
                      <a:pt x="212150" y="117655"/>
                      <a:pt x="192347" y="88983"/>
                    </a:cubicBezTo>
                    <a:cubicBezTo>
                      <a:pt x="159324" y="47679"/>
                      <a:pt x="106832" y="23478"/>
                      <a:pt x="54173" y="25211"/>
                    </a:cubicBezTo>
                    <a:cubicBezTo>
                      <a:pt x="53950" y="25602"/>
                      <a:pt x="53727" y="25993"/>
                      <a:pt x="53504" y="26440"/>
                    </a:cubicBezTo>
                    <a:cubicBezTo>
                      <a:pt x="51217" y="30520"/>
                      <a:pt x="46587" y="32756"/>
                      <a:pt x="42069" y="32476"/>
                    </a:cubicBezTo>
                    <a:cubicBezTo>
                      <a:pt x="40841" y="75457"/>
                      <a:pt x="35486" y="118047"/>
                      <a:pt x="31024" y="160692"/>
                    </a:cubicBezTo>
                    <a:cubicBezTo>
                      <a:pt x="31024" y="160413"/>
                      <a:pt x="31079" y="160189"/>
                      <a:pt x="31079" y="159910"/>
                    </a:cubicBezTo>
                    <a:cubicBezTo>
                      <a:pt x="31079" y="159798"/>
                      <a:pt x="31079" y="159742"/>
                      <a:pt x="31079" y="159630"/>
                    </a:cubicBezTo>
                    <a:cubicBezTo>
                      <a:pt x="29239" y="191712"/>
                      <a:pt x="25669" y="223123"/>
                      <a:pt x="24218" y="254814"/>
                    </a:cubicBezTo>
                    <a:cubicBezTo>
                      <a:pt x="24664" y="264036"/>
                      <a:pt x="21150" y="276053"/>
                      <a:pt x="27900" y="283486"/>
                    </a:cubicBezTo>
                    <a:cubicBezTo>
                      <a:pt x="44356" y="293994"/>
                      <a:pt x="65776" y="293938"/>
                      <a:pt x="84798" y="294888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13723791" y="8216497"/>
                <a:ext cx="178071" cy="262664"/>
              </a:xfrm>
              <a:custGeom>
                <a:rect b="b" l="l" r="r" t="t"/>
                <a:pathLst>
                  <a:path extrusionOk="0" h="262664" w="178071">
                    <a:moveTo>
                      <a:pt x="144395" y="262612"/>
                    </a:moveTo>
                    <a:cubicBezTo>
                      <a:pt x="115667" y="259762"/>
                      <a:pt x="87162" y="254452"/>
                      <a:pt x="58267" y="252719"/>
                    </a:cubicBezTo>
                    <a:cubicBezTo>
                      <a:pt x="42815" y="251881"/>
                      <a:pt x="20279" y="249477"/>
                      <a:pt x="16262" y="231313"/>
                    </a:cubicBezTo>
                    <a:cubicBezTo>
                      <a:pt x="17769" y="176930"/>
                      <a:pt x="82923" y="151723"/>
                      <a:pt x="96143" y="100917"/>
                    </a:cubicBezTo>
                    <a:cubicBezTo>
                      <a:pt x="98877" y="92645"/>
                      <a:pt x="101498" y="78840"/>
                      <a:pt x="92462" y="73866"/>
                    </a:cubicBezTo>
                    <a:cubicBezTo>
                      <a:pt x="78906" y="89124"/>
                      <a:pt x="72324" y="109189"/>
                      <a:pt x="54585" y="120312"/>
                    </a:cubicBezTo>
                    <a:cubicBezTo>
                      <a:pt x="38576" y="130652"/>
                      <a:pt x="8174" y="126180"/>
                      <a:pt x="978" y="106842"/>
                    </a:cubicBezTo>
                    <a:cubicBezTo>
                      <a:pt x="-3094" y="93707"/>
                      <a:pt x="6612" y="81691"/>
                      <a:pt x="10628" y="69730"/>
                    </a:cubicBezTo>
                    <a:cubicBezTo>
                      <a:pt x="22733" y="28649"/>
                      <a:pt x="62674" y="-8407"/>
                      <a:pt x="107579" y="2436"/>
                    </a:cubicBezTo>
                    <a:cubicBezTo>
                      <a:pt x="144228" y="-9748"/>
                      <a:pt x="184336" y="25799"/>
                      <a:pt x="177251" y="64029"/>
                    </a:cubicBezTo>
                    <a:cubicBezTo>
                      <a:pt x="173514" y="94881"/>
                      <a:pt x="157895" y="122659"/>
                      <a:pt x="142331" y="149040"/>
                    </a:cubicBezTo>
                    <a:cubicBezTo>
                      <a:pt x="135024" y="161672"/>
                      <a:pt x="126043" y="173968"/>
                      <a:pt x="123031" y="188500"/>
                    </a:cubicBezTo>
                    <a:cubicBezTo>
                      <a:pt x="140100" y="195039"/>
                      <a:pt x="169219" y="192077"/>
                      <a:pt x="173960" y="214489"/>
                    </a:cubicBezTo>
                    <a:cubicBezTo>
                      <a:pt x="174295" y="232989"/>
                      <a:pt x="168103" y="264121"/>
                      <a:pt x="144395" y="262612"/>
                    </a:cubicBezTo>
                    <a:close/>
                    <a:moveTo>
                      <a:pt x="81640" y="230195"/>
                    </a:moveTo>
                    <a:cubicBezTo>
                      <a:pt x="88613" y="230866"/>
                      <a:pt x="95530" y="231704"/>
                      <a:pt x="102502" y="232598"/>
                    </a:cubicBezTo>
                    <a:cubicBezTo>
                      <a:pt x="116671" y="234387"/>
                      <a:pt x="130840" y="236343"/>
                      <a:pt x="145065" y="238020"/>
                    </a:cubicBezTo>
                    <a:cubicBezTo>
                      <a:pt x="147854" y="232375"/>
                      <a:pt x="149695" y="226227"/>
                      <a:pt x="150866" y="220023"/>
                    </a:cubicBezTo>
                    <a:cubicBezTo>
                      <a:pt x="136307" y="214936"/>
                      <a:pt x="119572" y="215607"/>
                      <a:pt x="106073" y="207782"/>
                    </a:cubicBezTo>
                    <a:cubicBezTo>
                      <a:pt x="85712" y="188667"/>
                      <a:pt x="109977" y="156753"/>
                      <a:pt x="120353" y="137918"/>
                    </a:cubicBezTo>
                    <a:cubicBezTo>
                      <a:pt x="131063" y="120256"/>
                      <a:pt x="140881" y="101979"/>
                      <a:pt x="147965" y="82529"/>
                    </a:cubicBezTo>
                    <a:cubicBezTo>
                      <a:pt x="158787" y="54751"/>
                      <a:pt x="152874" y="24066"/>
                      <a:pt x="117564" y="25128"/>
                    </a:cubicBezTo>
                    <a:cubicBezTo>
                      <a:pt x="111986" y="25072"/>
                      <a:pt x="105905" y="23843"/>
                      <a:pt x="103283" y="18365"/>
                    </a:cubicBezTo>
                    <a:cubicBezTo>
                      <a:pt x="52968" y="20713"/>
                      <a:pt x="39635" y="58272"/>
                      <a:pt x="24853" y="99129"/>
                    </a:cubicBezTo>
                    <a:cubicBezTo>
                      <a:pt x="60331" y="116008"/>
                      <a:pt x="62506" y="43013"/>
                      <a:pt x="99100" y="56148"/>
                    </a:cubicBezTo>
                    <a:cubicBezTo>
                      <a:pt x="128664" y="70959"/>
                      <a:pt x="115667" y="110307"/>
                      <a:pt x="103507" y="133111"/>
                    </a:cubicBezTo>
                    <a:cubicBezTo>
                      <a:pt x="86827" y="166814"/>
                      <a:pt x="49286" y="187605"/>
                      <a:pt x="40918" y="225500"/>
                    </a:cubicBezTo>
                    <a:cubicBezTo>
                      <a:pt x="54474" y="230195"/>
                      <a:pt x="67861" y="228071"/>
                      <a:pt x="81640" y="2301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13973316" y="8515052"/>
                <a:ext cx="328992" cy="120023"/>
              </a:xfrm>
              <a:custGeom>
                <a:rect b="b" l="l" r="r" t="t"/>
                <a:pathLst>
                  <a:path extrusionOk="0" h="120023" w="328992">
                    <a:moveTo>
                      <a:pt x="297676" y="119995"/>
                    </a:moveTo>
                    <a:cubicBezTo>
                      <a:pt x="262254" y="117927"/>
                      <a:pt x="226498" y="119213"/>
                      <a:pt x="191187" y="115580"/>
                    </a:cubicBezTo>
                    <a:cubicBezTo>
                      <a:pt x="145613" y="115412"/>
                      <a:pt x="100094" y="119660"/>
                      <a:pt x="54464" y="117089"/>
                    </a:cubicBezTo>
                    <a:cubicBezTo>
                      <a:pt x="34661" y="116027"/>
                      <a:pt x="-5000" y="118263"/>
                      <a:pt x="522" y="88249"/>
                    </a:cubicBezTo>
                    <a:cubicBezTo>
                      <a:pt x="3423" y="72208"/>
                      <a:pt x="5766" y="56055"/>
                      <a:pt x="7718" y="39903"/>
                    </a:cubicBezTo>
                    <a:cubicBezTo>
                      <a:pt x="8890" y="34313"/>
                      <a:pt x="8108" y="26600"/>
                      <a:pt x="12906" y="22800"/>
                    </a:cubicBezTo>
                    <a:cubicBezTo>
                      <a:pt x="6770" y="16484"/>
                      <a:pt x="10061" y="4747"/>
                      <a:pt x="18707" y="2679"/>
                    </a:cubicBezTo>
                    <a:cubicBezTo>
                      <a:pt x="26852" y="611"/>
                      <a:pt x="35107" y="108"/>
                      <a:pt x="43475" y="52"/>
                    </a:cubicBezTo>
                    <a:cubicBezTo>
                      <a:pt x="78339" y="-507"/>
                      <a:pt x="113036" y="3573"/>
                      <a:pt x="147677" y="6703"/>
                    </a:cubicBezTo>
                    <a:cubicBezTo>
                      <a:pt x="184438" y="9665"/>
                      <a:pt x="219692" y="8827"/>
                      <a:pt x="256230" y="12460"/>
                    </a:cubicBezTo>
                    <a:cubicBezTo>
                      <a:pt x="276758" y="14807"/>
                      <a:pt x="298736" y="11454"/>
                      <a:pt x="318316" y="19055"/>
                    </a:cubicBezTo>
                    <a:cubicBezTo>
                      <a:pt x="335609" y="26545"/>
                      <a:pt x="326683" y="48230"/>
                      <a:pt x="326739" y="62706"/>
                    </a:cubicBezTo>
                    <a:cubicBezTo>
                      <a:pt x="323336" y="82157"/>
                      <a:pt x="325679" y="121225"/>
                      <a:pt x="297676" y="119995"/>
                    </a:cubicBezTo>
                    <a:close/>
                    <a:moveTo>
                      <a:pt x="255114" y="93894"/>
                    </a:moveTo>
                    <a:cubicBezTo>
                      <a:pt x="268892" y="93950"/>
                      <a:pt x="282671" y="94453"/>
                      <a:pt x="296393" y="95068"/>
                    </a:cubicBezTo>
                    <a:cubicBezTo>
                      <a:pt x="301414" y="77294"/>
                      <a:pt x="302083" y="58626"/>
                      <a:pt x="303812" y="40294"/>
                    </a:cubicBezTo>
                    <a:cubicBezTo>
                      <a:pt x="255505" y="36102"/>
                      <a:pt x="205579" y="34649"/>
                      <a:pt x="157885" y="32190"/>
                    </a:cubicBezTo>
                    <a:cubicBezTo>
                      <a:pt x="110972" y="28557"/>
                      <a:pt x="64561" y="22408"/>
                      <a:pt x="18149" y="26153"/>
                    </a:cubicBezTo>
                    <a:cubicBezTo>
                      <a:pt x="22612" y="47224"/>
                      <a:pt x="19377" y="69581"/>
                      <a:pt x="19265" y="91044"/>
                    </a:cubicBezTo>
                    <a:cubicBezTo>
                      <a:pt x="38008" y="96186"/>
                      <a:pt x="58480" y="93391"/>
                      <a:pt x="77781" y="94229"/>
                    </a:cubicBezTo>
                    <a:cubicBezTo>
                      <a:pt x="110191" y="94732"/>
                      <a:pt x="142601" y="92664"/>
                      <a:pt x="174676" y="91155"/>
                    </a:cubicBezTo>
                    <a:cubicBezTo>
                      <a:pt x="201507" y="90876"/>
                      <a:pt x="228227" y="94565"/>
                      <a:pt x="255114" y="93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0"/>
              <p:cNvSpPr/>
              <p:nvPr/>
            </p:nvSpPr>
            <p:spPr>
              <a:xfrm>
                <a:off x="13957198" y="8695815"/>
                <a:ext cx="370278" cy="115744"/>
              </a:xfrm>
              <a:custGeom>
                <a:rect b="b" l="l" r="r" t="t"/>
                <a:pathLst>
                  <a:path extrusionOk="0" h="115744" w="370278">
                    <a:moveTo>
                      <a:pt x="213272" y="115515"/>
                    </a:moveTo>
                    <a:cubicBezTo>
                      <a:pt x="149457" y="113671"/>
                      <a:pt x="84805" y="119427"/>
                      <a:pt x="21436" y="110988"/>
                    </a:cubicBezTo>
                    <a:cubicBezTo>
                      <a:pt x="6932" y="108361"/>
                      <a:pt x="-2718" y="96288"/>
                      <a:pt x="685" y="81477"/>
                    </a:cubicBezTo>
                    <a:cubicBezTo>
                      <a:pt x="2358" y="60126"/>
                      <a:pt x="5371" y="38887"/>
                      <a:pt x="8327" y="17704"/>
                    </a:cubicBezTo>
                    <a:cubicBezTo>
                      <a:pt x="3083" y="7420"/>
                      <a:pt x="15523" y="-4093"/>
                      <a:pt x="25285" y="2278"/>
                    </a:cubicBezTo>
                    <a:cubicBezTo>
                      <a:pt x="31588" y="-1969"/>
                      <a:pt x="39900" y="993"/>
                      <a:pt x="46984" y="1161"/>
                    </a:cubicBezTo>
                    <a:cubicBezTo>
                      <a:pt x="68795" y="2167"/>
                      <a:pt x="93619" y="3732"/>
                      <a:pt x="114481" y="5800"/>
                    </a:cubicBezTo>
                    <a:cubicBezTo>
                      <a:pt x="176791" y="7532"/>
                      <a:pt x="239156" y="5073"/>
                      <a:pt x="301465" y="7029"/>
                    </a:cubicBezTo>
                    <a:cubicBezTo>
                      <a:pt x="364388" y="10327"/>
                      <a:pt x="375767" y="10886"/>
                      <a:pt x="368237" y="77732"/>
                    </a:cubicBezTo>
                    <a:cubicBezTo>
                      <a:pt x="366396" y="94779"/>
                      <a:pt x="358252" y="118086"/>
                      <a:pt x="337110" y="115180"/>
                    </a:cubicBezTo>
                    <a:cubicBezTo>
                      <a:pt x="295775" y="114844"/>
                      <a:pt x="254496" y="115403"/>
                      <a:pt x="213272" y="115515"/>
                    </a:cubicBezTo>
                    <a:close/>
                    <a:moveTo>
                      <a:pt x="101317" y="91314"/>
                    </a:moveTo>
                    <a:cubicBezTo>
                      <a:pt x="180640" y="91426"/>
                      <a:pt x="259851" y="90699"/>
                      <a:pt x="339174" y="90420"/>
                    </a:cubicBezTo>
                    <a:cubicBezTo>
                      <a:pt x="346649" y="74043"/>
                      <a:pt x="344473" y="55040"/>
                      <a:pt x="344920" y="37434"/>
                    </a:cubicBezTo>
                    <a:cubicBezTo>
                      <a:pt x="317753" y="29051"/>
                      <a:pt x="288077" y="32516"/>
                      <a:pt x="259907" y="31230"/>
                    </a:cubicBezTo>
                    <a:cubicBezTo>
                      <a:pt x="238877" y="31118"/>
                      <a:pt x="217847" y="31174"/>
                      <a:pt x="196872" y="31174"/>
                    </a:cubicBezTo>
                    <a:cubicBezTo>
                      <a:pt x="159219" y="31063"/>
                      <a:pt x="119390" y="32292"/>
                      <a:pt x="82295" y="27877"/>
                    </a:cubicBezTo>
                    <a:cubicBezTo>
                      <a:pt x="63663" y="25529"/>
                      <a:pt x="43414" y="28603"/>
                      <a:pt x="25564" y="22567"/>
                    </a:cubicBezTo>
                    <a:cubicBezTo>
                      <a:pt x="25396" y="22679"/>
                      <a:pt x="25285" y="22735"/>
                      <a:pt x="25117" y="22847"/>
                    </a:cubicBezTo>
                    <a:cubicBezTo>
                      <a:pt x="24281" y="23350"/>
                      <a:pt x="23444" y="23685"/>
                      <a:pt x="22552" y="23964"/>
                    </a:cubicBezTo>
                    <a:cubicBezTo>
                      <a:pt x="20376" y="44700"/>
                      <a:pt x="19484" y="66107"/>
                      <a:pt x="21380" y="86787"/>
                    </a:cubicBezTo>
                    <a:cubicBezTo>
                      <a:pt x="47096" y="93829"/>
                      <a:pt x="74820" y="90308"/>
                      <a:pt x="101317" y="91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0"/>
              <p:cNvSpPr/>
              <p:nvPr/>
            </p:nvSpPr>
            <p:spPr>
              <a:xfrm>
                <a:off x="14429552" y="8414278"/>
                <a:ext cx="367589" cy="505066"/>
              </a:xfrm>
              <a:custGeom>
                <a:rect b="b" l="l" r="r" t="t"/>
                <a:pathLst>
                  <a:path extrusionOk="0" h="505066" w="367589">
                    <a:moveTo>
                      <a:pt x="213008" y="505034"/>
                    </a:moveTo>
                    <a:cubicBezTo>
                      <a:pt x="147519" y="503022"/>
                      <a:pt x="82532" y="471387"/>
                      <a:pt x="47110" y="415049"/>
                    </a:cubicBezTo>
                    <a:cubicBezTo>
                      <a:pt x="14310" y="376707"/>
                      <a:pt x="-1309" y="327131"/>
                      <a:pt x="86" y="276884"/>
                    </a:cubicBezTo>
                    <a:cubicBezTo>
                      <a:pt x="811" y="152022"/>
                      <a:pt x="99100" y="-28899"/>
                      <a:pt x="244693" y="3909"/>
                    </a:cubicBezTo>
                    <a:cubicBezTo>
                      <a:pt x="268958" y="9163"/>
                      <a:pt x="293279" y="18553"/>
                      <a:pt x="311911" y="35432"/>
                    </a:cubicBezTo>
                    <a:cubicBezTo>
                      <a:pt x="345102" y="42362"/>
                      <a:pt x="368530" y="85120"/>
                      <a:pt x="350289" y="115245"/>
                    </a:cubicBezTo>
                    <a:cubicBezTo>
                      <a:pt x="343986" y="123685"/>
                      <a:pt x="333052" y="127430"/>
                      <a:pt x="323737" y="131454"/>
                    </a:cubicBezTo>
                    <a:cubicBezTo>
                      <a:pt x="308954" y="137826"/>
                      <a:pt x="293558" y="143806"/>
                      <a:pt x="277326" y="144644"/>
                    </a:cubicBezTo>
                    <a:cubicBezTo>
                      <a:pt x="255905" y="146824"/>
                      <a:pt x="240453" y="129665"/>
                      <a:pt x="221097" y="123853"/>
                    </a:cubicBezTo>
                    <a:cubicBezTo>
                      <a:pt x="194377" y="114742"/>
                      <a:pt x="172398" y="121114"/>
                      <a:pt x="158341" y="146265"/>
                    </a:cubicBezTo>
                    <a:cubicBezTo>
                      <a:pt x="137702" y="184327"/>
                      <a:pt x="126824" y="228985"/>
                      <a:pt x="128330" y="272357"/>
                    </a:cubicBezTo>
                    <a:cubicBezTo>
                      <a:pt x="132123" y="306507"/>
                      <a:pt x="147910" y="339371"/>
                      <a:pt x="168605" y="366534"/>
                    </a:cubicBezTo>
                    <a:cubicBezTo>
                      <a:pt x="184782" y="385929"/>
                      <a:pt x="224220" y="384420"/>
                      <a:pt x="242350" y="368882"/>
                    </a:cubicBezTo>
                    <a:cubicBezTo>
                      <a:pt x="261595" y="342277"/>
                      <a:pt x="260758" y="279567"/>
                      <a:pt x="306779" y="287392"/>
                    </a:cubicBezTo>
                    <a:cubicBezTo>
                      <a:pt x="362004" y="298626"/>
                      <a:pt x="377846" y="306507"/>
                      <a:pt x="361446" y="365696"/>
                    </a:cubicBezTo>
                    <a:cubicBezTo>
                      <a:pt x="354194" y="395598"/>
                      <a:pt x="343205" y="425612"/>
                      <a:pt x="323346" y="449478"/>
                    </a:cubicBezTo>
                    <a:cubicBezTo>
                      <a:pt x="295622" y="481057"/>
                      <a:pt x="256295" y="506096"/>
                      <a:pt x="213008" y="505034"/>
                    </a:cubicBezTo>
                    <a:close/>
                    <a:moveTo>
                      <a:pt x="218531" y="480106"/>
                    </a:moveTo>
                    <a:cubicBezTo>
                      <a:pt x="255905" y="478262"/>
                      <a:pt x="289598" y="453949"/>
                      <a:pt x="311241" y="424494"/>
                    </a:cubicBezTo>
                    <a:cubicBezTo>
                      <a:pt x="329538" y="394872"/>
                      <a:pt x="340974" y="359548"/>
                      <a:pt x="342647" y="324783"/>
                    </a:cubicBezTo>
                    <a:cubicBezTo>
                      <a:pt x="329482" y="316456"/>
                      <a:pt x="312580" y="313437"/>
                      <a:pt x="297519" y="311481"/>
                    </a:cubicBezTo>
                    <a:cubicBezTo>
                      <a:pt x="276935" y="330484"/>
                      <a:pt x="279780" y="364187"/>
                      <a:pt x="261260" y="385035"/>
                    </a:cubicBezTo>
                    <a:cubicBezTo>
                      <a:pt x="241848" y="405491"/>
                      <a:pt x="209773" y="408118"/>
                      <a:pt x="183443" y="403367"/>
                    </a:cubicBezTo>
                    <a:cubicBezTo>
                      <a:pt x="138427" y="391965"/>
                      <a:pt x="115835" y="328863"/>
                      <a:pt x="105292" y="288118"/>
                    </a:cubicBezTo>
                    <a:cubicBezTo>
                      <a:pt x="96701" y="235636"/>
                      <a:pt x="119182" y="126032"/>
                      <a:pt x="170446" y="100769"/>
                    </a:cubicBezTo>
                    <a:cubicBezTo>
                      <a:pt x="193875" y="91044"/>
                      <a:pt x="220595" y="95068"/>
                      <a:pt x="242908" y="105855"/>
                    </a:cubicBezTo>
                    <a:cubicBezTo>
                      <a:pt x="256407" y="112339"/>
                      <a:pt x="268847" y="124020"/>
                      <a:pt x="284856" y="118711"/>
                    </a:cubicBezTo>
                    <a:cubicBezTo>
                      <a:pt x="300085" y="115245"/>
                      <a:pt x="312078" y="109712"/>
                      <a:pt x="325856" y="103340"/>
                    </a:cubicBezTo>
                    <a:cubicBezTo>
                      <a:pt x="328255" y="101999"/>
                      <a:pt x="331156" y="100825"/>
                      <a:pt x="331379" y="97695"/>
                    </a:cubicBezTo>
                    <a:cubicBezTo>
                      <a:pt x="333220" y="81990"/>
                      <a:pt x="324462" y="66172"/>
                      <a:pt x="309959" y="59801"/>
                    </a:cubicBezTo>
                    <a:cubicBezTo>
                      <a:pt x="302595" y="55944"/>
                      <a:pt x="290490" y="53205"/>
                      <a:pt x="292499" y="42474"/>
                    </a:cubicBezTo>
                    <a:cubicBezTo>
                      <a:pt x="135470" y="-44214"/>
                      <a:pt x="18494" y="153252"/>
                      <a:pt x="24797" y="291584"/>
                    </a:cubicBezTo>
                    <a:cubicBezTo>
                      <a:pt x="26527" y="315785"/>
                      <a:pt x="31101" y="340098"/>
                      <a:pt x="41253" y="362287"/>
                    </a:cubicBezTo>
                    <a:cubicBezTo>
                      <a:pt x="48840" y="376371"/>
                      <a:pt x="58825" y="388947"/>
                      <a:pt x="68085" y="401970"/>
                    </a:cubicBezTo>
                    <a:cubicBezTo>
                      <a:pt x="100104" y="452440"/>
                      <a:pt x="159680" y="480162"/>
                      <a:pt x="218531" y="480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14770580" y="8200806"/>
                <a:ext cx="206081" cy="258785"/>
              </a:xfrm>
              <a:custGeom>
                <a:rect b="b" l="l" r="r" t="t"/>
                <a:pathLst>
                  <a:path extrusionOk="0" h="258785" w="206081">
                    <a:moveTo>
                      <a:pt x="160879" y="258686"/>
                    </a:moveTo>
                    <a:cubicBezTo>
                      <a:pt x="135107" y="258518"/>
                      <a:pt x="109280" y="259189"/>
                      <a:pt x="83508" y="257735"/>
                    </a:cubicBezTo>
                    <a:cubicBezTo>
                      <a:pt x="64264" y="257232"/>
                      <a:pt x="44740" y="253320"/>
                      <a:pt x="45130" y="229901"/>
                    </a:cubicBezTo>
                    <a:cubicBezTo>
                      <a:pt x="40500" y="204023"/>
                      <a:pt x="58685" y="184014"/>
                      <a:pt x="71906" y="164005"/>
                    </a:cubicBezTo>
                    <a:cubicBezTo>
                      <a:pt x="90314" y="138518"/>
                      <a:pt x="118652" y="106660"/>
                      <a:pt x="107049" y="73181"/>
                    </a:cubicBezTo>
                    <a:cubicBezTo>
                      <a:pt x="81612" y="84918"/>
                      <a:pt x="79548" y="125831"/>
                      <a:pt x="48644" y="129240"/>
                    </a:cubicBezTo>
                    <a:cubicBezTo>
                      <a:pt x="37488" y="130023"/>
                      <a:pt x="27503" y="123819"/>
                      <a:pt x="18466" y="118062"/>
                    </a:cubicBezTo>
                    <a:cubicBezTo>
                      <a:pt x="4297" y="109958"/>
                      <a:pt x="-4851" y="95202"/>
                      <a:pt x="2735" y="79217"/>
                    </a:cubicBezTo>
                    <a:cubicBezTo>
                      <a:pt x="10879" y="50042"/>
                      <a:pt x="25774" y="18966"/>
                      <a:pt x="55282" y="6726"/>
                    </a:cubicBezTo>
                    <a:cubicBezTo>
                      <a:pt x="85182" y="-3111"/>
                      <a:pt x="119712" y="-2999"/>
                      <a:pt x="147659" y="12706"/>
                    </a:cubicBezTo>
                    <a:cubicBezTo>
                      <a:pt x="227316" y="53060"/>
                      <a:pt x="162441" y="124210"/>
                      <a:pt x="148495" y="181443"/>
                    </a:cubicBezTo>
                    <a:lnTo>
                      <a:pt x="148495" y="181443"/>
                    </a:lnTo>
                    <a:cubicBezTo>
                      <a:pt x="166569" y="188933"/>
                      <a:pt x="196803" y="186194"/>
                      <a:pt x="205505" y="206930"/>
                    </a:cubicBezTo>
                    <a:cubicBezTo>
                      <a:pt x="208127" y="221238"/>
                      <a:pt x="201377" y="236441"/>
                      <a:pt x="193791" y="248346"/>
                    </a:cubicBezTo>
                    <a:cubicBezTo>
                      <a:pt x="186372" y="259133"/>
                      <a:pt x="172649" y="259021"/>
                      <a:pt x="160879" y="258686"/>
                    </a:cubicBezTo>
                    <a:close/>
                    <a:moveTo>
                      <a:pt x="89868" y="233311"/>
                    </a:moveTo>
                    <a:cubicBezTo>
                      <a:pt x="117871" y="233814"/>
                      <a:pt x="145985" y="234429"/>
                      <a:pt x="173932" y="233423"/>
                    </a:cubicBezTo>
                    <a:lnTo>
                      <a:pt x="173932" y="233423"/>
                    </a:lnTo>
                    <a:cubicBezTo>
                      <a:pt x="177725" y="228336"/>
                      <a:pt x="179232" y="221909"/>
                      <a:pt x="180961" y="215928"/>
                    </a:cubicBezTo>
                    <a:cubicBezTo>
                      <a:pt x="141299" y="204023"/>
                      <a:pt x="108666" y="207489"/>
                      <a:pt x="130478" y="154112"/>
                    </a:cubicBezTo>
                    <a:cubicBezTo>
                      <a:pt x="152400" y="101630"/>
                      <a:pt x="195074" y="46129"/>
                      <a:pt x="112850" y="26008"/>
                    </a:cubicBezTo>
                    <a:cubicBezTo>
                      <a:pt x="100299" y="23884"/>
                      <a:pt x="87525" y="23773"/>
                      <a:pt x="74806" y="24667"/>
                    </a:cubicBezTo>
                    <a:cubicBezTo>
                      <a:pt x="72017" y="24835"/>
                      <a:pt x="69451" y="23717"/>
                      <a:pt x="67443" y="21872"/>
                    </a:cubicBezTo>
                    <a:cubicBezTo>
                      <a:pt x="40277" y="33721"/>
                      <a:pt x="29734" y="64182"/>
                      <a:pt x="23654" y="91066"/>
                    </a:cubicBezTo>
                    <a:cubicBezTo>
                      <a:pt x="29009" y="96991"/>
                      <a:pt x="36484" y="100903"/>
                      <a:pt x="43736" y="104089"/>
                    </a:cubicBezTo>
                    <a:cubicBezTo>
                      <a:pt x="45465" y="104816"/>
                      <a:pt x="47306" y="105039"/>
                      <a:pt x="48812" y="103754"/>
                    </a:cubicBezTo>
                    <a:cubicBezTo>
                      <a:pt x="65379" y="87377"/>
                      <a:pt x="73244" y="60494"/>
                      <a:pt x="98402" y="54234"/>
                    </a:cubicBezTo>
                    <a:cubicBezTo>
                      <a:pt x="132932" y="46632"/>
                      <a:pt x="131593" y="94587"/>
                      <a:pt x="124118" y="116441"/>
                    </a:cubicBezTo>
                    <a:cubicBezTo>
                      <a:pt x="116420" y="145840"/>
                      <a:pt x="94219" y="167806"/>
                      <a:pt x="79827" y="193795"/>
                    </a:cubicBezTo>
                    <a:cubicBezTo>
                      <a:pt x="71627" y="204806"/>
                      <a:pt x="66662" y="217382"/>
                      <a:pt x="70121" y="231187"/>
                    </a:cubicBezTo>
                    <a:cubicBezTo>
                      <a:pt x="76591" y="232696"/>
                      <a:pt x="83285" y="232864"/>
                      <a:pt x="89868" y="233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12211540" y="8402949"/>
                <a:ext cx="482978" cy="537391"/>
              </a:xfrm>
              <a:custGeom>
                <a:rect b="b" l="l" r="r" t="t"/>
                <a:pathLst>
                  <a:path extrusionOk="0" h="537391" w="482978">
                    <a:moveTo>
                      <a:pt x="379111" y="188894"/>
                    </a:moveTo>
                    <a:cubicBezTo>
                      <a:pt x="379725" y="173356"/>
                      <a:pt x="377828" y="157930"/>
                      <a:pt x="375820" y="142504"/>
                    </a:cubicBezTo>
                    <a:cubicBezTo>
                      <a:pt x="374147" y="120315"/>
                      <a:pt x="369684" y="97399"/>
                      <a:pt x="353005" y="81303"/>
                    </a:cubicBezTo>
                    <a:cubicBezTo>
                      <a:pt x="344861" y="73981"/>
                      <a:pt x="333816" y="63697"/>
                      <a:pt x="322101" y="66715"/>
                    </a:cubicBezTo>
                    <a:cubicBezTo>
                      <a:pt x="252485" y="35751"/>
                      <a:pt x="176787" y="76943"/>
                      <a:pt x="139023" y="137530"/>
                    </a:cubicBezTo>
                    <a:cubicBezTo>
                      <a:pt x="115705" y="170115"/>
                      <a:pt x="93392" y="204712"/>
                      <a:pt x="83798" y="244115"/>
                    </a:cubicBezTo>
                    <a:cubicBezTo>
                      <a:pt x="65055" y="326723"/>
                      <a:pt x="50551" y="485568"/>
                      <a:pt x="171098" y="486685"/>
                    </a:cubicBezTo>
                    <a:cubicBezTo>
                      <a:pt x="199435" y="485847"/>
                      <a:pt x="227829" y="477351"/>
                      <a:pt x="252150" y="462764"/>
                    </a:cubicBezTo>
                    <a:cubicBezTo>
                      <a:pt x="291644" y="434203"/>
                      <a:pt x="323552" y="394017"/>
                      <a:pt x="342908" y="349248"/>
                    </a:cubicBezTo>
                    <a:cubicBezTo>
                      <a:pt x="362767" y="298163"/>
                      <a:pt x="378498" y="244115"/>
                      <a:pt x="379111" y="188894"/>
                    </a:cubicBezTo>
                    <a:close/>
                    <a:moveTo>
                      <a:pt x="482978" y="25187"/>
                    </a:moveTo>
                    <a:cubicBezTo>
                      <a:pt x="480078" y="67274"/>
                      <a:pt x="470148" y="108578"/>
                      <a:pt x="466076" y="150608"/>
                    </a:cubicBezTo>
                    <a:cubicBezTo>
                      <a:pt x="458546" y="207730"/>
                      <a:pt x="456091" y="265410"/>
                      <a:pt x="451350" y="322867"/>
                    </a:cubicBezTo>
                    <a:cubicBezTo>
                      <a:pt x="449565" y="379094"/>
                      <a:pt x="435563" y="475842"/>
                      <a:pt x="481305" y="515973"/>
                    </a:cubicBezTo>
                    <a:cubicBezTo>
                      <a:pt x="468977" y="523015"/>
                      <a:pt x="457876" y="533243"/>
                      <a:pt x="444154" y="537211"/>
                    </a:cubicBezTo>
                    <a:cubicBezTo>
                      <a:pt x="426192" y="531958"/>
                      <a:pt x="411744" y="518488"/>
                      <a:pt x="404046" y="501441"/>
                    </a:cubicBezTo>
                    <a:cubicBezTo>
                      <a:pt x="399472" y="493113"/>
                      <a:pt x="397854" y="483723"/>
                      <a:pt x="397241" y="474333"/>
                    </a:cubicBezTo>
                    <a:cubicBezTo>
                      <a:pt x="396515" y="447002"/>
                      <a:pt x="397687" y="419559"/>
                      <a:pt x="398802" y="392228"/>
                    </a:cubicBezTo>
                    <a:cubicBezTo>
                      <a:pt x="398970" y="385689"/>
                      <a:pt x="400141" y="378870"/>
                      <a:pt x="397575" y="372610"/>
                    </a:cubicBezTo>
                    <a:cubicBezTo>
                      <a:pt x="394451" y="364618"/>
                      <a:pt x="383295" y="362494"/>
                      <a:pt x="377382" y="368642"/>
                    </a:cubicBezTo>
                    <a:cubicBezTo>
                      <a:pt x="362209" y="400109"/>
                      <a:pt x="350662" y="435265"/>
                      <a:pt x="326118" y="461590"/>
                    </a:cubicBezTo>
                    <a:cubicBezTo>
                      <a:pt x="309048" y="481096"/>
                      <a:pt x="286679" y="494734"/>
                      <a:pt x="266263" y="510439"/>
                    </a:cubicBezTo>
                    <a:cubicBezTo>
                      <a:pt x="238316" y="529163"/>
                      <a:pt x="203954" y="537211"/>
                      <a:pt x="170651" y="537267"/>
                    </a:cubicBezTo>
                    <a:cubicBezTo>
                      <a:pt x="91328" y="539727"/>
                      <a:pt x="65891" y="505465"/>
                      <a:pt x="25784" y="443537"/>
                    </a:cubicBezTo>
                    <a:cubicBezTo>
                      <a:pt x="-18675" y="378647"/>
                      <a:pt x="68" y="240818"/>
                      <a:pt x="38893" y="175592"/>
                    </a:cubicBezTo>
                    <a:cubicBezTo>
                      <a:pt x="60369" y="140660"/>
                      <a:pt x="82236" y="105168"/>
                      <a:pt x="109792" y="74596"/>
                    </a:cubicBezTo>
                    <a:cubicBezTo>
                      <a:pt x="135062" y="49892"/>
                      <a:pt x="165910" y="27647"/>
                      <a:pt x="198654" y="13506"/>
                    </a:cubicBezTo>
                    <a:cubicBezTo>
                      <a:pt x="245846" y="-3373"/>
                      <a:pt x="316802" y="-7118"/>
                      <a:pt x="361428" y="17977"/>
                    </a:cubicBezTo>
                    <a:cubicBezTo>
                      <a:pt x="375151" y="27311"/>
                      <a:pt x="383295" y="41508"/>
                      <a:pt x="392499" y="55034"/>
                    </a:cubicBezTo>
                    <a:cubicBezTo>
                      <a:pt x="392722" y="58946"/>
                      <a:pt x="395065" y="62579"/>
                      <a:pt x="398412" y="64591"/>
                    </a:cubicBezTo>
                    <a:cubicBezTo>
                      <a:pt x="399751" y="68056"/>
                      <a:pt x="403934" y="70851"/>
                      <a:pt x="405719" y="66100"/>
                    </a:cubicBezTo>
                    <a:cubicBezTo>
                      <a:pt x="420111" y="63529"/>
                      <a:pt x="420167" y="38546"/>
                      <a:pt x="425745" y="27311"/>
                    </a:cubicBezTo>
                    <a:cubicBezTo>
                      <a:pt x="429539" y="19598"/>
                      <a:pt x="433388" y="-187"/>
                      <a:pt x="446106" y="5234"/>
                    </a:cubicBezTo>
                    <a:cubicBezTo>
                      <a:pt x="458713" y="9035"/>
                      <a:pt x="477121" y="12388"/>
                      <a:pt x="482978" y="25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12769100" y="8248353"/>
                <a:ext cx="134942" cy="231203"/>
              </a:xfrm>
              <a:custGeom>
                <a:rect b="b" l="l" r="r" t="t"/>
                <a:pathLst>
                  <a:path extrusionOk="0" h="231203" w="134942">
                    <a:moveTo>
                      <a:pt x="120491" y="216504"/>
                    </a:moveTo>
                    <a:cubicBezTo>
                      <a:pt x="120435" y="216615"/>
                      <a:pt x="120435" y="216727"/>
                      <a:pt x="120379" y="216895"/>
                    </a:cubicBezTo>
                    <a:cubicBezTo>
                      <a:pt x="118650" y="221702"/>
                      <a:pt x="116865" y="226564"/>
                      <a:pt x="114633" y="231203"/>
                    </a:cubicBezTo>
                    <a:cubicBezTo>
                      <a:pt x="82391" y="226061"/>
                      <a:pt x="48308" y="228185"/>
                      <a:pt x="17125" y="217677"/>
                    </a:cubicBezTo>
                    <a:cubicBezTo>
                      <a:pt x="18074" y="204263"/>
                      <a:pt x="17460" y="191520"/>
                      <a:pt x="21309" y="177659"/>
                    </a:cubicBezTo>
                    <a:cubicBezTo>
                      <a:pt x="36984" y="158600"/>
                      <a:pt x="61696" y="149266"/>
                      <a:pt x="78207" y="130710"/>
                    </a:cubicBezTo>
                    <a:cubicBezTo>
                      <a:pt x="96950" y="110533"/>
                      <a:pt x="114354" y="71241"/>
                      <a:pt x="89308" y="49555"/>
                    </a:cubicBezTo>
                    <a:cubicBezTo>
                      <a:pt x="62923" y="29211"/>
                      <a:pt x="36147" y="57659"/>
                      <a:pt x="19301" y="76718"/>
                    </a:cubicBezTo>
                    <a:cubicBezTo>
                      <a:pt x="12272" y="74483"/>
                      <a:pt x="5411" y="71018"/>
                      <a:pt x="0" y="65987"/>
                    </a:cubicBezTo>
                    <a:cubicBezTo>
                      <a:pt x="11937" y="32396"/>
                      <a:pt x="44626" y="9816"/>
                      <a:pt x="78040" y="985"/>
                    </a:cubicBezTo>
                    <a:cubicBezTo>
                      <a:pt x="82503" y="-77"/>
                      <a:pt x="87021" y="-803"/>
                      <a:pt x="91205" y="1656"/>
                    </a:cubicBezTo>
                    <a:cubicBezTo>
                      <a:pt x="98233" y="5289"/>
                      <a:pt x="105987" y="7245"/>
                      <a:pt x="113016" y="10934"/>
                    </a:cubicBezTo>
                    <a:cubicBezTo>
                      <a:pt x="149665" y="29322"/>
                      <a:pt x="132093" y="81022"/>
                      <a:pt x="119431" y="110253"/>
                    </a:cubicBezTo>
                    <a:cubicBezTo>
                      <a:pt x="111844" y="124729"/>
                      <a:pt x="101859" y="137640"/>
                      <a:pt x="91037" y="149769"/>
                    </a:cubicBezTo>
                    <a:cubicBezTo>
                      <a:pt x="75809" y="166648"/>
                      <a:pt x="44738" y="201636"/>
                      <a:pt x="84734" y="209461"/>
                    </a:cubicBezTo>
                    <a:cubicBezTo>
                      <a:pt x="96392" y="212424"/>
                      <a:pt x="108944" y="212535"/>
                      <a:pt x="120491" y="216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12893272" y="8469831"/>
                <a:ext cx="341278" cy="377815"/>
              </a:xfrm>
              <a:custGeom>
                <a:rect b="b" l="l" r="r" t="t"/>
                <a:pathLst>
                  <a:path extrusionOk="0" h="377815" w="341278">
                    <a:moveTo>
                      <a:pt x="341278" y="179189"/>
                    </a:moveTo>
                    <a:cubicBezTo>
                      <a:pt x="340776" y="197745"/>
                      <a:pt x="340442" y="213842"/>
                      <a:pt x="337987" y="232789"/>
                    </a:cubicBezTo>
                    <a:cubicBezTo>
                      <a:pt x="314893" y="234522"/>
                      <a:pt x="291911" y="237093"/>
                      <a:pt x="268817" y="238714"/>
                    </a:cubicBezTo>
                    <a:cubicBezTo>
                      <a:pt x="259501" y="239775"/>
                      <a:pt x="249404" y="239720"/>
                      <a:pt x="240981" y="244247"/>
                    </a:cubicBezTo>
                    <a:cubicBezTo>
                      <a:pt x="229155" y="250674"/>
                      <a:pt x="228709" y="264703"/>
                      <a:pt x="227649" y="276608"/>
                    </a:cubicBezTo>
                    <a:cubicBezTo>
                      <a:pt x="223354" y="309752"/>
                      <a:pt x="226757" y="343958"/>
                      <a:pt x="218612" y="376487"/>
                    </a:cubicBezTo>
                    <a:cubicBezTo>
                      <a:pt x="215879" y="376822"/>
                      <a:pt x="213146" y="376990"/>
                      <a:pt x="210412" y="377213"/>
                    </a:cubicBezTo>
                    <a:cubicBezTo>
                      <a:pt x="191948" y="377940"/>
                      <a:pt x="172982" y="378834"/>
                      <a:pt x="154853" y="374419"/>
                    </a:cubicBezTo>
                    <a:cubicBezTo>
                      <a:pt x="154853" y="353068"/>
                      <a:pt x="155243" y="331717"/>
                      <a:pt x="156582" y="310367"/>
                    </a:cubicBezTo>
                    <a:cubicBezTo>
                      <a:pt x="157865" y="286669"/>
                      <a:pt x="162328" y="261964"/>
                      <a:pt x="155466" y="238769"/>
                    </a:cubicBezTo>
                    <a:cubicBezTo>
                      <a:pt x="153012" y="231112"/>
                      <a:pt x="145983" y="225020"/>
                      <a:pt x="137727" y="225020"/>
                    </a:cubicBezTo>
                    <a:cubicBezTo>
                      <a:pt x="122387" y="224797"/>
                      <a:pt x="107103" y="224797"/>
                      <a:pt x="91763" y="224294"/>
                    </a:cubicBezTo>
                    <a:cubicBezTo>
                      <a:pt x="61472" y="222170"/>
                      <a:pt x="28226" y="226417"/>
                      <a:pt x="0" y="212724"/>
                    </a:cubicBezTo>
                    <a:cubicBezTo>
                      <a:pt x="446" y="196627"/>
                      <a:pt x="-112" y="179915"/>
                      <a:pt x="5020" y="164378"/>
                    </a:cubicBezTo>
                    <a:cubicBezTo>
                      <a:pt x="37542" y="166390"/>
                      <a:pt x="71123" y="168681"/>
                      <a:pt x="103923" y="169408"/>
                    </a:cubicBezTo>
                    <a:cubicBezTo>
                      <a:pt x="129974" y="168234"/>
                      <a:pt x="176719" y="171140"/>
                      <a:pt x="173205" y="133246"/>
                    </a:cubicBezTo>
                    <a:cubicBezTo>
                      <a:pt x="174098" y="88812"/>
                      <a:pt x="180847" y="44434"/>
                      <a:pt x="179118" y="0"/>
                    </a:cubicBezTo>
                    <a:cubicBezTo>
                      <a:pt x="201654" y="391"/>
                      <a:pt x="225027" y="-1509"/>
                      <a:pt x="246894" y="4807"/>
                    </a:cubicBezTo>
                    <a:cubicBezTo>
                      <a:pt x="245332" y="54383"/>
                      <a:pt x="231665" y="106921"/>
                      <a:pt x="243882" y="155658"/>
                    </a:cubicBezTo>
                    <a:cubicBezTo>
                      <a:pt x="249572" y="168849"/>
                      <a:pt x="266139" y="167955"/>
                      <a:pt x="278021" y="170861"/>
                    </a:cubicBezTo>
                    <a:cubicBezTo>
                      <a:pt x="298995" y="174606"/>
                      <a:pt x="320137" y="176450"/>
                      <a:pt x="341278" y="179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13385220" y="7979199"/>
                <a:ext cx="392991" cy="987285"/>
              </a:xfrm>
              <a:custGeom>
                <a:rect b="b" l="l" r="r" t="t"/>
                <a:pathLst>
                  <a:path extrusionOk="0" h="987285" w="392991">
                    <a:moveTo>
                      <a:pt x="303234" y="831739"/>
                    </a:moveTo>
                    <a:cubicBezTo>
                      <a:pt x="336369" y="797757"/>
                      <a:pt x="347470" y="742871"/>
                      <a:pt x="330456" y="698549"/>
                    </a:cubicBezTo>
                    <a:cubicBezTo>
                      <a:pt x="319578" y="675410"/>
                      <a:pt x="307808" y="651432"/>
                      <a:pt x="287838" y="634777"/>
                    </a:cubicBezTo>
                    <a:cubicBezTo>
                      <a:pt x="265860" y="614712"/>
                      <a:pt x="239865" y="597720"/>
                      <a:pt x="210914" y="589616"/>
                    </a:cubicBezTo>
                    <a:cubicBezTo>
                      <a:pt x="189605" y="584474"/>
                      <a:pt x="119821" y="565695"/>
                      <a:pt x="125845" y="605601"/>
                    </a:cubicBezTo>
                    <a:cubicBezTo>
                      <a:pt x="115135" y="674739"/>
                      <a:pt x="103979" y="743877"/>
                      <a:pt x="97173" y="813518"/>
                    </a:cubicBezTo>
                    <a:cubicBezTo>
                      <a:pt x="96448" y="833863"/>
                      <a:pt x="89419" y="856723"/>
                      <a:pt x="99962" y="875446"/>
                    </a:cubicBezTo>
                    <a:cubicBezTo>
                      <a:pt x="116418" y="897803"/>
                      <a:pt x="148047" y="898083"/>
                      <a:pt x="173261" y="900262"/>
                    </a:cubicBezTo>
                    <a:cubicBezTo>
                      <a:pt x="225250" y="900933"/>
                      <a:pt x="268426" y="867119"/>
                      <a:pt x="303234" y="831739"/>
                    </a:cubicBezTo>
                    <a:close/>
                    <a:moveTo>
                      <a:pt x="386239" y="650985"/>
                    </a:moveTo>
                    <a:cubicBezTo>
                      <a:pt x="399348" y="694078"/>
                      <a:pt x="391259" y="740524"/>
                      <a:pt x="379880" y="783169"/>
                    </a:cubicBezTo>
                    <a:cubicBezTo>
                      <a:pt x="372963" y="818493"/>
                      <a:pt x="356395" y="850910"/>
                      <a:pt x="336704" y="880756"/>
                    </a:cubicBezTo>
                    <a:cubicBezTo>
                      <a:pt x="284268" y="953807"/>
                      <a:pt x="186872" y="984100"/>
                      <a:pt x="100353" y="987286"/>
                    </a:cubicBezTo>
                    <a:cubicBezTo>
                      <a:pt x="68501" y="986056"/>
                      <a:pt x="35645" y="982479"/>
                      <a:pt x="7921" y="964650"/>
                    </a:cubicBezTo>
                    <a:cubicBezTo>
                      <a:pt x="3570" y="962190"/>
                      <a:pt x="390" y="958278"/>
                      <a:pt x="781" y="953080"/>
                    </a:cubicBezTo>
                    <a:cubicBezTo>
                      <a:pt x="-502" y="929047"/>
                      <a:pt x="-112" y="905013"/>
                      <a:pt x="1283" y="880980"/>
                    </a:cubicBezTo>
                    <a:cubicBezTo>
                      <a:pt x="7530" y="802452"/>
                      <a:pt x="15451" y="724036"/>
                      <a:pt x="22424" y="645564"/>
                    </a:cubicBezTo>
                    <a:cubicBezTo>
                      <a:pt x="28672" y="557870"/>
                      <a:pt x="43231" y="470902"/>
                      <a:pt x="45630" y="383040"/>
                    </a:cubicBezTo>
                    <a:cubicBezTo>
                      <a:pt x="50427" y="259296"/>
                      <a:pt x="63648" y="136055"/>
                      <a:pt x="72182" y="12702"/>
                    </a:cubicBezTo>
                    <a:cubicBezTo>
                      <a:pt x="73075" y="11249"/>
                      <a:pt x="73521" y="9572"/>
                      <a:pt x="74358" y="8063"/>
                    </a:cubicBezTo>
                    <a:cubicBezTo>
                      <a:pt x="90535" y="70"/>
                      <a:pt x="108664" y="-2277"/>
                      <a:pt x="126236" y="2362"/>
                    </a:cubicBezTo>
                    <a:cubicBezTo>
                      <a:pt x="133766" y="4653"/>
                      <a:pt x="148995" y="6833"/>
                      <a:pt x="151840" y="16279"/>
                    </a:cubicBezTo>
                    <a:cubicBezTo>
                      <a:pt x="149107" y="58421"/>
                      <a:pt x="142859" y="100340"/>
                      <a:pt x="141409" y="142706"/>
                    </a:cubicBezTo>
                    <a:cubicBezTo>
                      <a:pt x="135496" y="222072"/>
                      <a:pt x="133209" y="301886"/>
                      <a:pt x="114968" y="379687"/>
                    </a:cubicBezTo>
                    <a:cubicBezTo>
                      <a:pt x="109110" y="416184"/>
                      <a:pt x="96281" y="458271"/>
                      <a:pt x="114633" y="492812"/>
                    </a:cubicBezTo>
                    <a:cubicBezTo>
                      <a:pt x="125622" y="507344"/>
                      <a:pt x="146652" y="506002"/>
                      <a:pt x="162439" y="512150"/>
                    </a:cubicBezTo>
                    <a:cubicBezTo>
                      <a:pt x="216883" y="528415"/>
                      <a:pt x="275399" y="535625"/>
                      <a:pt x="325603" y="563626"/>
                    </a:cubicBezTo>
                    <a:cubicBezTo>
                      <a:pt x="354945" y="584865"/>
                      <a:pt x="378429" y="615270"/>
                      <a:pt x="386239" y="650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13748531" y="8234807"/>
                <a:ext cx="128052" cy="219710"/>
              </a:xfrm>
              <a:custGeom>
                <a:rect b="b" l="l" r="r" t="t"/>
                <a:pathLst>
                  <a:path extrusionOk="0" h="219710" w="128052">
                    <a:moveTo>
                      <a:pt x="92767" y="6819"/>
                    </a:moveTo>
                    <a:cubicBezTo>
                      <a:pt x="128077" y="5701"/>
                      <a:pt x="133990" y="36441"/>
                      <a:pt x="123168" y="64220"/>
                    </a:cubicBezTo>
                    <a:cubicBezTo>
                      <a:pt x="116140" y="83670"/>
                      <a:pt x="106322" y="101947"/>
                      <a:pt x="95556" y="119608"/>
                    </a:cubicBezTo>
                    <a:cubicBezTo>
                      <a:pt x="85236" y="138444"/>
                      <a:pt x="60971" y="170358"/>
                      <a:pt x="81275" y="189473"/>
                    </a:cubicBezTo>
                    <a:cubicBezTo>
                      <a:pt x="94775" y="197298"/>
                      <a:pt x="111510" y="196627"/>
                      <a:pt x="126069" y="201713"/>
                    </a:cubicBezTo>
                    <a:cubicBezTo>
                      <a:pt x="124953" y="207917"/>
                      <a:pt x="123057" y="214009"/>
                      <a:pt x="120323" y="219710"/>
                    </a:cubicBezTo>
                    <a:cubicBezTo>
                      <a:pt x="106099" y="218034"/>
                      <a:pt x="91986" y="216077"/>
                      <a:pt x="77761" y="214289"/>
                    </a:cubicBezTo>
                    <a:cubicBezTo>
                      <a:pt x="70844" y="213395"/>
                      <a:pt x="63871" y="212556"/>
                      <a:pt x="56898" y="211886"/>
                    </a:cubicBezTo>
                    <a:cubicBezTo>
                      <a:pt x="43120" y="209818"/>
                      <a:pt x="29732" y="211886"/>
                      <a:pt x="16065" y="207135"/>
                    </a:cubicBezTo>
                    <a:cubicBezTo>
                      <a:pt x="24433" y="169296"/>
                      <a:pt x="62030" y="148448"/>
                      <a:pt x="78654" y="114746"/>
                    </a:cubicBezTo>
                    <a:cubicBezTo>
                      <a:pt x="90814" y="91942"/>
                      <a:pt x="103812" y="52594"/>
                      <a:pt x="74247" y="37783"/>
                    </a:cubicBezTo>
                    <a:cubicBezTo>
                      <a:pt x="37653" y="24704"/>
                      <a:pt x="35478" y="97643"/>
                      <a:pt x="0" y="80764"/>
                    </a:cubicBezTo>
                    <a:cubicBezTo>
                      <a:pt x="14783" y="39907"/>
                      <a:pt x="28115" y="2347"/>
                      <a:pt x="78431" y="0"/>
                    </a:cubicBezTo>
                    <a:cubicBezTo>
                      <a:pt x="81108" y="5533"/>
                      <a:pt x="87188" y="6763"/>
                      <a:pt x="92767" y="68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13991466" y="8540037"/>
                <a:ext cx="285662" cy="70138"/>
              </a:xfrm>
              <a:custGeom>
                <a:rect b="b" l="l" r="r" t="t"/>
                <a:pathLst>
                  <a:path extrusionOk="0" h="70138" w="285662">
                    <a:moveTo>
                      <a:pt x="285663" y="15364"/>
                    </a:moveTo>
                    <a:cubicBezTo>
                      <a:pt x="283934" y="33697"/>
                      <a:pt x="283264" y="52365"/>
                      <a:pt x="278244" y="70138"/>
                    </a:cubicBezTo>
                    <a:cubicBezTo>
                      <a:pt x="264521" y="69467"/>
                      <a:pt x="250743" y="69020"/>
                      <a:pt x="236965" y="68909"/>
                    </a:cubicBezTo>
                    <a:cubicBezTo>
                      <a:pt x="210078" y="69579"/>
                      <a:pt x="183358" y="65890"/>
                      <a:pt x="156526" y="66170"/>
                    </a:cubicBezTo>
                    <a:cubicBezTo>
                      <a:pt x="124451" y="67679"/>
                      <a:pt x="92041" y="69747"/>
                      <a:pt x="59632" y="69244"/>
                    </a:cubicBezTo>
                    <a:cubicBezTo>
                      <a:pt x="40275" y="68406"/>
                      <a:pt x="19803" y="71256"/>
                      <a:pt x="1116" y="66058"/>
                    </a:cubicBezTo>
                    <a:cubicBezTo>
                      <a:pt x="1227" y="44596"/>
                      <a:pt x="4463" y="22239"/>
                      <a:pt x="0" y="1168"/>
                    </a:cubicBezTo>
                    <a:cubicBezTo>
                      <a:pt x="46411" y="-2577"/>
                      <a:pt x="92822" y="3571"/>
                      <a:pt x="139736" y="7148"/>
                    </a:cubicBezTo>
                    <a:cubicBezTo>
                      <a:pt x="187374" y="9719"/>
                      <a:pt x="237299" y="11117"/>
                      <a:pt x="285663" y="15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13977488" y="8718382"/>
                <a:ext cx="324575" cy="68763"/>
              </a:xfrm>
              <a:custGeom>
                <a:rect b="b" l="l" r="r" t="t"/>
                <a:pathLst>
                  <a:path extrusionOk="0" h="68763" w="324575">
                    <a:moveTo>
                      <a:pt x="324576" y="14867"/>
                    </a:moveTo>
                    <a:cubicBezTo>
                      <a:pt x="324130" y="32473"/>
                      <a:pt x="326305" y="51420"/>
                      <a:pt x="318830" y="67797"/>
                    </a:cubicBezTo>
                    <a:cubicBezTo>
                      <a:pt x="239563" y="68076"/>
                      <a:pt x="160296" y="68803"/>
                      <a:pt x="80973" y="68747"/>
                    </a:cubicBezTo>
                    <a:cubicBezTo>
                      <a:pt x="54476" y="67741"/>
                      <a:pt x="26752" y="71262"/>
                      <a:pt x="1037" y="64220"/>
                    </a:cubicBezTo>
                    <a:cubicBezTo>
                      <a:pt x="-860" y="43540"/>
                      <a:pt x="32" y="22133"/>
                      <a:pt x="2208" y="1397"/>
                    </a:cubicBezTo>
                    <a:cubicBezTo>
                      <a:pt x="3100" y="1118"/>
                      <a:pt x="3937" y="782"/>
                      <a:pt x="4774" y="279"/>
                    </a:cubicBezTo>
                    <a:cubicBezTo>
                      <a:pt x="4941" y="224"/>
                      <a:pt x="5109" y="112"/>
                      <a:pt x="5220" y="0"/>
                    </a:cubicBezTo>
                    <a:cubicBezTo>
                      <a:pt x="23015" y="6036"/>
                      <a:pt x="43264" y="2962"/>
                      <a:pt x="61895" y="5310"/>
                    </a:cubicBezTo>
                    <a:cubicBezTo>
                      <a:pt x="98991" y="9669"/>
                      <a:pt x="138820" y="8496"/>
                      <a:pt x="176473" y="8607"/>
                    </a:cubicBezTo>
                    <a:cubicBezTo>
                      <a:pt x="197503" y="8607"/>
                      <a:pt x="218533" y="8607"/>
                      <a:pt x="239507" y="8663"/>
                    </a:cubicBezTo>
                    <a:cubicBezTo>
                      <a:pt x="267733" y="9949"/>
                      <a:pt x="297410" y="6428"/>
                      <a:pt x="324576" y="148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14454106" y="8435435"/>
                <a:ext cx="318092" cy="458949"/>
              </a:xfrm>
              <a:custGeom>
                <a:rect b="b" l="l" r="r" t="t"/>
                <a:pathLst>
                  <a:path extrusionOk="0" h="458949" w="318092">
                    <a:moveTo>
                      <a:pt x="285460" y="38644"/>
                    </a:moveTo>
                    <a:cubicBezTo>
                      <a:pt x="299963" y="45015"/>
                      <a:pt x="308721" y="60889"/>
                      <a:pt x="306880" y="76538"/>
                    </a:cubicBezTo>
                    <a:cubicBezTo>
                      <a:pt x="306657" y="79668"/>
                      <a:pt x="303757" y="80842"/>
                      <a:pt x="301302" y="82183"/>
                    </a:cubicBezTo>
                    <a:cubicBezTo>
                      <a:pt x="287580" y="88555"/>
                      <a:pt x="275586" y="94088"/>
                      <a:pt x="260302" y="97554"/>
                    </a:cubicBezTo>
                    <a:cubicBezTo>
                      <a:pt x="244292" y="102863"/>
                      <a:pt x="231853" y="91182"/>
                      <a:pt x="218353" y="84698"/>
                    </a:cubicBezTo>
                    <a:cubicBezTo>
                      <a:pt x="196040" y="73911"/>
                      <a:pt x="169265" y="69887"/>
                      <a:pt x="145892" y="79612"/>
                    </a:cubicBezTo>
                    <a:cubicBezTo>
                      <a:pt x="94683" y="104875"/>
                      <a:pt x="72147" y="214479"/>
                      <a:pt x="80738" y="266961"/>
                    </a:cubicBezTo>
                    <a:cubicBezTo>
                      <a:pt x="91280" y="307706"/>
                      <a:pt x="113873" y="370808"/>
                      <a:pt x="158889" y="382210"/>
                    </a:cubicBezTo>
                    <a:cubicBezTo>
                      <a:pt x="185218" y="386961"/>
                      <a:pt x="217349" y="384334"/>
                      <a:pt x="236706" y="363878"/>
                    </a:cubicBezTo>
                    <a:cubicBezTo>
                      <a:pt x="255226" y="343030"/>
                      <a:pt x="252381" y="309327"/>
                      <a:pt x="272965" y="290380"/>
                    </a:cubicBezTo>
                    <a:cubicBezTo>
                      <a:pt x="288026" y="292280"/>
                      <a:pt x="304928" y="295299"/>
                      <a:pt x="318093" y="303626"/>
                    </a:cubicBezTo>
                    <a:cubicBezTo>
                      <a:pt x="316419" y="338447"/>
                      <a:pt x="304984" y="373715"/>
                      <a:pt x="286687" y="403337"/>
                    </a:cubicBezTo>
                    <a:cubicBezTo>
                      <a:pt x="265043" y="432848"/>
                      <a:pt x="231351" y="457161"/>
                      <a:pt x="193976" y="458949"/>
                    </a:cubicBezTo>
                    <a:cubicBezTo>
                      <a:pt x="135126" y="458949"/>
                      <a:pt x="75606" y="431283"/>
                      <a:pt x="43586" y="380757"/>
                    </a:cubicBezTo>
                    <a:cubicBezTo>
                      <a:pt x="34271" y="367790"/>
                      <a:pt x="24341" y="355159"/>
                      <a:pt x="16699" y="341074"/>
                    </a:cubicBezTo>
                    <a:cubicBezTo>
                      <a:pt x="6547" y="318941"/>
                      <a:pt x="1973" y="294572"/>
                      <a:pt x="243" y="270371"/>
                    </a:cubicBezTo>
                    <a:cubicBezTo>
                      <a:pt x="-6060" y="132039"/>
                      <a:pt x="110916" y="-65427"/>
                      <a:pt x="267944" y="21261"/>
                    </a:cubicBezTo>
                    <a:cubicBezTo>
                      <a:pt x="265992" y="32048"/>
                      <a:pt x="278097" y="34787"/>
                      <a:pt x="285460" y="386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14794233" y="8222678"/>
                <a:ext cx="157362" cy="212010"/>
              </a:xfrm>
              <a:custGeom>
                <a:rect b="b" l="l" r="r" t="t"/>
                <a:pathLst>
                  <a:path extrusionOk="0" h="212010" w="157362">
                    <a:moveTo>
                      <a:pt x="157363" y="194000"/>
                    </a:moveTo>
                    <a:cubicBezTo>
                      <a:pt x="155634" y="199981"/>
                      <a:pt x="154128" y="206464"/>
                      <a:pt x="150334" y="211494"/>
                    </a:cubicBezTo>
                    <a:lnTo>
                      <a:pt x="150334" y="211494"/>
                    </a:lnTo>
                    <a:cubicBezTo>
                      <a:pt x="122387" y="212444"/>
                      <a:pt x="94273" y="211886"/>
                      <a:pt x="66214" y="211382"/>
                    </a:cubicBezTo>
                    <a:cubicBezTo>
                      <a:pt x="59632" y="210935"/>
                      <a:pt x="52938" y="210768"/>
                      <a:pt x="46467" y="209315"/>
                    </a:cubicBezTo>
                    <a:cubicBezTo>
                      <a:pt x="43008" y="195453"/>
                      <a:pt x="47973" y="182878"/>
                      <a:pt x="56173" y="171923"/>
                    </a:cubicBezTo>
                    <a:cubicBezTo>
                      <a:pt x="70565" y="145933"/>
                      <a:pt x="92822" y="123968"/>
                      <a:pt x="100464" y="94569"/>
                    </a:cubicBezTo>
                    <a:cubicBezTo>
                      <a:pt x="107939" y="72715"/>
                      <a:pt x="109334" y="24760"/>
                      <a:pt x="74749" y="32361"/>
                    </a:cubicBezTo>
                    <a:cubicBezTo>
                      <a:pt x="49591" y="38621"/>
                      <a:pt x="41725" y="65505"/>
                      <a:pt x="25158" y="81881"/>
                    </a:cubicBezTo>
                    <a:cubicBezTo>
                      <a:pt x="23652" y="83167"/>
                      <a:pt x="21811" y="82943"/>
                      <a:pt x="20082" y="82217"/>
                    </a:cubicBezTo>
                    <a:cubicBezTo>
                      <a:pt x="12830" y="79031"/>
                      <a:pt x="5355" y="75174"/>
                      <a:pt x="0" y="69250"/>
                    </a:cubicBezTo>
                    <a:cubicBezTo>
                      <a:pt x="6024" y="42310"/>
                      <a:pt x="16623" y="11905"/>
                      <a:pt x="43789" y="0"/>
                    </a:cubicBezTo>
                    <a:cubicBezTo>
                      <a:pt x="45798" y="1844"/>
                      <a:pt x="48419" y="2962"/>
                      <a:pt x="51153" y="2795"/>
                    </a:cubicBezTo>
                    <a:cubicBezTo>
                      <a:pt x="63871" y="1844"/>
                      <a:pt x="76645" y="2012"/>
                      <a:pt x="89196" y="4136"/>
                    </a:cubicBezTo>
                    <a:cubicBezTo>
                      <a:pt x="171476" y="24201"/>
                      <a:pt x="128746" y="79757"/>
                      <a:pt x="106824" y="132240"/>
                    </a:cubicBezTo>
                    <a:cubicBezTo>
                      <a:pt x="85013" y="185616"/>
                      <a:pt x="117701" y="182151"/>
                      <a:pt x="157363" y="19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9" name="Google Shape;1539;p30"/>
          <p:cNvGrpSpPr/>
          <p:nvPr/>
        </p:nvGrpSpPr>
        <p:grpSpPr>
          <a:xfrm>
            <a:off x="7728323" y="514350"/>
            <a:ext cx="588407" cy="601398"/>
            <a:chOff x="7728323" y="514350"/>
            <a:chExt cx="588407" cy="601398"/>
          </a:xfrm>
        </p:grpSpPr>
        <p:grpSp>
          <p:nvGrpSpPr>
            <p:cNvPr id="1540" name="Google Shape;1540;p30"/>
            <p:cNvGrpSpPr/>
            <p:nvPr/>
          </p:nvGrpSpPr>
          <p:grpSpPr>
            <a:xfrm>
              <a:off x="7728323" y="514350"/>
              <a:ext cx="588407" cy="601398"/>
              <a:chOff x="15456647" y="1028701"/>
              <a:chExt cx="1176815" cy="1202795"/>
            </a:xfrm>
          </p:grpSpPr>
          <p:sp>
            <p:nvSpPr>
              <p:cNvPr id="1541" name="Google Shape;1541;p30"/>
              <p:cNvSpPr/>
              <p:nvPr/>
            </p:nvSpPr>
            <p:spPr>
              <a:xfrm>
                <a:off x="15456647" y="1500475"/>
                <a:ext cx="1176815" cy="267541"/>
              </a:xfrm>
              <a:custGeom>
                <a:rect b="b" l="l" r="r" t="t"/>
                <a:pathLst>
                  <a:path extrusionOk="0" h="267541" w="1176815">
                    <a:moveTo>
                      <a:pt x="1175748" y="22572"/>
                    </a:moveTo>
                    <a:cubicBezTo>
                      <a:pt x="1170840" y="10039"/>
                      <a:pt x="1155850" y="9606"/>
                      <a:pt x="1144301" y="9606"/>
                    </a:cubicBezTo>
                    <a:cubicBezTo>
                      <a:pt x="1126256" y="9871"/>
                      <a:pt x="1108163" y="10953"/>
                      <a:pt x="1090093" y="10929"/>
                    </a:cubicBezTo>
                    <a:cubicBezTo>
                      <a:pt x="1053714" y="11603"/>
                      <a:pt x="1017407" y="9726"/>
                      <a:pt x="981076" y="7850"/>
                    </a:cubicBezTo>
                    <a:cubicBezTo>
                      <a:pt x="919530" y="6431"/>
                      <a:pt x="858007" y="6166"/>
                      <a:pt x="796461" y="5492"/>
                    </a:cubicBezTo>
                    <a:cubicBezTo>
                      <a:pt x="647335" y="-642"/>
                      <a:pt x="498065" y="-1532"/>
                      <a:pt x="348867" y="2293"/>
                    </a:cubicBezTo>
                    <a:cubicBezTo>
                      <a:pt x="298629" y="2052"/>
                      <a:pt x="248415" y="2076"/>
                      <a:pt x="198369" y="6984"/>
                    </a:cubicBezTo>
                    <a:cubicBezTo>
                      <a:pt x="165816" y="8355"/>
                      <a:pt x="131289" y="11242"/>
                      <a:pt x="98663" y="15163"/>
                    </a:cubicBezTo>
                    <a:cubicBezTo>
                      <a:pt x="76817" y="16318"/>
                      <a:pt x="54922" y="16101"/>
                      <a:pt x="33075" y="17424"/>
                    </a:cubicBezTo>
                    <a:cubicBezTo>
                      <a:pt x="26338" y="18074"/>
                      <a:pt x="18903" y="17352"/>
                      <a:pt x="12672" y="20263"/>
                    </a:cubicBezTo>
                    <a:cubicBezTo>
                      <a:pt x="5381" y="24905"/>
                      <a:pt x="-4652" y="40999"/>
                      <a:pt x="2398" y="49346"/>
                    </a:cubicBezTo>
                    <a:cubicBezTo>
                      <a:pt x="-1716" y="114081"/>
                      <a:pt x="2037" y="178983"/>
                      <a:pt x="1075" y="243790"/>
                    </a:cubicBezTo>
                    <a:cubicBezTo>
                      <a:pt x="184" y="260268"/>
                      <a:pt x="18855" y="263828"/>
                      <a:pt x="31679" y="264887"/>
                    </a:cubicBezTo>
                    <a:cubicBezTo>
                      <a:pt x="51024" y="266931"/>
                      <a:pt x="70489" y="267268"/>
                      <a:pt x="89929" y="267533"/>
                    </a:cubicBezTo>
                    <a:cubicBezTo>
                      <a:pt x="240499" y="267894"/>
                      <a:pt x="390828" y="257045"/>
                      <a:pt x="541373" y="260797"/>
                    </a:cubicBezTo>
                    <a:cubicBezTo>
                      <a:pt x="668267" y="261904"/>
                      <a:pt x="795090" y="261302"/>
                      <a:pt x="921984" y="261447"/>
                    </a:cubicBezTo>
                    <a:cubicBezTo>
                      <a:pt x="971692" y="261519"/>
                      <a:pt x="1021401" y="262024"/>
                      <a:pt x="1071110" y="261182"/>
                    </a:cubicBezTo>
                    <a:cubicBezTo>
                      <a:pt x="1089179" y="260869"/>
                      <a:pt x="1107224" y="261038"/>
                      <a:pt x="1125293" y="260533"/>
                    </a:cubicBezTo>
                    <a:cubicBezTo>
                      <a:pt x="1131188" y="260076"/>
                      <a:pt x="1137588" y="261086"/>
                      <a:pt x="1143002" y="258271"/>
                    </a:cubicBezTo>
                    <a:cubicBezTo>
                      <a:pt x="1171345" y="240061"/>
                      <a:pt x="1165330" y="125074"/>
                      <a:pt x="1171008" y="88822"/>
                    </a:cubicBezTo>
                    <a:cubicBezTo>
                      <a:pt x="1172740" y="71069"/>
                      <a:pt x="1174954" y="53388"/>
                      <a:pt x="1176325" y="35586"/>
                    </a:cubicBezTo>
                    <a:cubicBezTo>
                      <a:pt x="1176662" y="31328"/>
                      <a:pt x="1177480" y="26613"/>
                      <a:pt x="1175748" y="225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0"/>
              <p:cNvSpPr/>
              <p:nvPr/>
            </p:nvSpPr>
            <p:spPr>
              <a:xfrm>
                <a:off x="15921438" y="1028701"/>
                <a:ext cx="275404" cy="293008"/>
              </a:xfrm>
              <a:custGeom>
                <a:rect b="b" l="l" r="r" t="t"/>
                <a:pathLst>
                  <a:path extrusionOk="0" h="293008" w="275404">
                    <a:moveTo>
                      <a:pt x="23938" y="219027"/>
                    </a:moveTo>
                    <a:cubicBezTo>
                      <a:pt x="47566" y="268198"/>
                      <a:pt x="102520" y="292518"/>
                      <a:pt x="155115" y="292951"/>
                    </a:cubicBezTo>
                    <a:cubicBezTo>
                      <a:pt x="213053" y="294924"/>
                      <a:pt x="261414" y="245874"/>
                      <a:pt x="271495" y="190954"/>
                    </a:cubicBezTo>
                    <a:cubicBezTo>
                      <a:pt x="277558" y="148231"/>
                      <a:pt x="279267" y="101226"/>
                      <a:pt x="256241" y="62953"/>
                    </a:cubicBezTo>
                    <a:cubicBezTo>
                      <a:pt x="233817" y="23862"/>
                      <a:pt x="188800" y="-867"/>
                      <a:pt x="143855" y="95"/>
                    </a:cubicBezTo>
                    <a:cubicBezTo>
                      <a:pt x="135554" y="-290"/>
                      <a:pt x="127278" y="456"/>
                      <a:pt x="119338" y="3030"/>
                    </a:cubicBezTo>
                    <a:cubicBezTo>
                      <a:pt x="114309" y="4666"/>
                      <a:pt x="107885" y="4618"/>
                      <a:pt x="104444" y="9164"/>
                    </a:cubicBezTo>
                    <a:cubicBezTo>
                      <a:pt x="33851" y="20759"/>
                      <a:pt x="-4284" y="81332"/>
                      <a:pt x="383" y="150228"/>
                    </a:cubicBezTo>
                    <a:cubicBezTo>
                      <a:pt x="2621" y="174668"/>
                      <a:pt x="12991" y="197377"/>
                      <a:pt x="23938" y="219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0"/>
              <p:cNvSpPr/>
              <p:nvPr/>
            </p:nvSpPr>
            <p:spPr>
              <a:xfrm>
                <a:off x="15921928" y="1935472"/>
                <a:ext cx="289280" cy="296024"/>
              </a:xfrm>
              <a:custGeom>
                <a:rect b="b" l="l" r="r" t="t"/>
                <a:pathLst>
                  <a:path extrusionOk="0" h="296024" w="289280">
                    <a:moveTo>
                      <a:pt x="262776" y="61115"/>
                    </a:moveTo>
                    <a:cubicBezTo>
                      <a:pt x="250265" y="35591"/>
                      <a:pt x="225459" y="20821"/>
                      <a:pt x="199835" y="10814"/>
                    </a:cubicBezTo>
                    <a:cubicBezTo>
                      <a:pt x="192761" y="7518"/>
                      <a:pt x="185422" y="4992"/>
                      <a:pt x="178349" y="1697"/>
                    </a:cubicBezTo>
                    <a:cubicBezTo>
                      <a:pt x="174499" y="-84"/>
                      <a:pt x="169880" y="1360"/>
                      <a:pt x="167305" y="4535"/>
                    </a:cubicBezTo>
                    <a:cubicBezTo>
                      <a:pt x="146108" y="638"/>
                      <a:pt x="123611" y="-2561"/>
                      <a:pt x="102462" y="2948"/>
                    </a:cubicBezTo>
                    <a:cubicBezTo>
                      <a:pt x="68008" y="12931"/>
                      <a:pt x="38799" y="36818"/>
                      <a:pt x="20393" y="67393"/>
                    </a:cubicBezTo>
                    <a:cubicBezTo>
                      <a:pt x="7015" y="86445"/>
                      <a:pt x="134" y="108745"/>
                      <a:pt x="519" y="132007"/>
                    </a:cubicBezTo>
                    <a:cubicBezTo>
                      <a:pt x="-395" y="149400"/>
                      <a:pt x="-564" y="167153"/>
                      <a:pt x="3984" y="184064"/>
                    </a:cubicBezTo>
                    <a:cubicBezTo>
                      <a:pt x="12549" y="211223"/>
                      <a:pt x="26648" y="238214"/>
                      <a:pt x="48375" y="257098"/>
                    </a:cubicBezTo>
                    <a:cubicBezTo>
                      <a:pt x="71882" y="275789"/>
                      <a:pt x="99286" y="292364"/>
                      <a:pt x="129699" y="295611"/>
                    </a:cubicBezTo>
                    <a:cubicBezTo>
                      <a:pt x="175702" y="298522"/>
                      <a:pt x="225964" y="286398"/>
                      <a:pt x="255173" y="248389"/>
                    </a:cubicBezTo>
                    <a:cubicBezTo>
                      <a:pt x="284479" y="213532"/>
                      <a:pt x="292948" y="165228"/>
                      <a:pt x="287919" y="120917"/>
                    </a:cubicBezTo>
                    <a:cubicBezTo>
                      <a:pt x="283925" y="99508"/>
                      <a:pt x="273796" y="79710"/>
                      <a:pt x="262776" y="61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4" name="Google Shape;1544;p30"/>
            <p:cNvSpPr/>
            <p:nvPr/>
          </p:nvSpPr>
          <p:spPr>
            <a:xfrm>
              <a:off x="7728323" y="750238"/>
              <a:ext cx="588407" cy="133771"/>
            </a:xfrm>
            <a:custGeom>
              <a:rect b="b" l="l" r="r" t="t"/>
              <a:pathLst>
                <a:path extrusionOk="0" h="267541" w="1176815">
                  <a:moveTo>
                    <a:pt x="89929" y="267533"/>
                  </a:moveTo>
                  <a:cubicBezTo>
                    <a:pt x="70489" y="267268"/>
                    <a:pt x="51024" y="266931"/>
                    <a:pt x="31679" y="264887"/>
                  </a:cubicBezTo>
                  <a:cubicBezTo>
                    <a:pt x="18855" y="263828"/>
                    <a:pt x="184" y="260268"/>
                    <a:pt x="1075" y="243790"/>
                  </a:cubicBezTo>
                  <a:cubicBezTo>
                    <a:pt x="2037" y="178983"/>
                    <a:pt x="-1716" y="114081"/>
                    <a:pt x="2398" y="49346"/>
                  </a:cubicBezTo>
                  <a:cubicBezTo>
                    <a:pt x="-4652" y="40999"/>
                    <a:pt x="5381" y="24905"/>
                    <a:pt x="12672" y="20263"/>
                  </a:cubicBezTo>
                  <a:cubicBezTo>
                    <a:pt x="18903" y="17352"/>
                    <a:pt x="26338" y="18074"/>
                    <a:pt x="33075" y="17424"/>
                  </a:cubicBezTo>
                  <a:cubicBezTo>
                    <a:pt x="54922" y="16101"/>
                    <a:pt x="76817" y="16318"/>
                    <a:pt x="98663" y="15163"/>
                  </a:cubicBezTo>
                  <a:cubicBezTo>
                    <a:pt x="131289" y="11242"/>
                    <a:pt x="165816" y="8355"/>
                    <a:pt x="198369" y="6984"/>
                  </a:cubicBezTo>
                  <a:cubicBezTo>
                    <a:pt x="248415" y="2076"/>
                    <a:pt x="298629" y="2052"/>
                    <a:pt x="348867" y="2293"/>
                  </a:cubicBezTo>
                  <a:cubicBezTo>
                    <a:pt x="498065" y="-1532"/>
                    <a:pt x="647335" y="-642"/>
                    <a:pt x="796461" y="5492"/>
                  </a:cubicBezTo>
                  <a:cubicBezTo>
                    <a:pt x="858007" y="6166"/>
                    <a:pt x="919530" y="6431"/>
                    <a:pt x="981076" y="7850"/>
                  </a:cubicBezTo>
                  <a:cubicBezTo>
                    <a:pt x="1017407" y="9726"/>
                    <a:pt x="1053714" y="11603"/>
                    <a:pt x="1090093" y="10929"/>
                  </a:cubicBezTo>
                  <a:cubicBezTo>
                    <a:pt x="1108163" y="10953"/>
                    <a:pt x="1126256" y="9871"/>
                    <a:pt x="1144301" y="9606"/>
                  </a:cubicBezTo>
                  <a:cubicBezTo>
                    <a:pt x="1155850" y="9606"/>
                    <a:pt x="1170840" y="10039"/>
                    <a:pt x="1175748" y="22572"/>
                  </a:cubicBezTo>
                  <a:cubicBezTo>
                    <a:pt x="1177480" y="26613"/>
                    <a:pt x="1176662" y="31328"/>
                    <a:pt x="1176325" y="35586"/>
                  </a:cubicBezTo>
                  <a:cubicBezTo>
                    <a:pt x="1174954" y="53388"/>
                    <a:pt x="1172740" y="71069"/>
                    <a:pt x="1171008" y="88822"/>
                  </a:cubicBezTo>
                  <a:cubicBezTo>
                    <a:pt x="1165330" y="125074"/>
                    <a:pt x="1171345" y="240061"/>
                    <a:pt x="1143002" y="258271"/>
                  </a:cubicBezTo>
                  <a:cubicBezTo>
                    <a:pt x="1137588" y="261086"/>
                    <a:pt x="1131188" y="260076"/>
                    <a:pt x="1125293" y="260533"/>
                  </a:cubicBezTo>
                  <a:cubicBezTo>
                    <a:pt x="1107224" y="261038"/>
                    <a:pt x="1089179" y="260869"/>
                    <a:pt x="1071110" y="261182"/>
                  </a:cubicBezTo>
                  <a:cubicBezTo>
                    <a:pt x="1021401" y="262024"/>
                    <a:pt x="971692" y="261519"/>
                    <a:pt x="921984" y="261447"/>
                  </a:cubicBezTo>
                  <a:cubicBezTo>
                    <a:pt x="795090" y="261302"/>
                    <a:pt x="668267" y="261904"/>
                    <a:pt x="541373" y="260797"/>
                  </a:cubicBezTo>
                  <a:cubicBezTo>
                    <a:pt x="390828" y="257045"/>
                    <a:pt x="240499" y="267894"/>
                    <a:pt x="89929" y="267533"/>
                  </a:cubicBezTo>
                  <a:close/>
                  <a:moveTo>
                    <a:pt x="122555" y="248986"/>
                  </a:moveTo>
                  <a:cubicBezTo>
                    <a:pt x="197335" y="248625"/>
                    <a:pt x="272066" y="245017"/>
                    <a:pt x="346773" y="242539"/>
                  </a:cubicBezTo>
                  <a:cubicBezTo>
                    <a:pt x="609248" y="239700"/>
                    <a:pt x="871794" y="245642"/>
                    <a:pt x="1134244" y="241336"/>
                  </a:cubicBezTo>
                  <a:cubicBezTo>
                    <a:pt x="1147910" y="211386"/>
                    <a:pt x="1145264" y="176530"/>
                    <a:pt x="1148728" y="144535"/>
                  </a:cubicBezTo>
                  <a:cubicBezTo>
                    <a:pt x="1149907" y="106094"/>
                    <a:pt x="1154358" y="67941"/>
                    <a:pt x="1157943" y="29693"/>
                  </a:cubicBezTo>
                  <a:cubicBezTo>
                    <a:pt x="1132295" y="26589"/>
                    <a:pt x="1106045" y="30943"/>
                    <a:pt x="1080180" y="29885"/>
                  </a:cubicBezTo>
                  <a:cubicBezTo>
                    <a:pt x="1043224" y="30366"/>
                    <a:pt x="1006339" y="27624"/>
                    <a:pt x="969431" y="26373"/>
                  </a:cubicBezTo>
                  <a:cubicBezTo>
                    <a:pt x="834163" y="25747"/>
                    <a:pt x="698968" y="20696"/>
                    <a:pt x="563725" y="18699"/>
                  </a:cubicBezTo>
                  <a:cubicBezTo>
                    <a:pt x="488633" y="17568"/>
                    <a:pt x="413589" y="20744"/>
                    <a:pt x="338473" y="21201"/>
                  </a:cubicBezTo>
                  <a:cubicBezTo>
                    <a:pt x="305775" y="21514"/>
                    <a:pt x="272980" y="20431"/>
                    <a:pt x="240331" y="22740"/>
                  </a:cubicBezTo>
                  <a:cubicBezTo>
                    <a:pt x="200631" y="26565"/>
                    <a:pt x="160426" y="26469"/>
                    <a:pt x="120871" y="31858"/>
                  </a:cubicBezTo>
                  <a:cubicBezTo>
                    <a:pt x="88005" y="36380"/>
                    <a:pt x="54633" y="33878"/>
                    <a:pt x="21694" y="37222"/>
                  </a:cubicBezTo>
                  <a:cubicBezTo>
                    <a:pt x="18807" y="41600"/>
                    <a:pt x="18278" y="47590"/>
                    <a:pt x="13658" y="50645"/>
                  </a:cubicBezTo>
                  <a:cubicBezTo>
                    <a:pt x="16714" y="114923"/>
                    <a:pt x="17772" y="179272"/>
                    <a:pt x="19264" y="243597"/>
                  </a:cubicBezTo>
                  <a:cubicBezTo>
                    <a:pt x="52901" y="251127"/>
                    <a:pt x="88245" y="247975"/>
                    <a:pt x="122555" y="248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7960719" y="514350"/>
              <a:ext cx="137702" cy="146504"/>
            </a:xfrm>
            <a:custGeom>
              <a:rect b="b" l="l" r="r" t="t"/>
              <a:pathLst>
                <a:path extrusionOk="0" h="293008" w="275404">
                  <a:moveTo>
                    <a:pt x="155115" y="292951"/>
                  </a:moveTo>
                  <a:cubicBezTo>
                    <a:pt x="102520" y="292518"/>
                    <a:pt x="47566" y="268198"/>
                    <a:pt x="23938" y="219027"/>
                  </a:cubicBezTo>
                  <a:cubicBezTo>
                    <a:pt x="12991" y="197377"/>
                    <a:pt x="2621" y="174668"/>
                    <a:pt x="383" y="150228"/>
                  </a:cubicBezTo>
                  <a:cubicBezTo>
                    <a:pt x="-4284" y="81332"/>
                    <a:pt x="33851" y="20759"/>
                    <a:pt x="104444" y="9164"/>
                  </a:cubicBezTo>
                  <a:cubicBezTo>
                    <a:pt x="107885" y="4618"/>
                    <a:pt x="114309" y="4666"/>
                    <a:pt x="119338" y="3030"/>
                  </a:cubicBezTo>
                  <a:cubicBezTo>
                    <a:pt x="127278" y="456"/>
                    <a:pt x="135554" y="-290"/>
                    <a:pt x="143855" y="95"/>
                  </a:cubicBezTo>
                  <a:cubicBezTo>
                    <a:pt x="188800" y="-867"/>
                    <a:pt x="233817" y="23862"/>
                    <a:pt x="256241" y="62953"/>
                  </a:cubicBezTo>
                  <a:cubicBezTo>
                    <a:pt x="279267" y="101226"/>
                    <a:pt x="277558" y="148231"/>
                    <a:pt x="271495" y="190954"/>
                  </a:cubicBezTo>
                  <a:cubicBezTo>
                    <a:pt x="261414" y="245874"/>
                    <a:pt x="213053" y="294924"/>
                    <a:pt x="155115" y="292951"/>
                  </a:cubicBezTo>
                  <a:close/>
                  <a:moveTo>
                    <a:pt x="157618" y="274236"/>
                  </a:moveTo>
                  <a:cubicBezTo>
                    <a:pt x="202250" y="274356"/>
                    <a:pt x="238893" y="238585"/>
                    <a:pt x="250587" y="197305"/>
                  </a:cubicBezTo>
                  <a:cubicBezTo>
                    <a:pt x="256722" y="174356"/>
                    <a:pt x="256409" y="150853"/>
                    <a:pt x="256000" y="127327"/>
                  </a:cubicBezTo>
                  <a:cubicBezTo>
                    <a:pt x="254605" y="78758"/>
                    <a:pt x="220487" y="34254"/>
                    <a:pt x="173113" y="22251"/>
                  </a:cubicBezTo>
                  <a:cubicBezTo>
                    <a:pt x="172054" y="23285"/>
                    <a:pt x="170418" y="23213"/>
                    <a:pt x="170442" y="21601"/>
                  </a:cubicBezTo>
                  <a:cubicBezTo>
                    <a:pt x="155212" y="19725"/>
                    <a:pt x="139043" y="19219"/>
                    <a:pt x="123885" y="21360"/>
                  </a:cubicBezTo>
                  <a:cubicBezTo>
                    <a:pt x="118736" y="22154"/>
                    <a:pt x="113178" y="25691"/>
                    <a:pt x="108102" y="23237"/>
                  </a:cubicBezTo>
                  <a:cubicBezTo>
                    <a:pt x="46627" y="35193"/>
                    <a:pt x="14892" y="86672"/>
                    <a:pt x="18308" y="147100"/>
                  </a:cubicBezTo>
                  <a:cubicBezTo>
                    <a:pt x="21749" y="176521"/>
                    <a:pt x="35367" y="204714"/>
                    <a:pt x="52089" y="228890"/>
                  </a:cubicBezTo>
                  <a:cubicBezTo>
                    <a:pt x="76703" y="261005"/>
                    <a:pt x="118472" y="273803"/>
                    <a:pt x="157618" y="274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7960964" y="967736"/>
              <a:ext cx="144640" cy="148012"/>
            </a:xfrm>
            <a:custGeom>
              <a:rect b="b" l="l" r="r" t="t"/>
              <a:pathLst>
                <a:path extrusionOk="0" h="296024" w="289280">
                  <a:moveTo>
                    <a:pt x="129699" y="295611"/>
                  </a:moveTo>
                  <a:cubicBezTo>
                    <a:pt x="99286" y="292364"/>
                    <a:pt x="71882" y="275789"/>
                    <a:pt x="48375" y="257098"/>
                  </a:cubicBezTo>
                  <a:cubicBezTo>
                    <a:pt x="26648" y="238214"/>
                    <a:pt x="12549" y="211223"/>
                    <a:pt x="3984" y="184064"/>
                  </a:cubicBezTo>
                  <a:cubicBezTo>
                    <a:pt x="-564" y="167153"/>
                    <a:pt x="-395" y="149400"/>
                    <a:pt x="519" y="132007"/>
                  </a:cubicBezTo>
                  <a:cubicBezTo>
                    <a:pt x="134" y="108745"/>
                    <a:pt x="7015" y="86445"/>
                    <a:pt x="20393" y="67393"/>
                  </a:cubicBezTo>
                  <a:cubicBezTo>
                    <a:pt x="38799" y="36818"/>
                    <a:pt x="68008" y="12931"/>
                    <a:pt x="102462" y="2948"/>
                  </a:cubicBezTo>
                  <a:cubicBezTo>
                    <a:pt x="123611" y="-2561"/>
                    <a:pt x="146108" y="638"/>
                    <a:pt x="167305" y="4535"/>
                  </a:cubicBezTo>
                  <a:cubicBezTo>
                    <a:pt x="169880" y="1360"/>
                    <a:pt x="174499" y="-84"/>
                    <a:pt x="178349" y="1697"/>
                  </a:cubicBezTo>
                  <a:cubicBezTo>
                    <a:pt x="185422" y="4992"/>
                    <a:pt x="192761" y="7518"/>
                    <a:pt x="199835" y="10814"/>
                  </a:cubicBezTo>
                  <a:cubicBezTo>
                    <a:pt x="225459" y="20821"/>
                    <a:pt x="250265" y="35591"/>
                    <a:pt x="262776" y="61115"/>
                  </a:cubicBezTo>
                  <a:cubicBezTo>
                    <a:pt x="273796" y="79710"/>
                    <a:pt x="283925" y="99508"/>
                    <a:pt x="287919" y="120917"/>
                  </a:cubicBezTo>
                  <a:cubicBezTo>
                    <a:pt x="292948" y="165228"/>
                    <a:pt x="284479" y="213532"/>
                    <a:pt x="255173" y="248389"/>
                  </a:cubicBezTo>
                  <a:cubicBezTo>
                    <a:pt x="225964" y="286398"/>
                    <a:pt x="175702" y="298522"/>
                    <a:pt x="129699" y="295611"/>
                  </a:cubicBezTo>
                  <a:close/>
                  <a:moveTo>
                    <a:pt x="142090" y="277377"/>
                  </a:moveTo>
                  <a:cubicBezTo>
                    <a:pt x="178421" y="276920"/>
                    <a:pt x="217062" y="266864"/>
                    <a:pt x="239943" y="237203"/>
                  </a:cubicBezTo>
                  <a:cubicBezTo>
                    <a:pt x="272160" y="198113"/>
                    <a:pt x="280990" y="135134"/>
                    <a:pt x="257194" y="89958"/>
                  </a:cubicBezTo>
                  <a:cubicBezTo>
                    <a:pt x="235660" y="44011"/>
                    <a:pt x="218145" y="38382"/>
                    <a:pt x="173561" y="20244"/>
                  </a:cubicBezTo>
                  <a:cubicBezTo>
                    <a:pt x="113338" y="3573"/>
                    <a:pt x="63966" y="27051"/>
                    <a:pt x="33193" y="80215"/>
                  </a:cubicBezTo>
                  <a:cubicBezTo>
                    <a:pt x="24387" y="93518"/>
                    <a:pt x="18877" y="110453"/>
                    <a:pt x="19021" y="126017"/>
                  </a:cubicBezTo>
                  <a:cubicBezTo>
                    <a:pt x="18251" y="146008"/>
                    <a:pt x="16832" y="166672"/>
                    <a:pt x="23857" y="185796"/>
                  </a:cubicBezTo>
                  <a:cubicBezTo>
                    <a:pt x="33097" y="208577"/>
                    <a:pt x="45006" y="231887"/>
                    <a:pt x="65337" y="246657"/>
                  </a:cubicBezTo>
                  <a:cubicBezTo>
                    <a:pt x="87641" y="263088"/>
                    <a:pt x="113578" y="277882"/>
                    <a:pt x="142090" y="277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7969749" y="524338"/>
              <a:ext cx="119057" cy="127130"/>
            </a:xfrm>
            <a:custGeom>
              <a:rect b="b" l="l" r="r" t="t"/>
              <a:pathLst>
                <a:path extrusionOk="0" h="254260" w="238115">
                  <a:moveTo>
                    <a:pt x="237938" y="107375"/>
                  </a:moveTo>
                  <a:cubicBezTo>
                    <a:pt x="238323" y="130877"/>
                    <a:pt x="238636" y="154404"/>
                    <a:pt x="232525" y="177329"/>
                  </a:cubicBezTo>
                  <a:cubicBezTo>
                    <a:pt x="220856" y="218633"/>
                    <a:pt x="184188" y="254404"/>
                    <a:pt x="139556" y="254260"/>
                  </a:cubicBezTo>
                  <a:cubicBezTo>
                    <a:pt x="100410" y="253827"/>
                    <a:pt x="58665" y="241029"/>
                    <a:pt x="34027" y="208915"/>
                  </a:cubicBezTo>
                  <a:cubicBezTo>
                    <a:pt x="17281" y="184739"/>
                    <a:pt x="3687" y="156569"/>
                    <a:pt x="246" y="127149"/>
                  </a:cubicBezTo>
                  <a:cubicBezTo>
                    <a:pt x="-3146" y="66696"/>
                    <a:pt x="28566" y="15241"/>
                    <a:pt x="90064" y="3285"/>
                  </a:cubicBezTo>
                  <a:cubicBezTo>
                    <a:pt x="95140" y="5739"/>
                    <a:pt x="100698" y="2227"/>
                    <a:pt x="105847" y="1409"/>
                  </a:cubicBezTo>
                  <a:cubicBezTo>
                    <a:pt x="121005" y="-756"/>
                    <a:pt x="137198" y="-227"/>
                    <a:pt x="152428" y="1649"/>
                  </a:cubicBezTo>
                  <a:cubicBezTo>
                    <a:pt x="152380" y="3261"/>
                    <a:pt x="154040" y="3333"/>
                    <a:pt x="155075" y="2299"/>
                  </a:cubicBezTo>
                  <a:cubicBezTo>
                    <a:pt x="202425" y="14279"/>
                    <a:pt x="236543" y="58782"/>
                    <a:pt x="237938" y="107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7735165" y="759479"/>
              <a:ext cx="572131" cy="115252"/>
            </a:xfrm>
            <a:custGeom>
              <a:rect b="b" l="l" r="r" t="t"/>
              <a:pathLst>
                <a:path extrusionOk="0" h="230504" w="1144261">
                  <a:moveTo>
                    <a:pt x="1144261" y="11211"/>
                  </a:moveTo>
                  <a:cubicBezTo>
                    <a:pt x="1140700" y="49460"/>
                    <a:pt x="1136225" y="87613"/>
                    <a:pt x="1135046" y="126054"/>
                  </a:cubicBezTo>
                  <a:cubicBezTo>
                    <a:pt x="1131605" y="158072"/>
                    <a:pt x="1134252" y="192905"/>
                    <a:pt x="1120586" y="222855"/>
                  </a:cubicBezTo>
                  <a:cubicBezTo>
                    <a:pt x="858112" y="227161"/>
                    <a:pt x="595565" y="221195"/>
                    <a:pt x="333115" y="224058"/>
                  </a:cubicBezTo>
                  <a:cubicBezTo>
                    <a:pt x="258408" y="226535"/>
                    <a:pt x="183652" y="230120"/>
                    <a:pt x="108897" y="230505"/>
                  </a:cubicBezTo>
                  <a:cubicBezTo>
                    <a:pt x="74587" y="229494"/>
                    <a:pt x="39242" y="232646"/>
                    <a:pt x="5606" y="225116"/>
                  </a:cubicBezTo>
                  <a:cubicBezTo>
                    <a:pt x="4090" y="160791"/>
                    <a:pt x="3032" y="96441"/>
                    <a:pt x="0" y="32164"/>
                  </a:cubicBezTo>
                  <a:cubicBezTo>
                    <a:pt x="4644" y="29109"/>
                    <a:pt x="5173" y="23119"/>
                    <a:pt x="8036" y="18741"/>
                  </a:cubicBezTo>
                  <a:cubicBezTo>
                    <a:pt x="40999" y="15397"/>
                    <a:pt x="74346" y="17899"/>
                    <a:pt x="107213" y="13400"/>
                  </a:cubicBezTo>
                  <a:cubicBezTo>
                    <a:pt x="146768" y="8012"/>
                    <a:pt x="186949" y="8132"/>
                    <a:pt x="226672" y="4283"/>
                  </a:cubicBezTo>
                  <a:cubicBezTo>
                    <a:pt x="259322" y="1950"/>
                    <a:pt x="292116" y="3056"/>
                    <a:pt x="324814" y="2744"/>
                  </a:cubicBezTo>
                  <a:cubicBezTo>
                    <a:pt x="399907" y="2287"/>
                    <a:pt x="474951" y="-889"/>
                    <a:pt x="550067" y="242"/>
                  </a:cubicBezTo>
                  <a:cubicBezTo>
                    <a:pt x="685310" y="2214"/>
                    <a:pt x="820481" y="7290"/>
                    <a:pt x="955773" y="7916"/>
                  </a:cubicBezTo>
                  <a:cubicBezTo>
                    <a:pt x="992705" y="9143"/>
                    <a:pt x="1029565" y="11909"/>
                    <a:pt x="1066522" y="11428"/>
                  </a:cubicBezTo>
                  <a:cubicBezTo>
                    <a:pt x="1092363" y="12438"/>
                    <a:pt x="1118589" y="8108"/>
                    <a:pt x="1144261" y="11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7970144" y="975208"/>
              <a:ext cx="126173" cy="131222"/>
            </a:xfrm>
            <a:custGeom>
              <a:rect b="b" l="l" r="r" t="t"/>
              <a:pathLst>
                <a:path extrusionOk="0" h="262444" w="252345">
                  <a:moveTo>
                    <a:pt x="238834" y="75013"/>
                  </a:moveTo>
                  <a:cubicBezTo>
                    <a:pt x="262630" y="120189"/>
                    <a:pt x="253824" y="183168"/>
                    <a:pt x="221607" y="222258"/>
                  </a:cubicBezTo>
                  <a:cubicBezTo>
                    <a:pt x="198725" y="251919"/>
                    <a:pt x="160060" y="261975"/>
                    <a:pt x="123753" y="262432"/>
                  </a:cubicBezTo>
                  <a:cubicBezTo>
                    <a:pt x="95242" y="262937"/>
                    <a:pt x="69305" y="248143"/>
                    <a:pt x="46977" y="231688"/>
                  </a:cubicBezTo>
                  <a:cubicBezTo>
                    <a:pt x="26646" y="216918"/>
                    <a:pt x="14712" y="193608"/>
                    <a:pt x="5497" y="170827"/>
                  </a:cubicBezTo>
                  <a:cubicBezTo>
                    <a:pt x="-1529" y="151703"/>
                    <a:pt x="-109" y="131039"/>
                    <a:pt x="661" y="111072"/>
                  </a:cubicBezTo>
                  <a:cubicBezTo>
                    <a:pt x="516" y="95508"/>
                    <a:pt x="6026" y="78573"/>
                    <a:pt x="14832" y="65270"/>
                  </a:cubicBezTo>
                  <a:cubicBezTo>
                    <a:pt x="45605" y="12107"/>
                    <a:pt x="94977" y="-11396"/>
                    <a:pt x="155200" y="5299"/>
                  </a:cubicBezTo>
                  <a:cubicBezTo>
                    <a:pt x="199784" y="23413"/>
                    <a:pt x="217300" y="29042"/>
                    <a:pt x="238834" y="75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30"/>
          <p:cNvGrpSpPr/>
          <p:nvPr/>
        </p:nvGrpSpPr>
        <p:grpSpPr>
          <a:xfrm>
            <a:off x="6783773" y="527344"/>
            <a:ext cx="655171" cy="606303"/>
            <a:chOff x="6783773" y="527344"/>
            <a:chExt cx="655171" cy="606303"/>
          </a:xfrm>
        </p:grpSpPr>
        <p:sp>
          <p:nvSpPr>
            <p:cNvPr id="1551" name="Google Shape;1551;p30"/>
            <p:cNvSpPr/>
            <p:nvPr/>
          </p:nvSpPr>
          <p:spPr>
            <a:xfrm>
              <a:off x="6783773" y="527344"/>
              <a:ext cx="655171" cy="606303"/>
            </a:xfrm>
            <a:custGeom>
              <a:rect b="b" l="l" r="r" t="t"/>
              <a:pathLst>
                <a:path extrusionOk="0" h="1212607" w="1310342">
                  <a:moveTo>
                    <a:pt x="1309768" y="159447"/>
                  </a:moveTo>
                  <a:cubicBezTo>
                    <a:pt x="1308851" y="157980"/>
                    <a:pt x="1307698" y="157378"/>
                    <a:pt x="1306440" y="157299"/>
                  </a:cubicBezTo>
                  <a:cubicBezTo>
                    <a:pt x="1306387" y="157090"/>
                    <a:pt x="1306361" y="156880"/>
                    <a:pt x="1306309" y="156671"/>
                  </a:cubicBezTo>
                  <a:cubicBezTo>
                    <a:pt x="1302981" y="145435"/>
                    <a:pt x="1291266" y="139647"/>
                    <a:pt x="1282618" y="132785"/>
                  </a:cubicBezTo>
                  <a:cubicBezTo>
                    <a:pt x="1263304" y="119166"/>
                    <a:pt x="1247161" y="101801"/>
                    <a:pt x="1228529" y="87370"/>
                  </a:cubicBezTo>
                  <a:cubicBezTo>
                    <a:pt x="1214115" y="75584"/>
                    <a:pt x="1198654" y="65213"/>
                    <a:pt x="1183428" y="54553"/>
                  </a:cubicBezTo>
                  <a:cubicBezTo>
                    <a:pt x="1169722" y="45255"/>
                    <a:pt x="1157798" y="33653"/>
                    <a:pt x="1144485" y="23857"/>
                  </a:cubicBezTo>
                  <a:cubicBezTo>
                    <a:pt x="1144223" y="23674"/>
                    <a:pt x="1143961" y="23491"/>
                    <a:pt x="1143699" y="23307"/>
                  </a:cubicBezTo>
                  <a:cubicBezTo>
                    <a:pt x="1143542" y="17703"/>
                    <a:pt x="1136335" y="13014"/>
                    <a:pt x="1131225" y="17231"/>
                  </a:cubicBezTo>
                  <a:cubicBezTo>
                    <a:pt x="1110653" y="34779"/>
                    <a:pt x="1091313" y="53924"/>
                    <a:pt x="1069457" y="70791"/>
                  </a:cubicBezTo>
                  <a:cubicBezTo>
                    <a:pt x="1047418" y="90382"/>
                    <a:pt x="1025771" y="110392"/>
                    <a:pt x="1003968" y="130244"/>
                  </a:cubicBezTo>
                  <a:cubicBezTo>
                    <a:pt x="982321" y="150987"/>
                    <a:pt x="961854" y="172962"/>
                    <a:pt x="939763" y="193233"/>
                  </a:cubicBezTo>
                  <a:cubicBezTo>
                    <a:pt x="891438" y="243179"/>
                    <a:pt x="844424" y="294382"/>
                    <a:pt x="794842" y="343123"/>
                  </a:cubicBezTo>
                  <a:cubicBezTo>
                    <a:pt x="780770" y="356611"/>
                    <a:pt x="767535" y="370990"/>
                    <a:pt x="753174" y="384164"/>
                  </a:cubicBezTo>
                  <a:cubicBezTo>
                    <a:pt x="736140" y="397626"/>
                    <a:pt x="718163" y="410983"/>
                    <a:pt x="697984" y="419233"/>
                  </a:cubicBezTo>
                  <a:cubicBezTo>
                    <a:pt x="665515" y="395662"/>
                    <a:pt x="634722" y="368004"/>
                    <a:pt x="605948" y="339587"/>
                  </a:cubicBezTo>
                  <a:cubicBezTo>
                    <a:pt x="538205" y="268820"/>
                    <a:pt x="459901" y="209707"/>
                    <a:pt x="383929" y="148237"/>
                  </a:cubicBezTo>
                  <a:cubicBezTo>
                    <a:pt x="352377" y="123566"/>
                    <a:pt x="323288" y="95908"/>
                    <a:pt x="291919" y="71027"/>
                  </a:cubicBezTo>
                  <a:cubicBezTo>
                    <a:pt x="275593" y="59503"/>
                    <a:pt x="260341" y="46643"/>
                    <a:pt x="244748" y="34177"/>
                  </a:cubicBezTo>
                  <a:cubicBezTo>
                    <a:pt x="233243" y="25429"/>
                    <a:pt x="221844" y="16524"/>
                    <a:pt x="210732" y="7279"/>
                  </a:cubicBezTo>
                  <a:cubicBezTo>
                    <a:pt x="208374" y="5445"/>
                    <a:pt x="202137" y="-29"/>
                    <a:pt x="198599" y="626"/>
                  </a:cubicBezTo>
                  <a:cubicBezTo>
                    <a:pt x="197131" y="-81"/>
                    <a:pt x="195402" y="-264"/>
                    <a:pt x="193724" y="469"/>
                  </a:cubicBezTo>
                  <a:cubicBezTo>
                    <a:pt x="188850" y="2093"/>
                    <a:pt x="186334" y="6912"/>
                    <a:pt x="183268" y="10683"/>
                  </a:cubicBezTo>
                  <a:cubicBezTo>
                    <a:pt x="164924" y="35146"/>
                    <a:pt x="137958" y="51646"/>
                    <a:pt x="116862" y="73594"/>
                  </a:cubicBezTo>
                  <a:cubicBezTo>
                    <a:pt x="104152" y="86139"/>
                    <a:pt x="92831" y="99994"/>
                    <a:pt x="80147" y="112539"/>
                  </a:cubicBezTo>
                  <a:cubicBezTo>
                    <a:pt x="67280" y="125478"/>
                    <a:pt x="52997" y="137185"/>
                    <a:pt x="41912" y="151747"/>
                  </a:cubicBezTo>
                  <a:cubicBezTo>
                    <a:pt x="40811" y="151642"/>
                    <a:pt x="39684" y="154576"/>
                    <a:pt x="40759" y="155152"/>
                  </a:cubicBezTo>
                  <a:cubicBezTo>
                    <a:pt x="40864" y="155230"/>
                    <a:pt x="40995" y="155257"/>
                    <a:pt x="41100" y="155309"/>
                  </a:cubicBezTo>
                  <a:cubicBezTo>
                    <a:pt x="35675" y="161045"/>
                    <a:pt x="47599" y="170421"/>
                    <a:pt x="51372" y="175319"/>
                  </a:cubicBezTo>
                  <a:cubicBezTo>
                    <a:pt x="62824" y="187419"/>
                    <a:pt x="74801" y="199021"/>
                    <a:pt x="86489" y="210860"/>
                  </a:cubicBezTo>
                  <a:cubicBezTo>
                    <a:pt x="114346" y="240874"/>
                    <a:pt x="147916" y="264341"/>
                    <a:pt x="178761" y="291003"/>
                  </a:cubicBezTo>
                  <a:cubicBezTo>
                    <a:pt x="208348" y="317247"/>
                    <a:pt x="234632" y="346816"/>
                    <a:pt x="262647" y="374683"/>
                  </a:cubicBezTo>
                  <a:cubicBezTo>
                    <a:pt x="284712" y="396369"/>
                    <a:pt x="307826" y="415017"/>
                    <a:pt x="330573" y="436441"/>
                  </a:cubicBezTo>
                  <a:cubicBezTo>
                    <a:pt x="359950" y="463574"/>
                    <a:pt x="387467" y="492672"/>
                    <a:pt x="417447" y="519125"/>
                  </a:cubicBezTo>
                  <a:cubicBezTo>
                    <a:pt x="446300" y="541963"/>
                    <a:pt x="470907" y="569176"/>
                    <a:pt x="497218" y="594738"/>
                  </a:cubicBezTo>
                  <a:cubicBezTo>
                    <a:pt x="478167" y="625198"/>
                    <a:pt x="448396" y="646910"/>
                    <a:pt x="424077" y="672917"/>
                  </a:cubicBezTo>
                  <a:cubicBezTo>
                    <a:pt x="403243" y="695310"/>
                    <a:pt x="381046" y="716342"/>
                    <a:pt x="358299" y="736797"/>
                  </a:cubicBezTo>
                  <a:cubicBezTo>
                    <a:pt x="322816" y="772311"/>
                    <a:pt x="285656" y="806071"/>
                    <a:pt x="249937" y="841350"/>
                  </a:cubicBezTo>
                  <a:cubicBezTo>
                    <a:pt x="213589" y="875320"/>
                    <a:pt x="178892" y="910965"/>
                    <a:pt x="142387" y="944751"/>
                  </a:cubicBezTo>
                  <a:cubicBezTo>
                    <a:pt x="120006" y="965678"/>
                    <a:pt x="99828" y="988804"/>
                    <a:pt x="77054" y="1009338"/>
                  </a:cubicBezTo>
                  <a:cubicBezTo>
                    <a:pt x="62929" y="1022250"/>
                    <a:pt x="48254" y="1034664"/>
                    <a:pt x="35806" y="1049305"/>
                  </a:cubicBezTo>
                  <a:cubicBezTo>
                    <a:pt x="26319" y="1059519"/>
                    <a:pt x="15155" y="1069577"/>
                    <a:pt x="5852" y="1080472"/>
                  </a:cubicBezTo>
                  <a:cubicBezTo>
                    <a:pt x="1816" y="1079424"/>
                    <a:pt x="-1879" y="1084846"/>
                    <a:pt x="1056" y="1088224"/>
                  </a:cubicBezTo>
                  <a:cubicBezTo>
                    <a:pt x="794" y="1090817"/>
                    <a:pt x="1790" y="1093515"/>
                    <a:pt x="3939" y="1095165"/>
                  </a:cubicBezTo>
                  <a:cubicBezTo>
                    <a:pt x="6271" y="1096606"/>
                    <a:pt x="8368" y="1096894"/>
                    <a:pt x="10281" y="1096422"/>
                  </a:cubicBezTo>
                  <a:cubicBezTo>
                    <a:pt x="37614" y="1120125"/>
                    <a:pt x="67122" y="1141418"/>
                    <a:pt x="97574" y="1160878"/>
                  </a:cubicBezTo>
                  <a:cubicBezTo>
                    <a:pt x="125929" y="1176645"/>
                    <a:pt x="153367" y="1192176"/>
                    <a:pt x="179861" y="1211243"/>
                  </a:cubicBezTo>
                  <a:cubicBezTo>
                    <a:pt x="182168" y="1212552"/>
                    <a:pt x="184369" y="1212552"/>
                    <a:pt x="186203" y="1211766"/>
                  </a:cubicBezTo>
                  <a:cubicBezTo>
                    <a:pt x="186754" y="1212002"/>
                    <a:pt x="187356" y="1212212"/>
                    <a:pt x="187959" y="1212369"/>
                  </a:cubicBezTo>
                  <a:cubicBezTo>
                    <a:pt x="195506" y="1213940"/>
                    <a:pt x="201115" y="1207419"/>
                    <a:pt x="206094" y="1202783"/>
                  </a:cubicBezTo>
                  <a:cubicBezTo>
                    <a:pt x="213798" y="1195869"/>
                    <a:pt x="221084" y="1188535"/>
                    <a:pt x="228893" y="1181726"/>
                  </a:cubicBezTo>
                  <a:cubicBezTo>
                    <a:pt x="236100" y="1175309"/>
                    <a:pt x="243595" y="1168656"/>
                    <a:pt x="250042" y="1161218"/>
                  </a:cubicBezTo>
                  <a:cubicBezTo>
                    <a:pt x="256515" y="1155587"/>
                    <a:pt x="262961" y="1149982"/>
                    <a:pt x="269434" y="1144351"/>
                  </a:cubicBezTo>
                  <a:cubicBezTo>
                    <a:pt x="334688" y="1092546"/>
                    <a:pt x="391896" y="1039012"/>
                    <a:pt x="450100" y="979454"/>
                  </a:cubicBezTo>
                  <a:cubicBezTo>
                    <a:pt x="508356" y="922070"/>
                    <a:pt x="565800" y="863900"/>
                    <a:pt x="623375" y="805836"/>
                  </a:cubicBezTo>
                  <a:cubicBezTo>
                    <a:pt x="636766" y="791483"/>
                    <a:pt x="650210" y="777130"/>
                    <a:pt x="664152" y="763380"/>
                  </a:cubicBezTo>
                  <a:cubicBezTo>
                    <a:pt x="669577" y="765187"/>
                    <a:pt x="674896" y="767230"/>
                    <a:pt x="679718" y="770504"/>
                  </a:cubicBezTo>
                  <a:cubicBezTo>
                    <a:pt x="690463" y="778440"/>
                    <a:pt x="698692" y="789257"/>
                    <a:pt x="709515" y="797140"/>
                  </a:cubicBezTo>
                  <a:cubicBezTo>
                    <a:pt x="720574" y="805521"/>
                    <a:pt x="732131" y="813300"/>
                    <a:pt x="742849" y="822152"/>
                  </a:cubicBezTo>
                  <a:cubicBezTo>
                    <a:pt x="779905" y="854812"/>
                    <a:pt x="817301" y="887236"/>
                    <a:pt x="853597" y="920944"/>
                  </a:cubicBezTo>
                  <a:cubicBezTo>
                    <a:pt x="867853" y="933777"/>
                    <a:pt x="882816" y="945851"/>
                    <a:pt x="897282" y="958475"/>
                  </a:cubicBezTo>
                  <a:cubicBezTo>
                    <a:pt x="914893" y="974216"/>
                    <a:pt x="931298" y="991266"/>
                    <a:pt x="949852" y="1005933"/>
                  </a:cubicBezTo>
                  <a:cubicBezTo>
                    <a:pt x="995005" y="1039641"/>
                    <a:pt x="1036830" y="1077486"/>
                    <a:pt x="1081669" y="1111587"/>
                  </a:cubicBezTo>
                  <a:cubicBezTo>
                    <a:pt x="1082665" y="1112530"/>
                    <a:pt x="1083713" y="1113158"/>
                    <a:pt x="1084762" y="1113525"/>
                  </a:cubicBezTo>
                  <a:cubicBezTo>
                    <a:pt x="1088666" y="1116301"/>
                    <a:pt x="1092597" y="1119051"/>
                    <a:pt x="1096318" y="1122063"/>
                  </a:cubicBezTo>
                  <a:cubicBezTo>
                    <a:pt x="1105831" y="1130496"/>
                    <a:pt x="1112671" y="1142047"/>
                    <a:pt x="1124149" y="1148123"/>
                  </a:cubicBezTo>
                  <a:cubicBezTo>
                    <a:pt x="1132326" y="1152968"/>
                    <a:pt x="1141105" y="1150009"/>
                    <a:pt x="1147735" y="1144063"/>
                  </a:cubicBezTo>
                  <a:cubicBezTo>
                    <a:pt x="1157091" y="1136651"/>
                    <a:pt x="1164769" y="1129344"/>
                    <a:pt x="1174570" y="1121592"/>
                  </a:cubicBezTo>
                  <a:cubicBezTo>
                    <a:pt x="1187306" y="1110120"/>
                    <a:pt x="1201379" y="1100272"/>
                    <a:pt x="1214639" y="1089455"/>
                  </a:cubicBezTo>
                  <a:cubicBezTo>
                    <a:pt x="1226773" y="1078586"/>
                    <a:pt x="1237255" y="1068031"/>
                    <a:pt x="1250411" y="1057843"/>
                  </a:cubicBezTo>
                  <a:cubicBezTo>
                    <a:pt x="1257670" y="1051741"/>
                    <a:pt x="1263566" y="1046293"/>
                    <a:pt x="1271088" y="1039903"/>
                  </a:cubicBezTo>
                  <a:cubicBezTo>
                    <a:pt x="1281596" y="1031181"/>
                    <a:pt x="1298814" y="1018295"/>
                    <a:pt x="1290664" y="1002947"/>
                  </a:cubicBezTo>
                  <a:cubicBezTo>
                    <a:pt x="1283771" y="994488"/>
                    <a:pt x="1274992" y="987573"/>
                    <a:pt x="1267235" y="979847"/>
                  </a:cubicBezTo>
                  <a:cubicBezTo>
                    <a:pt x="1229000" y="943494"/>
                    <a:pt x="1190923" y="906984"/>
                    <a:pt x="1150198" y="873382"/>
                  </a:cubicBezTo>
                  <a:cubicBezTo>
                    <a:pt x="1114872" y="843210"/>
                    <a:pt x="1080700" y="811362"/>
                    <a:pt x="1043906" y="782107"/>
                  </a:cubicBezTo>
                  <a:cubicBezTo>
                    <a:pt x="1040394" y="778702"/>
                    <a:pt x="1036935" y="775271"/>
                    <a:pt x="1033345" y="771945"/>
                  </a:cubicBezTo>
                  <a:cubicBezTo>
                    <a:pt x="981614" y="723308"/>
                    <a:pt x="927341" y="676951"/>
                    <a:pt x="875059" y="628838"/>
                  </a:cubicBezTo>
                  <a:cubicBezTo>
                    <a:pt x="889604" y="609509"/>
                    <a:pt x="903126" y="589159"/>
                    <a:pt x="918719" y="570564"/>
                  </a:cubicBezTo>
                  <a:cubicBezTo>
                    <a:pt x="937718" y="546364"/>
                    <a:pt x="960701" y="524992"/>
                    <a:pt x="983212" y="503908"/>
                  </a:cubicBezTo>
                  <a:cubicBezTo>
                    <a:pt x="1065762" y="415645"/>
                    <a:pt x="1155964" y="332175"/>
                    <a:pt x="1235028" y="241503"/>
                  </a:cubicBezTo>
                  <a:cubicBezTo>
                    <a:pt x="1255626" y="218167"/>
                    <a:pt x="1278976" y="197424"/>
                    <a:pt x="1300858" y="175345"/>
                  </a:cubicBezTo>
                  <a:cubicBezTo>
                    <a:pt x="1304396" y="170892"/>
                    <a:pt x="1312572" y="165969"/>
                    <a:pt x="1309768" y="159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6783773" y="527344"/>
              <a:ext cx="655171" cy="606303"/>
            </a:xfrm>
            <a:custGeom>
              <a:rect b="b" l="l" r="r" t="t"/>
              <a:pathLst>
                <a:path extrusionOk="0" h="1212607" w="1310342">
                  <a:moveTo>
                    <a:pt x="1309768" y="159447"/>
                  </a:moveTo>
                  <a:cubicBezTo>
                    <a:pt x="1308851" y="157980"/>
                    <a:pt x="1307698" y="157378"/>
                    <a:pt x="1306440" y="157299"/>
                  </a:cubicBezTo>
                  <a:cubicBezTo>
                    <a:pt x="1306387" y="157090"/>
                    <a:pt x="1306361" y="156880"/>
                    <a:pt x="1306309" y="156671"/>
                  </a:cubicBezTo>
                  <a:cubicBezTo>
                    <a:pt x="1302981" y="145435"/>
                    <a:pt x="1291266" y="139647"/>
                    <a:pt x="1282618" y="132785"/>
                  </a:cubicBezTo>
                  <a:cubicBezTo>
                    <a:pt x="1263304" y="119166"/>
                    <a:pt x="1247161" y="101801"/>
                    <a:pt x="1228529" y="87370"/>
                  </a:cubicBezTo>
                  <a:cubicBezTo>
                    <a:pt x="1214115" y="75584"/>
                    <a:pt x="1198654" y="65213"/>
                    <a:pt x="1183428" y="54553"/>
                  </a:cubicBezTo>
                  <a:cubicBezTo>
                    <a:pt x="1169722" y="45255"/>
                    <a:pt x="1157798" y="33653"/>
                    <a:pt x="1144485" y="23857"/>
                  </a:cubicBezTo>
                  <a:cubicBezTo>
                    <a:pt x="1144223" y="23674"/>
                    <a:pt x="1143961" y="23491"/>
                    <a:pt x="1143699" y="23307"/>
                  </a:cubicBezTo>
                  <a:cubicBezTo>
                    <a:pt x="1143542" y="17703"/>
                    <a:pt x="1136335" y="13014"/>
                    <a:pt x="1131225" y="17231"/>
                  </a:cubicBezTo>
                  <a:cubicBezTo>
                    <a:pt x="1110653" y="34779"/>
                    <a:pt x="1091313" y="53924"/>
                    <a:pt x="1069457" y="70791"/>
                  </a:cubicBezTo>
                  <a:cubicBezTo>
                    <a:pt x="1047418" y="90382"/>
                    <a:pt x="1025771" y="110392"/>
                    <a:pt x="1003968" y="130244"/>
                  </a:cubicBezTo>
                  <a:cubicBezTo>
                    <a:pt x="982321" y="150987"/>
                    <a:pt x="961854" y="172962"/>
                    <a:pt x="939763" y="193233"/>
                  </a:cubicBezTo>
                  <a:cubicBezTo>
                    <a:pt x="891438" y="243179"/>
                    <a:pt x="844424" y="294382"/>
                    <a:pt x="794842" y="343123"/>
                  </a:cubicBezTo>
                  <a:cubicBezTo>
                    <a:pt x="780770" y="356611"/>
                    <a:pt x="767535" y="370990"/>
                    <a:pt x="753174" y="384164"/>
                  </a:cubicBezTo>
                  <a:cubicBezTo>
                    <a:pt x="736140" y="397626"/>
                    <a:pt x="718163" y="410983"/>
                    <a:pt x="697984" y="419233"/>
                  </a:cubicBezTo>
                  <a:cubicBezTo>
                    <a:pt x="665515" y="395662"/>
                    <a:pt x="634722" y="368004"/>
                    <a:pt x="605948" y="339587"/>
                  </a:cubicBezTo>
                  <a:cubicBezTo>
                    <a:pt x="538205" y="268820"/>
                    <a:pt x="459901" y="209707"/>
                    <a:pt x="383929" y="148237"/>
                  </a:cubicBezTo>
                  <a:cubicBezTo>
                    <a:pt x="352377" y="123566"/>
                    <a:pt x="323288" y="95908"/>
                    <a:pt x="291919" y="71027"/>
                  </a:cubicBezTo>
                  <a:cubicBezTo>
                    <a:pt x="275593" y="59503"/>
                    <a:pt x="260341" y="46643"/>
                    <a:pt x="244748" y="34177"/>
                  </a:cubicBezTo>
                  <a:cubicBezTo>
                    <a:pt x="233243" y="25429"/>
                    <a:pt x="221844" y="16524"/>
                    <a:pt x="210732" y="7279"/>
                  </a:cubicBezTo>
                  <a:cubicBezTo>
                    <a:pt x="208374" y="5445"/>
                    <a:pt x="202137" y="-29"/>
                    <a:pt x="198599" y="626"/>
                  </a:cubicBezTo>
                  <a:cubicBezTo>
                    <a:pt x="197131" y="-81"/>
                    <a:pt x="195402" y="-264"/>
                    <a:pt x="193724" y="469"/>
                  </a:cubicBezTo>
                  <a:cubicBezTo>
                    <a:pt x="188850" y="2093"/>
                    <a:pt x="186334" y="6912"/>
                    <a:pt x="183268" y="10683"/>
                  </a:cubicBezTo>
                  <a:cubicBezTo>
                    <a:pt x="164924" y="35146"/>
                    <a:pt x="137958" y="51646"/>
                    <a:pt x="116862" y="73594"/>
                  </a:cubicBezTo>
                  <a:cubicBezTo>
                    <a:pt x="104152" y="86139"/>
                    <a:pt x="92831" y="99994"/>
                    <a:pt x="80147" y="112539"/>
                  </a:cubicBezTo>
                  <a:cubicBezTo>
                    <a:pt x="67280" y="125478"/>
                    <a:pt x="52997" y="137185"/>
                    <a:pt x="41912" y="151747"/>
                  </a:cubicBezTo>
                  <a:cubicBezTo>
                    <a:pt x="40811" y="151642"/>
                    <a:pt x="39684" y="154576"/>
                    <a:pt x="40759" y="155152"/>
                  </a:cubicBezTo>
                  <a:cubicBezTo>
                    <a:pt x="40864" y="155230"/>
                    <a:pt x="40995" y="155257"/>
                    <a:pt x="41100" y="155309"/>
                  </a:cubicBezTo>
                  <a:cubicBezTo>
                    <a:pt x="35675" y="161045"/>
                    <a:pt x="47599" y="170421"/>
                    <a:pt x="51372" y="175319"/>
                  </a:cubicBezTo>
                  <a:cubicBezTo>
                    <a:pt x="62824" y="187419"/>
                    <a:pt x="74801" y="199021"/>
                    <a:pt x="86489" y="210860"/>
                  </a:cubicBezTo>
                  <a:cubicBezTo>
                    <a:pt x="114346" y="240874"/>
                    <a:pt x="147916" y="264341"/>
                    <a:pt x="178761" y="291003"/>
                  </a:cubicBezTo>
                  <a:cubicBezTo>
                    <a:pt x="208348" y="317247"/>
                    <a:pt x="234632" y="346816"/>
                    <a:pt x="262647" y="374683"/>
                  </a:cubicBezTo>
                  <a:cubicBezTo>
                    <a:pt x="284712" y="396369"/>
                    <a:pt x="307826" y="415017"/>
                    <a:pt x="330573" y="436441"/>
                  </a:cubicBezTo>
                  <a:cubicBezTo>
                    <a:pt x="359950" y="463574"/>
                    <a:pt x="387467" y="492672"/>
                    <a:pt x="417447" y="519125"/>
                  </a:cubicBezTo>
                  <a:cubicBezTo>
                    <a:pt x="446300" y="541963"/>
                    <a:pt x="470907" y="569176"/>
                    <a:pt x="497218" y="594738"/>
                  </a:cubicBezTo>
                  <a:cubicBezTo>
                    <a:pt x="478167" y="625198"/>
                    <a:pt x="448396" y="646910"/>
                    <a:pt x="424077" y="672917"/>
                  </a:cubicBezTo>
                  <a:cubicBezTo>
                    <a:pt x="403243" y="695310"/>
                    <a:pt x="381046" y="716342"/>
                    <a:pt x="358299" y="736797"/>
                  </a:cubicBezTo>
                  <a:cubicBezTo>
                    <a:pt x="322816" y="772311"/>
                    <a:pt x="285656" y="806071"/>
                    <a:pt x="249937" y="841350"/>
                  </a:cubicBezTo>
                  <a:cubicBezTo>
                    <a:pt x="213589" y="875320"/>
                    <a:pt x="178892" y="910965"/>
                    <a:pt x="142387" y="944751"/>
                  </a:cubicBezTo>
                  <a:cubicBezTo>
                    <a:pt x="120006" y="965678"/>
                    <a:pt x="99828" y="988804"/>
                    <a:pt x="77054" y="1009338"/>
                  </a:cubicBezTo>
                  <a:cubicBezTo>
                    <a:pt x="62929" y="1022250"/>
                    <a:pt x="48254" y="1034664"/>
                    <a:pt x="35806" y="1049305"/>
                  </a:cubicBezTo>
                  <a:cubicBezTo>
                    <a:pt x="26319" y="1059519"/>
                    <a:pt x="15155" y="1069577"/>
                    <a:pt x="5852" y="1080472"/>
                  </a:cubicBezTo>
                  <a:cubicBezTo>
                    <a:pt x="1816" y="1079424"/>
                    <a:pt x="-1879" y="1084846"/>
                    <a:pt x="1056" y="1088224"/>
                  </a:cubicBezTo>
                  <a:cubicBezTo>
                    <a:pt x="794" y="1090817"/>
                    <a:pt x="1790" y="1093515"/>
                    <a:pt x="3939" y="1095165"/>
                  </a:cubicBezTo>
                  <a:cubicBezTo>
                    <a:pt x="6271" y="1096606"/>
                    <a:pt x="8368" y="1096894"/>
                    <a:pt x="10281" y="1096422"/>
                  </a:cubicBezTo>
                  <a:cubicBezTo>
                    <a:pt x="37614" y="1120125"/>
                    <a:pt x="67122" y="1141418"/>
                    <a:pt x="97574" y="1160878"/>
                  </a:cubicBezTo>
                  <a:cubicBezTo>
                    <a:pt x="125929" y="1176645"/>
                    <a:pt x="153367" y="1192176"/>
                    <a:pt x="179861" y="1211243"/>
                  </a:cubicBezTo>
                  <a:cubicBezTo>
                    <a:pt x="182168" y="1212552"/>
                    <a:pt x="184369" y="1212552"/>
                    <a:pt x="186203" y="1211766"/>
                  </a:cubicBezTo>
                  <a:cubicBezTo>
                    <a:pt x="186754" y="1212002"/>
                    <a:pt x="187356" y="1212212"/>
                    <a:pt x="187959" y="1212369"/>
                  </a:cubicBezTo>
                  <a:cubicBezTo>
                    <a:pt x="195506" y="1213940"/>
                    <a:pt x="201115" y="1207419"/>
                    <a:pt x="206094" y="1202783"/>
                  </a:cubicBezTo>
                  <a:cubicBezTo>
                    <a:pt x="213798" y="1195869"/>
                    <a:pt x="221084" y="1188535"/>
                    <a:pt x="228893" y="1181726"/>
                  </a:cubicBezTo>
                  <a:cubicBezTo>
                    <a:pt x="236100" y="1175309"/>
                    <a:pt x="243595" y="1168656"/>
                    <a:pt x="250042" y="1161218"/>
                  </a:cubicBezTo>
                  <a:cubicBezTo>
                    <a:pt x="256515" y="1155587"/>
                    <a:pt x="262961" y="1149982"/>
                    <a:pt x="269434" y="1144351"/>
                  </a:cubicBezTo>
                  <a:cubicBezTo>
                    <a:pt x="334688" y="1092546"/>
                    <a:pt x="391896" y="1039012"/>
                    <a:pt x="450100" y="979454"/>
                  </a:cubicBezTo>
                  <a:cubicBezTo>
                    <a:pt x="508356" y="922070"/>
                    <a:pt x="565800" y="863900"/>
                    <a:pt x="623375" y="805836"/>
                  </a:cubicBezTo>
                  <a:cubicBezTo>
                    <a:pt x="636766" y="791483"/>
                    <a:pt x="650210" y="777130"/>
                    <a:pt x="664152" y="763380"/>
                  </a:cubicBezTo>
                  <a:cubicBezTo>
                    <a:pt x="669577" y="765187"/>
                    <a:pt x="674896" y="767230"/>
                    <a:pt x="679718" y="770504"/>
                  </a:cubicBezTo>
                  <a:cubicBezTo>
                    <a:pt x="690463" y="778440"/>
                    <a:pt x="698692" y="789257"/>
                    <a:pt x="709515" y="797140"/>
                  </a:cubicBezTo>
                  <a:cubicBezTo>
                    <a:pt x="720574" y="805521"/>
                    <a:pt x="732131" y="813300"/>
                    <a:pt x="742849" y="822152"/>
                  </a:cubicBezTo>
                  <a:cubicBezTo>
                    <a:pt x="779905" y="854812"/>
                    <a:pt x="817301" y="887236"/>
                    <a:pt x="853597" y="920944"/>
                  </a:cubicBezTo>
                  <a:cubicBezTo>
                    <a:pt x="867853" y="933777"/>
                    <a:pt x="882816" y="945851"/>
                    <a:pt x="897282" y="958475"/>
                  </a:cubicBezTo>
                  <a:cubicBezTo>
                    <a:pt x="914893" y="974216"/>
                    <a:pt x="931298" y="991266"/>
                    <a:pt x="949852" y="1005933"/>
                  </a:cubicBezTo>
                  <a:cubicBezTo>
                    <a:pt x="995005" y="1039641"/>
                    <a:pt x="1036830" y="1077486"/>
                    <a:pt x="1081669" y="1111587"/>
                  </a:cubicBezTo>
                  <a:cubicBezTo>
                    <a:pt x="1082665" y="1112530"/>
                    <a:pt x="1083713" y="1113158"/>
                    <a:pt x="1084762" y="1113525"/>
                  </a:cubicBezTo>
                  <a:cubicBezTo>
                    <a:pt x="1088666" y="1116301"/>
                    <a:pt x="1092597" y="1119051"/>
                    <a:pt x="1096318" y="1122063"/>
                  </a:cubicBezTo>
                  <a:cubicBezTo>
                    <a:pt x="1105831" y="1130496"/>
                    <a:pt x="1112671" y="1142047"/>
                    <a:pt x="1124149" y="1148123"/>
                  </a:cubicBezTo>
                  <a:cubicBezTo>
                    <a:pt x="1132326" y="1152968"/>
                    <a:pt x="1141105" y="1150009"/>
                    <a:pt x="1147735" y="1144063"/>
                  </a:cubicBezTo>
                  <a:cubicBezTo>
                    <a:pt x="1157091" y="1136651"/>
                    <a:pt x="1164769" y="1129344"/>
                    <a:pt x="1174570" y="1121592"/>
                  </a:cubicBezTo>
                  <a:cubicBezTo>
                    <a:pt x="1187306" y="1110120"/>
                    <a:pt x="1201379" y="1100272"/>
                    <a:pt x="1214639" y="1089455"/>
                  </a:cubicBezTo>
                  <a:cubicBezTo>
                    <a:pt x="1226773" y="1078586"/>
                    <a:pt x="1237255" y="1068031"/>
                    <a:pt x="1250411" y="1057843"/>
                  </a:cubicBezTo>
                  <a:cubicBezTo>
                    <a:pt x="1257670" y="1051741"/>
                    <a:pt x="1263566" y="1046293"/>
                    <a:pt x="1271088" y="1039903"/>
                  </a:cubicBezTo>
                  <a:cubicBezTo>
                    <a:pt x="1281596" y="1031181"/>
                    <a:pt x="1298814" y="1018295"/>
                    <a:pt x="1290664" y="1002947"/>
                  </a:cubicBezTo>
                  <a:cubicBezTo>
                    <a:pt x="1283771" y="994488"/>
                    <a:pt x="1274992" y="987573"/>
                    <a:pt x="1267235" y="979847"/>
                  </a:cubicBezTo>
                  <a:cubicBezTo>
                    <a:pt x="1229000" y="943494"/>
                    <a:pt x="1190923" y="906984"/>
                    <a:pt x="1150198" y="873382"/>
                  </a:cubicBezTo>
                  <a:cubicBezTo>
                    <a:pt x="1114872" y="843210"/>
                    <a:pt x="1080700" y="811362"/>
                    <a:pt x="1043906" y="782107"/>
                  </a:cubicBezTo>
                  <a:cubicBezTo>
                    <a:pt x="1040394" y="778702"/>
                    <a:pt x="1036935" y="775271"/>
                    <a:pt x="1033345" y="771945"/>
                  </a:cubicBezTo>
                  <a:cubicBezTo>
                    <a:pt x="981614" y="723308"/>
                    <a:pt x="927341" y="676951"/>
                    <a:pt x="875059" y="628838"/>
                  </a:cubicBezTo>
                  <a:cubicBezTo>
                    <a:pt x="889604" y="609509"/>
                    <a:pt x="903126" y="589159"/>
                    <a:pt x="918719" y="570564"/>
                  </a:cubicBezTo>
                  <a:cubicBezTo>
                    <a:pt x="937718" y="546364"/>
                    <a:pt x="960701" y="524992"/>
                    <a:pt x="983212" y="503908"/>
                  </a:cubicBezTo>
                  <a:cubicBezTo>
                    <a:pt x="1065762" y="415645"/>
                    <a:pt x="1155964" y="332175"/>
                    <a:pt x="1235028" y="241503"/>
                  </a:cubicBezTo>
                  <a:cubicBezTo>
                    <a:pt x="1255626" y="218167"/>
                    <a:pt x="1278976" y="197424"/>
                    <a:pt x="1300858" y="175345"/>
                  </a:cubicBezTo>
                  <a:cubicBezTo>
                    <a:pt x="1304396" y="170892"/>
                    <a:pt x="1312572" y="165969"/>
                    <a:pt x="1309768" y="159447"/>
                  </a:cubicBezTo>
                  <a:close/>
                  <a:moveTo>
                    <a:pt x="1198968" y="261853"/>
                  </a:moveTo>
                  <a:cubicBezTo>
                    <a:pt x="1124176" y="340111"/>
                    <a:pt x="1046500" y="415514"/>
                    <a:pt x="971891" y="493903"/>
                  </a:cubicBezTo>
                  <a:cubicBezTo>
                    <a:pt x="952473" y="512342"/>
                    <a:pt x="932399" y="530230"/>
                    <a:pt x="915312" y="550973"/>
                  </a:cubicBezTo>
                  <a:cubicBezTo>
                    <a:pt x="898409" y="569778"/>
                    <a:pt x="884441" y="590835"/>
                    <a:pt x="869216" y="610924"/>
                  </a:cubicBezTo>
                  <a:cubicBezTo>
                    <a:pt x="852627" y="626952"/>
                    <a:pt x="858183" y="646648"/>
                    <a:pt x="874273" y="660477"/>
                  </a:cubicBezTo>
                  <a:cubicBezTo>
                    <a:pt x="877733" y="663358"/>
                    <a:pt x="881559" y="665689"/>
                    <a:pt x="885254" y="668177"/>
                  </a:cubicBezTo>
                  <a:cubicBezTo>
                    <a:pt x="885280" y="668203"/>
                    <a:pt x="885332" y="668255"/>
                    <a:pt x="885358" y="668282"/>
                  </a:cubicBezTo>
                  <a:cubicBezTo>
                    <a:pt x="911224" y="690387"/>
                    <a:pt x="934967" y="714796"/>
                    <a:pt x="961147" y="736561"/>
                  </a:cubicBezTo>
                  <a:cubicBezTo>
                    <a:pt x="985335" y="757173"/>
                    <a:pt x="1011699" y="774957"/>
                    <a:pt x="1036778" y="794443"/>
                  </a:cubicBezTo>
                  <a:cubicBezTo>
                    <a:pt x="1066443" y="818564"/>
                    <a:pt x="1093986" y="844257"/>
                    <a:pt x="1122996" y="869401"/>
                  </a:cubicBezTo>
                  <a:cubicBezTo>
                    <a:pt x="1122944" y="869374"/>
                    <a:pt x="1122918" y="869322"/>
                    <a:pt x="1122865" y="869296"/>
                  </a:cubicBezTo>
                  <a:cubicBezTo>
                    <a:pt x="1140214" y="884696"/>
                    <a:pt x="1158480" y="900044"/>
                    <a:pt x="1176562" y="915889"/>
                  </a:cubicBezTo>
                  <a:cubicBezTo>
                    <a:pt x="1210866" y="946506"/>
                    <a:pt x="1244121" y="979192"/>
                    <a:pt x="1277508" y="1010909"/>
                  </a:cubicBezTo>
                  <a:cubicBezTo>
                    <a:pt x="1274468" y="1019002"/>
                    <a:pt x="1266135" y="1023455"/>
                    <a:pt x="1260081" y="1029164"/>
                  </a:cubicBezTo>
                  <a:cubicBezTo>
                    <a:pt x="1249677" y="1038383"/>
                    <a:pt x="1238985" y="1047524"/>
                    <a:pt x="1227926" y="1056507"/>
                  </a:cubicBezTo>
                  <a:cubicBezTo>
                    <a:pt x="1212910" y="1070546"/>
                    <a:pt x="1197658" y="1084217"/>
                    <a:pt x="1180886" y="1096239"/>
                  </a:cubicBezTo>
                  <a:cubicBezTo>
                    <a:pt x="1164979" y="1109072"/>
                    <a:pt x="1150198" y="1122953"/>
                    <a:pt x="1133741" y="1135158"/>
                  </a:cubicBezTo>
                  <a:cubicBezTo>
                    <a:pt x="1121922" y="1131125"/>
                    <a:pt x="1115973" y="1117768"/>
                    <a:pt x="1106303" y="1110330"/>
                  </a:cubicBezTo>
                  <a:cubicBezTo>
                    <a:pt x="1098913" y="1104279"/>
                    <a:pt x="1090737" y="1099277"/>
                    <a:pt x="1083346" y="1093201"/>
                  </a:cubicBezTo>
                  <a:cubicBezTo>
                    <a:pt x="1083111" y="1093017"/>
                    <a:pt x="1082822" y="1092913"/>
                    <a:pt x="1082586" y="1092756"/>
                  </a:cubicBezTo>
                  <a:cubicBezTo>
                    <a:pt x="1066941" y="1080341"/>
                    <a:pt x="1050929" y="1068398"/>
                    <a:pt x="1035704" y="1055434"/>
                  </a:cubicBezTo>
                  <a:cubicBezTo>
                    <a:pt x="1010546" y="1033512"/>
                    <a:pt x="984313" y="1012952"/>
                    <a:pt x="957766" y="992733"/>
                  </a:cubicBezTo>
                  <a:cubicBezTo>
                    <a:pt x="941885" y="979978"/>
                    <a:pt x="927524" y="965442"/>
                    <a:pt x="912482" y="951771"/>
                  </a:cubicBezTo>
                  <a:cubicBezTo>
                    <a:pt x="874011" y="919608"/>
                    <a:pt x="837716" y="885089"/>
                    <a:pt x="799533" y="852586"/>
                  </a:cubicBezTo>
                  <a:cubicBezTo>
                    <a:pt x="774166" y="829722"/>
                    <a:pt x="748536" y="806097"/>
                    <a:pt x="719866" y="786926"/>
                  </a:cubicBezTo>
                  <a:cubicBezTo>
                    <a:pt x="703933" y="775664"/>
                    <a:pt x="692402" y="757671"/>
                    <a:pt x="672486" y="752930"/>
                  </a:cubicBezTo>
                  <a:cubicBezTo>
                    <a:pt x="669970" y="751883"/>
                    <a:pt x="665751" y="751228"/>
                    <a:pt x="662239" y="751673"/>
                  </a:cubicBezTo>
                  <a:cubicBezTo>
                    <a:pt x="658622" y="749787"/>
                    <a:pt x="654115" y="751699"/>
                    <a:pt x="651337" y="754685"/>
                  </a:cubicBezTo>
                  <a:cubicBezTo>
                    <a:pt x="598846" y="808664"/>
                    <a:pt x="546408" y="862748"/>
                    <a:pt x="492894" y="915758"/>
                  </a:cubicBezTo>
                  <a:cubicBezTo>
                    <a:pt x="435581" y="973142"/>
                    <a:pt x="378871" y="1031076"/>
                    <a:pt x="318859" y="1085684"/>
                  </a:cubicBezTo>
                  <a:cubicBezTo>
                    <a:pt x="300672" y="1101372"/>
                    <a:pt x="281332" y="1117008"/>
                    <a:pt x="262621" y="1133116"/>
                  </a:cubicBezTo>
                  <a:cubicBezTo>
                    <a:pt x="262227" y="1133246"/>
                    <a:pt x="261861" y="1133456"/>
                    <a:pt x="261546" y="1133744"/>
                  </a:cubicBezTo>
                  <a:cubicBezTo>
                    <a:pt x="261022" y="1134346"/>
                    <a:pt x="260419" y="1134870"/>
                    <a:pt x="259895" y="1135473"/>
                  </a:cubicBezTo>
                  <a:cubicBezTo>
                    <a:pt x="254418" y="1140213"/>
                    <a:pt x="248993" y="1145006"/>
                    <a:pt x="243700" y="1149851"/>
                  </a:cubicBezTo>
                  <a:cubicBezTo>
                    <a:pt x="240109" y="1152497"/>
                    <a:pt x="236467" y="1155063"/>
                    <a:pt x="232693" y="1157525"/>
                  </a:cubicBezTo>
                  <a:cubicBezTo>
                    <a:pt x="218594" y="1170280"/>
                    <a:pt x="204705" y="1183376"/>
                    <a:pt x="191523" y="1197152"/>
                  </a:cubicBezTo>
                  <a:cubicBezTo>
                    <a:pt x="190606" y="1198304"/>
                    <a:pt x="189558" y="1198959"/>
                    <a:pt x="188431" y="1199300"/>
                  </a:cubicBezTo>
                  <a:cubicBezTo>
                    <a:pt x="188090" y="1199012"/>
                    <a:pt x="187776" y="1198750"/>
                    <a:pt x="187356" y="1198488"/>
                  </a:cubicBezTo>
                  <a:cubicBezTo>
                    <a:pt x="163902" y="1182826"/>
                    <a:pt x="140080" y="1167818"/>
                    <a:pt x="114818" y="1155142"/>
                  </a:cubicBezTo>
                  <a:cubicBezTo>
                    <a:pt x="81064" y="1136154"/>
                    <a:pt x="49459" y="1113237"/>
                    <a:pt x="18562" y="1089848"/>
                  </a:cubicBezTo>
                  <a:cubicBezTo>
                    <a:pt x="20737" y="1087177"/>
                    <a:pt x="22755" y="1084296"/>
                    <a:pt x="24799" y="1082305"/>
                  </a:cubicBezTo>
                  <a:cubicBezTo>
                    <a:pt x="32687" y="1073924"/>
                    <a:pt x="41545" y="1066486"/>
                    <a:pt x="48988" y="1057634"/>
                  </a:cubicBezTo>
                  <a:cubicBezTo>
                    <a:pt x="66755" y="1037572"/>
                    <a:pt x="89476" y="1020207"/>
                    <a:pt x="108318" y="1000800"/>
                  </a:cubicBezTo>
                  <a:cubicBezTo>
                    <a:pt x="122653" y="986238"/>
                    <a:pt x="136647" y="971361"/>
                    <a:pt x="151506" y="957349"/>
                  </a:cubicBezTo>
                  <a:cubicBezTo>
                    <a:pt x="202739" y="909499"/>
                    <a:pt x="251902" y="859474"/>
                    <a:pt x="303057" y="811545"/>
                  </a:cubicBezTo>
                  <a:cubicBezTo>
                    <a:pt x="325542" y="791562"/>
                    <a:pt x="346114" y="769614"/>
                    <a:pt x="367891" y="748871"/>
                  </a:cubicBezTo>
                  <a:cubicBezTo>
                    <a:pt x="390585" y="728416"/>
                    <a:pt x="412887" y="707515"/>
                    <a:pt x="433695" y="685122"/>
                  </a:cubicBezTo>
                  <a:cubicBezTo>
                    <a:pt x="457333" y="659900"/>
                    <a:pt x="485242" y="638476"/>
                    <a:pt x="505526" y="610269"/>
                  </a:cubicBezTo>
                  <a:cubicBezTo>
                    <a:pt x="517450" y="594607"/>
                    <a:pt x="514226" y="588216"/>
                    <a:pt x="500232" y="576666"/>
                  </a:cubicBezTo>
                  <a:cubicBezTo>
                    <a:pt x="476149" y="551497"/>
                    <a:pt x="451305" y="527166"/>
                    <a:pt x="424208" y="505218"/>
                  </a:cubicBezTo>
                  <a:cubicBezTo>
                    <a:pt x="393992" y="477927"/>
                    <a:pt x="365663" y="448672"/>
                    <a:pt x="335552" y="421276"/>
                  </a:cubicBezTo>
                  <a:cubicBezTo>
                    <a:pt x="314640" y="401895"/>
                    <a:pt x="292312" y="384059"/>
                    <a:pt x="272002" y="364023"/>
                  </a:cubicBezTo>
                  <a:cubicBezTo>
                    <a:pt x="246294" y="338775"/>
                    <a:pt x="222158" y="311930"/>
                    <a:pt x="195271" y="287887"/>
                  </a:cubicBezTo>
                  <a:cubicBezTo>
                    <a:pt x="172943" y="267039"/>
                    <a:pt x="147523" y="249962"/>
                    <a:pt x="124383" y="230084"/>
                  </a:cubicBezTo>
                  <a:cubicBezTo>
                    <a:pt x="98622" y="206355"/>
                    <a:pt x="72992" y="182390"/>
                    <a:pt x="48411" y="157457"/>
                  </a:cubicBezTo>
                  <a:cubicBezTo>
                    <a:pt x="48280" y="155885"/>
                    <a:pt x="47258" y="154733"/>
                    <a:pt x="45974" y="154157"/>
                  </a:cubicBezTo>
                  <a:cubicBezTo>
                    <a:pt x="50534" y="151826"/>
                    <a:pt x="54622" y="148578"/>
                    <a:pt x="58789" y="145566"/>
                  </a:cubicBezTo>
                  <a:cubicBezTo>
                    <a:pt x="80383" y="129144"/>
                    <a:pt x="99304" y="109711"/>
                    <a:pt x="117805" y="89989"/>
                  </a:cubicBezTo>
                  <a:cubicBezTo>
                    <a:pt x="139818" y="66260"/>
                    <a:pt x="168042" y="49367"/>
                    <a:pt x="189872" y="25507"/>
                  </a:cubicBezTo>
                  <a:cubicBezTo>
                    <a:pt x="193384" y="20636"/>
                    <a:pt x="198730" y="16288"/>
                    <a:pt x="201010" y="10683"/>
                  </a:cubicBezTo>
                  <a:cubicBezTo>
                    <a:pt x="201508" y="11207"/>
                    <a:pt x="202006" y="11705"/>
                    <a:pt x="202477" y="12255"/>
                  </a:cubicBezTo>
                  <a:cubicBezTo>
                    <a:pt x="213038" y="23334"/>
                    <a:pt x="224831" y="33129"/>
                    <a:pt x="236598" y="42898"/>
                  </a:cubicBezTo>
                  <a:cubicBezTo>
                    <a:pt x="253920" y="58010"/>
                    <a:pt x="271531" y="72860"/>
                    <a:pt x="289823" y="86846"/>
                  </a:cubicBezTo>
                  <a:cubicBezTo>
                    <a:pt x="363672" y="154261"/>
                    <a:pt x="444439" y="213400"/>
                    <a:pt x="519861" y="278982"/>
                  </a:cubicBezTo>
                  <a:cubicBezTo>
                    <a:pt x="571277" y="322904"/>
                    <a:pt x="615408" y="375495"/>
                    <a:pt x="669341" y="416614"/>
                  </a:cubicBezTo>
                  <a:cubicBezTo>
                    <a:pt x="677596" y="422245"/>
                    <a:pt x="684200" y="431255"/>
                    <a:pt x="693870" y="434293"/>
                  </a:cubicBezTo>
                  <a:cubicBezTo>
                    <a:pt x="706894" y="436022"/>
                    <a:pt x="718320" y="426148"/>
                    <a:pt x="729170" y="420202"/>
                  </a:cubicBezTo>
                  <a:cubicBezTo>
                    <a:pt x="748064" y="408548"/>
                    <a:pt x="765780" y="395086"/>
                    <a:pt x="780874" y="378769"/>
                  </a:cubicBezTo>
                  <a:cubicBezTo>
                    <a:pt x="816279" y="343830"/>
                    <a:pt x="851107" y="308342"/>
                    <a:pt x="885542" y="272434"/>
                  </a:cubicBezTo>
                  <a:cubicBezTo>
                    <a:pt x="906638" y="251534"/>
                    <a:pt x="925926" y="228957"/>
                    <a:pt x="946838" y="207848"/>
                  </a:cubicBezTo>
                  <a:cubicBezTo>
                    <a:pt x="968747" y="187445"/>
                    <a:pt x="989607" y="165969"/>
                    <a:pt x="1010886" y="144911"/>
                  </a:cubicBezTo>
                  <a:cubicBezTo>
                    <a:pt x="1032113" y="125032"/>
                    <a:pt x="1053943" y="105808"/>
                    <a:pt x="1075301" y="86061"/>
                  </a:cubicBezTo>
                  <a:cubicBezTo>
                    <a:pt x="1097078" y="68879"/>
                    <a:pt x="1117362" y="50022"/>
                    <a:pt x="1138091" y="31636"/>
                  </a:cubicBezTo>
                  <a:cubicBezTo>
                    <a:pt x="1160393" y="54867"/>
                    <a:pt x="1187359" y="72651"/>
                    <a:pt x="1212569" y="92451"/>
                  </a:cubicBezTo>
                  <a:cubicBezTo>
                    <a:pt x="1230992" y="106725"/>
                    <a:pt x="1247004" y="123723"/>
                    <a:pt x="1265113" y="138311"/>
                  </a:cubicBezTo>
                  <a:cubicBezTo>
                    <a:pt x="1274730" y="145906"/>
                    <a:pt x="1285082" y="152507"/>
                    <a:pt x="1293389" y="161595"/>
                  </a:cubicBezTo>
                  <a:cubicBezTo>
                    <a:pt x="1293468" y="161857"/>
                    <a:pt x="1293756" y="162302"/>
                    <a:pt x="1294070" y="162721"/>
                  </a:cubicBezTo>
                  <a:cubicBezTo>
                    <a:pt x="1294595" y="163480"/>
                    <a:pt x="1295224" y="164057"/>
                    <a:pt x="1295905" y="164476"/>
                  </a:cubicBezTo>
                  <a:cubicBezTo>
                    <a:pt x="1292131" y="167959"/>
                    <a:pt x="1288331" y="171416"/>
                    <a:pt x="1284531" y="174873"/>
                  </a:cubicBezTo>
                  <a:cubicBezTo>
                    <a:pt x="1253844" y="202033"/>
                    <a:pt x="1225646" y="230712"/>
                    <a:pt x="1198968" y="26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6793041" y="532752"/>
              <a:ext cx="638710" cy="594269"/>
            </a:xfrm>
            <a:custGeom>
              <a:rect b="b" l="l" r="r" t="t"/>
              <a:pathLst>
                <a:path extrusionOk="0" h="1188537" w="1277421">
                  <a:moveTo>
                    <a:pt x="1275534" y="151959"/>
                  </a:moveTo>
                  <a:cubicBezTo>
                    <a:pt x="1276085" y="152718"/>
                    <a:pt x="1276714" y="153321"/>
                    <a:pt x="1277421" y="153714"/>
                  </a:cubicBezTo>
                  <a:cubicBezTo>
                    <a:pt x="1273621" y="157197"/>
                    <a:pt x="1269821" y="160654"/>
                    <a:pt x="1265995" y="164085"/>
                  </a:cubicBezTo>
                  <a:cubicBezTo>
                    <a:pt x="1235334" y="191193"/>
                    <a:pt x="1207110" y="219872"/>
                    <a:pt x="1180432" y="251012"/>
                  </a:cubicBezTo>
                  <a:cubicBezTo>
                    <a:pt x="1105666" y="329270"/>
                    <a:pt x="1027964" y="404674"/>
                    <a:pt x="953355" y="483063"/>
                  </a:cubicBezTo>
                  <a:cubicBezTo>
                    <a:pt x="933937" y="501527"/>
                    <a:pt x="913836" y="519389"/>
                    <a:pt x="896776" y="540132"/>
                  </a:cubicBezTo>
                  <a:cubicBezTo>
                    <a:pt x="879873" y="558937"/>
                    <a:pt x="865931" y="579995"/>
                    <a:pt x="850680" y="600083"/>
                  </a:cubicBezTo>
                  <a:cubicBezTo>
                    <a:pt x="834091" y="616138"/>
                    <a:pt x="839673" y="635807"/>
                    <a:pt x="855737" y="649636"/>
                  </a:cubicBezTo>
                  <a:cubicBezTo>
                    <a:pt x="859197" y="652491"/>
                    <a:pt x="862996" y="654822"/>
                    <a:pt x="866691" y="657310"/>
                  </a:cubicBezTo>
                  <a:cubicBezTo>
                    <a:pt x="866744" y="657362"/>
                    <a:pt x="866770" y="657415"/>
                    <a:pt x="866822" y="657467"/>
                  </a:cubicBezTo>
                  <a:cubicBezTo>
                    <a:pt x="892662" y="679572"/>
                    <a:pt x="916431" y="703982"/>
                    <a:pt x="942611" y="725746"/>
                  </a:cubicBezTo>
                  <a:cubicBezTo>
                    <a:pt x="966799" y="746359"/>
                    <a:pt x="993163" y="764142"/>
                    <a:pt x="1018242" y="783628"/>
                  </a:cubicBezTo>
                  <a:cubicBezTo>
                    <a:pt x="1047881" y="807697"/>
                    <a:pt x="1075371" y="833364"/>
                    <a:pt x="1104329" y="858481"/>
                  </a:cubicBezTo>
                  <a:cubicBezTo>
                    <a:pt x="1104356" y="858508"/>
                    <a:pt x="1104356" y="858508"/>
                    <a:pt x="1104382" y="858534"/>
                  </a:cubicBezTo>
                  <a:cubicBezTo>
                    <a:pt x="1121704" y="873908"/>
                    <a:pt x="1139970" y="889255"/>
                    <a:pt x="1158026" y="905075"/>
                  </a:cubicBezTo>
                  <a:cubicBezTo>
                    <a:pt x="1192330" y="935692"/>
                    <a:pt x="1225585" y="968378"/>
                    <a:pt x="1258946" y="1000095"/>
                  </a:cubicBezTo>
                  <a:cubicBezTo>
                    <a:pt x="1255906" y="1008188"/>
                    <a:pt x="1247572" y="1012640"/>
                    <a:pt x="1241545" y="1018350"/>
                  </a:cubicBezTo>
                  <a:cubicBezTo>
                    <a:pt x="1231141" y="1027569"/>
                    <a:pt x="1220449" y="1036710"/>
                    <a:pt x="1209390" y="1045693"/>
                  </a:cubicBezTo>
                  <a:cubicBezTo>
                    <a:pt x="1194348" y="1059731"/>
                    <a:pt x="1179096" y="1073403"/>
                    <a:pt x="1162350" y="1085424"/>
                  </a:cubicBezTo>
                  <a:cubicBezTo>
                    <a:pt x="1146443" y="1098258"/>
                    <a:pt x="1131662" y="1112139"/>
                    <a:pt x="1115205" y="1124344"/>
                  </a:cubicBezTo>
                  <a:cubicBezTo>
                    <a:pt x="1103412" y="1120311"/>
                    <a:pt x="1097437" y="1106953"/>
                    <a:pt x="1087767" y="1099515"/>
                  </a:cubicBezTo>
                  <a:cubicBezTo>
                    <a:pt x="1080377" y="1093465"/>
                    <a:pt x="1072201" y="1088463"/>
                    <a:pt x="1064810" y="1082386"/>
                  </a:cubicBezTo>
                  <a:cubicBezTo>
                    <a:pt x="1064470" y="1082124"/>
                    <a:pt x="1064129" y="1081863"/>
                    <a:pt x="1063762" y="1081705"/>
                  </a:cubicBezTo>
                  <a:lnTo>
                    <a:pt x="1063736" y="1081679"/>
                  </a:lnTo>
                  <a:cubicBezTo>
                    <a:pt x="1048196" y="1069370"/>
                    <a:pt x="1032236" y="1057505"/>
                    <a:pt x="1017141" y="1044645"/>
                  </a:cubicBezTo>
                  <a:cubicBezTo>
                    <a:pt x="991957" y="1022724"/>
                    <a:pt x="965751" y="1002138"/>
                    <a:pt x="939204" y="981945"/>
                  </a:cubicBezTo>
                  <a:cubicBezTo>
                    <a:pt x="923323" y="969190"/>
                    <a:pt x="908962" y="954654"/>
                    <a:pt x="893920" y="940982"/>
                  </a:cubicBezTo>
                  <a:cubicBezTo>
                    <a:pt x="855449" y="908820"/>
                    <a:pt x="819153" y="874301"/>
                    <a:pt x="780971" y="841798"/>
                  </a:cubicBezTo>
                  <a:cubicBezTo>
                    <a:pt x="755603" y="818933"/>
                    <a:pt x="729974" y="795309"/>
                    <a:pt x="701304" y="776138"/>
                  </a:cubicBezTo>
                  <a:cubicBezTo>
                    <a:pt x="685345" y="764876"/>
                    <a:pt x="673840" y="746882"/>
                    <a:pt x="653923" y="742142"/>
                  </a:cubicBezTo>
                  <a:cubicBezTo>
                    <a:pt x="651408" y="741094"/>
                    <a:pt x="647215" y="740413"/>
                    <a:pt x="643703" y="740859"/>
                  </a:cubicBezTo>
                  <a:cubicBezTo>
                    <a:pt x="640086" y="738947"/>
                    <a:pt x="635553" y="740911"/>
                    <a:pt x="632775" y="743923"/>
                  </a:cubicBezTo>
                  <a:cubicBezTo>
                    <a:pt x="580284" y="797902"/>
                    <a:pt x="527845" y="851986"/>
                    <a:pt x="474332" y="904996"/>
                  </a:cubicBezTo>
                  <a:cubicBezTo>
                    <a:pt x="417019" y="962354"/>
                    <a:pt x="360283" y="1020314"/>
                    <a:pt x="300297" y="1074922"/>
                  </a:cubicBezTo>
                  <a:cubicBezTo>
                    <a:pt x="282110" y="1090636"/>
                    <a:pt x="262770" y="1106246"/>
                    <a:pt x="244058" y="1122353"/>
                  </a:cubicBezTo>
                  <a:cubicBezTo>
                    <a:pt x="243665" y="1122484"/>
                    <a:pt x="243298" y="1122694"/>
                    <a:pt x="242984" y="1122982"/>
                  </a:cubicBezTo>
                  <a:cubicBezTo>
                    <a:pt x="242643" y="1123401"/>
                    <a:pt x="242303" y="1123768"/>
                    <a:pt x="241936" y="1124161"/>
                  </a:cubicBezTo>
                  <a:cubicBezTo>
                    <a:pt x="236092" y="1129215"/>
                    <a:pt x="230300" y="1134349"/>
                    <a:pt x="224666" y="1139535"/>
                  </a:cubicBezTo>
                  <a:cubicBezTo>
                    <a:pt x="221233" y="1142049"/>
                    <a:pt x="217721" y="1144432"/>
                    <a:pt x="214131" y="1146763"/>
                  </a:cubicBezTo>
                  <a:cubicBezTo>
                    <a:pt x="200687" y="1158916"/>
                    <a:pt x="187401" y="1171409"/>
                    <a:pt x="174769" y="1184504"/>
                  </a:cubicBezTo>
                  <a:cubicBezTo>
                    <a:pt x="174481" y="1184688"/>
                    <a:pt x="174219" y="1184871"/>
                    <a:pt x="173931" y="1185054"/>
                  </a:cubicBezTo>
                  <a:cubicBezTo>
                    <a:pt x="172594" y="1186076"/>
                    <a:pt x="170995" y="1187097"/>
                    <a:pt x="170000" y="1188511"/>
                  </a:cubicBezTo>
                  <a:cubicBezTo>
                    <a:pt x="169973" y="1188538"/>
                    <a:pt x="169947" y="1188538"/>
                    <a:pt x="169921" y="1188538"/>
                  </a:cubicBezTo>
                  <a:cubicBezTo>
                    <a:pt x="169580" y="1188249"/>
                    <a:pt x="169213" y="1187988"/>
                    <a:pt x="168794" y="1187726"/>
                  </a:cubicBezTo>
                  <a:cubicBezTo>
                    <a:pt x="145340" y="1172064"/>
                    <a:pt x="121518" y="1157056"/>
                    <a:pt x="96255" y="1144380"/>
                  </a:cubicBezTo>
                  <a:cubicBezTo>
                    <a:pt x="62502" y="1125392"/>
                    <a:pt x="30897" y="1102475"/>
                    <a:pt x="0" y="1079113"/>
                  </a:cubicBezTo>
                  <a:cubicBezTo>
                    <a:pt x="2175" y="1076441"/>
                    <a:pt x="4193" y="1073560"/>
                    <a:pt x="6237" y="1071570"/>
                  </a:cubicBezTo>
                  <a:cubicBezTo>
                    <a:pt x="14125" y="1063188"/>
                    <a:pt x="22983" y="1055750"/>
                    <a:pt x="30425" y="1046898"/>
                  </a:cubicBezTo>
                  <a:cubicBezTo>
                    <a:pt x="48193" y="1026836"/>
                    <a:pt x="70914" y="1009471"/>
                    <a:pt x="89756" y="990064"/>
                  </a:cubicBezTo>
                  <a:cubicBezTo>
                    <a:pt x="104091" y="975502"/>
                    <a:pt x="118085" y="960652"/>
                    <a:pt x="132944" y="946613"/>
                  </a:cubicBezTo>
                  <a:cubicBezTo>
                    <a:pt x="184177" y="898763"/>
                    <a:pt x="233340" y="848738"/>
                    <a:pt x="284495" y="800809"/>
                  </a:cubicBezTo>
                  <a:cubicBezTo>
                    <a:pt x="306979" y="780826"/>
                    <a:pt x="327551" y="758878"/>
                    <a:pt x="349329" y="738135"/>
                  </a:cubicBezTo>
                  <a:cubicBezTo>
                    <a:pt x="372023" y="717680"/>
                    <a:pt x="394325" y="696806"/>
                    <a:pt x="415132" y="674386"/>
                  </a:cubicBezTo>
                  <a:cubicBezTo>
                    <a:pt x="438770" y="649165"/>
                    <a:pt x="466680" y="627741"/>
                    <a:pt x="486964" y="599533"/>
                  </a:cubicBezTo>
                  <a:cubicBezTo>
                    <a:pt x="498887" y="583871"/>
                    <a:pt x="495638" y="577507"/>
                    <a:pt x="481670" y="565930"/>
                  </a:cubicBezTo>
                  <a:cubicBezTo>
                    <a:pt x="457586" y="540761"/>
                    <a:pt x="432743" y="516430"/>
                    <a:pt x="405620" y="494482"/>
                  </a:cubicBezTo>
                  <a:cubicBezTo>
                    <a:pt x="375404" y="467191"/>
                    <a:pt x="347075" y="437936"/>
                    <a:pt x="316964" y="410514"/>
                  </a:cubicBezTo>
                  <a:cubicBezTo>
                    <a:pt x="296051" y="391133"/>
                    <a:pt x="273724" y="373297"/>
                    <a:pt x="253414" y="353261"/>
                  </a:cubicBezTo>
                  <a:cubicBezTo>
                    <a:pt x="227706" y="328013"/>
                    <a:pt x="203570" y="301168"/>
                    <a:pt x="176682" y="277125"/>
                  </a:cubicBezTo>
                  <a:cubicBezTo>
                    <a:pt x="154355" y="256277"/>
                    <a:pt x="128935" y="239200"/>
                    <a:pt x="105821" y="219348"/>
                  </a:cubicBezTo>
                  <a:cubicBezTo>
                    <a:pt x="80060" y="195619"/>
                    <a:pt x="54430" y="171628"/>
                    <a:pt x="29849" y="146721"/>
                  </a:cubicBezTo>
                  <a:cubicBezTo>
                    <a:pt x="29718" y="145175"/>
                    <a:pt x="28774" y="144023"/>
                    <a:pt x="27490" y="143473"/>
                  </a:cubicBezTo>
                  <a:cubicBezTo>
                    <a:pt x="32050" y="141142"/>
                    <a:pt x="36060" y="137842"/>
                    <a:pt x="40200" y="134856"/>
                  </a:cubicBezTo>
                  <a:cubicBezTo>
                    <a:pt x="61794" y="118409"/>
                    <a:pt x="80715" y="99001"/>
                    <a:pt x="99217" y="79279"/>
                  </a:cubicBezTo>
                  <a:cubicBezTo>
                    <a:pt x="121230" y="55551"/>
                    <a:pt x="149454" y="38658"/>
                    <a:pt x="171284" y="14798"/>
                  </a:cubicBezTo>
                  <a:cubicBezTo>
                    <a:pt x="174822" y="9926"/>
                    <a:pt x="180168" y="5605"/>
                    <a:pt x="182474" y="0"/>
                  </a:cubicBezTo>
                  <a:cubicBezTo>
                    <a:pt x="182972" y="498"/>
                    <a:pt x="183443" y="995"/>
                    <a:pt x="183889" y="1519"/>
                  </a:cubicBezTo>
                  <a:cubicBezTo>
                    <a:pt x="194450" y="12598"/>
                    <a:pt x="206217" y="22393"/>
                    <a:pt x="218009" y="32162"/>
                  </a:cubicBezTo>
                  <a:cubicBezTo>
                    <a:pt x="235332" y="47248"/>
                    <a:pt x="252942" y="62125"/>
                    <a:pt x="271234" y="76110"/>
                  </a:cubicBezTo>
                  <a:cubicBezTo>
                    <a:pt x="345083" y="143525"/>
                    <a:pt x="425851" y="202664"/>
                    <a:pt x="501272" y="268246"/>
                  </a:cubicBezTo>
                  <a:cubicBezTo>
                    <a:pt x="552663" y="312168"/>
                    <a:pt x="596794" y="364733"/>
                    <a:pt x="650752" y="405878"/>
                  </a:cubicBezTo>
                  <a:cubicBezTo>
                    <a:pt x="659007" y="411510"/>
                    <a:pt x="665611" y="420493"/>
                    <a:pt x="675281" y="423557"/>
                  </a:cubicBezTo>
                  <a:cubicBezTo>
                    <a:pt x="688332" y="425286"/>
                    <a:pt x="699732" y="415412"/>
                    <a:pt x="710581" y="409467"/>
                  </a:cubicBezTo>
                  <a:cubicBezTo>
                    <a:pt x="729476" y="397812"/>
                    <a:pt x="747191" y="384350"/>
                    <a:pt x="762286" y="368033"/>
                  </a:cubicBezTo>
                  <a:cubicBezTo>
                    <a:pt x="797691" y="333094"/>
                    <a:pt x="832519" y="297606"/>
                    <a:pt x="866954" y="261698"/>
                  </a:cubicBezTo>
                  <a:cubicBezTo>
                    <a:pt x="888050" y="240798"/>
                    <a:pt x="907337" y="218222"/>
                    <a:pt x="928250" y="197112"/>
                  </a:cubicBezTo>
                  <a:cubicBezTo>
                    <a:pt x="950158" y="176709"/>
                    <a:pt x="970992" y="155233"/>
                    <a:pt x="992298" y="134175"/>
                  </a:cubicBezTo>
                  <a:cubicBezTo>
                    <a:pt x="1013525" y="114297"/>
                    <a:pt x="1035355" y="95073"/>
                    <a:pt x="1056713" y="75325"/>
                  </a:cubicBezTo>
                  <a:cubicBezTo>
                    <a:pt x="1078464" y="58144"/>
                    <a:pt x="1098721" y="39312"/>
                    <a:pt x="1119424" y="20953"/>
                  </a:cubicBezTo>
                  <a:cubicBezTo>
                    <a:pt x="1141752" y="44184"/>
                    <a:pt x="1168770" y="61915"/>
                    <a:pt x="1193981" y="81741"/>
                  </a:cubicBezTo>
                  <a:cubicBezTo>
                    <a:pt x="1212377" y="96015"/>
                    <a:pt x="1228416" y="112987"/>
                    <a:pt x="1246524" y="127601"/>
                  </a:cubicBezTo>
                  <a:cubicBezTo>
                    <a:pt x="1256142" y="135197"/>
                    <a:pt x="1266493" y="141797"/>
                    <a:pt x="1274801" y="150885"/>
                  </a:cubicBezTo>
                  <a:cubicBezTo>
                    <a:pt x="1274932" y="151095"/>
                    <a:pt x="1275246" y="151540"/>
                    <a:pt x="1275534" y="1519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4" name="Google Shape;1554;p30"/>
          <p:cNvGrpSpPr/>
          <p:nvPr/>
        </p:nvGrpSpPr>
        <p:grpSpPr>
          <a:xfrm>
            <a:off x="5947661" y="723453"/>
            <a:ext cx="516577" cy="183611"/>
            <a:chOff x="5947661" y="723453"/>
            <a:chExt cx="516577" cy="183611"/>
          </a:xfrm>
        </p:grpSpPr>
        <p:sp>
          <p:nvSpPr>
            <p:cNvPr id="1555" name="Google Shape;1555;p30"/>
            <p:cNvSpPr/>
            <p:nvPr/>
          </p:nvSpPr>
          <p:spPr>
            <a:xfrm>
              <a:off x="5947661" y="723453"/>
              <a:ext cx="516577" cy="183611"/>
            </a:xfrm>
            <a:custGeom>
              <a:rect b="b" l="l" r="r" t="t"/>
              <a:pathLst>
                <a:path extrusionOk="0" h="367222" w="1033154">
                  <a:moveTo>
                    <a:pt x="9415" y="78082"/>
                  </a:moveTo>
                  <a:cubicBezTo>
                    <a:pt x="3815" y="78103"/>
                    <a:pt x="2989" y="84229"/>
                    <a:pt x="3299" y="88616"/>
                  </a:cubicBezTo>
                  <a:cubicBezTo>
                    <a:pt x="3113" y="95487"/>
                    <a:pt x="3092" y="102357"/>
                    <a:pt x="3030" y="109228"/>
                  </a:cubicBezTo>
                  <a:cubicBezTo>
                    <a:pt x="2782" y="140725"/>
                    <a:pt x="2472" y="172223"/>
                    <a:pt x="2204" y="203720"/>
                  </a:cubicBezTo>
                  <a:cubicBezTo>
                    <a:pt x="1873" y="247034"/>
                    <a:pt x="1956" y="290389"/>
                    <a:pt x="840" y="333703"/>
                  </a:cubicBezTo>
                  <a:cubicBezTo>
                    <a:pt x="1170" y="343782"/>
                    <a:pt x="-3665" y="357171"/>
                    <a:pt x="6729" y="363648"/>
                  </a:cubicBezTo>
                  <a:cubicBezTo>
                    <a:pt x="22433" y="370747"/>
                    <a:pt x="40595" y="364994"/>
                    <a:pt x="57311" y="365490"/>
                  </a:cubicBezTo>
                  <a:cubicBezTo>
                    <a:pt x="101365" y="365056"/>
                    <a:pt x="145108" y="360151"/>
                    <a:pt x="188996" y="357088"/>
                  </a:cubicBezTo>
                  <a:cubicBezTo>
                    <a:pt x="257059" y="354419"/>
                    <a:pt x="325019" y="345106"/>
                    <a:pt x="392979" y="340119"/>
                  </a:cubicBezTo>
                  <a:cubicBezTo>
                    <a:pt x="464225" y="335731"/>
                    <a:pt x="537268" y="327743"/>
                    <a:pt x="609051" y="328281"/>
                  </a:cubicBezTo>
                  <a:cubicBezTo>
                    <a:pt x="720899" y="327350"/>
                    <a:pt x="829771" y="315657"/>
                    <a:pt x="940772" y="306221"/>
                  </a:cubicBezTo>
                  <a:cubicBezTo>
                    <a:pt x="954471" y="305352"/>
                    <a:pt x="970258" y="304317"/>
                    <a:pt x="984205" y="303303"/>
                  </a:cubicBezTo>
                  <a:cubicBezTo>
                    <a:pt x="993834" y="302723"/>
                    <a:pt x="1003566" y="302247"/>
                    <a:pt x="1013319" y="301937"/>
                  </a:cubicBezTo>
                  <a:cubicBezTo>
                    <a:pt x="1018464" y="302040"/>
                    <a:pt x="1023692" y="300240"/>
                    <a:pt x="1026833" y="295998"/>
                  </a:cubicBezTo>
                  <a:cubicBezTo>
                    <a:pt x="1040987" y="273440"/>
                    <a:pt x="1027494" y="200036"/>
                    <a:pt x="1023692" y="171664"/>
                  </a:cubicBezTo>
                  <a:cubicBezTo>
                    <a:pt x="1020510" y="150638"/>
                    <a:pt x="1019559" y="129385"/>
                    <a:pt x="1015716" y="108462"/>
                  </a:cubicBezTo>
                  <a:cubicBezTo>
                    <a:pt x="1010364" y="79179"/>
                    <a:pt x="1010323" y="49234"/>
                    <a:pt x="1009372" y="19537"/>
                  </a:cubicBezTo>
                  <a:cubicBezTo>
                    <a:pt x="1010344" y="-9911"/>
                    <a:pt x="973729" y="1905"/>
                    <a:pt x="955670" y="4699"/>
                  </a:cubicBezTo>
                  <a:cubicBezTo>
                    <a:pt x="923353" y="11735"/>
                    <a:pt x="890210" y="11984"/>
                    <a:pt x="857315" y="13474"/>
                  </a:cubicBezTo>
                  <a:cubicBezTo>
                    <a:pt x="812972" y="15481"/>
                    <a:pt x="768919" y="21131"/>
                    <a:pt x="724639" y="24028"/>
                  </a:cubicBezTo>
                  <a:cubicBezTo>
                    <a:pt x="691268" y="26056"/>
                    <a:pt x="657257" y="25973"/>
                    <a:pt x="623701" y="26118"/>
                  </a:cubicBezTo>
                  <a:cubicBezTo>
                    <a:pt x="569378" y="26201"/>
                    <a:pt x="515613" y="35410"/>
                    <a:pt x="461332" y="37024"/>
                  </a:cubicBezTo>
                  <a:cubicBezTo>
                    <a:pt x="386780" y="38928"/>
                    <a:pt x="307559" y="42695"/>
                    <a:pt x="232904" y="46606"/>
                  </a:cubicBezTo>
                  <a:cubicBezTo>
                    <a:pt x="196393" y="49172"/>
                    <a:pt x="158332" y="47661"/>
                    <a:pt x="121655" y="49793"/>
                  </a:cubicBezTo>
                  <a:cubicBezTo>
                    <a:pt x="103431" y="52773"/>
                    <a:pt x="85805" y="58505"/>
                    <a:pt x="67312" y="60223"/>
                  </a:cubicBezTo>
                  <a:cubicBezTo>
                    <a:pt x="50823" y="62313"/>
                    <a:pt x="35946" y="62603"/>
                    <a:pt x="18837" y="638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947661" y="723453"/>
              <a:ext cx="516577" cy="183611"/>
            </a:xfrm>
            <a:custGeom>
              <a:rect b="b" l="l" r="r" t="t"/>
              <a:pathLst>
                <a:path extrusionOk="0" h="367222" w="1033154">
                  <a:moveTo>
                    <a:pt x="6729" y="363648"/>
                  </a:moveTo>
                  <a:cubicBezTo>
                    <a:pt x="-3665" y="357171"/>
                    <a:pt x="1170" y="343782"/>
                    <a:pt x="840" y="333703"/>
                  </a:cubicBezTo>
                  <a:cubicBezTo>
                    <a:pt x="1956" y="290389"/>
                    <a:pt x="1873" y="247034"/>
                    <a:pt x="2204" y="203720"/>
                  </a:cubicBezTo>
                  <a:cubicBezTo>
                    <a:pt x="2472" y="172223"/>
                    <a:pt x="2782" y="140725"/>
                    <a:pt x="3030" y="109228"/>
                  </a:cubicBezTo>
                  <a:cubicBezTo>
                    <a:pt x="3092" y="102357"/>
                    <a:pt x="3113" y="95487"/>
                    <a:pt x="3299" y="88616"/>
                  </a:cubicBezTo>
                  <a:cubicBezTo>
                    <a:pt x="2989" y="84229"/>
                    <a:pt x="3815" y="78103"/>
                    <a:pt x="9415" y="78082"/>
                  </a:cubicBezTo>
                  <a:cubicBezTo>
                    <a:pt x="18775" y="79138"/>
                    <a:pt x="14601" y="91720"/>
                    <a:pt x="15800" y="98156"/>
                  </a:cubicBezTo>
                  <a:cubicBezTo>
                    <a:pt x="16234" y="115188"/>
                    <a:pt x="16420" y="132240"/>
                    <a:pt x="16626" y="149272"/>
                  </a:cubicBezTo>
                  <a:cubicBezTo>
                    <a:pt x="16812" y="215744"/>
                    <a:pt x="19209" y="282277"/>
                    <a:pt x="17556" y="348748"/>
                  </a:cubicBezTo>
                  <a:cubicBezTo>
                    <a:pt x="94980" y="348293"/>
                    <a:pt x="172135" y="339167"/>
                    <a:pt x="249476" y="335214"/>
                  </a:cubicBezTo>
                  <a:cubicBezTo>
                    <a:pt x="330309" y="326977"/>
                    <a:pt x="408600" y="320603"/>
                    <a:pt x="489537" y="314768"/>
                  </a:cubicBezTo>
                  <a:cubicBezTo>
                    <a:pt x="533900" y="311043"/>
                    <a:pt x="578387" y="310173"/>
                    <a:pt x="622874" y="309884"/>
                  </a:cubicBezTo>
                  <a:cubicBezTo>
                    <a:pt x="677940" y="308890"/>
                    <a:pt x="735053" y="304813"/>
                    <a:pt x="789313" y="301626"/>
                  </a:cubicBezTo>
                  <a:cubicBezTo>
                    <a:pt x="863761" y="295066"/>
                    <a:pt x="938065" y="286437"/>
                    <a:pt x="1012802" y="283726"/>
                  </a:cubicBezTo>
                  <a:cubicBezTo>
                    <a:pt x="1018030" y="251918"/>
                    <a:pt x="1011439" y="219075"/>
                    <a:pt x="1007699" y="187350"/>
                  </a:cubicBezTo>
                  <a:cubicBezTo>
                    <a:pt x="1003938" y="166097"/>
                    <a:pt x="1002368" y="144554"/>
                    <a:pt x="999599" y="123155"/>
                  </a:cubicBezTo>
                  <a:cubicBezTo>
                    <a:pt x="992945" y="88637"/>
                    <a:pt x="991788" y="53476"/>
                    <a:pt x="991127" y="18378"/>
                  </a:cubicBezTo>
                  <a:cubicBezTo>
                    <a:pt x="967489" y="19372"/>
                    <a:pt x="944532" y="26698"/>
                    <a:pt x="920915" y="28498"/>
                  </a:cubicBezTo>
                  <a:cubicBezTo>
                    <a:pt x="891078" y="31230"/>
                    <a:pt x="861055" y="30981"/>
                    <a:pt x="831197" y="33341"/>
                  </a:cubicBezTo>
                  <a:cubicBezTo>
                    <a:pt x="786937" y="36631"/>
                    <a:pt x="742801" y="42156"/>
                    <a:pt x="698397" y="43584"/>
                  </a:cubicBezTo>
                  <a:cubicBezTo>
                    <a:pt x="666576" y="44847"/>
                    <a:pt x="634672" y="43771"/>
                    <a:pt x="602852" y="44826"/>
                  </a:cubicBezTo>
                  <a:cubicBezTo>
                    <a:pt x="564956" y="46461"/>
                    <a:pt x="527308" y="51303"/>
                    <a:pt x="489495" y="53973"/>
                  </a:cubicBezTo>
                  <a:cubicBezTo>
                    <a:pt x="408228" y="57119"/>
                    <a:pt x="326424" y="59975"/>
                    <a:pt x="245261" y="64051"/>
                  </a:cubicBezTo>
                  <a:cubicBezTo>
                    <a:pt x="205567" y="67445"/>
                    <a:pt x="165688" y="66121"/>
                    <a:pt x="125933" y="67776"/>
                  </a:cubicBezTo>
                  <a:cubicBezTo>
                    <a:pt x="115333" y="68666"/>
                    <a:pt x="105270" y="72391"/>
                    <a:pt x="94835" y="74316"/>
                  </a:cubicBezTo>
                  <a:cubicBezTo>
                    <a:pt x="72767" y="78807"/>
                    <a:pt x="48716" y="80607"/>
                    <a:pt x="26586" y="81538"/>
                  </a:cubicBezTo>
                  <a:cubicBezTo>
                    <a:pt x="22474" y="81704"/>
                    <a:pt x="17990" y="82925"/>
                    <a:pt x="14498" y="80090"/>
                  </a:cubicBezTo>
                  <a:cubicBezTo>
                    <a:pt x="8299" y="75661"/>
                    <a:pt x="10923" y="64424"/>
                    <a:pt x="18837" y="63803"/>
                  </a:cubicBezTo>
                  <a:cubicBezTo>
                    <a:pt x="35946" y="62603"/>
                    <a:pt x="50823" y="62313"/>
                    <a:pt x="67312" y="60223"/>
                  </a:cubicBezTo>
                  <a:cubicBezTo>
                    <a:pt x="85805" y="58505"/>
                    <a:pt x="103431" y="52773"/>
                    <a:pt x="121655" y="49793"/>
                  </a:cubicBezTo>
                  <a:cubicBezTo>
                    <a:pt x="158332" y="47661"/>
                    <a:pt x="196393" y="49172"/>
                    <a:pt x="232904" y="46606"/>
                  </a:cubicBezTo>
                  <a:cubicBezTo>
                    <a:pt x="307559" y="42695"/>
                    <a:pt x="386780" y="38928"/>
                    <a:pt x="461332" y="37024"/>
                  </a:cubicBezTo>
                  <a:cubicBezTo>
                    <a:pt x="515613" y="35410"/>
                    <a:pt x="569378" y="26201"/>
                    <a:pt x="623701" y="26118"/>
                  </a:cubicBezTo>
                  <a:cubicBezTo>
                    <a:pt x="657257" y="25973"/>
                    <a:pt x="691268" y="26056"/>
                    <a:pt x="724639" y="24028"/>
                  </a:cubicBezTo>
                  <a:cubicBezTo>
                    <a:pt x="768919" y="21131"/>
                    <a:pt x="812972" y="15481"/>
                    <a:pt x="857315" y="13474"/>
                  </a:cubicBezTo>
                  <a:cubicBezTo>
                    <a:pt x="890210" y="11984"/>
                    <a:pt x="923353" y="11735"/>
                    <a:pt x="955670" y="4699"/>
                  </a:cubicBezTo>
                  <a:cubicBezTo>
                    <a:pt x="973729" y="1905"/>
                    <a:pt x="1010344" y="-9911"/>
                    <a:pt x="1009372" y="19537"/>
                  </a:cubicBezTo>
                  <a:cubicBezTo>
                    <a:pt x="1010323" y="49234"/>
                    <a:pt x="1010364" y="79179"/>
                    <a:pt x="1015716" y="108462"/>
                  </a:cubicBezTo>
                  <a:cubicBezTo>
                    <a:pt x="1019559" y="129385"/>
                    <a:pt x="1020510" y="150638"/>
                    <a:pt x="1023692" y="171664"/>
                  </a:cubicBezTo>
                  <a:cubicBezTo>
                    <a:pt x="1027494" y="200036"/>
                    <a:pt x="1040987" y="273440"/>
                    <a:pt x="1026833" y="295998"/>
                  </a:cubicBezTo>
                  <a:cubicBezTo>
                    <a:pt x="1023692" y="300240"/>
                    <a:pt x="1018464" y="302040"/>
                    <a:pt x="1013319" y="301937"/>
                  </a:cubicBezTo>
                  <a:cubicBezTo>
                    <a:pt x="1003566" y="302247"/>
                    <a:pt x="993834" y="302723"/>
                    <a:pt x="984205" y="303303"/>
                  </a:cubicBezTo>
                  <a:cubicBezTo>
                    <a:pt x="970258" y="304317"/>
                    <a:pt x="954471" y="305352"/>
                    <a:pt x="940772" y="306221"/>
                  </a:cubicBezTo>
                  <a:cubicBezTo>
                    <a:pt x="829771" y="315657"/>
                    <a:pt x="720899" y="327350"/>
                    <a:pt x="609051" y="328281"/>
                  </a:cubicBezTo>
                  <a:cubicBezTo>
                    <a:pt x="537268" y="327743"/>
                    <a:pt x="464225" y="335731"/>
                    <a:pt x="392979" y="340119"/>
                  </a:cubicBezTo>
                  <a:cubicBezTo>
                    <a:pt x="325019" y="345106"/>
                    <a:pt x="257059" y="354419"/>
                    <a:pt x="188996" y="357088"/>
                  </a:cubicBezTo>
                  <a:cubicBezTo>
                    <a:pt x="145108" y="360151"/>
                    <a:pt x="101365" y="365056"/>
                    <a:pt x="57311" y="365490"/>
                  </a:cubicBezTo>
                  <a:cubicBezTo>
                    <a:pt x="40595" y="364994"/>
                    <a:pt x="22433" y="370747"/>
                    <a:pt x="6729" y="36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5955443" y="732642"/>
              <a:ext cx="499573" cy="165175"/>
            </a:xfrm>
            <a:custGeom>
              <a:rect b="b" l="l" r="r" t="t"/>
              <a:pathLst>
                <a:path extrusionOk="0" h="330349" w="999146">
                  <a:moveTo>
                    <a:pt x="992113" y="168972"/>
                  </a:moveTo>
                  <a:cubicBezTo>
                    <a:pt x="995853" y="200697"/>
                    <a:pt x="1002424" y="233540"/>
                    <a:pt x="997217" y="265347"/>
                  </a:cubicBezTo>
                  <a:cubicBezTo>
                    <a:pt x="922500" y="268038"/>
                    <a:pt x="848196" y="276667"/>
                    <a:pt x="773748" y="283228"/>
                  </a:cubicBezTo>
                  <a:cubicBezTo>
                    <a:pt x="719487" y="286415"/>
                    <a:pt x="662396" y="290491"/>
                    <a:pt x="607309" y="291485"/>
                  </a:cubicBezTo>
                  <a:cubicBezTo>
                    <a:pt x="562822" y="291795"/>
                    <a:pt x="518314" y="292644"/>
                    <a:pt x="473971" y="296369"/>
                  </a:cubicBezTo>
                  <a:cubicBezTo>
                    <a:pt x="393014" y="302205"/>
                    <a:pt x="314744" y="308558"/>
                    <a:pt x="233911" y="316815"/>
                  </a:cubicBezTo>
                  <a:cubicBezTo>
                    <a:pt x="156570" y="320768"/>
                    <a:pt x="79415" y="329894"/>
                    <a:pt x="1991" y="330349"/>
                  </a:cubicBezTo>
                  <a:cubicBezTo>
                    <a:pt x="3644" y="263899"/>
                    <a:pt x="1268" y="197365"/>
                    <a:pt x="1061" y="130873"/>
                  </a:cubicBezTo>
                  <a:cubicBezTo>
                    <a:pt x="854" y="113821"/>
                    <a:pt x="668" y="96789"/>
                    <a:pt x="234" y="79757"/>
                  </a:cubicBezTo>
                  <a:cubicBezTo>
                    <a:pt x="-406" y="76281"/>
                    <a:pt x="524" y="70983"/>
                    <a:pt x="28" y="66699"/>
                  </a:cubicBezTo>
                  <a:cubicBezTo>
                    <a:pt x="606" y="65726"/>
                    <a:pt x="999" y="64402"/>
                    <a:pt x="1330" y="63015"/>
                  </a:cubicBezTo>
                  <a:cubicBezTo>
                    <a:pt x="4367" y="64050"/>
                    <a:pt x="7797" y="63264"/>
                    <a:pt x="11020" y="63139"/>
                  </a:cubicBezTo>
                  <a:cubicBezTo>
                    <a:pt x="33130" y="62208"/>
                    <a:pt x="57181" y="60428"/>
                    <a:pt x="79270" y="55938"/>
                  </a:cubicBezTo>
                  <a:cubicBezTo>
                    <a:pt x="89705" y="54013"/>
                    <a:pt x="99747" y="50288"/>
                    <a:pt x="110347" y="49378"/>
                  </a:cubicBezTo>
                  <a:cubicBezTo>
                    <a:pt x="150102" y="47743"/>
                    <a:pt x="189981" y="49046"/>
                    <a:pt x="229675" y="45652"/>
                  </a:cubicBezTo>
                  <a:cubicBezTo>
                    <a:pt x="310838" y="41576"/>
                    <a:pt x="392642" y="38699"/>
                    <a:pt x="473909" y="35574"/>
                  </a:cubicBezTo>
                  <a:cubicBezTo>
                    <a:pt x="511722" y="32905"/>
                    <a:pt x="549370" y="28083"/>
                    <a:pt x="587266" y="26427"/>
                  </a:cubicBezTo>
                  <a:cubicBezTo>
                    <a:pt x="619087" y="25372"/>
                    <a:pt x="650990" y="26448"/>
                    <a:pt x="682811" y="25185"/>
                  </a:cubicBezTo>
                  <a:cubicBezTo>
                    <a:pt x="727195" y="23778"/>
                    <a:pt x="771330" y="18232"/>
                    <a:pt x="815590" y="14962"/>
                  </a:cubicBezTo>
                  <a:cubicBezTo>
                    <a:pt x="845448" y="12582"/>
                    <a:pt x="875471" y="12831"/>
                    <a:pt x="905308" y="10099"/>
                  </a:cubicBezTo>
                  <a:cubicBezTo>
                    <a:pt x="928926" y="8319"/>
                    <a:pt x="951882" y="973"/>
                    <a:pt x="975521" y="0"/>
                  </a:cubicBezTo>
                  <a:cubicBezTo>
                    <a:pt x="976182" y="35098"/>
                    <a:pt x="977360" y="70238"/>
                    <a:pt x="984013" y="104777"/>
                  </a:cubicBezTo>
                  <a:cubicBezTo>
                    <a:pt x="986782" y="126196"/>
                    <a:pt x="988352" y="147719"/>
                    <a:pt x="992113" y="168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8" name="Google Shape;1558;p30"/>
          <p:cNvGrpSpPr/>
          <p:nvPr/>
        </p:nvGrpSpPr>
        <p:grpSpPr>
          <a:xfrm>
            <a:off x="4970850" y="514331"/>
            <a:ext cx="599079" cy="632350"/>
            <a:chOff x="4970850" y="514331"/>
            <a:chExt cx="599079" cy="632350"/>
          </a:xfrm>
        </p:grpSpPr>
        <p:sp>
          <p:nvSpPr>
            <p:cNvPr id="1559" name="Google Shape;1559;p30"/>
            <p:cNvSpPr/>
            <p:nvPr/>
          </p:nvSpPr>
          <p:spPr>
            <a:xfrm>
              <a:off x="4970850" y="514331"/>
              <a:ext cx="599079" cy="632350"/>
            </a:xfrm>
            <a:custGeom>
              <a:rect b="b" l="l" r="r" t="t"/>
              <a:pathLst>
                <a:path extrusionOk="0" h="1264699" w="1198158">
                  <a:moveTo>
                    <a:pt x="1192623" y="498642"/>
                  </a:moveTo>
                  <a:cubicBezTo>
                    <a:pt x="1188503" y="496416"/>
                    <a:pt x="1183600" y="496669"/>
                    <a:pt x="1179051" y="496720"/>
                  </a:cubicBezTo>
                  <a:cubicBezTo>
                    <a:pt x="1170205" y="496897"/>
                    <a:pt x="1161384" y="496796"/>
                    <a:pt x="1152539" y="496138"/>
                  </a:cubicBezTo>
                  <a:cubicBezTo>
                    <a:pt x="1095294" y="491054"/>
                    <a:pt x="1038301" y="485616"/>
                    <a:pt x="980778" y="483668"/>
                  </a:cubicBezTo>
                  <a:cubicBezTo>
                    <a:pt x="938192" y="479267"/>
                    <a:pt x="895403" y="477320"/>
                    <a:pt x="852792" y="473172"/>
                  </a:cubicBezTo>
                  <a:cubicBezTo>
                    <a:pt x="817788" y="472084"/>
                    <a:pt x="782683" y="471275"/>
                    <a:pt x="747704" y="471401"/>
                  </a:cubicBezTo>
                  <a:cubicBezTo>
                    <a:pt x="742674" y="407890"/>
                    <a:pt x="747577" y="344126"/>
                    <a:pt x="752708" y="280691"/>
                  </a:cubicBezTo>
                  <a:cubicBezTo>
                    <a:pt x="755715" y="226538"/>
                    <a:pt x="757586" y="172335"/>
                    <a:pt x="757712" y="118106"/>
                  </a:cubicBezTo>
                  <a:cubicBezTo>
                    <a:pt x="757813" y="92156"/>
                    <a:pt x="758015" y="66180"/>
                    <a:pt x="759835" y="40279"/>
                  </a:cubicBezTo>
                  <a:cubicBezTo>
                    <a:pt x="760416" y="32970"/>
                    <a:pt x="761124" y="25660"/>
                    <a:pt x="761554" y="18350"/>
                  </a:cubicBezTo>
                  <a:cubicBezTo>
                    <a:pt x="762236" y="12988"/>
                    <a:pt x="762009" y="6690"/>
                    <a:pt x="757257" y="3174"/>
                  </a:cubicBezTo>
                  <a:cubicBezTo>
                    <a:pt x="745353" y="-4262"/>
                    <a:pt x="730846" y="3452"/>
                    <a:pt x="718234" y="5299"/>
                  </a:cubicBezTo>
                  <a:cubicBezTo>
                    <a:pt x="688437" y="9826"/>
                    <a:pt x="658715" y="16099"/>
                    <a:pt x="628462" y="16251"/>
                  </a:cubicBezTo>
                  <a:cubicBezTo>
                    <a:pt x="607232" y="16656"/>
                    <a:pt x="586129" y="19362"/>
                    <a:pt x="565000" y="21082"/>
                  </a:cubicBezTo>
                  <a:cubicBezTo>
                    <a:pt x="554966" y="21689"/>
                    <a:pt x="544907" y="22220"/>
                    <a:pt x="534873" y="22701"/>
                  </a:cubicBezTo>
                  <a:cubicBezTo>
                    <a:pt x="528732" y="21942"/>
                    <a:pt x="522995" y="25053"/>
                    <a:pt x="520493" y="30744"/>
                  </a:cubicBezTo>
                  <a:cubicBezTo>
                    <a:pt x="514932" y="42328"/>
                    <a:pt x="516904" y="55733"/>
                    <a:pt x="516398" y="68203"/>
                  </a:cubicBezTo>
                  <a:cubicBezTo>
                    <a:pt x="516398" y="89550"/>
                    <a:pt x="517308" y="110873"/>
                    <a:pt x="519103" y="132144"/>
                  </a:cubicBezTo>
                  <a:cubicBezTo>
                    <a:pt x="521428" y="166290"/>
                    <a:pt x="518066" y="202813"/>
                    <a:pt x="521251" y="237313"/>
                  </a:cubicBezTo>
                  <a:cubicBezTo>
                    <a:pt x="523601" y="273710"/>
                    <a:pt x="518547" y="310385"/>
                    <a:pt x="516752" y="347085"/>
                  </a:cubicBezTo>
                  <a:cubicBezTo>
                    <a:pt x="514654" y="394282"/>
                    <a:pt x="512253" y="440822"/>
                    <a:pt x="507603" y="487968"/>
                  </a:cubicBezTo>
                  <a:cubicBezTo>
                    <a:pt x="472043" y="491282"/>
                    <a:pt x="436558" y="495834"/>
                    <a:pt x="400897" y="498111"/>
                  </a:cubicBezTo>
                  <a:cubicBezTo>
                    <a:pt x="371024" y="499553"/>
                    <a:pt x="341099" y="498996"/>
                    <a:pt x="311201" y="499097"/>
                  </a:cubicBezTo>
                  <a:cubicBezTo>
                    <a:pt x="271824" y="499502"/>
                    <a:pt x="232549" y="496694"/>
                    <a:pt x="193197" y="495278"/>
                  </a:cubicBezTo>
                  <a:cubicBezTo>
                    <a:pt x="136104" y="493836"/>
                    <a:pt x="79011" y="491256"/>
                    <a:pt x="21942" y="490093"/>
                  </a:cubicBezTo>
                  <a:cubicBezTo>
                    <a:pt x="4226" y="489309"/>
                    <a:pt x="7082" y="526616"/>
                    <a:pt x="5843" y="538934"/>
                  </a:cubicBezTo>
                  <a:cubicBezTo>
                    <a:pt x="5186" y="562027"/>
                    <a:pt x="2836" y="585043"/>
                    <a:pt x="2937" y="608161"/>
                  </a:cubicBezTo>
                  <a:cubicBezTo>
                    <a:pt x="2583" y="641295"/>
                    <a:pt x="2027" y="674455"/>
                    <a:pt x="283" y="707538"/>
                  </a:cubicBezTo>
                  <a:cubicBezTo>
                    <a:pt x="55" y="710548"/>
                    <a:pt x="-703" y="715961"/>
                    <a:pt x="1850" y="718743"/>
                  </a:cubicBezTo>
                  <a:cubicBezTo>
                    <a:pt x="14664" y="733843"/>
                    <a:pt x="73046" y="721424"/>
                    <a:pt x="93770" y="721576"/>
                  </a:cubicBezTo>
                  <a:cubicBezTo>
                    <a:pt x="131454" y="717757"/>
                    <a:pt x="169339" y="716416"/>
                    <a:pt x="207174" y="714848"/>
                  </a:cubicBezTo>
                  <a:cubicBezTo>
                    <a:pt x="259061" y="711585"/>
                    <a:pt x="310973" y="714974"/>
                    <a:pt x="362885" y="714570"/>
                  </a:cubicBezTo>
                  <a:cubicBezTo>
                    <a:pt x="409591" y="714367"/>
                    <a:pt x="456348" y="713229"/>
                    <a:pt x="503079" y="713431"/>
                  </a:cubicBezTo>
                  <a:cubicBezTo>
                    <a:pt x="505809" y="733160"/>
                    <a:pt x="504191" y="753218"/>
                    <a:pt x="503155" y="773022"/>
                  </a:cubicBezTo>
                  <a:cubicBezTo>
                    <a:pt x="501790" y="798568"/>
                    <a:pt x="501487" y="824140"/>
                    <a:pt x="500703" y="849711"/>
                  </a:cubicBezTo>
                  <a:cubicBezTo>
                    <a:pt x="499288" y="913779"/>
                    <a:pt x="498757" y="977846"/>
                    <a:pt x="496028" y="1041888"/>
                  </a:cubicBezTo>
                  <a:cubicBezTo>
                    <a:pt x="493374" y="1103604"/>
                    <a:pt x="493526" y="1165496"/>
                    <a:pt x="487965" y="1227060"/>
                  </a:cubicBezTo>
                  <a:cubicBezTo>
                    <a:pt x="486095" y="1251695"/>
                    <a:pt x="480130" y="1264418"/>
                    <a:pt x="511697" y="1264696"/>
                  </a:cubicBezTo>
                  <a:cubicBezTo>
                    <a:pt x="527291" y="1264822"/>
                    <a:pt x="542683" y="1261534"/>
                    <a:pt x="558201" y="1260624"/>
                  </a:cubicBezTo>
                  <a:cubicBezTo>
                    <a:pt x="581225" y="1259511"/>
                    <a:pt x="604326" y="1259966"/>
                    <a:pt x="627375" y="1259916"/>
                  </a:cubicBezTo>
                  <a:cubicBezTo>
                    <a:pt x="657123" y="1260320"/>
                    <a:pt x="686592" y="1263887"/>
                    <a:pt x="716440" y="1262243"/>
                  </a:cubicBezTo>
                  <a:cubicBezTo>
                    <a:pt x="733525" y="1259890"/>
                    <a:pt x="727181" y="1221040"/>
                    <a:pt x="729229" y="1207685"/>
                  </a:cubicBezTo>
                  <a:cubicBezTo>
                    <a:pt x="734536" y="1169442"/>
                    <a:pt x="735951" y="1130920"/>
                    <a:pt x="737240" y="1092399"/>
                  </a:cubicBezTo>
                  <a:cubicBezTo>
                    <a:pt x="740829" y="1022817"/>
                    <a:pt x="745758" y="952174"/>
                    <a:pt x="749068" y="882213"/>
                  </a:cubicBezTo>
                  <a:cubicBezTo>
                    <a:pt x="751672" y="827124"/>
                    <a:pt x="753138" y="772491"/>
                    <a:pt x="758723" y="717453"/>
                  </a:cubicBezTo>
                  <a:cubicBezTo>
                    <a:pt x="770046" y="715961"/>
                    <a:pt x="781773" y="716340"/>
                    <a:pt x="792994" y="718288"/>
                  </a:cubicBezTo>
                  <a:cubicBezTo>
                    <a:pt x="809397" y="719274"/>
                    <a:pt x="825850" y="718794"/>
                    <a:pt x="842253" y="717782"/>
                  </a:cubicBezTo>
                  <a:cubicBezTo>
                    <a:pt x="903061" y="714494"/>
                    <a:pt x="963946" y="719198"/>
                    <a:pt x="1024780" y="716973"/>
                  </a:cubicBezTo>
                  <a:cubicBezTo>
                    <a:pt x="1061199" y="717352"/>
                    <a:pt x="1097695" y="717478"/>
                    <a:pt x="1134139" y="717554"/>
                  </a:cubicBezTo>
                  <a:cubicBezTo>
                    <a:pt x="1144198" y="717706"/>
                    <a:pt x="1154257" y="717352"/>
                    <a:pt x="1164291" y="717833"/>
                  </a:cubicBezTo>
                  <a:cubicBezTo>
                    <a:pt x="1167172" y="718111"/>
                    <a:pt x="1170028" y="717327"/>
                    <a:pt x="1172227" y="715430"/>
                  </a:cubicBezTo>
                  <a:cubicBezTo>
                    <a:pt x="1181679" y="705135"/>
                    <a:pt x="1177206" y="688948"/>
                    <a:pt x="1180188" y="676200"/>
                  </a:cubicBezTo>
                  <a:cubicBezTo>
                    <a:pt x="1186785" y="640081"/>
                    <a:pt x="1189514" y="603482"/>
                    <a:pt x="1192269" y="566908"/>
                  </a:cubicBezTo>
                  <a:cubicBezTo>
                    <a:pt x="1193406" y="555020"/>
                    <a:pt x="1194544" y="543133"/>
                    <a:pt x="1195681" y="531270"/>
                  </a:cubicBezTo>
                  <a:cubicBezTo>
                    <a:pt x="1195277" y="520875"/>
                    <a:pt x="1203213" y="505749"/>
                    <a:pt x="1192623" y="498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4970850" y="514331"/>
              <a:ext cx="599079" cy="632350"/>
            </a:xfrm>
            <a:custGeom>
              <a:rect b="b" l="l" r="r" t="t"/>
              <a:pathLst>
                <a:path extrusionOk="0" h="1264699" w="1198158">
                  <a:moveTo>
                    <a:pt x="511697" y="1264696"/>
                  </a:moveTo>
                  <a:cubicBezTo>
                    <a:pt x="480130" y="1264418"/>
                    <a:pt x="486095" y="1251695"/>
                    <a:pt x="487965" y="1227060"/>
                  </a:cubicBezTo>
                  <a:cubicBezTo>
                    <a:pt x="493526" y="1165496"/>
                    <a:pt x="493374" y="1103604"/>
                    <a:pt x="496028" y="1041888"/>
                  </a:cubicBezTo>
                  <a:cubicBezTo>
                    <a:pt x="498757" y="977846"/>
                    <a:pt x="499288" y="913779"/>
                    <a:pt x="500703" y="849711"/>
                  </a:cubicBezTo>
                  <a:cubicBezTo>
                    <a:pt x="501487" y="824140"/>
                    <a:pt x="501790" y="798568"/>
                    <a:pt x="503155" y="773022"/>
                  </a:cubicBezTo>
                  <a:cubicBezTo>
                    <a:pt x="504191" y="753218"/>
                    <a:pt x="505809" y="733160"/>
                    <a:pt x="503079" y="713431"/>
                  </a:cubicBezTo>
                  <a:cubicBezTo>
                    <a:pt x="456348" y="713229"/>
                    <a:pt x="409591" y="714367"/>
                    <a:pt x="362885" y="714570"/>
                  </a:cubicBezTo>
                  <a:cubicBezTo>
                    <a:pt x="310973" y="714974"/>
                    <a:pt x="259061" y="711585"/>
                    <a:pt x="207174" y="714848"/>
                  </a:cubicBezTo>
                  <a:cubicBezTo>
                    <a:pt x="169339" y="716416"/>
                    <a:pt x="131454" y="717757"/>
                    <a:pt x="93770" y="721576"/>
                  </a:cubicBezTo>
                  <a:cubicBezTo>
                    <a:pt x="73046" y="721424"/>
                    <a:pt x="14664" y="733843"/>
                    <a:pt x="1850" y="718743"/>
                  </a:cubicBezTo>
                  <a:cubicBezTo>
                    <a:pt x="-703" y="715961"/>
                    <a:pt x="55" y="710548"/>
                    <a:pt x="283" y="707538"/>
                  </a:cubicBezTo>
                  <a:cubicBezTo>
                    <a:pt x="2027" y="674455"/>
                    <a:pt x="2583" y="641295"/>
                    <a:pt x="2937" y="608161"/>
                  </a:cubicBezTo>
                  <a:cubicBezTo>
                    <a:pt x="2836" y="585043"/>
                    <a:pt x="5186" y="562027"/>
                    <a:pt x="5843" y="538934"/>
                  </a:cubicBezTo>
                  <a:cubicBezTo>
                    <a:pt x="7082" y="526616"/>
                    <a:pt x="4226" y="489309"/>
                    <a:pt x="21942" y="490093"/>
                  </a:cubicBezTo>
                  <a:cubicBezTo>
                    <a:pt x="79011" y="491256"/>
                    <a:pt x="136104" y="493836"/>
                    <a:pt x="193197" y="495278"/>
                  </a:cubicBezTo>
                  <a:cubicBezTo>
                    <a:pt x="232549" y="496694"/>
                    <a:pt x="271824" y="499502"/>
                    <a:pt x="311201" y="499097"/>
                  </a:cubicBezTo>
                  <a:cubicBezTo>
                    <a:pt x="341099" y="498996"/>
                    <a:pt x="371024" y="499553"/>
                    <a:pt x="400897" y="498111"/>
                  </a:cubicBezTo>
                  <a:cubicBezTo>
                    <a:pt x="436558" y="495834"/>
                    <a:pt x="472043" y="491282"/>
                    <a:pt x="507603" y="487968"/>
                  </a:cubicBezTo>
                  <a:cubicBezTo>
                    <a:pt x="512253" y="440822"/>
                    <a:pt x="514654" y="394282"/>
                    <a:pt x="516752" y="347085"/>
                  </a:cubicBezTo>
                  <a:cubicBezTo>
                    <a:pt x="518547" y="310385"/>
                    <a:pt x="523601" y="273710"/>
                    <a:pt x="521251" y="237313"/>
                  </a:cubicBezTo>
                  <a:cubicBezTo>
                    <a:pt x="518066" y="202813"/>
                    <a:pt x="521428" y="166290"/>
                    <a:pt x="519103" y="132144"/>
                  </a:cubicBezTo>
                  <a:cubicBezTo>
                    <a:pt x="517308" y="110873"/>
                    <a:pt x="516398" y="89550"/>
                    <a:pt x="516398" y="68203"/>
                  </a:cubicBezTo>
                  <a:cubicBezTo>
                    <a:pt x="516904" y="55733"/>
                    <a:pt x="514932" y="42328"/>
                    <a:pt x="520493" y="30744"/>
                  </a:cubicBezTo>
                  <a:cubicBezTo>
                    <a:pt x="522995" y="25053"/>
                    <a:pt x="528732" y="21942"/>
                    <a:pt x="534873" y="22701"/>
                  </a:cubicBezTo>
                  <a:cubicBezTo>
                    <a:pt x="544907" y="22220"/>
                    <a:pt x="554966" y="21689"/>
                    <a:pt x="565000" y="21082"/>
                  </a:cubicBezTo>
                  <a:cubicBezTo>
                    <a:pt x="586129" y="19362"/>
                    <a:pt x="607232" y="16656"/>
                    <a:pt x="628462" y="16251"/>
                  </a:cubicBezTo>
                  <a:cubicBezTo>
                    <a:pt x="658715" y="16099"/>
                    <a:pt x="688437" y="9826"/>
                    <a:pt x="718234" y="5299"/>
                  </a:cubicBezTo>
                  <a:cubicBezTo>
                    <a:pt x="730846" y="3452"/>
                    <a:pt x="745353" y="-4262"/>
                    <a:pt x="757257" y="3174"/>
                  </a:cubicBezTo>
                  <a:cubicBezTo>
                    <a:pt x="762009" y="6690"/>
                    <a:pt x="762236" y="12988"/>
                    <a:pt x="761554" y="18350"/>
                  </a:cubicBezTo>
                  <a:cubicBezTo>
                    <a:pt x="761124" y="25660"/>
                    <a:pt x="760416" y="32970"/>
                    <a:pt x="759835" y="40279"/>
                  </a:cubicBezTo>
                  <a:cubicBezTo>
                    <a:pt x="758015" y="66180"/>
                    <a:pt x="757813" y="92156"/>
                    <a:pt x="757712" y="118106"/>
                  </a:cubicBezTo>
                  <a:cubicBezTo>
                    <a:pt x="757586" y="172335"/>
                    <a:pt x="755715" y="226538"/>
                    <a:pt x="752708" y="280691"/>
                  </a:cubicBezTo>
                  <a:cubicBezTo>
                    <a:pt x="747577" y="344126"/>
                    <a:pt x="742674" y="407890"/>
                    <a:pt x="747704" y="471401"/>
                  </a:cubicBezTo>
                  <a:cubicBezTo>
                    <a:pt x="782683" y="471275"/>
                    <a:pt x="817788" y="472084"/>
                    <a:pt x="852792" y="473172"/>
                  </a:cubicBezTo>
                  <a:cubicBezTo>
                    <a:pt x="895403" y="477320"/>
                    <a:pt x="938192" y="479267"/>
                    <a:pt x="980778" y="483668"/>
                  </a:cubicBezTo>
                  <a:cubicBezTo>
                    <a:pt x="1038301" y="485616"/>
                    <a:pt x="1095294" y="491054"/>
                    <a:pt x="1152539" y="496138"/>
                  </a:cubicBezTo>
                  <a:cubicBezTo>
                    <a:pt x="1161384" y="496796"/>
                    <a:pt x="1170205" y="496897"/>
                    <a:pt x="1179051" y="496720"/>
                  </a:cubicBezTo>
                  <a:cubicBezTo>
                    <a:pt x="1183600" y="496669"/>
                    <a:pt x="1188503" y="496416"/>
                    <a:pt x="1192623" y="498642"/>
                  </a:cubicBezTo>
                  <a:cubicBezTo>
                    <a:pt x="1203213" y="505749"/>
                    <a:pt x="1195277" y="520875"/>
                    <a:pt x="1195681" y="531270"/>
                  </a:cubicBezTo>
                  <a:cubicBezTo>
                    <a:pt x="1194544" y="543133"/>
                    <a:pt x="1193406" y="555020"/>
                    <a:pt x="1192269" y="566908"/>
                  </a:cubicBezTo>
                  <a:cubicBezTo>
                    <a:pt x="1189514" y="603482"/>
                    <a:pt x="1186785" y="640081"/>
                    <a:pt x="1180188" y="676200"/>
                  </a:cubicBezTo>
                  <a:cubicBezTo>
                    <a:pt x="1177206" y="688948"/>
                    <a:pt x="1181679" y="705135"/>
                    <a:pt x="1172227" y="715430"/>
                  </a:cubicBezTo>
                  <a:cubicBezTo>
                    <a:pt x="1170028" y="717327"/>
                    <a:pt x="1167172" y="718111"/>
                    <a:pt x="1164291" y="717833"/>
                  </a:cubicBezTo>
                  <a:cubicBezTo>
                    <a:pt x="1154257" y="717352"/>
                    <a:pt x="1144198" y="717706"/>
                    <a:pt x="1134139" y="717554"/>
                  </a:cubicBezTo>
                  <a:cubicBezTo>
                    <a:pt x="1097695" y="717478"/>
                    <a:pt x="1061199" y="717352"/>
                    <a:pt x="1024780" y="716973"/>
                  </a:cubicBezTo>
                  <a:cubicBezTo>
                    <a:pt x="963946" y="719198"/>
                    <a:pt x="903061" y="714494"/>
                    <a:pt x="842253" y="717782"/>
                  </a:cubicBezTo>
                  <a:cubicBezTo>
                    <a:pt x="825850" y="718794"/>
                    <a:pt x="809397" y="719274"/>
                    <a:pt x="792994" y="718288"/>
                  </a:cubicBezTo>
                  <a:cubicBezTo>
                    <a:pt x="781773" y="716340"/>
                    <a:pt x="770046" y="715961"/>
                    <a:pt x="758723" y="717453"/>
                  </a:cubicBezTo>
                  <a:cubicBezTo>
                    <a:pt x="753138" y="772491"/>
                    <a:pt x="751672" y="827124"/>
                    <a:pt x="749068" y="882213"/>
                  </a:cubicBezTo>
                  <a:cubicBezTo>
                    <a:pt x="745758" y="952174"/>
                    <a:pt x="740829" y="1022817"/>
                    <a:pt x="737240" y="1092399"/>
                  </a:cubicBezTo>
                  <a:cubicBezTo>
                    <a:pt x="735951" y="1130920"/>
                    <a:pt x="734536" y="1169442"/>
                    <a:pt x="729229" y="1207685"/>
                  </a:cubicBezTo>
                  <a:cubicBezTo>
                    <a:pt x="727181" y="1221040"/>
                    <a:pt x="733525" y="1259890"/>
                    <a:pt x="716440" y="1262243"/>
                  </a:cubicBezTo>
                  <a:cubicBezTo>
                    <a:pt x="686592" y="1263887"/>
                    <a:pt x="657123" y="1260320"/>
                    <a:pt x="627375" y="1259916"/>
                  </a:cubicBezTo>
                  <a:cubicBezTo>
                    <a:pt x="604326" y="1259966"/>
                    <a:pt x="581225" y="1259511"/>
                    <a:pt x="558201" y="1260624"/>
                  </a:cubicBezTo>
                  <a:cubicBezTo>
                    <a:pt x="542683" y="1261534"/>
                    <a:pt x="527291" y="1264822"/>
                    <a:pt x="511697" y="1264696"/>
                  </a:cubicBezTo>
                  <a:close/>
                  <a:moveTo>
                    <a:pt x="519583" y="1249090"/>
                  </a:moveTo>
                  <a:cubicBezTo>
                    <a:pt x="583298" y="1239757"/>
                    <a:pt x="648100" y="1247041"/>
                    <a:pt x="711916" y="1246965"/>
                  </a:cubicBezTo>
                  <a:cubicBezTo>
                    <a:pt x="713988" y="1231562"/>
                    <a:pt x="712801" y="1215956"/>
                    <a:pt x="714393" y="1200527"/>
                  </a:cubicBezTo>
                  <a:cubicBezTo>
                    <a:pt x="717603" y="1177637"/>
                    <a:pt x="719852" y="1155025"/>
                    <a:pt x="720130" y="1132109"/>
                  </a:cubicBezTo>
                  <a:cubicBezTo>
                    <a:pt x="725488" y="1013712"/>
                    <a:pt x="733904" y="895871"/>
                    <a:pt x="738479" y="777499"/>
                  </a:cubicBezTo>
                  <a:cubicBezTo>
                    <a:pt x="739540" y="760047"/>
                    <a:pt x="741006" y="742620"/>
                    <a:pt x="742396" y="725193"/>
                  </a:cubicBezTo>
                  <a:cubicBezTo>
                    <a:pt x="743508" y="718085"/>
                    <a:pt x="742270" y="708778"/>
                    <a:pt x="749523" y="704680"/>
                  </a:cubicBezTo>
                  <a:cubicBezTo>
                    <a:pt x="763980" y="698407"/>
                    <a:pt x="781191" y="701367"/>
                    <a:pt x="796381" y="703061"/>
                  </a:cubicBezTo>
                  <a:cubicBezTo>
                    <a:pt x="815513" y="703871"/>
                    <a:pt x="834620" y="702808"/>
                    <a:pt x="853702" y="701721"/>
                  </a:cubicBezTo>
                  <a:cubicBezTo>
                    <a:pt x="886836" y="699874"/>
                    <a:pt x="919995" y="701923"/>
                    <a:pt x="953129" y="702125"/>
                  </a:cubicBezTo>
                  <a:cubicBezTo>
                    <a:pt x="1022834" y="701468"/>
                    <a:pt x="1092564" y="701771"/>
                    <a:pt x="1162269" y="702302"/>
                  </a:cubicBezTo>
                  <a:cubicBezTo>
                    <a:pt x="1163836" y="675239"/>
                    <a:pt x="1169700" y="648757"/>
                    <a:pt x="1172202" y="621794"/>
                  </a:cubicBezTo>
                  <a:cubicBezTo>
                    <a:pt x="1175740" y="585271"/>
                    <a:pt x="1177762" y="548621"/>
                    <a:pt x="1182336" y="512224"/>
                  </a:cubicBezTo>
                  <a:cubicBezTo>
                    <a:pt x="1143112" y="512781"/>
                    <a:pt x="1104114" y="507140"/>
                    <a:pt x="1065117" y="503549"/>
                  </a:cubicBezTo>
                  <a:cubicBezTo>
                    <a:pt x="1036835" y="502284"/>
                    <a:pt x="1009388" y="500463"/>
                    <a:pt x="981385" y="499224"/>
                  </a:cubicBezTo>
                  <a:cubicBezTo>
                    <a:pt x="952497" y="496264"/>
                    <a:pt x="924064" y="494165"/>
                    <a:pt x="895353" y="492572"/>
                  </a:cubicBezTo>
                  <a:cubicBezTo>
                    <a:pt x="872809" y="490422"/>
                    <a:pt x="850290" y="487766"/>
                    <a:pt x="827569" y="487994"/>
                  </a:cubicBezTo>
                  <a:cubicBezTo>
                    <a:pt x="800829" y="487842"/>
                    <a:pt x="773584" y="486071"/>
                    <a:pt x="746971" y="487184"/>
                  </a:cubicBezTo>
                  <a:cubicBezTo>
                    <a:pt x="744090" y="488019"/>
                    <a:pt x="740854" y="488044"/>
                    <a:pt x="738327" y="486299"/>
                  </a:cubicBezTo>
                  <a:cubicBezTo>
                    <a:pt x="729987" y="480279"/>
                    <a:pt x="732843" y="467810"/>
                    <a:pt x="731579" y="458957"/>
                  </a:cubicBezTo>
                  <a:cubicBezTo>
                    <a:pt x="730745" y="447828"/>
                    <a:pt x="730366" y="436674"/>
                    <a:pt x="730341" y="425494"/>
                  </a:cubicBezTo>
                  <a:cubicBezTo>
                    <a:pt x="728900" y="376425"/>
                    <a:pt x="733955" y="327534"/>
                    <a:pt x="737392" y="278693"/>
                  </a:cubicBezTo>
                  <a:cubicBezTo>
                    <a:pt x="739009" y="241132"/>
                    <a:pt x="741436" y="203623"/>
                    <a:pt x="741688" y="166037"/>
                  </a:cubicBezTo>
                  <a:cubicBezTo>
                    <a:pt x="742472" y="116032"/>
                    <a:pt x="741562" y="65320"/>
                    <a:pt x="746314" y="15593"/>
                  </a:cubicBezTo>
                  <a:cubicBezTo>
                    <a:pt x="713432" y="21411"/>
                    <a:pt x="680501" y="28442"/>
                    <a:pt x="647089" y="31098"/>
                  </a:cubicBezTo>
                  <a:cubicBezTo>
                    <a:pt x="609279" y="31629"/>
                    <a:pt x="571824" y="36991"/>
                    <a:pt x="534039" y="38256"/>
                  </a:cubicBezTo>
                  <a:cubicBezTo>
                    <a:pt x="529616" y="56037"/>
                    <a:pt x="532700" y="75133"/>
                    <a:pt x="532270" y="93344"/>
                  </a:cubicBezTo>
                  <a:cubicBezTo>
                    <a:pt x="532725" y="93698"/>
                    <a:pt x="533028" y="94204"/>
                    <a:pt x="533155" y="94735"/>
                  </a:cubicBezTo>
                  <a:cubicBezTo>
                    <a:pt x="533155" y="94735"/>
                    <a:pt x="533155" y="94735"/>
                    <a:pt x="533180" y="94710"/>
                  </a:cubicBezTo>
                  <a:cubicBezTo>
                    <a:pt x="536213" y="147042"/>
                    <a:pt x="535177" y="199753"/>
                    <a:pt x="535859" y="252236"/>
                  </a:cubicBezTo>
                  <a:cubicBezTo>
                    <a:pt x="534317" y="297612"/>
                    <a:pt x="531664" y="342912"/>
                    <a:pt x="529844" y="388263"/>
                  </a:cubicBezTo>
                  <a:cubicBezTo>
                    <a:pt x="528631" y="417400"/>
                    <a:pt x="526937" y="446563"/>
                    <a:pt x="524157" y="475575"/>
                  </a:cubicBezTo>
                  <a:cubicBezTo>
                    <a:pt x="522186" y="494949"/>
                    <a:pt x="525472" y="503397"/>
                    <a:pt x="501588" y="504105"/>
                  </a:cubicBezTo>
                  <a:cubicBezTo>
                    <a:pt x="466179" y="507419"/>
                    <a:pt x="430847" y="512098"/>
                    <a:pt x="395286" y="513894"/>
                  </a:cubicBezTo>
                  <a:cubicBezTo>
                    <a:pt x="342313" y="515057"/>
                    <a:pt x="289187" y="515209"/>
                    <a:pt x="236239" y="512781"/>
                  </a:cubicBezTo>
                  <a:cubicBezTo>
                    <a:pt x="165877" y="509189"/>
                    <a:pt x="94984" y="507874"/>
                    <a:pt x="24647" y="505598"/>
                  </a:cubicBezTo>
                  <a:cubicBezTo>
                    <a:pt x="15573" y="572953"/>
                    <a:pt x="20123" y="641675"/>
                    <a:pt x="15573" y="709486"/>
                  </a:cubicBezTo>
                  <a:cubicBezTo>
                    <a:pt x="37536" y="712546"/>
                    <a:pt x="59676" y="708272"/>
                    <a:pt x="81639" y="707007"/>
                  </a:cubicBezTo>
                  <a:cubicBezTo>
                    <a:pt x="107924" y="704630"/>
                    <a:pt x="134209" y="702707"/>
                    <a:pt x="160569" y="701367"/>
                  </a:cubicBezTo>
                  <a:cubicBezTo>
                    <a:pt x="199137" y="699748"/>
                    <a:pt x="237730" y="697573"/>
                    <a:pt x="276348" y="698028"/>
                  </a:cubicBezTo>
                  <a:cubicBezTo>
                    <a:pt x="308749" y="698180"/>
                    <a:pt x="341125" y="699798"/>
                    <a:pt x="373526" y="699065"/>
                  </a:cubicBezTo>
                  <a:cubicBezTo>
                    <a:pt x="416668" y="698736"/>
                    <a:pt x="459785" y="697750"/>
                    <a:pt x="502927" y="698003"/>
                  </a:cubicBezTo>
                  <a:cubicBezTo>
                    <a:pt x="519532" y="695372"/>
                    <a:pt x="519279" y="715708"/>
                    <a:pt x="519785" y="727191"/>
                  </a:cubicBezTo>
                  <a:cubicBezTo>
                    <a:pt x="520215" y="765282"/>
                    <a:pt x="516474" y="803298"/>
                    <a:pt x="516373" y="841390"/>
                  </a:cubicBezTo>
                  <a:cubicBezTo>
                    <a:pt x="514705" y="905887"/>
                    <a:pt x="514477" y="970410"/>
                    <a:pt x="511672" y="1034882"/>
                  </a:cubicBezTo>
                  <a:cubicBezTo>
                    <a:pt x="508917" y="1106032"/>
                    <a:pt x="508589" y="1177333"/>
                    <a:pt x="501689" y="1248230"/>
                  </a:cubicBezTo>
                  <a:cubicBezTo>
                    <a:pt x="507552" y="1249571"/>
                    <a:pt x="513643" y="1249217"/>
                    <a:pt x="519583" y="1249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4978650" y="522102"/>
              <a:ext cx="583381" cy="616831"/>
            </a:xfrm>
            <a:custGeom>
              <a:rect b="b" l="l" r="r" t="t"/>
              <a:pathLst>
                <a:path extrusionOk="0" h="1233661" w="1166762">
                  <a:moveTo>
                    <a:pt x="1049543" y="487981"/>
                  </a:moveTo>
                  <a:cubicBezTo>
                    <a:pt x="1088541" y="491598"/>
                    <a:pt x="1127538" y="497213"/>
                    <a:pt x="1166763" y="496657"/>
                  </a:cubicBezTo>
                  <a:cubicBezTo>
                    <a:pt x="1162188" y="533053"/>
                    <a:pt x="1160167" y="569703"/>
                    <a:pt x="1156628" y="606252"/>
                  </a:cubicBezTo>
                  <a:cubicBezTo>
                    <a:pt x="1154126" y="633214"/>
                    <a:pt x="1148263" y="659696"/>
                    <a:pt x="1146670" y="686735"/>
                  </a:cubicBezTo>
                  <a:cubicBezTo>
                    <a:pt x="1076965" y="686229"/>
                    <a:pt x="1007260" y="685900"/>
                    <a:pt x="937530" y="686558"/>
                  </a:cubicBezTo>
                  <a:cubicBezTo>
                    <a:pt x="904371" y="686355"/>
                    <a:pt x="871237" y="684306"/>
                    <a:pt x="838103" y="686153"/>
                  </a:cubicBezTo>
                  <a:cubicBezTo>
                    <a:pt x="818996" y="687240"/>
                    <a:pt x="799889" y="688303"/>
                    <a:pt x="780782" y="687493"/>
                  </a:cubicBezTo>
                  <a:cubicBezTo>
                    <a:pt x="765593" y="685799"/>
                    <a:pt x="748381" y="682814"/>
                    <a:pt x="733925" y="689087"/>
                  </a:cubicBezTo>
                  <a:cubicBezTo>
                    <a:pt x="726671" y="693184"/>
                    <a:pt x="727909" y="702492"/>
                    <a:pt x="726797" y="709625"/>
                  </a:cubicBezTo>
                  <a:cubicBezTo>
                    <a:pt x="725382" y="727052"/>
                    <a:pt x="723916" y="744454"/>
                    <a:pt x="722880" y="761931"/>
                  </a:cubicBezTo>
                  <a:cubicBezTo>
                    <a:pt x="718331" y="880303"/>
                    <a:pt x="709889" y="998119"/>
                    <a:pt x="704531" y="1116541"/>
                  </a:cubicBezTo>
                  <a:cubicBezTo>
                    <a:pt x="704228" y="1139432"/>
                    <a:pt x="702004" y="1162069"/>
                    <a:pt x="698794" y="1184959"/>
                  </a:cubicBezTo>
                  <a:cubicBezTo>
                    <a:pt x="697202" y="1200388"/>
                    <a:pt x="698390" y="1215994"/>
                    <a:pt x="696317" y="1231398"/>
                  </a:cubicBezTo>
                  <a:cubicBezTo>
                    <a:pt x="632501" y="1231448"/>
                    <a:pt x="567699" y="1224189"/>
                    <a:pt x="503984" y="1233522"/>
                  </a:cubicBezTo>
                  <a:cubicBezTo>
                    <a:pt x="498045" y="1233649"/>
                    <a:pt x="491954" y="1234003"/>
                    <a:pt x="486115" y="1232687"/>
                  </a:cubicBezTo>
                  <a:cubicBezTo>
                    <a:pt x="493040" y="1161766"/>
                    <a:pt x="493369" y="1090464"/>
                    <a:pt x="496099" y="1019340"/>
                  </a:cubicBezTo>
                  <a:cubicBezTo>
                    <a:pt x="498879" y="954867"/>
                    <a:pt x="499106" y="890319"/>
                    <a:pt x="500799" y="825847"/>
                  </a:cubicBezTo>
                  <a:cubicBezTo>
                    <a:pt x="500901" y="787755"/>
                    <a:pt x="504641" y="749715"/>
                    <a:pt x="504211" y="711648"/>
                  </a:cubicBezTo>
                  <a:cubicBezTo>
                    <a:pt x="503706" y="700140"/>
                    <a:pt x="503959" y="679804"/>
                    <a:pt x="487354" y="682435"/>
                  </a:cubicBezTo>
                  <a:cubicBezTo>
                    <a:pt x="444212" y="682182"/>
                    <a:pt x="401069" y="683168"/>
                    <a:pt x="357952" y="683497"/>
                  </a:cubicBezTo>
                  <a:cubicBezTo>
                    <a:pt x="325551" y="684205"/>
                    <a:pt x="293176" y="682612"/>
                    <a:pt x="260775" y="682460"/>
                  </a:cubicBezTo>
                  <a:cubicBezTo>
                    <a:pt x="222156" y="681980"/>
                    <a:pt x="183563" y="684155"/>
                    <a:pt x="144996" y="685799"/>
                  </a:cubicBezTo>
                  <a:cubicBezTo>
                    <a:pt x="118635" y="687139"/>
                    <a:pt x="92350" y="689036"/>
                    <a:pt x="66066" y="691439"/>
                  </a:cubicBezTo>
                  <a:cubicBezTo>
                    <a:pt x="44103" y="692678"/>
                    <a:pt x="21963" y="696978"/>
                    <a:pt x="0" y="693893"/>
                  </a:cubicBezTo>
                  <a:cubicBezTo>
                    <a:pt x="4524" y="626082"/>
                    <a:pt x="-25" y="557385"/>
                    <a:pt x="9073" y="490004"/>
                  </a:cubicBezTo>
                  <a:cubicBezTo>
                    <a:pt x="79410" y="492306"/>
                    <a:pt x="150278" y="493596"/>
                    <a:pt x="220665" y="497188"/>
                  </a:cubicBezTo>
                  <a:cubicBezTo>
                    <a:pt x="273614" y="499616"/>
                    <a:pt x="326714" y="499464"/>
                    <a:pt x="379713" y="498301"/>
                  </a:cubicBezTo>
                  <a:cubicBezTo>
                    <a:pt x="415248" y="496479"/>
                    <a:pt x="450606" y="491826"/>
                    <a:pt x="486014" y="488512"/>
                  </a:cubicBezTo>
                  <a:cubicBezTo>
                    <a:pt x="509873" y="487804"/>
                    <a:pt x="506612" y="479331"/>
                    <a:pt x="508584" y="459981"/>
                  </a:cubicBezTo>
                  <a:cubicBezTo>
                    <a:pt x="511339" y="430945"/>
                    <a:pt x="513032" y="401782"/>
                    <a:pt x="514270" y="372669"/>
                  </a:cubicBezTo>
                  <a:cubicBezTo>
                    <a:pt x="516090" y="327294"/>
                    <a:pt x="518744" y="281993"/>
                    <a:pt x="520286" y="236643"/>
                  </a:cubicBezTo>
                  <a:cubicBezTo>
                    <a:pt x="519628" y="184160"/>
                    <a:pt x="520639" y="131423"/>
                    <a:pt x="517607" y="79117"/>
                  </a:cubicBezTo>
                  <a:cubicBezTo>
                    <a:pt x="517581" y="79117"/>
                    <a:pt x="517581" y="79117"/>
                    <a:pt x="517581" y="79142"/>
                  </a:cubicBezTo>
                  <a:cubicBezTo>
                    <a:pt x="517455" y="78586"/>
                    <a:pt x="517152" y="78105"/>
                    <a:pt x="516697" y="77751"/>
                  </a:cubicBezTo>
                  <a:cubicBezTo>
                    <a:pt x="517126" y="59540"/>
                    <a:pt x="514043" y="40444"/>
                    <a:pt x="518466" y="22663"/>
                  </a:cubicBezTo>
                  <a:cubicBezTo>
                    <a:pt x="556225" y="21398"/>
                    <a:pt x="593706" y="16036"/>
                    <a:pt x="631515" y="15505"/>
                  </a:cubicBezTo>
                  <a:cubicBezTo>
                    <a:pt x="664902" y="12849"/>
                    <a:pt x="697834" y="5817"/>
                    <a:pt x="730715" y="0"/>
                  </a:cubicBezTo>
                  <a:cubicBezTo>
                    <a:pt x="725963" y="49752"/>
                    <a:pt x="726873" y="100439"/>
                    <a:pt x="726090" y="150469"/>
                  </a:cubicBezTo>
                  <a:cubicBezTo>
                    <a:pt x="725837" y="188080"/>
                    <a:pt x="723411" y="225564"/>
                    <a:pt x="721768" y="263125"/>
                  </a:cubicBezTo>
                  <a:cubicBezTo>
                    <a:pt x="718331" y="311941"/>
                    <a:pt x="713276" y="360858"/>
                    <a:pt x="714717" y="409926"/>
                  </a:cubicBezTo>
                  <a:cubicBezTo>
                    <a:pt x="714742" y="421081"/>
                    <a:pt x="715121" y="432235"/>
                    <a:pt x="715955" y="443364"/>
                  </a:cubicBezTo>
                  <a:cubicBezTo>
                    <a:pt x="717219" y="452216"/>
                    <a:pt x="714363" y="464686"/>
                    <a:pt x="722728" y="470731"/>
                  </a:cubicBezTo>
                  <a:cubicBezTo>
                    <a:pt x="725256" y="472476"/>
                    <a:pt x="728491" y="472476"/>
                    <a:pt x="731372" y="471616"/>
                  </a:cubicBezTo>
                  <a:cubicBezTo>
                    <a:pt x="757985" y="470503"/>
                    <a:pt x="785230" y="472274"/>
                    <a:pt x="811970" y="472426"/>
                  </a:cubicBezTo>
                  <a:cubicBezTo>
                    <a:pt x="834666" y="472198"/>
                    <a:pt x="857185" y="474854"/>
                    <a:pt x="879754" y="477004"/>
                  </a:cubicBezTo>
                  <a:cubicBezTo>
                    <a:pt x="908440" y="478597"/>
                    <a:pt x="936873" y="480671"/>
                    <a:pt x="965786" y="483656"/>
                  </a:cubicBezTo>
                  <a:cubicBezTo>
                    <a:pt x="993815" y="484895"/>
                    <a:pt x="1021287" y="486716"/>
                    <a:pt x="1049543" y="4879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30"/>
          <p:cNvGrpSpPr/>
          <p:nvPr/>
        </p:nvGrpSpPr>
        <p:grpSpPr>
          <a:xfrm>
            <a:off x="5076330" y="3779479"/>
            <a:ext cx="545135" cy="784459"/>
            <a:chOff x="5076330" y="3779479"/>
            <a:chExt cx="545135" cy="784459"/>
          </a:xfrm>
        </p:grpSpPr>
        <p:sp>
          <p:nvSpPr>
            <p:cNvPr id="1563" name="Google Shape;1563;p30"/>
            <p:cNvSpPr/>
            <p:nvPr/>
          </p:nvSpPr>
          <p:spPr>
            <a:xfrm>
              <a:off x="5076330" y="3779479"/>
              <a:ext cx="545135" cy="784459"/>
            </a:xfrm>
            <a:custGeom>
              <a:rect b="b" l="l" r="r" t="t"/>
              <a:pathLst>
                <a:path extrusionOk="0" h="1568918" w="1090269">
                  <a:moveTo>
                    <a:pt x="1086270" y="593636"/>
                  </a:moveTo>
                  <a:cubicBezTo>
                    <a:pt x="1087212" y="411958"/>
                    <a:pt x="1081748" y="230313"/>
                    <a:pt x="1068182" y="49106"/>
                  </a:cubicBezTo>
                  <a:cubicBezTo>
                    <a:pt x="1066518" y="35049"/>
                    <a:pt x="1070255" y="8095"/>
                    <a:pt x="1048838" y="10386"/>
                  </a:cubicBezTo>
                  <a:cubicBezTo>
                    <a:pt x="1009114" y="10794"/>
                    <a:pt x="969453" y="9570"/>
                    <a:pt x="929760" y="8723"/>
                  </a:cubicBezTo>
                  <a:cubicBezTo>
                    <a:pt x="867050" y="8409"/>
                    <a:pt x="804433" y="7123"/>
                    <a:pt x="741817" y="4079"/>
                  </a:cubicBezTo>
                  <a:cubicBezTo>
                    <a:pt x="687993" y="4832"/>
                    <a:pt x="634232" y="7939"/>
                    <a:pt x="580471" y="3608"/>
                  </a:cubicBezTo>
                  <a:cubicBezTo>
                    <a:pt x="547216" y="2071"/>
                    <a:pt x="513898" y="3201"/>
                    <a:pt x="480611" y="2698"/>
                  </a:cubicBezTo>
                  <a:cubicBezTo>
                    <a:pt x="450465" y="2793"/>
                    <a:pt x="420382" y="-345"/>
                    <a:pt x="390235" y="31"/>
                  </a:cubicBezTo>
                  <a:cubicBezTo>
                    <a:pt x="345267" y="377"/>
                    <a:pt x="300487" y="5083"/>
                    <a:pt x="255519" y="5177"/>
                  </a:cubicBezTo>
                  <a:cubicBezTo>
                    <a:pt x="213628" y="4832"/>
                    <a:pt x="172554" y="12739"/>
                    <a:pt x="131385" y="19360"/>
                  </a:cubicBezTo>
                  <a:cubicBezTo>
                    <a:pt x="119798" y="21054"/>
                    <a:pt x="108053" y="21305"/>
                    <a:pt x="96403" y="22466"/>
                  </a:cubicBezTo>
                  <a:cubicBezTo>
                    <a:pt x="94927" y="22655"/>
                    <a:pt x="92760" y="22812"/>
                    <a:pt x="90625" y="23188"/>
                  </a:cubicBezTo>
                  <a:cubicBezTo>
                    <a:pt x="83559" y="22247"/>
                    <a:pt x="75709" y="22310"/>
                    <a:pt x="72725" y="21902"/>
                  </a:cubicBezTo>
                  <a:cubicBezTo>
                    <a:pt x="64718" y="21557"/>
                    <a:pt x="56710" y="21682"/>
                    <a:pt x="48703" y="21619"/>
                  </a:cubicBezTo>
                  <a:cubicBezTo>
                    <a:pt x="44903" y="21588"/>
                    <a:pt x="41731" y="24820"/>
                    <a:pt x="41731" y="28585"/>
                  </a:cubicBezTo>
                  <a:cubicBezTo>
                    <a:pt x="41825" y="31158"/>
                    <a:pt x="42799" y="32790"/>
                    <a:pt x="44212" y="33857"/>
                  </a:cubicBezTo>
                  <a:cubicBezTo>
                    <a:pt x="36675" y="57986"/>
                    <a:pt x="39282" y="84061"/>
                    <a:pt x="36236" y="109038"/>
                  </a:cubicBezTo>
                  <a:cubicBezTo>
                    <a:pt x="34414" y="130186"/>
                    <a:pt x="64498" y="125229"/>
                    <a:pt x="78127" y="125542"/>
                  </a:cubicBezTo>
                  <a:cubicBezTo>
                    <a:pt x="89934" y="123220"/>
                    <a:pt x="87233" y="108222"/>
                    <a:pt x="91316" y="99813"/>
                  </a:cubicBezTo>
                  <a:cubicBezTo>
                    <a:pt x="95900" y="90242"/>
                    <a:pt x="107519" y="87199"/>
                    <a:pt x="117380" y="87167"/>
                  </a:cubicBezTo>
                  <a:cubicBezTo>
                    <a:pt x="128025" y="89458"/>
                    <a:pt x="136347" y="99248"/>
                    <a:pt x="140303" y="109006"/>
                  </a:cubicBezTo>
                  <a:cubicBezTo>
                    <a:pt x="150101" y="133073"/>
                    <a:pt x="125105" y="161062"/>
                    <a:pt x="100234" y="156763"/>
                  </a:cubicBezTo>
                  <a:cubicBezTo>
                    <a:pt x="95367" y="156010"/>
                    <a:pt x="91849" y="152810"/>
                    <a:pt x="89212" y="148856"/>
                  </a:cubicBezTo>
                  <a:cubicBezTo>
                    <a:pt x="84690" y="144149"/>
                    <a:pt x="77624" y="144369"/>
                    <a:pt x="71564" y="144149"/>
                  </a:cubicBezTo>
                  <a:cubicBezTo>
                    <a:pt x="64498" y="145216"/>
                    <a:pt x="50304" y="141137"/>
                    <a:pt x="47980" y="149797"/>
                  </a:cubicBezTo>
                  <a:cubicBezTo>
                    <a:pt x="45814" y="151115"/>
                    <a:pt x="44212" y="153469"/>
                    <a:pt x="43301" y="155822"/>
                  </a:cubicBezTo>
                  <a:cubicBezTo>
                    <a:pt x="40444" y="162568"/>
                    <a:pt x="40035" y="170005"/>
                    <a:pt x="39721" y="177221"/>
                  </a:cubicBezTo>
                  <a:cubicBezTo>
                    <a:pt x="39407" y="194071"/>
                    <a:pt x="39439" y="210921"/>
                    <a:pt x="39313" y="227802"/>
                  </a:cubicBezTo>
                  <a:cubicBezTo>
                    <a:pt x="39282" y="236023"/>
                    <a:pt x="39250" y="244244"/>
                    <a:pt x="39219" y="252465"/>
                  </a:cubicBezTo>
                  <a:cubicBezTo>
                    <a:pt x="38779" y="258835"/>
                    <a:pt x="39156" y="266523"/>
                    <a:pt x="46159" y="269127"/>
                  </a:cubicBezTo>
                  <a:cubicBezTo>
                    <a:pt x="51749" y="271229"/>
                    <a:pt x="57998" y="270288"/>
                    <a:pt x="63870" y="270037"/>
                  </a:cubicBezTo>
                  <a:cubicBezTo>
                    <a:pt x="71940" y="268688"/>
                    <a:pt x="83182" y="272578"/>
                    <a:pt x="88772" y="264765"/>
                  </a:cubicBezTo>
                  <a:cubicBezTo>
                    <a:pt x="93451" y="253752"/>
                    <a:pt x="104536" y="249202"/>
                    <a:pt x="115684" y="247131"/>
                  </a:cubicBezTo>
                  <a:cubicBezTo>
                    <a:pt x="131448" y="242864"/>
                    <a:pt x="148656" y="249924"/>
                    <a:pt x="155753" y="264891"/>
                  </a:cubicBezTo>
                  <a:cubicBezTo>
                    <a:pt x="169602" y="293884"/>
                    <a:pt x="136378" y="322814"/>
                    <a:pt x="108493" y="311267"/>
                  </a:cubicBezTo>
                  <a:cubicBezTo>
                    <a:pt x="102432" y="308224"/>
                    <a:pt x="96905" y="303925"/>
                    <a:pt x="94048" y="297586"/>
                  </a:cubicBezTo>
                  <a:cubicBezTo>
                    <a:pt x="91818" y="293664"/>
                    <a:pt x="91598" y="288487"/>
                    <a:pt x="87830" y="285600"/>
                  </a:cubicBezTo>
                  <a:cubicBezTo>
                    <a:pt x="83151" y="282149"/>
                    <a:pt x="76933" y="282839"/>
                    <a:pt x="71438" y="282619"/>
                  </a:cubicBezTo>
                  <a:cubicBezTo>
                    <a:pt x="65848" y="282682"/>
                    <a:pt x="60227" y="282368"/>
                    <a:pt x="54638" y="282776"/>
                  </a:cubicBezTo>
                  <a:cubicBezTo>
                    <a:pt x="51183" y="283153"/>
                    <a:pt x="48546" y="286353"/>
                    <a:pt x="48546" y="289773"/>
                  </a:cubicBezTo>
                  <a:cubicBezTo>
                    <a:pt x="48546" y="290934"/>
                    <a:pt x="48828" y="291876"/>
                    <a:pt x="49205" y="292723"/>
                  </a:cubicBezTo>
                  <a:cubicBezTo>
                    <a:pt x="48860" y="292848"/>
                    <a:pt x="48546" y="293068"/>
                    <a:pt x="48232" y="293288"/>
                  </a:cubicBezTo>
                  <a:cubicBezTo>
                    <a:pt x="47792" y="293476"/>
                    <a:pt x="47352" y="293727"/>
                    <a:pt x="46818" y="294229"/>
                  </a:cubicBezTo>
                  <a:cubicBezTo>
                    <a:pt x="42830" y="305807"/>
                    <a:pt x="43961" y="318735"/>
                    <a:pt x="42987" y="330878"/>
                  </a:cubicBezTo>
                  <a:cubicBezTo>
                    <a:pt x="41072" y="358522"/>
                    <a:pt x="43364" y="385727"/>
                    <a:pt x="43898" y="413527"/>
                  </a:cubicBezTo>
                  <a:cubicBezTo>
                    <a:pt x="44557" y="416571"/>
                    <a:pt x="47698" y="418705"/>
                    <a:pt x="50712" y="418736"/>
                  </a:cubicBezTo>
                  <a:cubicBezTo>
                    <a:pt x="53130" y="418767"/>
                    <a:pt x="54983" y="417638"/>
                    <a:pt x="56239" y="415943"/>
                  </a:cubicBezTo>
                  <a:cubicBezTo>
                    <a:pt x="59568" y="416163"/>
                    <a:pt x="62928" y="416288"/>
                    <a:pt x="66256" y="416602"/>
                  </a:cubicBezTo>
                  <a:cubicBezTo>
                    <a:pt x="73793" y="417010"/>
                    <a:pt x="81204" y="417512"/>
                    <a:pt x="88772" y="417920"/>
                  </a:cubicBezTo>
                  <a:cubicBezTo>
                    <a:pt x="94864" y="418767"/>
                    <a:pt x="101710" y="418108"/>
                    <a:pt x="104850" y="412021"/>
                  </a:cubicBezTo>
                  <a:cubicBezTo>
                    <a:pt x="119609" y="381898"/>
                    <a:pt x="157669" y="404930"/>
                    <a:pt x="157104" y="432134"/>
                  </a:cubicBezTo>
                  <a:cubicBezTo>
                    <a:pt x="159584" y="455856"/>
                    <a:pt x="128213" y="473835"/>
                    <a:pt x="112732" y="452153"/>
                  </a:cubicBezTo>
                  <a:cubicBezTo>
                    <a:pt x="109058" y="448231"/>
                    <a:pt x="109152" y="442426"/>
                    <a:pt x="106169" y="438190"/>
                  </a:cubicBezTo>
                  <a:cubicBezTo>
                    <a:pt x="97753" y="428683"/>
                    <a:pt x="83088" y="432009"/>
                    <a:pt x="71752" y="431632"/>
                  </a:cubicBezTo>
                  <a:cubicBezTo>
                    <a:pt x="65220" y="432228"/>
                    <a:pt x="53853" y="429530"/>
                    <a:pt x="53413" y="439037"/>
                  </a:cubicBezTo>
                  <a:cubicBezTo>
                    <a:pt x="53413" y="439853"/>
                    <a:pt x="53570" y="440606"/>
                    <a:pt x="53821" y="441328"/>
                  </a:cubicBezTo>
                  <a:cubicBezTo>
                    <a:pt x="49864" y="442458"/>
                    <a:pt x="49048" y="448545"/>
                    <a:pt x="50367" y="453189"/>
                  </a:cubicBezTo>
                  <a:cubicBezTo>
                    <a:pt x="47227" y="472298"/>
                    <a:pt x="49770" y="492348"/>
                    <a:pt x="48294" y="511677"/>
                  </a:cubicBezTo>
                  <a:cubicBezTo>
                    <a:pt x="47917" y="524102"/>
                    <a:pt x="47478" y="536559"/>
                    <a:pt x="47289" y="548985"/>
                  </a:cubicBezTo>
                  <a:cubicBezTo>
                    <a:pt x="47603" y="553723"/>
                    <a:pt x="45939" y="558994"/>
                    <a:pt x="48483" y="563293"/>
                  </a:cubicBezTo>
                  <a:cubicBezTo>
                    <a:pt x="50492" y="566808"/>
                    <a:pt x="55391" y="567466"/>
                    <a:pt x="58343" y="564925"/>
                  </a:cubicBezTo>
                  <a:cubicBezTo>
                    <a:pt x="63650" y="568251"/>
                    <a:pt x="71124" y="568251"/>
                    <a:pt x="77090" y="569286"/>
                  </a:cubicBezTo>
                  <a:cubicBezTo>
                    <a:pt x="100077" y="572016"/>
                    <a:pt x="104724" y="570793"/>
                    <a:pt x="110597" y="547510"/>
                  </a:cubicBezTo>
                  <a:cubicBezTo>
                    <a:pt x="115056" y="536936"/>
                    <a:pt x="127428" y="530849"/>
                    <a:pt x="138608" y="532606"/>
                  </a:cubicBezTo>
                  <a:cubicBezTo>
                    <a:pt x="147620" y="535053"/>
                    <a:pt x="153492" y="543494"/>
                    <a:pt x="158894" y="550554"/>
                  </a:cubicBezTo>
                  <a:cubicBezTo>
                    <a:pt x="168785" y="563827"/>
                    <a:pt x="169162" y="583814"/>
                    <a:pt x="155659" y="594765"/>
                  </a:cubicBezTo>
                  <a:cubicBezTo>
                    <a:pt x="143506" y="604680"/>
                    <a:pt x="121682" y="609073"/>
                    <a:pt x="113737" y="591941"/>
                  </a:cubicBezTo>
                  <a:cubicBezTo>
                    <a:pt x="112889" y="590561"/>
                    <a:pt x="112041" y="589305"/>
                    <a:pt x="110974" y="588082"/>
                  </a:cubicBezTo>
                  <a:cubicBezTo>
                    <a:pt x="108210" y="585069"/>
                    <a:pt x="104128" y="585634"/>
                    <a:pt x="101490" y="587862"/>
                  </a:cubicBezTo>
                  <a:cubicBezTo>
                    <a:pt x="99637" y="585760"/>
                    <a:pt x="96246" y="584787"/>
                    <a:pt x="93702" y="584097"/>
                  </a:cubicBezTo>
                  <a:cubicBezTo>
                    <a:pt x="84658" y="582183"/>
                    <a:pt x="75363" y="582245"/>
                    <a:pt x="66131" y="582026"/>
                  </a:cubicBezTo>
                  <a:cubicBezTo>
                    <a:pt x="61735" y="581869"/>
                    <a:pt x="59065" y="586168"/>
                    <a:pt x="59693" y="589933"/>
                  </a:cubicBezTo>
                  <a:cubicBezTo>
                    <a:pt x="58877" y="590686"/>
                    <a:pt x="58406" y="592035"/>
                    <a:pt x="58280" y="593165"/>
                  </a:cubicBezTo>
                  <a:cubicBezTo>
                    <a:pt x="55077" y="622252"/>
                    <a:pt x="54700" y="651622"/>
                    <a:pt x="53601" y="680834"/>
                  </a:cubicBezTo>
                  <a:cubicBezTo>
                    <a:pt x="53539" y="701512"/>
                    <a:pt x="48294" y="713091"/>
                    <a:pt x="75081" y="712934"/>
                  </a:cubicBezTo>
                  <a:cubicBezTo>
                    <a:pt x="84030" y="712181"/>
                    <a:pt x="92823" y="713718"/>
                    <a:pt x="101741" y="713718"/>
                  </a:cubicBezTo>
                  <a:cubicBezTo>
                    <a:pt x="107896" y="714534"/>
                    <a:pt x="112041" y="708886"/>
                    <a:pt x="112135" y="703207"/>
                  </a:cubicBezTo>
                  <a:cubicBezTo>
                    <a:pt x="110879" y="668283"/>
                    <a:pt x="139518" y="665083"/>
                    <a:pt x="157638" y="691001"/>
                  </a:cubicBezTo>
                  <a:cubicBezTo>
                    <a:pt x="163635" y="699567"/>
                    <a:pt x="163635" y="710988"/>
                    <a:pt x="161563" y="720872"/>
                  </a:cubicBezTo>
                  <a:cubicBezTo>
                    <a:pt x="156978" y="730756"/>
                    <a:pt x="147557" y="739762"/>
                    <a:pt x="136315" y="740828"/>
                  </a:cubicBezTo>
                  <a:cubicBezTo>
                    <a:pt x="130851" y="741017"/>
                    <a:pt x="126204" y="736812"/>
                    <a:pt x="122875" y="732890"/>
                  </a:cubicBezTo>
                  <a:cubicBezTo>
                    <a:pt x="121179" y="729721"/>
                    <a:pt x="119264" y="726426"/>
                    <a:pt x="115495" y="725548"/>
                  </a:cubicBezTo>
                  <a:cubicBezTo>
                    <a:pt x="107456" y="723884"/>
                    <a:pt x="99103" y="725861"/>
                    <a:pt x="90939" y="725391"/>
                  </a:cubicBezTo>
                  <a:cubicBezTo>
                    <a:pt x="85067" y="725328"/>
                    <a:pt x="79257" y="725234"/>
                    <a:pt x="73416" y="725234"/>
                  </a:cubicBezTo>
                  <a:cubicBezTo>
                    <a:pt x="68046" y="724794"/>
                    <a:pt x="60541" y="725422"/>
                    <a:pt x="60510" y="732388"/>
                  </a:cubicBezTo>
                  <a:cubicBezTo>
                    <a:pt x="60510" y="733580"/>
                    <a:pt x="60855" y="734741"/>
                    <a:pt x="61421" y="735745"/>
                  </a:cubicBezTo>
                  <a:cubicBezTo>
                    <a:pt x="59756" y="735024"/>
                    <a:pt x="57809" y="736749"/>
                    <a:pt x="57275" y="740326"/>
                  </a:cubicBezTo>
                  <a:cubicBezTo>
                    <a:pt x="53821" y="765805"/>
                    <a:pt x="53413" y="791629"/>
                    <a:pt x="51968" y="817265"/>
                  </a:cubicBezTo>
                  <a:cubicBezTo>
                    <a:pt x="52314" y="824293"/>
                    <a:pt x="49582" y="833205"/>
                    <a:pt x="56051" y="838225"/>
                  </a:cubicBezTo>
                  <a:cubicBezTo>
                    <a:pt x="67952" y="845913"/>
                    <a:pt x="83277" y="843151"/>
                    <a:pt x="96717" y="844595"/>
                  </a:cubicBezTo>
                  <a:cubicBezTo>
                    <a:pt x="111382" y="846477"/>
                    <a:pt x="112418" y="827306"/>
                    <a:pt x="117976" y="817924"/>
                  </a:cubicBezTo>
                  <a:cubicBezTo>
                    <a:pt x="131134" y="791409"/>
                    <a:pt x="163196" y="816920"/>
                    <a:pt x="163384" y="838350"/>
                  </a:cubicBezTo>
                  <a:cubicBezTo>
                    <a:pt x="163102" y="857742"/>
                    <a:pt x="146584" y="878388"/>
                    <a:pt x="126392" y="878859"/>
                  </a:cubicBezTo>
                  <a:cubicBezTo>
                    <a:pt x="120300" y="879518"/>
                    <a:pt x="115401" y="874529"/>
                    <a:pt x="114553" y="868756"/>
                  </a:cubicBezTo>
                  <a:cubicBezTo>
                    <a:pt x="113988" y="864363"/>
                    <a:pt x="109749" y="861037"/>
                    <a:pt x="105447" y="860189"/>
                  </a:cubicBezTo>
                  <a:cubicBezTo>
                    <a:pt x="93106" y="858307"/>
                    <a:pt x="80702" y="856832"/>
                    <a:pt x="68455" y="854416"/>
                  </a:cubicBezTo>
                  <a:cubicBezTo>
                    <a:pt x="64592" y="853788"/>
                    <a:pt x="60918" y="856738"/>
                    <a:pt x="60384" y="860535"/>
                  </a:cubicBezTo>
                  <a:cubicBezTo>
                    <a:pt x="60259" y="861382"/>
                    <a:pt x="60321" y="862198"/>
                    <a:pt x="60510" y="863013"/>
                  </a:cubicBezTo>
                  <a:cubicBezTo>
                    <a:pt x="59662" y="863892"/>
                    <a:pt x="58908" y="865586"/>
                    <a:pt x="58563" y="868253"/>
                  </a:cubicBezTo>
                  <a:cubicBezTo>
                    <a:pt x="55360" y="890030"/>
                    <a:pt x="53758" y="912025"/>
                    <a:pt x="51968" y="933927"/>
                  </a:cubicBezTo>
                  <a:cubicBezTo>
                    <a:pt x="50210" y="947137"/>
                    <a:pt x="50053" y="958998"/>
                    <a:pt x="66162" y="961351"/>
                  </a:cubicBezTo>
                  <a:cubicBezTo>
                    <a:pt x="76337" y="962293"/>
                    <a:pt x="86323" y="964646"/>
                    <a:pt x="96466" y="965650"/>
                  </a:cubicBezTo>
                  <a:cubicBezTo>
                    <a:pt x="108022" y="967501"/>
                    <a:pt x="112104" y="953538"/>
                    <a:pt x="121839" y="950024"/>
                  </a:cubicBezTo>
                  <a:cubicBezTo>
                    <a:pt x="149065" y="936280"/>
                    <a:pt x="162945" y="968160"/>
                    <a:pt x="151671" y="989748"/>
                  </a:cubicBezTo>
                  <a:cubicBezTo>
                    <a:pt x="143726" y="1006629"/>
                    <a:pt x="112606" y="1014066"/>
                    <a:pt x="104662" y="993513"/>
                  </a:cubicBezTo>
                  <a:cubicBezTo>
                    <a:pt x="102872" y="983661"/>
                    <a:pt x="92038" y="980209"/>
                    <a:pt x="83277" y="979174"/>
                  </a:cubicBezTo>
                  <a:cubicBezTo>
                    <a:pt x="76556" y="979299"/>
                    <a:pt x="63839" y="974122"/>
                    <a:pt x="59631" y="980680"/>
                  </a:cubicBezTo>
                  <a:cubicBezTo>
                    <a:pt x="57715" y="980931"/>
                    <a:pt x="55925" y="982374"/>
                    <a:pt x="55831" y="984947"/>
                  </a:cubicBezTo>
                  <a:cubicBezTo>
                    <a:pt x="55077" y="996714"/>
                    <a:pt x="53601" y="1008700"/>
                    <a:pt x="51968" y="1020938"/>
                  </a:cubicBezTo>
                  <a:cubicBezTo>
                    <a:pt x="49550" y="1038541"/>
                    <a:pt x="47886" y="1056238"/>
                    <a:pt x="44620" y="1073715"/>
                  </a:cubicBezTo>
                  <a:cubicBezTo>
                    <a:pt x="44055" y="1078516"/>
                    <a:pt x="41920" y="1083630"/>
                    <a:pt x="43710" y="1088337"/>
                  </a:cubicBezTo>
                  <a:cubicBezTo>
                    <a:pt x="51278" y="1101798"/>
                    <a:pt x="73542" y="1098660"/>
                    <a:pt x="86919" y="1100417"/>
                  </a:cubicBezTo>
                  <a:cubicBezTo>
                    <a:pt x="88364" y="1100512"/>
                    <a:pt x="90688" y="1100731"/>
                    <a:pt x="92886" y="1099445"/>
                  </a:cubicBezTo>
                  <a:cubicBezTo>
                    <a:pt x="104410" y="1088839"/>
                    <a:pt x="105824" y="1069134"/>
                    <a:pt x="126675" y="1072397"/>
                  </a:cubicBezTo>
                  <a:cubicBezTo>
                    <a:pt x="138074" y="1074876"/>
                    <a:pt x="145516" y="1085513"/>
                    <a:pt x="147181" y="1096621"/>
                  </a:cubicBezTo>
                  <a:cubicBezTo>
                    <a:pt x="150603" y="1107823"/>
                    <a:pt x="149756" y="1119809"/>
                    <a:pt x="142910" y="1129630"/>
                  </a:cubicBezTo>
                  <a:cubicBezTo>
                    <a:pt x="131856" y="1146354"/>
                    <a:pt x="99323" y="1153069"/>
                    <a:pt x="99292" y="1125614"/>
                  </a:cubicBezTo>
                  <a:cubicBezTo>
                    <a:pt x="99794" y="1106599"/>
                    <a:pt x="70464" y="1110741"/>
                    <a:pt x="57621" y="1107007"/>
                  </a:cubicBezTo>
                  <a:cubicBezTo>
                    <a:pt x="53758" y="1106442"/>
                    <a:pt x="50084" y="1109297"/>
                    <a:pt x="49550" y="1113125"/>
                  </a:cubicBezTo>
                  <a:cubicBezTo>
                    <a:pt x="49142" y="1116012"/>
                    <a:pt x="50587" y="1118742"/>
                    <a:pt x="52942" y="1120185"/>
                  </a:cubicBezTo>
                  <a:cubicBezTo>
                    <a:pt x="52031" y="1120782"/>
                    <a:pt x="51309" y="1121754"/>
                    <a:pt x="51089" y="1122884"/>
                  </a:cubicBezTo>
                  <a:cubicBezTo>
                    <a:pt x="46787" y="1148770"/>
                    <a:pt x="46253" y="1175128"/>
                    <a:pt x="43270" y="1201171"/>
                  </a:cubicBezTo>
                  <a:cubicBezTo>
                    <a:pt x="42548" y="1208043"/>
                    <a:pt x="41323" y="1214852"/>
                    <a:pt x="40475" y="1221692"/>
                  </a:cubicBezTo>
                  <a:cubicBezTo>
                    <a:pt x="39596" y="1226462"/>
                    <a:pt x="39407" y="1232204"/>
                    <a:pt x="43741" y="1235373"/>
                  </a:cubicBezTo>
                  <a:cubicBezTo>
                    <a:pt x="52785" y="1241460"/>
                    <a:pt x="64686" y="1239829"/>
                    <a:pt x="75081" y="1240927"/>
                  </a:cubicBezTo>
                  <a:cubicBezTo>
                    <a:pt x="80136" y="1240927"/>
                    <a:pt x="85569" y="1242464"/>
                    <a:pt x="90436" y="1240550"/>
                  </a:cubicBezTo>
                  <a:cubicBezTo>
                    <a:pt x="95775" y="1237821"/>
                    <a:pt x="96811" y="1231168"/>
                    <a:pt x="100234" y="1226681"/>
                  </a:cubicBezTo>
                  <a:cubicBezTo>
                    <a:pt x="105698" y="1218649"/>
                    <a:pt x="117505" y="1216107"/>
                    <a:pt x="126424" y="1219057"/>
                  </a:cubicBezTo>
                  <a:cubicBezTo>
                    <a:pt x="161249" y="1232894"/>
                    <a:pt x="146898" y="1289531"/>
                    <a:pt x="112198" y="1292826"/>
                  </a:cubicBezTo>
                  <a:cubicBezTo>
                    <a:pt x="98727" y="1295085"/>
                    <a:pt x="87390" y="1282189"/>
                    <a:pt x="87296" y="1269292"/>
                  </a:cubicBezTo>
                  <a:cubicBezTo>
                    <a:pt x="87265" y="1258059"/>
                    <a:pt x="73919" y="1257871"/>
                    <a:pt x="65691" y="1255988"/>
                  </a:cubicBezTo>
                  <a:cubicBezTo>
                    <a:pt x="62111" y="1255204"/>
                    <a:pt x="58531" y="1254294"/>
                    <a:pt x="54920" y="1253729"/>
                  </a:cubicBezTo>
                  <a:cubicBezTo>
                    <a:pt x="48765" y="1252850"/>
                    <a:pt x="45719" y="1259126"/>
                    <a:pt x="47446" y="1263613"/>
                  </a:cubicBezTo>
                  <a:cubicBezTo>
                    <a:pt x="47070" y="1264523"/>
                    <a:pt x="46724" y="1265747"/>
                    <a:pt x="46473" y="1267410"/>
                  </a:cubicBezTo>
                  <a:cubicBezTo>
                    <a:pt x="40726" y="1293673"/>
                    <a:pt x="36424" y="1320187"/>
                    <a:pt x="31054" y="1346544"/>
                  </a:cubicBezTo>
                  <a:cubicBezTo>
                    <a:pt x="30301" y="1354483"/>
                    <a:pt x="24554" y="1362798"/>
                    <a:pt x="27223" y="1370799"/>
                  </a:cubicBezTo>
                  <a:cubicBezTo>
                    <a:pt x="30269" y="1377546"/>
                    <a:pt x="38371" y="1379271"/>
                    <a:pt x="45028" y="1380401"/>
                  </a:cubicBezTo>
                  <a:cubicBezTo>
                    <a:pt x="51497" y="1380809"/>
                    <a:pt x="58374" y="1383413"/>
                    <a:pt x="64718" y="1381280"/>
                  </a:cubicBezTo>
                  <a:cubicBezTo>
                    <a:pt x="70778" y="1378738"/>
                    <a:pt x="73887" y="1372619"/>
                    <a:pt x="78629" y="1368446"/>
                  </a:cubicBezTo>
                  <a:cubicBezTo>
                    <a:pt x="87013" y="1361888"/>
                    <a:pt x="99198" y="1362516"/>
                    <a:pt x="108964" y="1365214"/>
                  </a:cubicBezTo>
                  <a:cubicBezTo>
                    <a:pt x="129658" y="1371176"/>
                    <a:pt x="125764" y="1407135"/>
                    <a:pt x="115590" y="1420910"/>
                  </a:cubicBezTo>
                  <a:cubicBezTo>
                    <a:pt x="107865" y="1430292"/>
                    <a:pt x="93043" y="1433618"/>
                    <a:pt x="82492" y="1427154"/>
                  </a:cubicBezTo>
                  <a:cubicBezTo>
                    <a:pt x="76933" y="1422730"/>
                    <a:pt x="72694" y="1416266"/>
                    <a:pt x="71218" y="1409269"/>
                  </a:cubicBezTo>
                  <a:cubicBezTo>
                    <a:pt x="70559" y="1405064"/>
                    <a:pt x="70276" y="1400232"/>
                    <a:pt x="66476" y="1397565"/>
                  </a:cubicBezTo>
                  <a:cubicBezTo>
                    <a:pt x="57778" y="1392073"/>
                    <a:pt x="46536" y="1393737"/>
                    <a:pt x="36707" y="1392952"/>
                  </a:cubicBezTo>
                  <a:cubicBezTo>
                    <a:pt x="29233" y="1392136"/>
                    <a:pt x="22482" y="1393548"/>
                    <a:pt x="19341" y="1401142"/>
                  </a:cubicBezTo>
                  <a:cubicBezTo>
                    <a:pt x="12935" y="1421192"/>
                    <a:pt x="11585" y="1442686"/>
                    <a:pt x="7283" y="1463301"/>
                  </a:cubicBezTo>
                  <a:cubicBezTo>
                    <a:pt x="6498" y="1469639"/>
                    <a:pt x="2321" y="1480402"/>
                    <a:pt x="7094" y="1485077"/>
                  </a:cubicBezTo>
                  <a:cubicBezTo>
                    <a:pt x="-1573" y="1485360"/>
                    <a:pt x="1253" y="1501425"/>
                    <a:pt x="29" y="1507700"/>
                  </a:cubicBezTo>
                  <a:cubicBezTo>
                    <a:pt x="-128" y="1525021"/>
                    <a:pt x="280" y="1542844"/>
                    <a:pt x="3200" y="1559944"/>
                  </a:cubicBezTo>
                  <a:cubicBezTo>
                    <a:pt x="2981" y="1560792"/>
                    <a:pt x="2886" y="1561702"/>
                    <a:pt x="2981" y="1562768"/>
                  </a:cubicBezTo>
                  <a:cubicBezTo>
                    <a:pt x="3483" y="1566408"/>
                    <a:pt x="6655" y="1568918"/>
                    <a:pt x="10203" y="1568918"/>
                  </a:cubicBezTo>
                  <a:cubicBezTo>
                    <a:pt x="15542" y="1568448"/>
                    <a:pt x="20849" y="1567789"/>
                    <a:pt x="26187" y="1567444"/>
                  </a:cubicBezTo>
                  <a:cubicBezTo>
                    <a:pt x="52973" y="1567067"/>
                    <a:pt x="79697" y="1565843"/>
                    <a:pt x="106420" y="1564494"/>
                  </a:cubicBezTo>
                  <a:cubicBezTo>
                    <a:pt x="165331" y="1563333"/>
                    <a:pt x="224054" y="1558250"/>
                    <a:pt x="282902" y="1555740"/>
                  </a:cubicBezTo>
                  <a:cubicBezTo>
                    <a:pt x="325766" y="1553010"/>
                    <a:pt x="368756" y="1554422"/>
                    <a:pt x="411652" y="1552476"/>
                  </a:cubicBezTo>
                  <a:cubicBezTo>
                    <a:pt x="478853" y="1549182"/>
                    <a:pt x="546180" y="1550594"/>
                    <a:pt x="613444" y="1548837"/>
                  </a:cubicBezTo>
                  <a:cubicBezTo>
                    <a:pt x="746370" y="1548931"/>
                    <a:pt x="879328" y="1553386"/>
                    <a:pt x="1012223" y="1549402"/>
                  </a:cubicBezTo>
                  <a:cubicBezTo>
                    <a:pt x="1024533" y="1548931"/>
                    <a:pt x="1036780" y="1548115"/>
                    <a:pt x="1049090" y="1547582"/>
                  </a:cubicBezTo>
                  <a:cubicBezTo>
                    <a:pt x="1057443" y="1547142"/>
                    <a:pt x="1070537" y="1548335"/>
                    <a:pt x="1072359" y="1537729"/>
                  </a:cubicBezTo>
                  <a:cubicBezTo>
                    <a:pt x="1076755" y="1489941"/>
                    <a:pt x="1078325" y="1441211"/>
                    <a:pt x="1078859" y="1393015"/>
                  </a:cubicBezTo>
                  <a:cubicBezTo>
                    <a:pt x="1077352" y="1276603"/>
                    <a:pt x="1083821" y="1160380"/>
                    <a:pt x="1087903" y="1044063"/>
                  </a:cubicBezTo>
                  <a:cubicBezTo>
                    <a:pt x="1094152" y="893952"/>
                    <a:pt x="1086019" y="743778"/>
                    <a:pt x="1086270" y="593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085029" y="3786423"/>
              <a:ext cx="529311" cy="769890"/>
            </a:xfrm>
            <a:custGeom>
              <a:rect b="b" l="l" r="r" t="t"/>
              <a:pathLst>
                <a:path extrusionOk="0" h="1539779" w="1058623">
                  <a:moveTo>
                    <a:pt x="1057003" y="774978"/>
                  </a:moveTo>
                  <a:cubicBezTo>
                    <a:pt x="1062593" y="941908"/>
                    <a:pt x="1052324" y="1108618"/>
                    <a:pt x="1047331" y="1275422"/>
                  </a:cubicBezTo>
                  <a:cubicBezTo>
                    <a:pt x="1047174" y="1356659"/>
                    <a:pt x="1048211" y="1437802"/>
                    <a:pt x="1041176" y="1518850"/>
                  </a:cubicBezTo>
                  <a:cubicBezTo>
                    <a:pt x="911139" y="1526381"/>
                    <a:pt x="780599" y="1521266"/>
                    <a:pt x="650405" y="1520984"/>
                  </a:cubicBezTo>
                  <a:cubicBezTo>
                    <a:pt x="600067" y="1519823"/>
                    <a:pt x="549697" y="1521643"/>
                    <a:pt x="499328" y="1522145"/>
                  </a:cubicBezTo>
                  <a:cubicBezTo>
                    <a:pt x="466543" y="1522176"/>
                    <a:pt x="433791" y="1522082"/>
                    <a:pt x="401038" y="1523965"/>
                  </a:cubicBezTo>
                  <a:cubicBezTo>
                    <a:pt x="350983" y="1526350"/>
                    <a:pt x="300802" y="1524781"/>
                    <a:pt x="250777" y="1528358"/>
                  </a:cubicBezTo>
                  <a:cubicBezTo>
                    <a:pt x="190642" y="1531182"/>
                    <a:pt x="130600" y="1535606"/>
                    <a:pt x="70371" y="1537081"/>
                  </a:cubicBezTo>
                  <a:cubicBezTo>
                    <a:pt x="50242" y="1538618"/>
                    <a:pt x="30081" y="1538618"/>
                    <a:pt x="9889" y="1539183"/>
                  </a:cubicBezTo>
                  <a:cubicBezTo>
                    <a:pt x="7440" y="1539654"/>
                    <a:pt x="3797" y="1539622"/>
                    <a:pt x="61" y="1539779"/>
                  </a:cubicBezTo>
                  <a:cubicBezTo>
                    <a:pt x="500" y="1527291"/>
                    <a:pt x="-505" y="1514552"/>
                    <a:pt x="375" y="1502063"/>
                  </a:cubicBezTo>
                  <a:cubicBezTo>
                    <a:pt x="500" y="1491112"/>
                    <a:pt x="1819" y="1480256"/>
                    <a:pt x="2510" y="1469336"/>
                  </a:cubicBezTo>
                  <a:cubicBezTo>
                    <a:pt x="3264" y="1467736"/>
                    <a:pt x="3452" y="1465885"/>
                    <a:pt x="2793" y="1464190"/>
                  </a:cubicBezTo>
                  <a:cubicBezTo>
                    <a:pt x="2887" y="1462245"/>
                    <a:pt x="2918" y="1460299"/>
                    <a:pt x="2918" y="1458354"/>
                  </a:cubicBezTo>
                  <a:cubicBezTo>
                    <a:pt x="7220" y="1436735"/>
                    <a:pt x="9481" y="1414645"/>
                    <a:pt x="14977" y="1393371"/>
                  </a:cubicBezTo>
                  <a:cubicBezTo>
                    <a:pt x="23079" y="1393528"/>
                    <a:pt x="31243" y="1393434"/>
                    <a:pt x="39251" y="1394814"/>
                  </a:cubicBezTo>
                  <a:cubicBezTo>
                    <a:pt x="46473" y="1444862"/>
                    <a:pt x="111728" y="1441410"/>
                    <a:pt x="119296" y="1393214"/>
                  </a:cubicBezTo>
                  <a:cubicBezTo>
                    <a:pt x="123221" y="1372756"/>
                    <a:pt x="119924" y="1345018"/>
                    <a:pt x="96811" y="1338020"/>
                  </a:cubicBezTo>
                  <a:cubicBezTo>
                    <a:pt x="81110" y="1332969"/>
                    <a:pt x="61044" y="1333659"/>
                    <a:pt x="49174" y="1346367"/>
                  </a:cubicBezTo>
                  <a:cubicBezTo>
                    <a:pt x="46756" y="1348846"/>
                    <a:pt x="44746" y="1351732"/>
                    <a:pt x="42171" y="1354023"/>
                  </a:cubicBezTo>
                  <a:cubicBezTo>
                    <a:pt x="35734" y="1352956"/>
                    <a:pt x="29014" y="1353176"/>
                    <a:pt x="22827" y="1350917"/>
                  </a:cubicBezTo>
                  <a:cubicBezTo>
                    <a:pt x="29108" y="1319319"/>
                    <a:pt x="33755" y="1287094"/>
                    <a:pt x="34854" y="1254869"/>
                  </a:cubicBezTo>
                  <a:cubicBezTo>
                    <a:pt x="34854" y="1254493"/>
                    <a:pt x="34823" y="1254116"/>
                    <a:pt x="34792" y="1253771"/>
                  </a:cubicBezTo>
                  <a:cubicBezTo>
                    <a:pt x="41920" y="1255560"/>
                    <a:pt x="48577" y="1256532"/>
                    <a:pt x="55831" y="1258290"/>
                  </a:cubicBezTo>
                  <a:cubicBezTo>
                    <a:pt x="56805" y="1274669"/>
                    <a:pt x="68612" y="1288851"/>
                    <a:pt x="84596" y="1292742"/>
                  </a:cubicBezTo>
                  <a:cubicBezTo>
                    <a:pt x="124414" y="1299959"/>
                    <a:pt x="155000" y="1251292"/>
                    <a:pt x="139613" y="1216306"/>
                  </a:cubicBezTo>
                  <a:cubicBezTo>
                    <a:pt x="126141" y="1183956"/>
                    <a:pt x="80482" y="1179061"/>
                    <a:pt x="66163" y="1213262"/>
                  </a:cubicBezTo>
                  <a:cubicBezTo>
                    <a:pt x="56082" y="1212384"/>
                    <a:pt x="46630" y="1212980"/>
                    <a:pt x="36519" y="1210878"/>
                  </a:cubicBezTo>
                  <a:cubicBezTo>
                    <a:pt x="39722" y="1185179"/>
                    <a:pt x="40444" y="1159261"/>
                    <a:pt x="41292" y="1133406"/>
                  </a:cubicBezTo>
                  <a:cubicBezTo>
                    <a:pt x="41229" y="1124997"/>
                    <a:pt x="43050" y="1115678"/>
                    <a:pt x="39973" y="1107708"/>
                  </a:cubicBezTo>
                  <a:cubicBezTo>
                    <a:pt x="49143" y="1109277"/>
                    <a:pt x="58532" y="1109747"/>
                    <a:pt x="67544" y="1112101"/>
                  </a:cubicBezTo>
                  <a:cubicBezTo>
                    <a:pt x="67450" y="1129453"/>
                    <a:pt x="78849" y="1144545"/>
                    <a:pt x="97031" y="1144734"/>
                  </a:cubicBezTo>
                  <a:cubicBezTo>
                    <a:pt x="119610" y="1145675"/>
                    <a:pt x="139707" y="1128637"/>
                    <a:pt x="144826" y="1107049"/>
                  </a:cubicBezTo>
                  <a:cubicBezTo>
                    <a:pt x="147087" y="1099738"/>
                    <a:pt x="146490" y="1092176"/>
                    <a:pt x="144731" y="1084833"/>
                  </a:cubicBezTo>
                  <a:cubicBezTo>
                    <a:pt x="143161" y="1075608"/>
                    <a:pt x="140932" y="1066101"/>
                    <a:pt x="134620" y="1058853"/>
                  </a:cubicBezTo>
                  <a:cubicBezTo>
                    <a:pt x="124791" y="1045454"/>
                    <a:pt x="106421" y="1040340"/>
                    <a:pt x="91096" y="1046709"/>
                  </a:cubicBezTo>
                  <a:cubicBezTo>
                    <a:pt x="80168" y="1051322"/>
                    <a:pt x="74107" y="1062524"/>
                    <a:pt x="68361" y="1072251"/>
                  </a:cubicBezTo>
                  <a:cubicBezTo>
                    <a:pt x="58720" y="1071529"/>
                    <a:pt x="49080" y="1071874"/>
                    <a:pt x="39439" y="1068674"/>
                  </a:cubicBezTo>
                  <a:cubicBezTo>
                    <a:pt x="42988" y="1038520"/>
                    <a:pt x="46410" y="1008115"/>
                    <a:pt x="47101" y="977741"/>
                  </a:cubicBezTo>
                  <a:cubicBezTo>
                    <a:pt x="47133" y="977741"/>
                    <a:pt x="47196" y="977741"/>
                    <a:pt x="47227" y="977741"/>
                  </a:cubicBezTo>
                  <a:cubicBezTo>
                    <a:pt x="55768" y="979028"/>
                    <a:pt x="65252" y="978149"/>
                    <a:pt x="73071" y="982228"/>
                  </a:cubicBezTo>
                  <a:cubicBezTo>
                    <a:pt x="76400" y="994967"/>
                    <a:pt x="88584" y="1005134"/>
                    <a:pt x="101742" y="1006169"/>
                  </a:cubicBezTo>
                  <a:cubicBezTo>
                    <a:pt x="118196" y="1008115"/>
                    <a:pt x="136159" y="999800"/>
                    <a:pt x="145171" y="985899"/>
                  </a:cubicBezTo>
                  <a:cubicBezTo>
                    <a:pt x="156350" y="967763"/>
                    <a:pt x="155251" y="940935"/>
                    <a:pt x="138859" y="926250"/>
                  </a:cubicBezTo>
                  <a:cubicBezTo>
                    <a:pt x="120834" y="911220"/>
                    <a:pt x="93765" y="920383"/>
                    <a:pt x="80639" y="937546"/>
                  </a:cubicBezTo>
                  <a:cubicBezTo>
                    <a:pt x="73071" y="936981"/>
                    <a:pt x="65692" y="934973"/>
                    <a:pt x="58155" y="934189"/>
                  </a:cubicBezTo>
                  <a:cubicBezTo>
                    <a:pt x="54764" y="933530"/>
                    <a:pt x="50399" y="934283"/>
                    <a:pt x="47635" y="932118"/>
                  </a:cubicBezTo>
                  <a:cubicBezTo>
                    <a:pt x="47510" y="906608"/>
                    <a:pt x="50650" y="881035"/>
                    <a:pt x="48734" y="855588"/>
                  </a:cubicBezTo>
                  <a:cubicBezTo>
                    <a:pt x="48703" y="855274"/>
                    <a:pt x="48671" y="854929"/>
                    <a:pt x="48640" y="854646"/>
                  </a:cubicBezTo>
                  <a:cubicBezTo>
                    <a:pt x="48797" y="854678"/>
                    <a:pt x="48954" y="854709"/>
                    <a:pt x="49111" y="854740"/>
                  </a:cubicBezTo>
                  <a:cubicBezTo>
                    <a:pt x="60573" y="856811"/>
                    <a:pt x="72098" y="858725"/>
                    <a:pt x="83654" y="860012"/>
                  </a:cubicBezTo>
                  <a:cubicBezTo>
                    <a:pt x="85726" y="867982"/>
                    <a:pt x="91410" y="875073"/>
                    <a:pt x="99355" y="877740"/>
                  </a:cubicBezTo>
                  <a:cubicBezTo>
                    <a:pt x="130914" y="886808"/>
                    <a:pt x="162191" y="852732"/>
                    <a:pt x="160181" y="822233"/>
                  </a:cubicBezTo>
                  <a:cubicBezTo>
                    <a:pt x="158360" y="799735"/>
                    <a:pt x="137478" y="776861"/>
                    <a:pt x="113957" y="778304"/>
                  </a:cubicBezTo>
                  <a:cubicBezTo>
                    <a:pt x="93797" y="779904"/>
                    <a:pt x="85883" y="800080"/>
                    <a:pt x="79760" y="816460"/>
                  </a:cubicBezTo>
                  <a:cubicBezTo>
                    <a:pt x="69303" y="815581"/>
                    <a:pt x="58469" y="816616"/>
                    <a:pt x="48326" y="813667"/>
                  </a:cubicBezTo>
                  <a:cubicBezTo>
                    <a:pt x="47415" y="784548"/>
                    <a:pt x="49237" y="755179"/>
                    <a:pt x="46316" y="726186"/>
                  </a:cubicBezTo>
                  <a:cubicBezTo>
                    <a:pt x="46191" y="725307"/>
                    <a:pt x="45971" y="724586"/>
                    <a:pt x="45751" y="723989"/>
                  </a:cubicBezTo>
                  <a:cubicBezTo>
                    <a:pt x="46725" y="724774"/>
                    <a:pt x="47886" y="725307"/>
                    <a:pt x="49174" y="725464"/>
                  </a:cubicBezTo>
                  <a:cubicBezTo>
                    <a:pt x="63619" y="726060"/>
                    <a:pt x="78127" y="725935"/>
                    <a:pt x="92572" y="725339"/>
                  </a:cubicBezTo>
                  <a:cubicBezTo>
                    <a:pt x="97377" y="733089"/>
                    <a:pt x="105573" y="739302"/>
                    <a:pt x="114617" y="740933"/>
                  </a:cubicBezTo>
                  <a:cubicBezTo>
                    <a:pt x="130789" y="742879"/>
                    <a:pt x="145485" y="731551"/>
                    <a:pt x="153744" y="718467"/>
                  </a:cubicBezTo>
                  <a:cubicBezTo>
                    <a:pt x="160778" y="706637"/>
                    <a:pt x="159836" y="690729"/>
                    <a:pt x="155283" y="678115"/>
                  </a:cubicBezTo>
                  <a:cubicBezTo>
                    <a:pt x="136190" y="639395"/>
                    <a:pt x="84502" y="635849"/>
                    <a:pt x="81832" y="686211"/>
                  </a:cubicBezTo>
                  <a:cubicBezTo>
                    <a:pt x="71313" y="683355"/>
                    <a:pt x="60385" y="685771"/>
                    <a:pt x="49771" y="684140"/>
                  </a:cubicBezTo>
                  <a:cubicBezTo>
                    <a:pt x="49519" y="666066"/>
                    <a:pt x="48923" y="647992"/>
                    <a:pt x="48860" y="629888"/>
                  </a:cubicBezTo>
                  <a:cubicBezTo>
                    <a:pt x="48138" y="613728"/>
                    <a:pt x="49362" y="596627"/>
                    <a:pt x="46065" y="580781"/>
                  </a:cubicBezTo>
                  <a:cubicBezTo>
                    <a:pt x="47196" y="581252"/>
                    <a:pt x="48420" y="581378"/>
                    <a:pt x="49645" y="581315"/>
                  </a:cubicBezTo>
                  <a:cubicBezTo>
                    <a:pt x="59600" y="580373"/>
                    <a:pt x="69617" y="579840"/>
                    <a:pt x="79634" y="580060"/>
                  </a:cubicBezTo>
                  <a:cubicBezTo>
                    <a:pt x="80231" y="580122"/>
                    <a:pt x="80890" y="580154"/>
                    <a:pt x="81550" y="580091"/>
                  </a:cubicBezTo>
                  <a:cubicBezTo>
                    <a:pt x="81613" y="580719"/>
                    <a:pt x="81801" y="581315"/>
                    <a:pt x="82115" y="581942"/>
                  </a:cubicBezTo>
                  <a:cubicBezTo>
                    <a:pt x="87579" y="593897"/>
                    <a:pt x="98476" y="603436"/>
                    <a:pt x="112010" y="604095"/>
                  </a:cubicBezTo>
                  <a:cubicBezTo>
                    <a:pt x="163699" y="603185"/>
                    <a:pt x="179682" y="550502"/>
                    <a:pt x="143036" y="516143"/>
                  </a:cubicBezTo>
                  <a:cubicBezTo>
                    <a:pt x="128873" y="499231"/>
                    <a:pt x="101710" y="501082"/>
                    <a:pt x="87516" y="516959"/>
                  </a:cubicBezTo>
                  <a:cubicBezTo>
                    <a:pt x="79571" y="523674"/>
                    <a:pt x="79195" y="534342"/>
                    <a:pt x="75018" y="543097"/>
                  </a:cubicBezTo>
                  <a:cubicBezTo>
                    <a:pt x="64530" y="544164"/>
                    <a:pt x="54261" y="543222"/>
                    <a:pt x="43804" y="543191"/>
                  </a:cubicBezTo>
                  <a:cubicBezTo>
                    <a:pt x="43804" y="542689"/>
                    <a:pt x="43773" y="542218"/>
                    <a:pt x="43741" y="541747"/>
                  </a:cubicBezTo>
                  <a:cubicBezTo>
                    <a:pt x="43647" y="536507"/>
                    <a:pt x="43584" y="531236"/>
                    <a:pt x="43490" y="525996"/>
                  </a:cubicBezTo>
                  <a:cubicBezTo>
                    <a:pt x="43553" y="498446"/>
                    <a:pt x="42611" y="470865"/>
                    <a:pt x="40287" y="443378"/>
                  </a:cubicBezTo>
                  <a:cubicBezTo>
                    <a:pt x="41292" y="442249"/>
                    <a:pt x="41732" y="440397"/>
                    <a:pt x="41543" y="438640"/>
                  </a:cubicBezTo>
                  <a:cubicBezTo>
                    <a:pt x="41732" y="436632"/>
                    <a:pt x="42517" y="434373"/>
                    <a:pt x="42579" y="432365"/>
                  </a:cubicBezTo>
                  <a:cubicBezTo>
                    <a:pt x="42768" y="432365"/>
                    <a:pt x="42956" y="432396"/>
                    <a:pt x="43176" y="432396"/>
                  </a:cubicBezTo>
                  <a:cubicBezTo>
                    <a:pt x="54481" y="432678"/>
                    <a:pt x="66037" y="430670"/>
                    <a:pt x="77185" y="433086"/>
                  </a:cubicBezTo>
                  <a:cubicBezTo>
                    <a:pt x="81047" y="448085"/>
                    <a:pt x="94613" y="460887"/>
                    <a:pt x="110189" y="462707"/>
                  </a:cubicBezTo>
                  <a:cubicBezTo>
                    <a:pt x="146082" y="463334"/>
                    <a:pt x="164327" y="426152"/>
                    <a:pt x="148437" y="395684"/>
                  </a:cubicBezTo>
                  <a:cubicBezTo>
                    <a:pt x="132956" y="366691"/>
                    <a:pt x="92729" y="357999"/>
                    <a:pt x="75615" y="390162"/>
                  </a:cubicBezTo>
                  <a:cubicBezTo>
                    <a:pt x="64153" y="390758"/>
                    <a:pt x="52063" y="390538"/>
                    <a:pt x="40413" y="392452"/>
                  </a:cubicBezTo>
                  <a:cubicBezTo>
                    <a:pt x="40381" y="386616"/>
                    <a:pt x="40318" y="380748"/>
                    <a:pt x="40067" y="374912"/>
                  </a:cubicBezTo>
                  <a:cubicBezTo>
                    <a:pt x="37524" y="347300"/>
                    <a:pt x="37900" y="319562"/>
                    <a:pt x="35608" y="291949"/>
                  </a:cubicBezTo>
                  <a:cubicBezTo>
                    <a:pt x="35545" y="291635"/>
                    <a:pt x="35514" y="291196"/>
                    <a:pt x="35451" y="290663"/>
                  </a:cubicBezTo>
                  <a:lnTo>
                    <a:pt x="35451" y="290663"/>
                  </a:lnTo>
                  <a:cubicBezTo>
                    <a:pt x="36111" y="289470"/>
                    <a:pt x="36330" y="287776"/>
                    <a:pt x="36299" y="286364"/>
                  </a:cubicBezTo>
                  <a:cubicBezTo>
                    <a:pt x="36425" y="285234"/>
                    <a:pt x="36707" y="283979"/>
                    <a:pt x="36739" y="282787"/>
                  </a:cubicBezTo>
                  <a:cubicBezTo>
                    <a:pt x="38937" y="283352"/>
                    <a:pt x="41480" y="283352"/>
                    <a:pt x="43710" y="283163"/>
                  </a:cubicBezTo>
                  <a:cubicBezTo>
                    <a:pt x="49425" y="283226"/>
                    <a:pt x="55203" y="282975"/>
                    <a:pt x="60950" y="283415"/>
                  </a:cubicBezTo>
                  <a:cubicBezTo>
                    <a:pt x="64655" y="295620"/>
                    <a:pt x="73762" y="305379"/>
                    <a:pt x="85381" y="310525"/>
                  </a:cubicBezTo>
                  <a:cubicBezTo>
                    <a:pt x="121399" y="325712"/>
                    <a:pt x="164860" y="290286"/>
                    <a:pt x="151577" y="251754"/>
                  </a:cubicBezTo>
                  <a:cubicBezTo>
                    <a:pt x="145768" y="234246"/>
                    <a:pt x="128025" y="220847"/>
                    <a:pt x="109467" y="220628"/>
                  </a:cubicBezTo>
                  <a:cubicBezTo>
                    <a:pt x="91253" y="221349"/>
                    <a:pt x="69648" y="225711"/>
                    <a:pt x="60856" y="243596"/>
                  </a:cubicBezTo>
                  <a:cubicBezTo>
                    <a:pt x="52534" y="243502"/>
                    <a:pt x="44275" y="244694"/>
                    <a:pt x="35953" y="244506"/>
                  </a:cubicBezTo>
                  <a:cubicBezTo>
                    <a:pt x="35922" y="223044"/>
                    <a:pt x="35796" y="201581"/>
                    <a:pt x="35639" y="180088"/>
                  </a:cubicBezTo>
                  <a:cubicBezTo>
                    <a:pt x="35891" y="168352"/>
                    <a:pt x="34446" y="156586"/>
                    <a:pt x="37147" y="145039"/>
                  </a:cubicBezTo>
                  <a:cubicBezTo>
                    <a:pt x="37210" y="145039"/>
                    <a:pt x="37304" y="145039"/>
                    <a:pt x="37367" y="145039"/>
                  </a:cubicBezTo>
                  <a:cubicBezTo>
                    <a:pt x="45563" y="144945"/>
                    <a:pt x="53853" y="144035"/>
                    <a:pt x="61986" y="145227"/>
                  </a:cubicBezTo>
                  <a:cubicBezTo>
                    <a:pt x="62112" y="145384"/>
                    <a:pt x="62237" y="145572"/>
                    <a:pt x="62363" y="145760"/>
                  </a:cubicBezTo>
                  <a:cubicBezTo>
                    <a:pt x="63274" y="147141"/>
                    <a:pt x="64184" y="148490"/>
                    <a:pt x="65346" y="149651"/>
                  </a:cubicBezTo>
                  <a:cubicBezTo>
                    <a:pt x="97408" y="176071"/>
                    <a:pt x="148720" y="133711"/>
                    <a:pt x="136912" y="96435"/>
                  </a:cubicBezTo>
                  <a:cubicBezTo>
                    <a:pt x="132108" y="79271"/>
                    <a:pt x="116909" y="61888"/>
                    <a:pt x="98224" y="60915"/>
                  </a:cubicBezTo>
                  <a:cubicBezTo>
                    <a:pt x="74076" y="61291"/>
                    <a:pt x="58595" y="73246"/>
                    <a:pt x="56239" y="97815"/>
                  </a:cubicBezTo>
                  <a:cubicBezTo>
                    <a:pt x="48169" y="97847"/>
                    <a:pt x="39785" y="98662"/>
                    <a:pt x="31965" y="96372"/>
                  </a:cubicBezTo>
                  <a:cubicBezTo>
                    <a:pt x="31840" y="72556"/>
                    <a:pt x="30898" y="48772"/>
                    <a:pt x="31275" y="24925"/>
                  </a:cubicBezTo>
                  <a:cubicBezTo>
                    <a:pt x="31243" y="24266"/>
                    <a:pt x="31212" y="23042"/>
                    <a:pt x="31055" y="21724"/>
                  </a:cubicBezTo>
                  <a:cubicBezTo>
                    <a:pt x="33096" y="22007"/>
                    <a:pt x="35294" y="21881"/>
                    <a:pt x="37304" y="21756"/>
                  </a:cubicBezTo>
                  <a:cubicBezTo>
                    <a:pt x="45123" y="21661"/>
                    <a:pt x="52911" y="21379"/>
                    <a:pt x="60730" y="21316"/>
                  </a:cubicBezTo>
                  <a:cubicBezTo>
                    <a:pt x="66728" y="21222"/>
                    <a:pt x="72726" y="21191"/>
                    <a:pt x="78724" y="21128"/>
                  </a:cubicBezTo>
                  <a:cubicBezTo>
                    <a:pt x="81110" y="21065"/>
                    <a:pt x="83748" y="20940"/>
                    <a:pt x="85412" y="18994"/>
                  </a:cubicBezTo>
                  <a:cubicBezTo>
                    <a:pt x="118291" y="19120"/>
                    <a:pt x="150447" y="11150"/>
                    <a:pt x="183042" y="7541"/>
                  </a:cubicBezTo>
                  <a:cubicBezTo>
                    <a:pt x="218967" y="3494"/>
                    <a:pt x="255174" y="5031"/>
                    <a:pt x="291255" y="3243"/>
                  </a:cubicBezTo>
                  <a:cubicBezTo>
                    <a:pt x="308150" y="2395"/>
                    <a:pt x="325013" y="1266"/>
                    <a:pt x="341907" y="576"/>
                  </a:cubicBezTo>
                  <a:cubicBezTo>
                    <a:pt x="391900" y="-1778"/>
                    <a:pt x="441798" y="3902"/>
                    <a:pt x="491791" y="3054"/>
                  </a:cubicBezTo>
                  <a:cubicBezTo>
                    <a:pt x="541878" y="1831"/>
                    <a:pt x="591745" y="6600"/>
                    <a:pt x="641769" y="6506"/>
                  </a:cubicBezTo>
                  <a:cubicBezTo>
                    <a:pt x="666451" y="6318"/>
                    <a:pt x="691102" y="4686"/>
                    <a:pt x="715785" y="4561"/>
                  </a:cubicBezTo>
                  <a:cubicBezTo>
                    <a:pt x="741032" y="4561"/>
                    <a:pt x="766248" y="6412"/>
                    <a:pt x="791464" y="7510"/>
                  </a:cubicBezTo>
                  <a:cubicBezTo>
                    <a:pt x="872231" y="8828"/>
                    <a:pt x="952998" y="10616"/>
                    <a:pt x="1033797" y="10993"/>
                  </a:cubicBezTo>
                  <a:cubicBezTo>
                    <a:pt x="1045133" y="131170"/>
                    <a:pt x="1048744" y="253198"/>
                    <a:pt x="1053172" y="374159"/>
                  </a:cubicBezTo>
                  <a:cubicBezTo>
                    <a:pt x="1055088" y="507671"/>
                    <a:pt x="1053643" y="641309"/>
                    <a:pt x="1057003" y="774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152826" y="3819344"/>
              <a:ext cx="453346" cy="20779"/>
            </a:xfrm>
            <a:custGeom>
              <a:rect b="b" l="l" r="r" t="t"/>
              <a:pathLst>
                <a:path extrusionOk="0" h="41558" w="906692">
                  <a:moveTo>
                    <a:pt x="1004" y="37716"/>
                  </a:moveTo>
                  <a:cubicBezTo>
                    <a:pt x="-2796" y="29652"/>
                    <a:pt x="4897" y="25039"/>
                    <a:pt x="12308" y="24883"/>
                  </a:cubicBezTo>
                  <a:cubicBezTo>
                    <a:pt x="26659" y="23251"/>
                    <a:pt x="41104" y="22843"/>
                    <a:pt x="55455" y="21462"/>
                  </a:cubicBezTo>
                  <a:cubicBezTo>
                    <a:pt x="120929" y="11170"/>
                    <a:pt x="187251" y="10731"/>
                    <a:pt x="253322" y="7907"/>
                  </a:cubicBezTo>
                  <a:cubicBezTo>
                    <a:pt x="301776" y="6558"/>
                    <a:pt x="350104" y="3483"/>
                    <a:pt x="398495" y="1130"/>
                  </a:cubicBezTo>
                  <a:cubicBezTo>
                    <a:pt x="437434" y="251"/>
                    <a:pt x="476342" y="345"/>
                    <a:pt x="515281" y="0"/>
                  </a:cubicBezTo>
                  <a:cubicBezTo>
                    <a:pt x="581132" y="1412"/>
                    <a:pt x="646983" y="3326"/>
                    <a:pt x="712802" y="4550"/>
                  </a:cubicBezTo>
                  <a:cubicBezTo>
                    <a:pt x="750328" y="2667"/>
                    <a:pt x="787791" y="6589"/>
                    <a:pt x="825286" y="6683"/>
                  </a:cubicBezTo>
                  <a:cubicBezTo>
                    <a:pt x="844630" y="6244"/>
                    <a:pt x="864036" y="6025"/>
                    <a:pt x="883286" y="8064"/>
                  </a:cubicBezTo>
                  <a:cubicBezTo>
                    <a:pt x="890163" y="9382"/>
                    <a:pt x="898422" y="7248"/>
                    <a:pt x="904357" y="11202"/>
                  </a:cubicBezTo>
                  <a:cubicBezTo>
                    <a:pt x="907466" y="13618"/>
                    <a:pt x="907434" y="18795"/>
                    <a:pt x="904483" y="21305"/>
                  </a:cubicBezTo>
                  <a:cubicBezTo>
                    <a:pt x="899647" y="25385"/>
                    <a:pt x="892613" y="22529"/>
                    <a:pt x="886866" y="22717"/>
                  </a:cubicBezTo>
                  <a:cubicBezTo>
                    <a:pt x="870788" y="21274"/>
                    <a:pt x="854647" y="20301"/>
                    <a:pt x="838475" y="20709"/>
                  </a:cubicBezTo>
                  <a:cubicBezTo>
                    <a:pt x="793287" y="21651"/>
                    <a:pt x="748130" y="16944"/>
                    <a:pt x="702942" y="18921"/>
                  </a:cubicBezTo>
                  <a:cubicBezTo>
                    <a:pt x="646229" y="16975"/>
                    <a:pt x="589485" y="16724"/>
                    <a:pt x="532772" y="14591"/>
                  </a:cubicBezTo>
                  <a:cubicBezTo>
                    <a:pt x="493896" y="13994"/>
                    <a:pt x="454674" y="15030"/>
                    <a:pt x="415861" y="15061"/>
                  </a:cubicBezTo>
                  <a:cubicBezTo>
                    <a:pt x="377330" y="15563"/>
                    <a:pt x="338956" y="19486"/>
                    <a:pt x="300457" y="20521"/>
                  </a:cubicBezTo>
                  <a:cubicBezTo>
                    <a:pt x="252882" y="22843"/>
                    <a:pt x="205151" y="23125"/>
                    <a:pt x="157639" y="26389"/>
                  </a:cubicBezTo>
                  <a:cubicBezTo>
                    <a:pt x="129377" y="27644"/>
                    <a:pt x="101114" y="28899"/>
                    <a:pt x="73198" y="33668"/>
                  </a:cubicBezTo>
                  <a:cubicBezTo>
                    <a:pt x="53132" y="36932"/>
                    <a:pt x="32751" y="36869"/>
                    <a:pt x="12622" y="39348"/>
                  </a:cubicBezTo>
                  <a:cubicBezTo>
                    <a:pt x="9451" y="42893"/>
                    <a:pt x="3170" y="42046"/>
                    <a:pt x="1004" y="377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161614" y="3906535"/>
              <a:ext cx="448513" cy="14928"/>
            </a:xfrm>
            <a:custGeom>
              <a:rect b="b" l="l" r="r" t="t"/>
              <a:pathLst>
                <a:path extrusionOk="0" h="29856" w="897025">
                  <a:moveTo>
                    <a:pt x="895260" y="29574"/>
                  </a:moveTo>
                  <a:cubicBezTo>
                    <a:pt x="825138" y="24459"/>
                    <a:pt x="754828" y="23737"/>
                    <a:pt x="684643" y="20600"/>
                  </a:cubicBezTo>
                  <a:cubicBezTo>
                    <a:pt x="588207" y="14418"/>
                    <a:pt x="491613" y="13351"/>
                    <a:pt x="394987" y="14418"/>
                  </a:cubicBezTo>
                  <a:cubicBezTo>
                    <a:pt x="355609" y="15956"/>
                    <a:pt x="316167" y="15454"/>
                    <a:pt x="276757" y="14983"/>
                  </a:cubicBezTo>
                  <a:cubicBezTo>
                    <a:pt x="255498" y="14732"/>
                    <a:pt x="234270" y="14450"/>
                    <a:pt x="213042" y="14512"/>
                  </a:cubicBezTo>
                  <a:cubicBezTo>
                    <a:pt x="174794" y="15171"/>
                    <a:pt x="136577" y="16332"/>
                    <a:pt x="98329" y="17148"/>
                  </a:cubicBezTo>
                  <a:cubicBezTo>
                    <a:pt x="80932" y="17556"/>
                    <a:pt x="63566" y="17870"/>
                    <a:pt x="46201" y="18592"/>
                  </a:cubicBezTo>
                  <a:cubicBezTo>
                    <a:pt x="43908" y="18560"/>
                    <a:pt x="39104" y="18905"/>
                    <a:pt x="33420" y="19250"/>
                  </a:cubicBezTo>
                  <a:cubicBezTo>
                    <a:pt x="18033" y="20192"/>
                    <a:pt x="-3823" y="21133"/>
                    <a:pt x="573" y="14638"/>
                  </a:cubicBezTo>
                  <a:cubicBezTo>
                    <a:pt x="573" y="14638"/>
                    <a:pt x="573" y="14638"/>
                    <a:pt x="542" y="14638"/>
                  </a:cubicBezTo>
                  <a:cubicBezTo>
                    <a:pt x="38005" y="7107"/>
                    <a:pt x="76755" y="6637"/>
                    <a:pt x="114972" y="5068"/>
                  </a:cubicBezTo>
                  <a:cubicBezTo>
                    <a:pt x="187763" y="957"/>
                    <a:pt x="260585" y="1334"/>
                    <a:pt x="333439" y="2024"/>
                  </a:cubicBezTo>
                  <a:cubicBezTo>
                    <a:pt x="432702" y="-204"/>
                    <a:pt x="531965" y="-1679"/>
                    <a:pt x="631134" y="3624"/>
                  </a:cubicBezTo>
                  <a:cubicBezTo>
                    <a:pt x="705400" y="8300"/>
                    <a:pt x="779824" y="8613"/>
                    <a:pt x="854122" y="12724"/>
                  </a:cubicBezTo>
                  <a:cubicBezTo>
                    <a:pt x="868379" y="13979"/>
                    <a:pt x="882761" y="14356"/>
                    <a:pt x="897018" y="15391"/>
                  </a:cubicBezTo>
                  <a:cubicBezTo>
                    <a:pt x="897018" y="19690"/>
                    <a:pt x="897049" y="23988"/>
                    <a:pt x="896987" y="28287"/>
                  </a:cubicBezTo>
                  <a:cubicBezTo>
                    <a:pt x="896987" y="28821"/>
                    <a:pt x="896987" y="29323"/>
                    <a:pt x="896955" y="29856"/>
                  </a:cubicBezTo>
                  <a:cubicBezTo>
                    <a:pt x="896421" y="29793"/>
                    <a:pt x="895825" y="29699"/>
                    <a:pt x="895260" y="295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161995" y="3990059"/>
              <a:ext cx="451149" cy="23796"/>
            </a:xfrm>
            <a:custGeom>
              <a:rect b="b" l="l" r="r" t="t"/>
              <a:pathLst>
                <a:path extrusionOk="0" h="47592" w="902297">
                  <a:moveTo>
                    <a:pt x="893933" y="47499"/>
                  </a:moveTo>
                  <a:cubicBezTo>
                    <a:pt x="750486" y="30398"/>
                    <a:pt x="605910" y="29268"/>
                    <a:pt x="461710" y="23118"/>
                  </a:cubicBezTo>
                  <a:cubicBezTo>
                    <a:pt x="391431" y="19918"/>
                    <a:pt x="321278" y="13799"/>
                    <a:pt x="250905" y="13203"/>
                  </a:cubicBezTo>
                  <a:cubicBezTo>
                    <a:pt x="169259" y="12764"/>
                    <a:pt x="87895" y="18067"/>
                    <a:pt x="6437" y="22710"/>
                  </a:cubicBezTo>
                  <a:cubicBezTo>
                    <a:pt x="6940" y="24656"/>
                    <a:pt x="4145" y="23683"/>
                    <a:pt x="3266" y="23432"/>
                  </a:cubicBezTo>
                  <a:cubicBezTo>
                    <a:pt x="2198" y="23181"/>
                    <a:pt x="1099" y="22961"/>
                    <a:pt x="0" y="22899"/>
                  </a:cubicBezTo>
                  <a:cubicBezTo>
                    <a:pt x="63" y="22334"/>
                    <a:pt x="94" y="21769"/>
                    <a:pt x="126" y="21236"/>
                  </a:cubicBezTo>
                  <a:cubicBezTo>
                    <a:pt x="188" y="20012"/>
                    <a:pt x="251" y="18757"/>
                    <a:pt x="314" y="17533"/>
                  </a:cubicBezTo>
                  <a:cubicBezTo>
                    <a:pt x="345" y="16843"/>
                    <a:pt x="408" y="16121"/>
                    <a:pt x="440" y="15431"/>
                  </a:cubicBezTo>
                  <a:cubicBezTo>
                    <a:pt x="12435" y="10755"/>
                    <a:pt x="43712" y="10599"/>
                    <a:pt x="51469" y="9092"/>
                  </a:cubicBezTo>
                  <a:cubicBezTo>
                    <a:pt x="166025" y="-1513"/>
                    <a:pt x="281303" y="-3019"/>
                    <a:pt x="396047" y="5515"/>
                  </a:cubicBezTo>
                  <a:cubicBezTo>
                    <a:pt x="472418" y="10410"/>
                    <a:pt x="548914" y="11760"/>
                    <a:pt x="625348" y="14740"/>
                  </a:cubicBezTo>
                  <a:cubicBezTo>
                    <a:pt x="705895" y="18945"/>
                    <a:pt x="786725" y="20043"/>
                    <a:pt x="866738" y="30586"/>
                  </a:cubicBezTo>
                  <a:cubicBezTo>
                    <a:pt x="877258" y="32218"/>
                    <a:pt x="888469" y="31277"/>
                    <a:pt x="898580" y="34571"/>
                  </a:cubicBezTo>
                  <a:cubicBezTo>
                    <a:pt x="904955" y="38242"/>
                    <a:pt x="902757" y="47593"/>
                    <a:pt x="894843" y="47593"/>
                  </a:cubicBezTo>
                  <a:cubicBezTo>
                    <a:pt x="894592" y="47530"/>
                    <a:pt x="894278" y="47530"/>
                    <a:pt x="893933" y="474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167606" y="4065437"/>
              <a:ext cx="445688" cy="27600"/>
            </a:xfrm>
            <a:custGeom>
              <a:rect b="b" l="l" r="r" t="t"/>
              <a:pathLst>
                <a:path extrusionOk="0" h="55199" w="891376">
                  <a:moveTo>
                    <a:pt x="721898" y="39667"/>
                  </a:moveTo>
                  <a:cubicBezTo>
                    <a:pt x="684058" y="34866"/>
                    <a:pt x="645904" y="33956"/>
                    <a:pt x="607907" y="31352"/>
                  </a:cubicBezTo>
                  <a:cubicBezTo>
                    <a:pt x="531034" y="25641"/>
                    <a:pt x="453910" y="25265"/>
                    <a:pt x="376974" y="21280"/>
                  </a:cubicBezTo>
                  <a:cubicBezTo>
                    <a:pt x="319413" y="17860"/>
                    <a:pt x="261821" y="15506"/>
                    <a:pt x="204198" y="13749"/>
                  </a:cubicBezTo>
                  <a:cubicBezTo>
                    <a:pt x="163343" y="11019"/>
                    <a:pt x="122457" y="11176"/>
                    <a:pt x="81665" y="14659"/>
                  </a:cubicBezTo>
                  <a:cubicBezTo>
                    <a:pt x="58490" y="16416"/>
                    <a:pt x="35252" y="17389"/>
                    <a:pt x="12046" y="17389"/>
                  </a:cubicBezTo>
                  <a:cubicBezTo>
                    <a:pt x="7932" y="16855"/>
                    <a:pt x="2343" y="18016"/>
                    <a:pt x="50" y="13937"/>
                  </a:cubicBezTo>
                  <a:cubicBezTo>
                    <a:pt x="-358" y="12086"/>
                    <a:pt x="1809" y="11678"/>
                    <a:pt x="3128" y="11741"/>
                  </a:cubicBezTo>
                  <a:cubicBezTo>
                    <a:pt x="21467" y="10517"/>
                    <a:pt x="39774" y="8509"/>
                    <a:pt x="58113" y="6815"/>
                  </a:cubicBezTo>
                  <a:cubicBezTo>
                    <a:pt x="96236" y="3081"/>
                    <a:pt x="134484" y="-936"/>
                    <a:pt x="172858" y="194"/>
                  </a:cubicBezTo>
                  <a:cubicBezTo>
                    <a:pt x="191982" y="696"/>
                    <a:pt x="211106" y="1637"/>
                    <a:pt x="230230" y="2014"/>
                  </a:cubicBezTo>
                  <a:cubicBezTo>
                    <a:pt x="269044" y="2453"/>
                    <a:pt x="307888" y="4147"/>
                    <a:pt x="346639" y="6156"/>
                  </a:cubicBezTo>
                  <a:cubicBezTo>
                    <a:pt x="423763" y="10737"/>
                    <a:pt x="501045" y="10737"/>
                    <a:pt x="578169" y="15349"/>
                  </a:cubicBezTo>
                  <a:cubicBezTo>
                    <a:pt x="659438" y="19366"/>
                    <a:pt x="740394" y="26645"/>
                    <a:pt x="821475" y="33392"/>
                  </a:cubicBezTo>
                  <a:cubicBezTo>
                    <a:pt x="845027" y="36623"/>
                    <a:pt x="868327" y="37439"/>
                    <a:pt x="891377" y="40954"/>
                  </a:cubicBezTo>
                  <a:cubicBezTo>
                    <a:pt x="891345" y="42617"/>
                    <a:pt x="891314" y="44311"/>
                    <a:pt x="891251" y="46005"/>
                  </a:cubicBezTo>
                  <a:cubicBezTo>
                    <a:pt x="891157" y="49080"/>
                    <a:pt x="891094" y="52124"/>
                    <a:pt x="891000" y="55199"/>
                  </a:cubicBezTo>
                  <a:cubicBezTo>
                    <a:pt x="834758" y="48672"/>
                    <a:pt x="778391" y="44029"/>
                    <a:pt x="721898" y="39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162048" y="4134427"/>
              <a:ext cx="449554" cy="24189"/>
            </a:xfrm>
            <a:custGeom>
              <a:rect b="b" l="l" r="r" t="t"/>
              <a:pathLst>
                <a:path extrusionOk="0" h="48377" w="899108">
                  <a:moveTo>
                    <a:pt x="726106" y="37239"/>
                  </a:moveTo>
                  <a:cubicBezTo>
                    <a:pt x="650018" y="29990"/>
                    <a:pt x="573804" y="26727"/>
                    <a:pt x="497434" y="24562"/>
                  </a:cubicBezTo>
                  <a:cubicBezTo>
                    <a:pt x="347927" y="17031"/>
                    <a:pt x="198137" y="6928"/>
                    <a:pt x="48567" y="18161"/>
                  </a:cubicBezTo>
                  <a:cubicBezTo>
                    <a:pt x="37702" y="18537"/>
                    <a:pt x="26868" y="18663"/>
                    <a:pt x="16035" y="19196"/>
                  </a:cubicBezTo>
                  <a:cubicBezTo>
                    <a:pt x="14370" y="19102"/>
                    <a:pt x="12643" y="19228"/>
                    <a:pt x="10916" y="19353"/>
                  </a:cubicBezTo>
                  <a:cubicBezTo>
                    <a:pt x="7368" y="19604"/>
                    <a:pt x="3756" y="19887"/>
                    <a:pt x="742" y="18286"/>
                  </a:cubicBezTo>
                  <a:cubicBezTo>
                    <a:pt x="176" y="17784"/>
                    <a:pt x="-75" y="17094"/>
                    <a:pt x="19" y="16404"/>
                  </a:cubicBezTo>
                  <a:cubicBezTo>
                    <a:pt x="176" y="16027"/>
                    <a:pt x="333" y="15651"/>
                    <a:pt x="490" y="15274"/>
                  </a:cubicBezTo>
                  <a:cubicBezTo>
                    <a:pt x="3034" y="11948"/>
                    <a:pt x="8686" y="12293"/>
                    <a:pt x="12486" y="11164"/>
                  </a:cubicBezTo>
                  <a:cubicBezTo>
                    <a:pt x="26272" y="8685"/>
                    <a:pt x="40309" y="8528"/>
                    <a:pt x="54220" y="7147"/>
                  </a:cubicBezTo>
                  <a:cubicBezTo>
                    <a:pt x="226085" y="-10048"/>
                    <a:pt x="398453" y="8653"/>
                    <a:pt x="570476" y="12795"/>
                  </a:cubicBezTo>
                  <a:cubicBezTo>
                    <a:pt x="646375" y="14772"/>
                    <a:pt x="721867" y="23244"/>
                    <a:pt x="797578" y="28547"/>
                  </a:cubicBezTo>
                  <a:cubicBezTo>
                    <a:pt x="828792" y="30743"/>
                    <a:pt x="860194" y="30743"/>
                    <a:pt x="891314" y="34132"/>
                  </a:cubicBezTo>
                  <a:cubicBezTo>
                    <a:pt x="901018" y="35764"/>
                    <a:pt x="902713" y="48158"/>
                    <a:pt x="890341" y="48378"/>
                  </a:cubicBezTo>
                  <a:cubicBezTo>
                    <a:pt x="835638" y="44079"/>
                    <a:pt x="780715" y="42761"/>
                    <a:pt x="726106" y="37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159781" y="4208016"/>
              <a:ext cx="454738" cy="23192"/>
            </a:xfrm>
            <a:custGeom>
              <a:rect b="b" l="l" r="r" t="t"/>
              <a:pathLst>
                <a:path extrusionOk="0" h="46383" w="909476">
                  <a:moveTo>
                    <a:pt x="780853" y="37598"/>
                  </a:moveTo>
                  <a:cubicBezTo>
                    <a:pt x="748037" y="36405"/>
                    <a:pt x="715159" y="36437"/>
                    <a:pt x="682343" y="36437"/>
                  </a:cubicBezTo>
                  <a:cubicBezTo>
                    <a:pt x="645854" y="36437"/>
                    <a:pt x="609364" y="36468"/>
                    <a:pt x="572906" y="34836"/>
                  </a:cubicBezTo>
                  <a:cubicBezTo>
                    <a:pt x="493520" y="31259"/>
                    <a:pt x="414229" y="25988"/>
                    <a:pt x="334970" y="20779"/>
                  </a:cubicBezTo>
                  <a:cubicBezTo>
                    <a:pt x="306079" y="17641"/>
                    <a:pt x="277095" y="15570"/>
                    <a:pt x="248016" y="15790"/>
                  </a:cubicBezTo>
                  <a:cubicBezTo>
                    <a:pt x="215923" y="15916"/>
                    <a:pt x="183893" y="13154"/>
                    <a:pt x="151799" y="12558"/>
                  </a:cubicBezTo>
                  <a:cubicBezTo>
                    <a:pt x="136318" y="12495"/>
                    <a:pt x="120837" y="12935"/>
                    <a:pt x="105355" y="13374"/>
                  </a:cubicBezTo>
                  <a:cubicBezTo>
                    <a:pt x="88461" y="13876"/>
                    <a:pt x="71566" y="14347"/>
                    <a:pt x="54703" y="14190"/>
                  </a:cubicBezTo>
                  <a:cubicBezTo>
                    <a:pt x="38437" y="14441"/>
                    <a:pt x="22202" y="16072"/>
                    <a:pt x="5935" y="15727"/>
                  </a:cubicBezTo>
                  <a:cubicBezTo>
                    <a:pt x="4051" y="15539"/>
                    <a:pt x="2010" y="15476"/>
                    <a:pt x="0" y="15288"/>
                  </a:cubicBezTo>
                  <a:cubicBezTo>
                    <a:pt x="911" y="14002"/>
                    <a:pt x="1570" y="12558"/>
                    <a:pt x="2292" y="11115"/>
                  </a:cubicBezTo>
                  <a:cubicBezTo>
                    <a:pt x="2701" y="10299"/>
                    <a:pt x="3140" y="9515"/>
                    <a:pt x="3580" y="8699"/>
                  </a:cubicBezTo>
                  <a:cubicBezTo>
                    <a:pt x="3957" y="7977"/>
                    <a:pt x="4428" y="7255"/>
                    <a:pt x="4710" y="6502"/>
                  </a:cubicBezTo>
                  <a:cubicBezTo>
                    <a:pt x="22453" y="5749"/>
                    <a:pt x="40038" y="3427"/>
                    <a:pt x="57812" y="2894"/>
                  </a:cubicBezTo>
                  <a:cubicBezTo>
                    <a:pt x="87864" y="2423"/>
                    <a:pt x="117853" y="352"/>
                    <a:pt x="147905" y="7"/>
                  </a:cubicBezTo>
                  <a:cubicBezTo>
                    <a:pt x="178052" y="-150"/>
                    <a:pt x="208104" y="2360"/>
                    <a:pt x="238250" y="2392"/>
                  </a:cubicBezTo>
                  <a:cubicBezTo>
                    <a:pt x="277974" y="1388"/>
                    <a:pt x="317416" y="5373"/>
                    <a:pt x="356951" y="8385"/>
                  </a:cubicBezTo>
                  <a:cubicBezTo>
                    <a:pt x="385967" y="9734"/>
                    <a:pt x="414857" y="11680"/>
                    <a:pt x="443810" y="13907"/>
                  </a:cubicBezTo>
                  <a:cubicBezTo>
                    <a:pt x="523730" y="18143"/>
                    <a:pt x="603680" y="23697"/>
                    <a:pt x="683756" y="21815"/>
                  </a:cubicBezTo>
                  <a:cubicBezTo>
                    <a:pt x="723009" y="22599"/>
                    <a:pt x="762262" y="22066"/>
                    <a:pt x="801453" y="24231"/>
                  </a:cubicBezTo>
                  <a:cubicBezTo>
                    <a:pt x="834048" y="25015"/>
                    <a:pt x="866361" y="29502"/>
                    <a:pt x="898863" y="31510"/>
                  </a:cubicBezTo>
                  <a:cubicBezTo>
                    <a:pt x="902317" y="31950"/>
                    <a:pt x="905928" y="31855"/>
                    <a:pt x="909477" y="31950"/>
                  </a:cubicBezTo>
                  <a:cubicBezTo>
                    <a:pt x="909446" y="32891"/>
                    <a:pt x="909383" y="33864"/>
                    <a:pt x="909351" y="34805"/>
                  </a:cubicBezTo>
                  <a:cubicBezTo>
                    <a:pt x="909163" y="38664"/>
                    <a:pt x="908943" y="42524"/>
                    <a:pt x="908723" y="46383"/>
                  </a:cubicBezTo>
                  <a:cubicBezTo>
                    <a:pt x="866047" y="43905"/>
                    <a:pt x="823623" y="38508"/>
                    <a:pt x="780853" y="37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152809" y="4281884"/>
              <a:ext cx="461506" cy="27094"/>
            </a:xfrm>
            <a:custGeom>
              <a:rect b="b" l="l" r="r" t="t"/>
              <a:pathLst>
                <a:path extrusionOk="0" h="54188" w="923011">
                  <a:moveTo>
                    <a:pt x="688435" y="51083"/>
                  </a:moveTo>
                  <a:cubicBezTo>
                    <a:pt x="608736" y="48949"/>
                    <a:pt x="529131" y="44901"/>
                    <a:pt x="449463" y="41638"/>
                  </a:cubicBezTo>
                  <a:cubicBezTo>
                    <a:pt x="388731" y="39190"/>
                    <a:pt x="328375" y="31660"/>
                    <a:pt x="267800" y="27235"/>
                  </a:cubicBezTo>
                  <a:cubicBezTo>
                    <a:pt x="227762" y="24600"/>
                    <a:pt x="187629" y="23094"/>
                    <a:pt x="147686" y="19203"/>
                  </a:cubicBezTo>
                  <a:cubicBezTo>
                    <a:pt x="110725" y="14967"/>
                    <a:pt x="73576" y="12958"/>
                    <a:pt x="36458" y="10417"/>
                  </a:cubicBezTo>
                  <a:cubicBezTo>
                    <a:pt x="30806" y="9507"/>
                    <a:pt x="11996" y="9225"/>
                    <a:pt x="0" y="7342"/>
                  </a:cubicBezTo>
                  <a:cubicBezTo>
                    <a:pt x="408" y="6840"/>
                    <a:pt x="848" y="6338"/>
                    <a:pt x="1256" y="5836"/>
                  </a:cubicBezTo>
                  <a:cubicBezTo>
                    <a:pt x="2292" y="4581"/>
                    <a:pt x="3297" y="3326"/>
                    <a:pt x="4239" y="2008"/>
                  </a:cubicBezTo>
                  <a:cubicBezTo>
                    <a:pt x="4679" y="1412"/>
                    <a:pt x="5150" y="784"/>
                    <a:pt x="5590" y="156"/>
                  </a:cubicBezTo>
                  <a:cubicBezTo>
                    <a:pt x="18590" y="-283"/>
                    <a:pt x="31654" y="313"/>
                    <a:pt x="44686" y="596"/>
                  </a:cubicBezTo>
                  <a:cubicBezTo>
                    <a:pt x="85132" y="1286"/>
                    <a:pt x="125390" y="4361"/>
                    <a:pt x="165679" y="7875"/>
                  </a:cubicBezTo>
                  <a:cubicBezTo>
                    <a:pt x="225375" y="11798"/>
                    <a:pt x="285165" y="13586"/>
                    <a:pt x="344673" y="19924"/>
                  </a:cubicBezTo>
                  <a:cubicBezTo>
                    <a:pt x="444533" y="28930"/>
                    <a:pt x="544863" y="31534"/>
                    <a:pt x="645037" y="35268"/>
                  </a:cubicBezTo>
                  <a:cubicBezTo>
                    <a:pt x="704702" y="37590"/>
                    <a:pt x="764461" y="38343"/>
                    <a:pt x="824188" y="37778"/>
                  </a:cubicBezTo>
                  <a:cubicBezTo>
                    <a:pt x="856878" y="37684"/>
                    <a:pt x="889536" y="38814"/>
                    <a:pt x="922195" y="39849"/>
                  </a:cubicBezTo>
                  <a:cubicBezTo>
                    <a:pt x="922478" y="39881"/>
                    <a:pt x="922729" y="39881"/>
                    <a:pt x="923011" y="39943"/>
                  </a:cubicBezTo>
                  <a:cubicBezTo>
                    <a:pt x="922980" y="42265"/>
                    <a:pt x="922980" y="44587"/>
                    <a:pt x="922949" y="46909"/>
                  </a:cubicBezTo>
                  <a:cubicBezTo>
                    <a:pt x="922917" y="49294"/>
                    <a:pt x="922854" y="51710"/>
                    <a:pt x="922729" y="54095"/>
                  </a:cubicBezTo>
                  <a:cubicBezTo>
                    <a:pt x="922352" y="54157"/>
                    <a:pt x="921912" y="54189"/>
                    <a:pt x="921504" y="54189"/>
                  </a:cubicBezTo>
                  <a:cubicBezTo>
                    <a:pt x="843814" y="50926"/>
                    <a:pt x="766125" y="53122"/>
                    <a:pt x="688435" y="510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148429" y="4350320"/>
              <a:ext cx="463421" cy="27296"/>
            </a:xfrm>
            <a:custGeom>
              <a:rect b="b" l="l" r="r" t="t"/>
              <a:pathLst>
                <a:path extrusionOk="0" h="54593" w="926842">
                  <a:moveTo>
                    <a:pt x="877823" y="48914"/>
                  </a:moveTo>
                  <a:cubicBezTo>
                    <a:pt x="837722" y="44584"/>
                    <a:pt x="797370" y="43234"/>
                    <a:pt x="757112" y="41069"/>
                  </a:cubicBezTo>
                  <a:cubicBezTo>
                    <a:pt x="676314" y="36520"/>
                    <a:pt x="595516" y="32315"/>
                    <a:pt x="514686" y="28204"/>
                  </a:cubicBezTo>
                  <a:cubicBezTo>
                    <a:pt x="433636" y="24753"/>
                    <a:pt x="352775" y="17944"/>
                    <a:pt x="271725" y="14587"/>
                  </a:cubicBezTo>
                  <a:cubicBezTo>
                    <a:pt x="200787" y="12265"/>
                    <a:pt x="129818" y="12453"/>
                    <a:pt x="58880" y="11794"/>
                  </a:cubicBezTo>
                  <a:cubicBezTo>
                    <a:pt x="39379" y="11041"/>
                    <a:pt x="19501" y="10100"/>
                    <a:pt x="0" y="8248"/>
                  </a:cubicBezTo>
                  <a:cubicBezTo>
                    <a:pt x="345" y="7934"/>
                    <a:pt x="659" y="7589"/>
                    <a:pt x="973" y="7244"/>
                  </a:cubicBezTo>
                  <a:cubicBezTo>
                    <a:pt x="2669" y="5330"/>
                    <a:pt x="4082" y="3385"/>
                    <a:pt x="5276" y="1125"/>
                  </a:cubicBezTo>
                  <a:cubicBezTo>
                    <a:pt x="5464" y="780"/>
                    <a:pt x="5621" y="467"/>
                    <a:pt x="5747" y="90"/>
                  </a:cubicBezTo>
                  <a:cubicBezTo>
                    <a:pt x="16078" y="-36"/>
                    <a:pt x="26409" y="372"/>
                    <a:pt x="36741" y="498"/>
                  </a:cubicBezTo>
                  <a:cubicBezTo>
                    <a:pt x="61486" y="498"/>
                    <a:pt x="86168" y="372"/>
                    <a:pt x="110788" y="247"/>
                  </a:cubicBezTo>
                  <a:cubicBezTo>
                    <a:pt x="173216" y="-98"/>
                    <a:pt x="235424" y="-443"/>
                    <a:pt x="298009" y="1910"/>
                  </a:cubicBezTo>
                  <a:cubicBezTo>
                    <a:pt x="419097" y="9190"/>
                    <a:pt x="540247" y="15308"/>
                    <a:pt x="661398" y="21521"/>
                  </a:cubicBezTo>
                  <a:cubicBezTo>
                    <a:pt x="721847" y="24973"/>
                    <a:pt x="782329" y="27640"/>
                    <a:pt x="842747" y="31436"/>
                  </a:cubicBezTo>
                  <a:cubicBezTo>
                    <a:pt x="870978" y="32817"/>
                    <a:pt x="898769" y="38088"/>
                    <a:pt x="926842" y="40379"/>
                  </a:cubicBezTo>
                  <a:cubicBezTo>
                    <a:pt x="926811" y="40599"/>
                    <a:pt x="926780" y="40818"/>
                    <a:pt x="926748" y="41038"/>
                  </a:cubicBezTo>
                  <a:cubicBezTo>
                    <a:pt x="926748" y="40881"/>
                    <a:pt x="926780" y="40724"/>
                    <a:pt x="926811" y="40567"/>
                  </a:cubicBezTo>
                  <a:cubicBezTo>
                    <a:pt x="926277" y="44740"/>
                    <a:pt x="925963" y="48945"/>
                    <a:pt x="925649" y="53150"/>
                  </a:cubicBezTo>
                  <a:cubicBezTo>
                    <a:pt x="925618" y="53620"/>
                    <a:pt x="925586" y="54122"/>
                    <a:pt x="925555" y="54593"/>
                  </a:cubicBezTo>
                  <a:cubicBezTo>
                    <a:pt x="909540" y="53934"/>
                    <a:pt x="893776" y="50859"/>
                    <a:pt x="877823" y="48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145555" y="4420385"/>
              <a:ext cx="463829" cy="19501"/>
            </a:xfrm>
            <a:custGeom>
              <a:rect b="b" l="l" r="r" t="t"/>
              <a:pathLst>
                <a:path extrusionOk="0" h="39002" w="927658">
                  <a:moveTo>
                    <a:pt x="918772" y="38877"/>
                  </a:moveTo>
                  <a:cubicBezTo>
                    <a:pt x="824910" y="37434"/>
                    <a:pt x="731048" y="36273"/>
                    <a:pt x="637281" y="31597"/>
                  </a:cubicBezTo>
                  <a:cubicBezTo>
                    <a:pt x="557267" y="29307"/>
                    <a:pt x="477191" y="30217"/>
                    <a:pt x="397272" y="24663"/>
                  </a:cubicBezTo>
                  <a:cubicBezTo>
                    <a:pt x="321938" y="20584"/>
                    <a:pt x="246666" y="14842"/>
                    <a:pt x="171269" y="12269"/>
                  </a:cubicBezTo>
                  <a:cubicBezTo>
                    <a:pt x="126238" y="12582"/>
                    <a:pt x="81584" y="16160"/>
                    <a:pt x="36552" y="14653"/>
                  </a:cubicBezTo>
                  <a:cubicBezTo>
                    <a:pt x="34762" y="14591"/>
                    <a:pt x="31654" y="14653"/>
                    <a:pt x="27917" y="14653"/>
                  </a:cubicBezTo>
                  <a:cubicBezTo>
                    <a:pt x="19187" y="14747"/>
                    <a:pt x="7034" y="14842"/>
                    <a:pt x="0" y="13838"/>
                  </a:cubicBezTo>
                  <a:cubicBezTo>
                    <a:pt x="1099" y="12865"/>
                    <a:pt x="2135" y="11861"/>
                    <a:pt x="3140" y="10763"/>
                  </a:cubicBezTo>
                  <a:cubicBezTo>
                    <a:pt x="3862" y="9978"/>
                    <a:pt x="4302" y="9005"/>
                    <a:pt x="4491" y="8033"/>
                  </a:cubicBezTo>
                  <a:cubicBezTo>
                    <a:pt x="21134" y="5271"/>
                    <a:pt x="38248" y="4958"/>
                    <a:pt x="55080" y="4393"/>
                  </a:cubicBezTo>
                  <a:cubicBezTo>
                    <a:pt x="92543" y="4644"/>
                    <a:pt x="129786" y="690"/>
                    <a:pt x="167186" y="0"/>
                  </a:cubicBezTo>
                  <a:cubicBezTo>
                    <a:pt x="256840" y="1537"/>
                    <a:pt x="346274" y="8848"/>
                    <a:pt x="435866" y="12739"/>
                  </a:cubicBezTo>
                  <a:cubicBezTo>
                    <a:pt x="496409" y="16410"/>
                    <a:pt x="557110" y="15187"/>
                    <a:pt x="617717" y="16850"/>
                  </a:cubicBezTo>
                  <a:cubicBezTo>
                    <a:pt x="656939" y="17540"/>
                    <a:pt x="696066" y="20521"/>
                    <a:pt x="735288" y="21086"/>
                  </a:cubicBezTo>
                  <a:cubicBezTo>
                    <a:pt x="795800" y="23031"/>
                    <a:pt x="856344" y="23408"/>
                    <a:pt x="916857" y="24506"/>
                  </a:cubicBezTo>
                  <a:cubicBezTo>
                    <a:pt x="920374" y="24349"/>
                    <a:pt x="924801" y="24380"/>
                    <a:pt x="927659" y="26232"/>
                  </a:cubicBezTo>
                  <a:cubicBezTo>
                    <a:pt x="927502" y="29401"/>
                    <a:pt x="927314" y="32539"/>
                    <a:pt x="927157" y="35708"/>
                  </a:cubicBezTo>
                  <a:cubicBezTo>
                    <a:pt x="927125" y="36461"/>
                    <a:pt x="927094" y="37183"/>
                    <a:pt x="927062" y="37936"/>
                  </a:cubicBezTo>
                  <a:cubicBezTo>
                    <a:pt x="926152" y="38500"/>
                    <a:pt x="925115" y="38846"/>
                    <a:pt x="924016" y="38940"/>
                  </a:cubicBezTo>
                  <a:cubicBezTo>
                    <a:pt x="923420" y="38971"/>
                    <a:pt x="922823" y="39003"/>
                    <a:pt x="922226" y="39003"/>
                  </a:cubicBezTo>
                  <a:cubicBezTo>
                    <a:pt x="921096" y="38971"/>
                    <a:pt x="919934" y="38908"/>
                    <a:pt x="918772" y="38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129729" y="4497777"/>
              <a:ext cx="480363" cy="10490"/>
            </a:xfrm>
            <a:custGeom>
              <a:rect b="b" l="l" r="r" t="t"/>
              <a:pathLst>
                <a:path extrusionOk="0" h="20980" w="960725">
                  <a:moveTo>
                    <a:pt x="558963" y="20742"/>
                  </a:moveTo>
                  <a:cubicBezTo>
                    <a:pt x="517543" y="19298"/>
                    <a:pt x="475621" y="15564"/>
                    <a:pt x="434358" y="15282"/>
                  </a:cubicBezTo>
                  <a:cubicBezTo>
                    <a:pt x="392342" y="16882"/>
                    <a:pt x="350325" y="17886"/>
                    <a:pt x="308278" y="17729"/>
                  </a:cubicBezTo>
                  <a:cubicBezTo>
                    <a:pt x="281805" y="18137"/>
                    <a:pt x="255364" y="17447"/>
                    <a:pt x="228924" y="16725"/>
                  </a:cubicBezTo>
                  <a:cubicBezTo>
                    <a:pt x="200913" y="15972"/>
                    <a:pt x="172902" y="15219"/>
                    <a:pt x="144891" y="15815"/>
                  </a:cubicBezTo>
                  <a:cubicBezTo>
                    <a:pt x="96500" y="16820"/>
                    <a:pt x="48203" y="12238"/>
                    <a:pt x="0" y="8065"/>
                  </a:cubicBezTo>
                  <a:cubicBezTo>
                    <a:pt x="1287" y="7249"/>
                    <a:pt x="2544" y="6371"/>
                    <a:pt x="3768" y="5461"/>
                  </a:cubicBezTo>
                  <a:cubicBezTo>
                    <a:pt x="5841" y="3892"/>
                    <a:pt x="7756" y="2041"/>
                    <a:pt x="9358" y="1"/>
                  </a:cubicBezTo>
                  <a:cubicBezTo>
                    <a:pt x="35328" y="-62"/>
                    <a:pt x="61423" y="2794"/>
                    <a:pt x="87330" y="3735"/>
                  </a:cubicBezTo>
                  <a:cubicBezTo>
                    <a:pt x="108715" y="4770"/>
                    <a:pt x="130100" y="4331"/>
                    <a:pt x="151517" y="3861"/>
                  </a:cubicBezTo>
                  <a:cubicBezTo>
                    <a:pt x="166025" y="3578"/>
                    <a:pt x="180564" y="3264"/>
                    <a:pt x="195103" y="3421"/>
                  </a:cubicBezTo>
                  <a:cubicBezTo>
                    <a:pt x="234388" y="3892"/>
                    <a:pt x="273672" y="5304"/>
                    <a:pt x="312957" y="4363"/>
                  </a:cubicBezTo>
                  <a:cubicBezTo>
                    <a:pt x="351048" y="4174"/>
                    <a:pt x="388417" y="3421"/>
                    <a:pt x="426256" y="1538"/>
                  </a:cubicBezTo>
                  <a:cubicBezTo>
                    <a:pt x="476909" y="534"/>
                    <a:pt x="527435" y="6559"/>
                    <a:pt x="578119" y="6779"/>
                  </a:cubicBezTo>
                  <a:cubicBezTo>
                    <a:pt x="615048" y="6810"/>
                    <a:pt x="651757" y="5021"/>
                    <a:pt x="688655" y="4457"/>
                  </a:cubicBezTo>
                  <a:cubicBezTo>
                    <a:pt x="728442" y="5680"/>
                    <a:pt x="768197" y="3829"/>
                    <a:pt x="807984" y="3233"/>
                  </a:cubicBezTo>
                  <a:cubicBezTo>
                    <a:pt x="829212" y="4080"/>
                    <a:pt x="850440" y="3233"/>
                    <a:pt x="871637" y="2386"/>
                  </a:cubicBezTo>
                  <a:cubicBezTo>
                    <a:pt x="897199" y="1382"/>
                    <a:pt x="922729" y="378"/>
                    <a:pt x="948290" y="2323"/>
                  </a:cubicBezTo>
                  <a:cubicBezTo>
                    <a:pt x="949892" y="2511"/>
                    <a:pt x="951713" y="2448"/>
                    <a:pt x="953566" y="2417"/>
                  </a:cubicBezTo>
                  <a:cubicBezTo>
                    <a:pt x="956047" y="2323"/>
                    <a:pt x="958559" y="2292"/>
                    <a:pt x="960726" y="2794"/>
                  </a:cubicBezTo>
                  <a:cubicBezTo>
                    <a:pt x="960317" y="7030"/>
                    <a:pt x="959941" y="11266"/>
                    <a:pt x="959564" y="15502"/>
                  </a:cubicBezTo>
                  <a:cubicBezTo>
                    <a:pt x="959532" y="15721"/>
                    <a:pt x="959501" y="15941"/>
                    <a:pt x="959470" y="16192"/>
                  </a:cubicBezTo>
                  <a:cubicBezTo>
                    <a:pt x="950583" y="17290"/>
                    <a:pt x="941507" y="16631"/>
                    <a:pt x="932432" y="16004"/>
                  </a:cubicBezTo>
                  <a:cubicBezTo>
                    <a:pt x="925147" y="15470"/>
                    <a:pt x="917893" y="14968"/>
                    <a:pt x="910764" y="15345"/>
                  </a:cubicBezTo>
                  <a:cubicBezTo>
                    <a:pt x="880744" y="15721"/>
                    <a:pt x="850849" y="19016"/>
                    <a:pt x="820828" y="17604"/>
                  </a:cubicBezTo>
                  <a:cubicBezTo>
                    <a:pt x="802677" y="17541"/>
                    <a:pt x="784495" y="17980"/>
                    <a:pt x="766345" y="18388"/>
                  </a:cubicBezTo>
                  <a:cubicBezTo>
                    <a:pt x="739747" y="19016"/>
                    <a:pt x="713149" y="19675"/>
                    <a:pt x="686614" y="18734"/>
                  </a:cubicBezTo>
                  <a:cubicBezTo>
                    <a:pt x="651883" y="19392"/>
                    <a:pt x="617120" y="20961"/>
                    <a:pt x="582358" y="20961"/>
                  </a:cubicBezTo>
                  <a:cubicBezTo>
                    <a:pt x="574507" y="21024"/>
                    <a:pt x="566751" y="20930"/>
                    <a:pt x="558963" y="207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5" name="Google Shape;1575;p30"/>
          <p:cNvGrpSpPr/>
          <p:nvPr/>
        </p:nvGrpSpPr>
        <p:grpSpPr>
          <a:xfrm>
            <a:off x="4970870" y="1536066"/>
            <a:ext cx="609496" cy="870737"/>
            <a:chOff x="4970870" y="1536066"/>
            <a:chExt cx="609496" cy="870737"/>
          </a:xfrm>
        </p:grpSpPr>
        <p:sp>
          <p:nvSpPr>
            <p:cNvPr id="1576" name="Google Shape;1576;p30"/>
            <p:cNvSpPr/>
            <p:nvPr/>
          </p:nvSpPr>
          <p:spPr>
            <a:xfrm>
              <a:off x="4970870" y="1536066"/>
              <a:ext cx="609496" cy="870737"/>
            </a:xfrm>
            <a:custGeom>
              <a:rect b="b" l="l" r="r" t="t"/>
              <a:pathLst>
                <a:path extrusionOk="0" h="1741474" w="1218991">
                  <a:moveTo>
                    <a:pt x="1193566" y="1218534"/>
                  </a:moveTo>
                  <a:cubicBezTo>
                    <a:pt x="1175107" y="1139334"/>
                    <a:pt x="1159853" y="1059264"/>
                    <a:pt x="1135055" y="981701"/>
                  </a:cubicBezTo>
                  <a:cubicBezTo>
                    <a:pt x="1108899" y="903338"/>
                    <a:pt x="1091589" y="822501"/>
                    <a:pt x="1068045" y="743371"/>
                  </a:cubicBezTo>
                  <a:cubicBezTo>
                    <a:pt x="1052303" y="688900"/>
                    <a:pt x="1034471" y="635055"/>
                    <a:pt x="1019808" y="580305"/>
                  </a:cubicBezTo>
                  <a:cubicBezTo>
                    <a:pt x="1005668" y="525137"/>
                    <a:pt x="993582" y="469412"/>
                    <a:pt x="978989" y="414348"/>
                  </a:cubicBezTo>
                  <a:cubicBezTo>
                    <a:pt x="971884" y="386938"/>
                    <a:pt x="963665" y="359842"/>
                    <a:pt x="955306" y="332815"/>
                  </a:cubicBezTo>
                  <a:cubicBezTo>
                    <a:pt x="938971" y="279702"/>
                    <a:pt x="927966" y="225021"/>
                    <a:pt x="910238" y="172326"/>
                  </a:cubicBezTo>
                  <a:cubicBezTo>
                    <a:pt x="893103" y="126213"/>
                    <a:pt x="879937" y="76896"/>
                    <a:pt x="864717" y="29391"/>
                  </a:cubicBezTo>
                  <a:cubicBezTo>
                    <a:pt x="868827" y="25316"/>
                    <a:pt x="869942" y="18559"/>
                    <a:pt x="864996" y="13509"/>
                  </a:cubicBezTo>
                  <a:cubicBezTo>
                    <a:pt x="860329" y="9364"/>
                    <a:pt x="853398" y="8772"/>
                    <a:pt x="847547" y="7100"/>
                  </a:cubicBezTo>
                  <a:cubicBezTo>
                    <a:pt x="842253" y="6543"/>
                    <a:pt x="836541" y="5603"/>
                    <a:pt x="831004" y="5673"/>
                  </a:cubicBezTo>
                  <a:cubicBezTo>
                    <a:pt x="829645" y="3269"/>
                    <a:pt x="827660" y="2399"/>
                    <a:pt x="824630" y="4976"/>
                  </a:cubicBezTo>
                  <a:cubicBezTo>
                    <a:pt x="821565" y="866"/>
                    <a:pt x="815888" y="-1328"/>
                    <a:pt x="810699" y="866"/>
                  </a:cubicBezTo>
                  <a:cubicBezTo>
                    <a:pt x="744037" y="29425"/>
                    <a:pt x="679918" y="62303"/>
                    <a:pt x="613361" y="92082"/>
                  </a:cubicBezTo>
                  <a:cubicBezTo>
                    <a:pt x="520405" y="136174"/>
                    <a:pt x="428667" y="180476"/>
                    <a:pt x="335884" y="225683"/>
                  </a:cubicBezTo>
                  <a:cubicBezTo>
                    <a:pt x="247420" y="268139"/>
                    <a:pt x="163414" y="318779"/>
                    <a:pt x="80558" y="371091"/>
                  </a:cubicBezTo>
                  <a:cubicBezTo>
                    <a:pt x="57711" y="383699"/>
                    <a:pt x="38033" y="400869"/>
                    <a:pt x="16752" y="415741"/>
                  </a:cubicBezTo>
                  <a:cubicBezTo>
                    <a:pt x="14489" y="417866"/>
                    <a:pt x="9926" y="419642"/>
                    <a:pt x="6408" y="421836"/>
                  </a:cubicBezTo>
                  <a:cubicBezTo>
                    <a:pt x="3936" y="420443"/>
                    <a:pt x="453" y="420478"/>
                    <a:pt x="0" y="423647"/>
                  </a:cubicBezTo>
                  <a:cubicBezTo>
                    <a:pt x="662" y="430369"/>
                    <a:pt x="3761" y="436743"/>
                    <a:pt x="5329" y="443395"/>
                  </a:cubicBezTo>
                  <a:cubicBezTo>
                    <a:pt x="27445" y="520609"/>
                    <a:pt x="40122" y="599948"/>
                    <a:pt x="56770" y="678382"/>
                  </a:cubicBezTo>
                  <a:cubicBezTo>
                    <a:pt x="75821" y="749710"/>
                    <a:pt x="97450" y="820342"/>
                    <a:pt x="115003" y="892088"/>
                  </a:cubicBezTo>
                  <a:cubicBezTo>
                    <a:pt x="128064" y="942763"/>
                    <a:pt x="137502" y="994344"/>
                    <a:pt x="152130" y="1044601"/>
                  </a:cubicBezTo>
                  <a:cubicBezTo>
                    <a:pt x="167594" y="1096670"/>
                    <a:pt x="186227" y="1147798"/>
                    <a:pt x="198800" y="1200737"/>
                  </a:cubicBezTo>
                  <a:cubicBezTo>
                    <a:pt x="212313" y="1251482"/>
                    <a:pt x="223075" y="1302923"/>
                    <a:pt x="237599" y="1353389"/>
                  </a:cubicBezTo>
                  <a:cubicBezTo>
                    <a:pt x="261526" y="1428967"/>
                    <a:pt x="280403" y="1505972"/>
                    <a:pt x="298374" y="1583187"/>
                  </a:cubicBezTo>
                  <a:cubicBezTo>
                    <a:pt x="302449" y="1604467"/>
                    <a:pt x="307081" y="1628812"/>
                    <a:pt x="313524" y="1650719"/>
                  </a:cubicBezTo>
                  <a:cubicBezTo>
                    <a:pt x="313490" y="1650823"/>
                    <a:pt x="313420" y="1650893"/>
                    <a:pt x="313385" y="1650997"/>
                  </a:cubicBezTo>
                  <a:cubicBezTo>
                    <a:pt x="304887" y="1668168"/>
                    <a:pt x="370190" y="1714002"/>
                    <a:pt x="390704" y="1731590"/>
                  </a:cubicBezTo>
                  <a:cubicBezTo>
                    <a:pt x="390843" y="1733053"/>
                    <a:pt x="391296" y="1734516"/>
                    <a:pt x="392167" y="1735735"/>
                  </a:cubicBezTo>
                  <a:cubicBezTo>
                    <a:pt x="394326" y="1738799"/>
                    <a:pt x="398471" y="1739078"/>
                    <a:pt x="401814" y="1739566"/>
                  </a:cubicBezTo>
                  <a:cubicBezTo>
                    <a:pt x="412646" y="1740994"/>
                    <a:pt x="423582" y="1741098"/>
                    <a:pt x="434483" y="1741446"/>
                  </a:cubicBezTo>
                  <a:cubicBezTo>
                    <a:pt x="492229" y="1741899"/>
                    <a:pt x="549800" y="1736779"/>
                    <a:pt x="607545" y="1736187"/>
                  </a:cubicBezTo>
                  <a:cubicBezTo>
                    <a:pt x="670828" y="1736257"/>
                    <a:pt x="734042" y="1735282"/>
                    <a:pt x="797290" y="1733436"/>
                  </a:cubicBezTo>
                  <a:cubicBezTo>
                    <a:pt x="888296" y="1727550"/>
                    <a:pt x="980243" y="1722221"/>
                    <a:pt x="1071876" y="1718216"/>
                  </a:cubicBezTo>
                  <a:cubicBezTo>
                    <a:pt x="1085494" y="1716405"/>
                    <a:pt x="1097788" y="1713723"/>
                    <a:pt x="1111894" y="1714246"/>
                  </a:cubicBezTo>
                  <a:cubicBezTo>
                    <a:pt x="1116944" y="1714280"/>
                    <a:pt x="1122029" y="1714280"/>
                    <a:pt x="1127079" y="1713862"/>
                  </a:cubicBezTo>
                  <a:cubicBezTo>
                    <a:pt x="1136761" y="1713027"/>
                    <a:pt x="1140349" y="1699792"/>
                    <a:pt x="1133348" y="1693732"/>
                  </a:cubicBezTo>
                  <a:cubicBezTo>
                    <a:pt x="1135751" y="1686766"/>
                    <a:pt x="1137179" y="1678721"/>
                    <a:pt x="1139269" y="1674193"/>
                  </a:cubicBezTo>
                  <a:cubicBezTo>
                    <a:pt x="1140279" y="1671024"/>
                    <a:pt x="1141428" y="1667889"/>
                    <a:pt x="1142613" y="1664789"/>
                  </a:cubicBezTo>
                  <a:cubicBezTo>
                    <a:pt x="1143832" y="1664511"/>
                    <a:pt x="1145051" y="1664267"/>
                    <a:pt x="1146235" y="1663919"/>
                  </a:cubicBezTo>
                  <a:cubicBezTo>
                    <a:pt x="1151668" y="1660923"/>
                    <a:pt x="1152330" y="1653818"/>
                    <a:pt x="1149021" y="1649325"/>
                  </a:cubicBezTo>
                  <a:cubicBezTo>
                    <a:pt x="1152225" y="1641942"/>
                    <a:pt x="1155429" y="1634558"/>
                    <a:pt x="1158042" y="1627001"/>
                  </a:cubicBezTo>
                  <a:lnTo>
                    <a:pt x="1158007" y="1627001"/>
                  </a:lnTo>
                  <a:cubicBezTo>
                    <a:pt x="1157380" y="1625503"/>
                    <a:pt x="1156579" y="1624632"/>
                    <a:pt x="1155673" y="1624249"/>
                  </a:cubicBezTo>
                  <a:cubicBezTo>
                    <a:pt x="1171694" y="1607183"/>
                    <a:pt x="1143100" y="1553861"/>
                    <a:pt x="1137040" y="1536586"/>
                  </a:cubicBezTo>
                  <a:cubicBezTo>
                    <a:pt x="1126557" y="1511127"/>
                    <a:pt x="1117954" y="1485040"/>
                    <a:pt x="1110083" y="1458675"/>
                  </a:cubicBezTo>
                  <a:cubicBezTo>
                    <a:pt x="1109108" y="1455784"/>
                    <a:pt x="1108272" y="1452789"/>
                    <a:pt x="1106809" y="1450073"/>
                  </a:cubicBezTo>
                  <a:cubicBezTo>
                    <a:pt x="1106008" y="1448575"/>
                    <a:pt x="1104963" y="1447426"/>
                    <a:pt x="1103779" y="1446520"/>
                  </a:cubicBezTo>
                  <a:cubicBezTo>
                    <a:pt x="1140209" y="1417891"/>
                    <a:pt x="1172182" y="1383516"/>
                    <a:pt x="1201020" y="1347085"/>
                  </a:cubicBezTo>
                  <a:cubicBezTo>
                    <a:pt x="1201995" y="1345936"/>
                    <a:pt x="1205025" y="1342105"/>
                    <a:pt x="1207602" y="1338030"/>
                  </a:cubicBezTo>
                  <a:cubicBezTo>
                    <a:pt x="1213767" y="1334965"/>
                    <a:pt x="1218225" y="1329880"/>
                    <a:pt x="1218991" y="1321312"/>
                  </a:cubicBezTo>
                  <a:cubicBezTo>
                    <a:pt x="1212060" y="1286798"/>
                    <a:pt x="1200985" y="1253049"/>
                    <a:pt x="1193566" y="1218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008119" y="1547278"/>
              <a:ext cx="535276" cy="806850"/>
            </a:xfrm>
            <a:custGeom>
              <a:rect b="b" l="l" r="r" t="t"/>
              <a:pathLst>
                <a:path extrusionOk="0" h="1613700" w="1070552">
                  <a:moveTo>
                    <a:pt x="287612" y="573448"/>
                  </a:moveTo>
                  <a:cubicBezTo>
                    <a:pt x="289806" y="547153"/>
                    <a:pt x="277860" y="521763"/>
                    <a:pt x="269850" y="497209"/>
                  </a:cubicBezTo>
                  <a:cubicBezTo>
                    <a:pt x="260829" y="474292"/>
                    <a:pt x="254943" y="450156"/>
                    <a:pt x="244599" y="427831"/>
                  </a:cubicBezTo>
                  <a:cubicBezTo>
                    <a:pt x="239375" y="419368"/>
                    <a:pt x="227673" y="419960"/>
                    <a:pt x="218826" y="419403"/>
                  </a:cubicBezTo>
                  <a:cubicBezTo>
                    <a:pt x="196919" y="417417"/>
                    <a:pt x="192183" y="442111"/>
                    <a:pt x="190511" y="459002"/>
                  </a:cubicBezTo>
                  <a:cubicBezTo>
                    <a:pt x="188700" y="472307"/>
                    <a:pt x="185600" y="485367"/>
                    <a:pt x="182291" y="498358"/>
                  </a:cubicBezTo>
                  <a:cubicBezTo>
                    <a:pt x="171460" y="487248"/>
                    <a:pt x="163345" y="473770"/>
                    <a:pt x="154603" y="460988"/>
                  </a:cubicBezTo>
                  <a:cubicBezTo>
                    <a:pt x="150145" y="454161"/>
                    <a:pt x="144781" y="444444"/>
                    <a:pt x="135169" y="446151"/>
                  </a:cubicBezTo>
                  <a:cubicBezTo>
                    <a:pt x="129561" y="447230"/>
                    <a:pt x="124755" y="450470"/>
                    <a:pt x="119391" y="452420"/>
                  </a:cubicBezTo>
                  <a:cubicBezTo>
                    <a:pt x="114202" y="454510"/>
                    <a:pt x="108177" y="456181"/>
                    <a:pt x="105112" y="461336"/>
                  </a:cubicBezTo>
                  <a:cubicBezTo>
                    <a:pt x="101176" y="469277"/>
                    <a:pt x="101838" y="484323"/>
                    <a:pt x="108316" y="490661"/>
                  </a:cubicBezTo>
                  <a:cubicBezTo>
                    <a:pt x="117755" y="524863"/>
                    <a:pt x="123014" y="560074"/>
                    <a:pt x="131163" y="594728"/>
                  </a:cubicBezTo>
                  <a:cubicBezTo>
                    <a:pt x="134751" y="608416"/>
                    <a:pt x="137224" y="628024"/>
                    <a:pt x="155160" y="628373"/>
                  </a:cubicBezTo>
                  <a:cubicBezTo>
                    <a:pt x="187759" y="628651"/>
                    <a:pt x="178008" y="584280"/>
                    <a:pt x="172574" y="563871"/>
                  </a:cubicBezTo>
                  <a:cubicBezTo>
                    <a:pt x="179052" y="575364"/>
                    <a:pt x="192426" y="579717"/>
                    <a:pt x="205034" y="577697"/>
                  </a:cubicBezTo>
                  <a:cubicBezTo>
                    <a:pt x="227638" y="573727"/>
                    <a:pt x="224573" y="543844"/>
                    <a:pt x="225862" y="526360"/>
                  </a:cubicBezTo>
                  <a:cubicBezTo>
                    <a:pt x="229275" y="539839"/>
                    <a:pt x="232340" y="553422"/>
                    <a:pt x="235997" y="566831"/>
                  </a:cubicBezTo>
                  <a:cubicBezTo>
                    <a:pt x="238260" y="574075"/>
                    <a:pt x="239828" y="582399"/>
                    <a:pt x="245818" y="587589"/>
                  </a:cubicBezTo>
                  <a:cubicBezTo>
                    <a:pt x="259645" y="598002"/>
                    <a:pt x="285174" y="592499"/>
                    <a:pt x="287612" y="573448"/>
                  </a:cubicBezTo>
                  <a:close/>
                  <a:moveTo>
                    <a:pt x="414457" y="543043"/>
                  </a:moveTo>
                  <a:cubicBezTo>
                    <a:pt x="429712" y="532525"/>
                    <a:pt x="423756" y="511071"/>
                    <a:pt x="420029" y="496025"/>
                  </a:cubicBezTo>
                  <a:cubicBezTo>
                    <a:pt x="410138" y="461022"/>
                    <a:pt x="398958" y="426055"/>
                    <a:pt x="382067" y="393769"/>
                  </a:cubicBezTo>
                  <a:cubicBezTo>
                    <a:pt x="376424" y="384296"/>
                    <a:pt x="372837" y="371897"/>
                    <a:pt x="362667" y="366324"/>
                  </a:cubicBezTo>
                  <a:cubicBezTo>
                    <a:pt x="352463" y="362249"/>
                    <a:pt x="341004" y="360543"/>
                    <a:pt x="330068" y="361448"/>
                  </a:cubicBezTo>
                  <a:cubicBezTo>
                    <a:pt x="320838" y="362772"/>
                    <a:pt x="311087" y="367056"/>
                    <a:pt x="307012" y="375937"/>
                  </a:cubicBezTo>
                  <a:cubicBezTo>
                    <a:pt x="304957" y="379559"/>
                    <a:pt x="305932" y="383112"/>
                    <a:pt x="308231" y="385445"/>
                  </a:cubicBezTo>
                  <a:cubicBezTo>
                    <a:pt x="307778" y="385793"/>
                    <a:pt x="307395" y="386281"/>
                    <a:pt x="307116" y="386838"/>
                  </a:cubicBezTo>
                  <a:cubicBezTo>
                    <a:pt x="304574" y="385863"/>
                    <a:pt x="301927" y="389241"/>
                    <a:pt x="302101" y="392585"/>
                  </a:cubicBezTo>
                  <a:cubicBezTo>
                    <a:pt x="298235" y="429538"/>
                    <a:pt x="297712" y="466874"/>
                    <a:pt x="300673" y="503931"/>
                  </a:cubicBezTo>
                  <a:cubicBezTo>
                    <a:pt x="303494" y="527022"/>
                    <a:pt x="299767" y="564915"/>
                    <a:pt x="328640" y="571602"/>
                  </a:cubicBezTo>
                  <a:cubicBezTo>
                    <a:pt x="364165" y="576235"/>
                    <a:pt x="355667" y="527196"/>
                    <a:pt x="353995" y="505011"/>
                  </a:cubicBezTo>
                  <a:cubicBezTo>
                    <a:pt x="359602" y="502503"/>
                    <a:pt x="365175" y="501667"/>
                    <a:pt x="371409" y="500901"/>
                  </a:cubicBezTo>
                  <a:cubicBezTo>
                    <a:pt x="381544" y="512185"/>
                    <a:pt x="379872" y="530401"/>
                    <a:pt x="391052" y="541232"/>
                  </a:cubicBezTo>
                  <a:cubicBezTo>
                    <a:pt x="397321" y="546839"/>
                    <a:pt x="407317" y="547292"/>
                    <a:pt x="414457" y="543043"/>
                  </a:cubicBezTo>
                  <a:close/>
                  <a:moveTo>
                    <a:pt x="538097" y="348214"/>
                  </a:moveTo>
                  <a:cubicBezTo>
                    <a:pt x="546073" y="333551"/>
                    <a:pt x="543774" y="308091"/>
                    <a:pt x="523539" y="306245"/>
                  </a:cubicBezTo>
                  <a:cubicBezTo>
                    <a:pt x="484741" y="302902"/>
                    <a:pt x="445176" y="312793"/>
                    <a:pt x="408466" y="325680"/>
                  </a:cubicBezTo>
                  <a:cubicBezTo>
                    <a:pt x="397913" y="330451"/>
                    <a:pt x="395406" y="342258"/>
                    <a:pt x="397287" y="352776"/>
                  </a:cubicBezTo>
                  <a:cubicBezTo>
                    <a:pt x="397565" y="355423"/>
                    <a:pt x="399341" y="357617"/>
                    <a:pt x="401640" y="358767"/>
                  </a:cubicBezTo>
                  <a:cubicBezTo>
                    <a:pt x="394187" y="385132"/>
                    <a:pt x="425881" y="385933"/>
                    <a:pt x="443782" y="383425"/>
                  </a:cubicBezTo>
                  <a:cubicBezTo>
                    <a:pt x="456495" y="410278"/>
                    <a:pt x="460361" y="495468"/>
                    <a:pt x="495189" y="499299"/>
                  </a:cubicBezTo>
                  <a:cubicBezTo>
                    <a:pt x="531097" y="505986"/>
                    <a:pt x="529599" y="462555"/>
                    <a:pt x="523783" y="438872"/>
                  </a:cubicBezTo>
                  <a:cubicBezTo>
                    <a:pt x="519116" y="415711"/>
                    <a:pt x="508110" y="394187"/>
                    <a:pt x="502607" y="371444"/>
                  </a:cubicBezTo>
                  <a:cubicBezTo>
                    <a:pt x="502921" y="370747"/>
                    <a:pt x="503513" y="370295"/>
                    <a:pt x="504070" y="369842"/>
                  </a:cubicBezTo>
                  <a:lnTo>
                    <a:pt x="504105" y="369877"/>
                  </a:lnTo>
                  <a:cubicBezTo>
                    <a:pt x="515041" y="362215"/>
                    <a:pt x="530923" y="360438"/>
                    <a:pt x="538097" y="348214"/>
                  </a:cubicBezTo>
                  <a:close/>
                  <a:moveTo>
                    <a:pt x="691203" y="400108"/>
                  </a:moveTo>
                  <a:cubicBezTo>
                    <a:pt x="704612" y="385375"/>
                    <a:pt x="703253" y="364095"/>
                    <a:pt x="698203" y="346124"/>
                  </a:cubicBezTo>
                  <a:cubicBezTo>
                    <a:pt x="688869" y="314883"/>
                    <a:pt x="681486" y="283085"/>
                    <a:pt x="672988" y="251600"/>
                  </a:cubicBezTo>
                  <a:cubicBezTo>
                    <a:pt x="670515" y="243102"/>
                    <a:pt x="669191" y="233837"/>
                    <a:pt x="663584" y="226698"/>
                  </a:cubicBezTo>
                  <a:cubicBezTo>
                    <a:pt x="656235" y="217990"/>
                    <a:pt x="640737" y="217189"/>
                    <a:pt x="632587" y="225095"/>
                  </a:cubicBezTo>
                  <a:cubicBezTo>
                    <a:pt x="616287" y="247560"/>
                    <a:pt x="627153" y="277791"/>
                    <a:pt x="627153" y="303529"/>
                  </a:cubicBezTo>
                  <a:cubicBezTo>
                    <a:pt x="627153" y="304051"/>
                    <a:pt x="627119" y="304504"/>
                    <a:pt x="627119" y="304992"/>
                  </a:cubicBezTo>
                  <a:cubicBezTo>
                    <a:pt x="627119" y="305026"/>
                    <a:pt x="627084" y="305026"/>
                    <a:pt x="627084" y="305026"/>
                  </a:cubicBezTo>
                  <a:cubicBezTo>
                    <a:pt x="621267" y="308300"/>
                    <a:pt x="615521" y="310111"/>
                    <a:pt x="608799" y="311679"/>
                  </a:cubicBezTo>
                  <a:cubicBezTo>
                    <a:pt x="603470" y="306629"/>
                    <a:pt x="604759" y="297469"/>
                    <a:pt x="603610" y="290677"/>
                  </a:cubicBezTo>
                  <a:cubicBezTo>
                    <a:pt x="602634" y="278661"/>
                    <a:pt x="602843" y="264835"/>
                    <a:pt x="597654" y="253550"/>
                  </a:cubicBezTo>
                  <a:cubicBezTo>
                    <a:pt x="590166" y="235300"/>
                    <a:pt x="571150" y="235857"/>
                    <a:pt x="566552" y="255570"/>
                  </a:cubicBezTo>
                  <a:cubicBezTo>
                    <a:pt x="562303" y="271522"/>
                    <a:pt x="564288" y="288309"/>
                    <a:pt x="564428" y="304609"/>
                  </a:cubicBezTo>
                  <a:cubicBezTo>
                    <a:pt x="563244" y="316485"/>
                    <a:pt x="563592" y="328396"/>
                    <a:pt x="563696" y="340273"/>
                  </a:cubicBezTo>
                  <a:cubicBezTo>
                    <a:pt x="563661" y="360926"/>
                    <a:pt x="565229" y="381509"/>
                    <a:pt x="567527" y="402023"/>
                  </a:cubicBezTo>
                  <a:cubicBezTo>
                    <a:pt x="569095" y="419507"/>
                    <a:pt x="570070" y="440404"/>
                    <a:pt x="585952" y="451340"/>
                  </a:cubicBezTo>
                  <a:cubicBezTo>
                    <a:pt x="592186" y="455380"/>
                    <a:pt x="601381" y="456704"/>
                    <a:pt x="608102" y="452873"/>
                  </a:cubicBezTo>
                  <a:cubicBezTo>
                    <a:pt x="633248" y="433578"/>
                    <a:pt x="618342" y="388823"/>
                    <a:pt x="616148" y="361901"/>
                  </a:cubicBezTo>
                  <a:cubicBezTo>
                    <a:pt x="624750" y="357582"/>
                    <a:pt x="634015" y="354343"/>
                    <a:pt x="643314" y="351836"/>
                  </a:cubicBezTo>
                  <a:cubicBezTo>
                    <a:pt x="650732" y="368553"/>
                    <a:pt x="648886" y="389137"/>
                    <a:pt x="659718" y="404322"/>
                  </a:cubicBezTo>
                  <a:cubicBezTo>
                    <a:pt x="668460" y="414144"/>
                    <a:pt x="683506" y="408432"/>
                    <a:pt x="691203" y="400108"/>
                  </a:cubicBezTo>
                  <a:close/>
                  <a:moveTo>
                    <a:pt x="755983" y="1146444"/>
                  </a:moveTo>
                  <a:cubicBezTo>
                    <a:pt x="761974" y="1134463"/>
                    <a:pt x="754521" y="1121089"/>
                    <a:pt x="752396" y="1108934"/>
                  </a:cubicBezTo>
                  <a:cubicBezTo>
                    <a:pt x="750202" y="1078703"/>
                    <a:pt x="719205" y="1078076"/>
                    <a:pt x="696183" y="1084310"/>
                  </a:cubicBezTo>
                  <a:cubicBezTo>
                    <a:pt x="641398" y="1096779"/>
                    <a:pt x="587554" y="1113113"/>
                    <a:pt x="533465" y="1128438"/>
                  </a:cubicBezTo>
                  <a:cubicBezTo>
                    <a:pt x="520265" y="1132617"/>
                    <a:pt x="506926" y="1136622"/>
                    <a:pt x="494109" y="1141916"/>
                  </a:cubicBezTo>
                  <a:cubicBezTo>
                    <a:pt x="481710" y="1145364"/>
                    <a:pt x="472620" y="1155604"/>
                    <a:pt x="473456" y="1168873"/>
                  </a:cubicBezTo>
                  <a:cubicBezTo>
                    <a:pt x="474292" y="1179078"/>
                    <a:pt x="475198" y="1193009"/>
                    <a:pt x="485437" y="1198234"/>
                  </a:cubicBezTo>
                  <a:cubicBezTo>
                    <a:pt x="485158" y="1206906"/>
                    <a:pt x="492124" y="1214080"/>
                    <a:pt x="500657" y="1214951"/>
                  </a:cubicBezTo>
                  <a:cubicBezTo>
                    <a:pt x="539316" y="1214847"/>
                    <a:pt x="574040" y="1195970"/>
                    <a:pt x="611098" y="1186601"/>
                  </a:cubicBezTo>
                  <a:cubicBezTo>
                    <a:pt x="647249" y="1182143"/>
                    <a:pt x="682461" y="1172704"/>
                    <a:pt x="717394" y="1162639"/>
                  </a:cubicBezTo>
                  <a:cubicBezTo>
                    <a:pt x="727215" y="1159400"/>
                    <a:pt x="736967" y="1156265"/>
                    <a:pt x="746824" y="1153270"/>
                  </a:cubicBezTo>
                  <a:cubicBezTo>
                    <a:pt x="750481" y="1151982"/>
                    <a:pt x="754137" y="1149962"/>
                    <a:pt x="755983" y="1146444"/>
                  </a:cubicBezTo>
                  <a:close/>
                  <a:moveTo>
                    <a:pt x="812370" y="919886"/>
                  </a:moveTo>
                  <a:cubicBezTo>
                    <a:pt x="819998" y="907452"/>
                    <a:pt x="814913" y="892371"/>
                    <a:pt x="811395" y="879415"/>
                  </a:cubicBezTo>
                  <a:cubicBezTo>
                    <a:pt x="799623" y="830725"/>
                    <a:pt x="781826" y="783846"/>
                    <a:pt x="768800" y="735539"/>
                  </a:cubicBezTo>
                  <a:cubicBezTo>
                    <a:pt x="754660" y="673510"/>
                    <a:pt x="740415" y="611028"/>
                    <a:pt x="714120" y="552760"/>
                  </a:cubicBezTo>
                  <a:cubicBezTo>
                    <a:pt x="704821" y="533047"/>
                    <a:pt x="702069" y="508354"/>
                    <a:pt x="673823" y="519534"/>
                  </a:cubicBezTo>
                  <a:cubicBezTo>
                    <a:pt x="606117" y="539804"/>
                    <a:pt x="539073" y="563139"/>
                    <a:pt x="474640" y="592395"/>
                  </a:cubicBezTo>
                  <a:cubicBezTo>
                    <a:pt x="449320" y="604376"/>
                    <a:pt x="423965" y="616252"/>
                    <a:pt x="397530" y="625551"/>
                  </a:cubicBezTo>
                  <a:cubicBezTo>
                    <a:pt x="350512" y="643314"/>
                    <a:pt x="302902" y="659474"/>
                    <a:pt x="254769" y="673963"/>
                  </a:cubicBezTo>
                  <a:cubicBezTo>
                    <a:pt x="241360" y="679257"/>
                    <a:pt x="224712" y="679849"/>
                    <a:pt x="213776" y="689670"/>
                  </a:cubicBezTo>
                  <a:cubicBezTo>
                    <a:pt x="211826" y="691656"/>
                    <a:pt x="211025" y="694268"/>
                    <a:pt x="211129" y="696845"/>
                  </a:cubicBezTo>
                  <a:cubicBezTo>
                    <a:pt x="209074" y="696009"/>
                    <a:pt x="206880" y="695522"/>
                    <a:pt x="204860" y="696880"/>
                  </a:cubicBezTo>
                  <a:cubicBezTo>
                    <a:pt x="203815" y="697716"/>
                    <a:pt x="202945" y="698865"/>
                    <a:pt x="202318" y="700223"/>
                  </a:cubicBezTo>
                  <a:cubicBezTo>
                    <a:pt x="196083" y="701791"/>
                    <a:pt x="203780" y="719867"/>
                    <a:pt x="204129" y="725091"/>
                  </a:cubicBezTo>
                  <a:cubicBezTo>
                    <a:pt x="209249" y="747381"/>
                    <a:pt x="214856" y="769532"/>
                    <a:pt x="220533" y="791683"/>
                  </a:cubicBezTo>
                  <a:cubicBezTo>
                    <a:pt x="226872" y="815888"/>
                    <a:pt x="231295" y="840512"/>
                    <a:pt x="236380" y="864996"/>
                  </a:cubicBezTo>
                  <a:cubicBezTo>
                    <a:pt x="246933" y="908114"/>
                    <a:pt x="260934" y="950395"/>
                    <a:pt x="274412" y="992677"/>
                  </a:cubicBezTo>
                  <a:cubicBezTo>
                    <a:pt x="283015" y="1018067"/>
                    <a:pt x="288971" y="1044223"/>
                    <a:pt x="295658" y="1070135"/>
                  </a:cubicBezTo>
                  <a:cubicBezTo>
                    <a:pt x="297921" y="1077553"/>
                    <a:pt x="299315" y="1085634"/>
                    <a:pt x="303982" y="1092007"/>
                  </a:cubicBezTo>
                  <a:cubicBezTo>
                    <a:pt x="314186" y="1103779"/>
                    <a:pt x="331705" y="1098207"/>
                    <a:pt x="344835" y="1095560"/>
                  </a:cubicBezTo>
                  <a:cubicBezTo>
                    <a:pt x="373743" y="1089883"/>
                    <a:pt x="400038" y="1076927"/>
                    <a:pt x="426368" y="1064179"/>
                  </a:cubicBezTo>
                  <a:cubicBezTo>
                    <a:pt x="452524" y="1053383"/>
                    <a:pt x="479203" y="1043700"/>
                    <a:pt x="505533" y="1033321"/>
                  </a:cubicBezTo>
                  <a:cubicBezTo>
                    <a:pt x="556243" y="1020261"/>
                    <a:pt x="604724" y="1001384"/>
                    <a:pt x="652752" y="980835"/>
                  </a:cubicBezTo>
                  <a:cubicBezTo>
                    <a:pt x="666579" y="975646"/>
                    <a:pt x="681103" y="972929"/>
                    <a:pt x="695417" y="969411"/>
                  </a:cubicBezTo>
                  <a:cubicBezTo>
                    <a:pt x="715792" y="963665"/>
                    <a:pt x="735365" y="955411"/>
                    <a:pt x="755008" y="947609"/>
                  </a:cubicBezTo>
                  <a:cubicBezTo>
                    <a:pt x="773607" y="938763"/>
                    <a:pt x="797708" y="934792"/>
                    <a:pt x="812370" y="919886"/>
                  </a:cubicBezTo>
                  <a:close/>
                  <a:moveTo>
                    <a:pt x="1070553" y="1293628"/>
                  </a:moveTo>
                  <a:cubicBezTo>
                    <a:pt x="1070483" y="1293942"/>
                    <a:pt x="1070448" y="1294290"/>
                    <a:pt x="1070379" y="1294604"/>
                  </a:cubicBezTo>
                  <a:cubicBezTo>
                    <a:pt x="1070762" y="1302997"/>
                    <a:pt x="1065712" y="1309092"/>
                    <a:pt x="1058224" y="1312018"/>
                  </a:cubicBezTo>
                  <a:cubicBezTo>
                    <a:pt x="984144" y="1344408"/>
                    <a:pt x="911178" y="1379515"/>
                    <a:pt x="836541" y="1410617"/>
                  </a:cubicBezTo>
                  <a:cubicBezTo>
                    <a:pt x="803942" y="1424827"/>
                    <a:pt x="770124" y="1435937"/>
                    <a:pt x="737211" y="1449346"/>
                  </a:cubicBezTo>
                  <a:cubicBezTo>
                    <a:pt x="691098" y="1466969"/>
                    <a:pt x="645926" y="1486960"/>
                    <a:pt x="598734" y="1501623"/>
                  </a:cubicBezTo>
                  <a:cubicBezTo>
                    <a:pt x="500344" y="1534989"/>
                    <a:pt x="402720" y="1571071"/>
                    <a:pt x="307882" y="1613701"/>
                  </a:cubicBezTo>
                  <a:cubicBezTo>
                    <a:pt x="308474" y="1613039"/>
                    <a:pt x="308927" y="1612273"/>
                    <a:pt x="309136" y="1611367"/>
                  </a:cubicBezTo>
                  <a:cubicBezTo>
                    <a:pt x="309136" y="1611367"/>
                    <a:pt x="309136" y="1611402"/>
                    <a:pt x="309171" y="1611402"/>
                  </a:cubicBezTo>
                  <a:cubicBezTo>
                    <a:pt x="309798" y="1608372"/>
                    <a:pt x="309206" y="1605446"/>
                    <a:pt x="308405" y="1602521"/>
                  </a:cubicBezTo>
                  <a:cubicBezTo>
                    <a:pt x="309380" y="1600535"/>
                    <a:pt x="309798" y="1598202"/>
                    <a:pt x="309450" y="1595868"/>
                  </a:cubicBezTo>
                  <a:cubicBezTo>
                    <a:pt x="304330" y="1551985"/>
                    <a:pt x="294160" y="1509181"/>
                    <a:pt x="284652" y="1466098"/>
                  </a:cubicBezTo>
                  <a:cubicBezTo>
                    <a:pt x="277059" y="1427717"/>
                    <a:pt x="267029" y="1389963"/>
                    <a:pt x="258287" y="1351826"/>
                  </a:cubicBezTo>
                  <a:cubicBezTo>
                    <a:pt x="247316" y="1301848"/>
                    <a:pt x="237007" y="1251625"/>
                    <a:pt x="221996" y="1202692"/>
                  </a:cubicBezTo>
                  <a:cubicBezTo>
                    <a:pt x="207507" y="1152783"/>
                    <a:pt x="189710" y="1103779"/>
                    <a:pt x="176998" y="1053417"/>
                  </a:cubicBezTo>
                  <a:cubicBezTo>
                    <a:pt x="159305" y="976308"/>
                    <a:pt x="141298" y="899267"/>
                    <a:pt x="119914" y="823098"/>
                  </a:cubicBezTo>
                  <a:cubicBezTo>
                    <a:pt x="95917" y="734843"/>
                    <a:pt x="69761" y="647145"/>
                    <a:pt x="51790" y="557392"/>
                  </a:cubicBezTo>
                  <a:cubicBezTo>
                    <a:pt x="37789" y="506682"/>
                    <a:pt x="21872" y="456634"/>
                    <a:pt x="11528" y="404984"/>
                  </a:cubicBezTo>
                  <a:cubicBezTo>
                    <a:pt x="8568" y="394361"/>
                    <a:pt x="5712" y="383251"/>
                    <a:pt x="0" y="373743"/>
                  </a:cubicBezTo>
                  <a:cubicBezTo>
                    <a:pt x="2473" y="372245"/>
                    <a:pt x="4737" y="371061"/>
                    <a:pt x="6722" y="370225"/>
                  </a:cubicBezTo>
                  <a:cubicBezTo>
                    <a:pt x="40331" y="352950"/>
                    <a:pt x="71050" y="330834"/>
                    <a:pt x="103893" y="312271"/>
                  </a:cubicBezTo>
                  <a:cubicBezTo>
                    <a:pt x="135621" y="295275"/>
                    <a:pt x="166375" y="276432"/>
                    <a:pt x="198521" y="260237"/>
                  </a:cubicBezTo>
                  <a:cubicBezTo>
                    <a:pt x="290398" y="212209"/>
                    <a:pt x="384714" y="169126"/>
                    <a:pt x="478367" y="124755"/>
                  </a:cubicBezTo>
                  <a:cubicBezTo>
                    <a:pt x="520335" y="102117"/>
                    <a:pt x="564706" y="84424"/>
                    <a:pt x="607719" y="63910"/>
                  </a:cubicBezTo>
                  <a:cubicBezTo>
                    <a:pt x="649200" y="43013"/>
                    <a:pt x="691447" y="23753"/>
                    <a:pt x="734251" y="5364"/>
                  </a:cubicBezTo>
                  <a:cubicBezTo>
                    <a:pt x="737699" y="3587"/>
                    <a:pt x="741878" y="2159"/>
                    <a:pt x="745361" y="0"/>
                  </a:cubicBezTo>
                  <a:cubicBezTo>
                    <a:pt x="744211" y="18947"/>
                    <a:pt x="751630" y="38764"/>
                    <a:pt x="753127" y="57571"/>
                  </a:cubicBezTo>
                  <a:cubicBezTo>
                    <a:pt x="759048" y="128029"/>
                    <a:pt x="779249" y="195700"/>
                    <a:pt x="794573" y="264451"/>
                  </a:cubicBezTo>
                  <a:cubicBezTo>
                    <a:pt x="807878" y="318192"/>
                    <a:pt x="818988" y="372419"/>
                    <a:pt x="832501" y="426090"/>
                  </a:cubicBezTo>
                  <a:cubicBezTo>
                    <a:pt x="851030" y="493691"/>
                    <a:pt x="871822" y="560632"/>
                    <a:pt x="890177" y="628303"/>
                  </a:cubicBezTo>
                  <a:cubicBezTo>
                    <a:pt x="918353" y="735713"/>
                    <a:pt x="954749" y="840756"/>
                    <a:pt x="983865" y="947853"/>
                  </a:cubicBezTo>
                  <a:cubicBezTo>
                    <a:pt x="1007026" y="1041053"/>
                    <a:pt x="1030152" y="1134254"/>
                    <a:pt x="1054009" y="1227246"/>
                  </a:cubicBezTo>
                  <a:cubicBezTo>
                    <a:pt x="1058781" y="1247829"/>
                    <a:pt x="1062368" y="1266602"/>
                    <a:pt x="1066722" y="1287777"/>
                  </a:cubicBezTo>
                  <a:cubicBezTo>
                    <a:pt x="1067279" y="1289971"/>
                    <a:pt x="1068742" y="1292096"/>
                    <a:pt x="1070553" y="12936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8" name="Google Shape;1578;p30"/>
            <p:cNvGrpSpPr/>
            <p:nvPr/>
          </p:nvGrpSpPr>
          <p:grpSpPr>
            <a:xfrm>
              <a:off x="4970870" y="1536066"/>
              <a:ext cx="609496" cy="870737"/>
              <a:chOff x="9941740" y="3072131"/>
              <a:chExt cx="1218991" cy="1741474"/>
            </a:xfrm>
          </p:grpSpPr>
          <p:sp>
            <p:nvSpPr>
              <p:cNvPr id="1579" name="Google Shape;1579;p30"/>
              <p:cNvSpPr/>
              <p:nvPr/>
            </p:nvSpPr>
            <p:spPr>
              <a:xfrm>
                <a:off x="9941740" y="3072131"/>
                <a:ext cx="1218991" cy="1741474"/>
              </a:xfrm>
              <a:custGeom>
                <a:rect b="b" l="l" r="r" t="t"/>
                <a:pathLst>
                  <a:path extrusionOk="0" h="1741474" w="1218991">
                    <a:moveTo>
                      <a:pt x="1218991" y="1321312"/>
                    </a:moveTo>
                    <a:cubicBezTo>
                      <a:pt x="1212060" y="1286798"/>
                      <a:pt x="1200985" y="1253049"/>
                      <a:pt x="1193566" y="1218534"/>
                    </a:cubicBezTo>
                    <a:cubicBezTo>
                      <a:pt x="1175107" y="1139334"/>
                      <a:pt x="1159853" y="1059264"/>
                      <a:pt x="1135055" y="981701"/>
                    </a:cubicBezTo>
                    <a:cubicBezTo>
                      <a:pt x="1108899" y="903338"/>
                      <a:pt x="1091589" y="822501"/>
                      <a:pt x="1068045" y="743371"/>
                    </a:cubicBezTo>
                    <a:cubicBezTo>
                      <a:pt x="1052303" y="688900"/>
                      <a:pt x="1034471" y="635055"/>
                      <a:pt x="1019808" y="580305"/>
                    </a:cubicBezTo>
                    <a:cubicBezTo>
                      <a:pt x="1005668" y="525137"/>
                      <a:pt x="993582" y="469412"/>
                      <a:pt x="978989" y="414348"/>
                    </a:cubicBezTo>
                    <a:cubicBezTo>
                      <a:pt x="971884" y="386938"/>
                      <a:pt x="963665" y="359842"/>
                      <a:pt x="955306" y="332815"/>
                    </a:cubicBezTo>
                    <a:cubicBezTo>
                      <a:pt x="938971" y="279702"/>
                      <a:pt x="927966" y="225021"/>
                      <a:pt x="910238" y="172326"/>
                    </a:cubicBezTo>
                    <a:cubicBezTo>
                      <a:pt x="893103" y="126213"/>
                      <a:pt x="879937" y="76896"/>
                      <a:pt x="864717" y="29391"/>
                    </a:cubicBezTo>
                    <a:cubicBezTo>
                      <a:pt x="868827" y="25316"/>
                      <a:pt x="869942" y="18559"/>
                      <a:pt x="864996" y="13509"/>
                    </a:cubicBezTo>
                    <a:cubicBezTo>
                      <a:pt x="860329" y="9364"/>
                      <a:pt x="853398" y="8772"/>
                      <a:pt x="847547" y="7100"/>
                    </a:cubicBezTo>
                    <a:cubicBezTo>
                      <a:pt x="842253" y="6543"/>
                      <a:pt x="836541" y="5603"/>
                      <a:pt x="831004" y="5673"/>
                    </a:cubicBezTo>
                    <a:cubicBezTo>
                      <a:pt x="829645" y="3269"/>
                      <a:pt x="827660" y="2399"/>
                      <a:pt x="824630" y="4976"/>
                    </a:cubicBezTo>
                    <a:cubicBezTo>
                      <a:pt x="821565" y="866"/>
                      <a:pt x="815888" y="-1328"/>
                      <a:pt x="810699" y="866"/>
                    </a:cubicBezTo>
                    <a:cubicBezTo>
                      <a:pt x="744037" y="29425"/>
                      <a:pt x="679918" y="62303"/>
                      <a:pt x="613361" y="92082"/>
                    </a:cubicBezTo>
                    <a:cubicBezTo>
                      <a:pt x="520405" y="136174"/>
                      <a:pt x="428667" y="180476"/>
                      <a:pt x="335884" y="225683"/>
                    </a:cubicBezTo>
                    <a:cubicBezTo>
                      <a:pt x="247420" y="268139"/>
                      <a:pt x="163414" y="318779"/>
                      <a:pt x="80558" y="371091"/>
                    </a:cubicBezTo>
                    <a:cubicBezTo>
                      <a:pt x="57711" y="383699"/>
                      <a:pt x="38033" y="400869"/>
                      <a:pt x="16752" y="415741"/>
                    </a:cubicBezTo>
                    <a:cubicBezTo>
                      <a:pt x="14489" y="417866"/>
                      <a:pt x="9926" y="419642"/>
                      <a:pt x="6408" y="421836"/>
                    </a:cubicBezTo>
                    <a:cubicBezTo>
                      <a:pt x="3936" y="420443"/>
                      <a:pt x="453" y="420478"/>
                      <a:pt x="0" y="423647"/>
                    </a:cubicBezTo>
                    <a:cubicBezTo>
                      <a:pt x="662" y="430369"/>
                      <a:pt x="3761" y="436743"/>
                      <a:pt x="5329" y="443395"/>
                    </a:cubicBezTo>
                    <a:cubicBezTo>
                      <a:pt x="27445" y="520609"/>
                      <a:pt x="40122" y="599948"/>
                      <a:pt x="56770" y="678382"/>
                    </a:cubicBezTo>
                    <a:cubicBezTo>
                      <a:pt x="75821" y="749710"/>
                      <a:pt x="97450" y="820342"/>
                      <a:pt x="115003" y="892088"/>
                    </a:cubicBezTo>
                    <a:cubicBezTo>
                      <a:pt x="128064" y="942763"/>
                      <a:pt x="137502" y="994344"/>
                      <a:pt x="152130" y="1044601"/>
                    </a:cubicBezTo>
                    <a:cubicBezTo>
                      <a:pt x="167594" y="1096670"/>
                      <a:pt x="186227" y="1147798"/>
                      <a:pt x="198800" y="1200737"/>
                    </a:cubicBezTo>
                    <a:cubicBezTo>
                      <a:pt x="212313" y="1251482"/>
                      <a:pt x="223075" y="1302923"/>
                      <a:pt x="237599" y="1353389"/>
                    </a:cubicBezTo>
                    <a:cubicBezTo>
                      <a:pt x="261526" y="1428967"/>
                      <a:pt x="280403" y="1505972"/>
                      <a:pt x="298374" y="1583187"/>
                    </a:cubicBezTo>
                    <a:cubicBezTo>
                      <a:pt x="302449" y="1604467"/>
                      <a:pt x="307081" y="1628812"/>
                      <a:pt x="313524" y="1650719"/>
                    </a:cubicBezTo>
                    <a:cubicBezTo>
                      <a:pt x="313490" y="1650823"/>
                      <a:pt x="313420" y="1650893"/>
                      <a:pt x="313385" y="1650997"/>
                    </a:cubicBezTo>
                    <a:cubicBezTo>
                      <a:pt x="304887" y="1668168"/>
                      <a:pt x="370190" y="1714002"/>
                      <a:pt x="390704" y="1731590"/>
                    </a:cubicBezTo>
                    <a:cubicBezTo>
                      <a:pt x="390843" y="1733053"/>
                      <a:pt x="391296" y="1734516"/>
                      <a:pt x="392167" y="1735735"/>
                    </a:cubicBezTo>
                    <a:cubicBezTo>
                      <a:pt x="394326" y="1738799"/>
                      <a:pt x="398471" y="1739078"/>
                      <a:pt x="401814" y="1739566"/>
                    </a:cubicBezTo>
                    <a:cubicBezTo>
                      <a:pt x="412646" y="1740994"/>
                      <a:pt x="423582" y="1741098"/>
                      <a:pt x="434483" y="1741446"/>
                    </a:cubicBezTo>
                    <a:cubicBezTo>
                      <a:pt x="492229" y="1741899"/>
                      <a:pt x="549800" y="1736779"/>
                      <a:pt x="607545" y="1736187"/>
                    </a:cubicBezTo>
                    <a:cubicBezTo>
                      <a:pt x="670828" y="1736257"/>
                      <a:pt x="734042" y="1735282"/>
                      <a:pt x="797290" y="1733436"/>
                    </a:cubicBezTo>
                    <a:cubicBezTo>
                      <a:pt x="888296" y="1727550"/>
                      <a:pt x="980243" y="1722221"/>
                      <a:pt x="1071876" y="1718216"/>
                    </a:cubicBezTo>
                    <a:cubicBezTo>
                      <a:pt x="1085494" y="1716405"/>
                      <a:pt x="1097788" y="1713723"/>
                      <a:pt x="1111894" y="1714246"/>
                    </a:cubicBezTo>
                    <a:cubicBezTo>
                      <a:pt x="1116944" y="1714280"/>
                      <a:pt x="1122029" y="1714280"/>
                      <a:pt x="1127079" y="1713862"/>
                    </a:cubicBezTo>
                    <a:cubicBezTo>
                      <a:pt x="1136761" y="1713027"/>
                      <a:pt x="1140349" y="1699792"/>
                      <a:pt x="1133348" y="1693732"/>
                    </a:cubicBezTo>
                    <a:cubicBezTo>
                      <a:pt x="1135751" y="1686766"/>
                      <a:pt x="1137179" y="1678721"/>
                      <a:pt x="1139269" y="1674193"/>
                    </a:cubicBezTo>
                    <a:cubicBezTo>
                      <a:pt x="1140279" y="1671024"/>
                      <a:pt x="1141428" y="1667889"/>
                      <a:pt x="1142613" y="1664789"/>
                    </a:cubicBezTo>
                    <a:cubicBezTo>
                      <a:pt x="1143832" y="1664511"/>
                      <a:pt x="1145051" y="1664267"/>
                      <a:pt x="1146235" y="1663919"/>
                    </a:cubicBezTo>
                    <a:cubicBezTo>
                      <a:pt x="1151668" y="1660923"/>
                      <a:pt x="1152330" y="1653818"/>
                      <a:pt x="1149021" y="1649325"/>
                    </a:cubicBezTo>
                    <a:cubicBezTo>
                      <a:pt x="1152225" y="1641942"/>
                      <a:pt x="1155429" y="1634558"/>
                      <a:pt x="1158042" y="1627001"/>
                    </a:cubicBezTo>
                    <a:lnTo>
                      <a:pt x="1158007" y="1627001"/>
                    </a:lnTo>
                    <a:cubicBezTo>
                      <a:pt x="1157380" y="1625503"/>
                      <a:pt x="1156579" y="1624632"/>
                      <a:pt x="1155673" y="1624249"/>
                    </a:cubicBezTo>
                    <a:cubicBezTo>
                      <a:pt x="1171694" y="1607183"/>
                      <a:pt x="1143100" y="1553861"/>
                      <a:pt x="1137040" y="1536586"/>
                    </a:cubicBezTo>
                    <a:cubicBezTo>
                      <a:pt x="1126557" y="1511127"/>
                      <a:pt x="1117954" y="1485040"/>
                      <a:pt x="1110083" y="1458675"/>
                    </a:cubicBezTo>
                    <a:cubicBezTo>
                      <a:pt x="1109108" y="1455784"/>
                      <a:pt x="1108272" y="1452789"/>
                      <a:pt x="1106809" y="1450073"/>
                    </a:cubicBezTo>
                    <a:cubicBezTo>
                      <a:pt x="1106008" y="1448575"/>
                      <a:pt x="1104963" y="1447426"/>
                      <a:pt x="1103779" y="1446520"/>
                    </a:cubicBezTo>
                    <a:cubicBezTo>
                      <a:pt x="1140209" y="1417891"/>
                      <a:pt x="1172182" y="1383516"/>
                      <a:pt x="1201020" y="1347085"/>
                    </a:cubicBezTo>
                    <a:cubicBezTo>
                      <a:pt x="1201995" y="1345936"/>
                      <a:pt x="1205025" y="1342105"/>
                      <a:pt x="1207602" y="1338030"/>
                    </a:cubicBezTo>
                    <a:cubicBezTo>
                      <a:pt x="1213767" y="1334965"/>
                      <a:pt x="1218225" y="1329880"/>
                      <a:pt x="1218991" y="1321312"/>
                    </a:cubicBezTo>
                    <a:close/>
                    <a:moveTo>
                      <a:pt x="853015" y="32595"/>
                    </a:moveTo>
                    <a:cubicBezTo>
                      <a:pt x="866041" y="103018"/>
                      <a:pt x="890490" y="170654"/>
                      <a:pt x="907661" y="240067"/>
                    </a:cubicBezTo>
                    <a:cubicBezTo>
                      <a:pt x="923612" y="308574"/>
                      <a:pt x="945728" y="375375"/>
                      <a:pt x="962794" y="443569"/>
                    </a:cubicBezTo>
                    <a:cubicBezTo>
                      <a:pt x="976690" y="498772"/>
                      <a:pt x="988079" y="554567"/>
                      <a:pt x="1003648" y="609317"/>
                    </a:cubicBezTo>
                    <a:cubicBezTo>
                      <a:pt x="1026565" y="689945"/>
                      <a:pt x="1052964" y="769562"/>
                      <a:pt x="1073200" y="850956"/>
                    </a:cubicBezTo>
                    <a:cubicBezTo>
                      <a:pt x="1088942" y="918070"/>
                      <a:pt x="1111894" y="983129"/>
                      <a:pt x="1130318" y="1049512"/>
                    </a:cubicBezTo>
                    <a:cubicBezTo>
                      <a:pt x="1152678" y="1138742"/>
                      <a:pt x="1170022" y="1229191"/>
                      <a:pt x="1194402" y="1317969"/>
                    </a:cubicBezTo>
                    <a:cubicBezTo>
                      <a:pt x="1185660" y="1319467"/>
                      <a:pt x="1176744" y="1318631"/>
                      <a:pt x="1167933" y="1319432"/>
                    </a:cubicBezTo>
                    <a:cubicBezTo>
                      <a:pt x="1167933" y="1319153"/>
                      <a:pt x="1167933" y="1318909"/>
                      <a:pt x="1167933" y="1318631"/>
                    </a:cubicBezTo>
                    <a:cubicBezTo>
                      <a:pt x="1167933" y="1314765"/>
                      <a:pt x="1166365" y="1311874"/>
                      <a:pt x="1164032" y="1309958"/>
                    </a:cubicBezTo>
                    <a:cubicBezTo>
                      <a:pt x="1164798" y="1306441"/>
                      <a:pt x="1163753" y="1302714"/>
                      <a:pt x="1163022" y="1299196"/>
                    </a:cubicBezTo>
                    <a:cubicBezTo>
                      <a:pt x="1156021" y="1263393"/>
                      <a:pt x="1148081" y="1226997"/>
                      <a:pt x="1138224" y="1191751"/>
                    </a:cubicBezTo>
                    <a:cubicBezTo>
                      <a:pt x="1116944" y="1112517"/>
                      <a:pt x="1099042" y="1032446"/>
                      <a:pt x="1078389" y="953073"/>
                    </a:cubicBezTo>
                    <a:cubicBezTo>
                      <a:pt x="1047984" y="846951"/>
                      <a:pt x="1013121" y="742083"/>
                      <a:pt x="984666" y="635369"/>
                    </a:cubicBezTo>
                    <a:cubicBezTo>
                      <a:pt x="962898" y="554637"/>
                      <a:pt x="935837" y="475298"/>
                      <a:pt x="917273" y="393730"/>
                    </a:cubicBezTo>
                    <a:cubicBezTo>
                      <a:pt x="904805" y="338492"/>
                      <a:pt x="890873" y="283603"/>
                      <a:pt x="877883" y="228504"/>
                    </a:cubicBezTo>
                    <a:cubicBezTo>
                      <a:pt x="869210" y="192074"/>
                      <a:pt x="857438" y="156340"/>
                      <a:pt x="852527" y="119143"/>
                    </a:cubicBezTo>
                    <a:cubicBezTo>
                      <a:pt x="848731" y="86021"/>
                      <a:pt x="841104" y="54502"/>
                      <a:pt x="834870" y="21659"/>
                    </a:cubicBezTo>
                    <a:cubicBezTo>
                      <a:pt x="836576" y="22251"/>
                      <a:pt x="838004" y="22808"/>
                      <a:pt x="838840" y="23435"/>
                    </a:cubicBezTo>
                    <a:cubicBezTo>
                      <a:pt x="840163" y="30087"/>
                      <a:pt x="846955" y="32212"/>
                      <a:pt x="853015" y="32595"/>
                    </a:cubicBezTo>
                    <a:close/>
                    <a:moveTo>
                      <a:pt x="81220" y="392615"/>
                    </a:moveTo>
                    <a:cubicBezTo>
                      <a:pt x="114829" y="375340"/>
                      <a:pt x="145548" y="353224"/>
                      <a:pt x="178391" y="334661"/>
                    </a:cubicBezTo>
                    <a:cubicBezTo>
                      <a:pt x="210154" y="317665"/>
                      <a:pt x="240873" y="298823"/>
                      <a:pt x="273019" y="282627"/>
                    </a:cubicBezTo>
                    <a:cubicBezTo>
                      <a:pt x="364896" y="234599"/>
                      <a:pt x="459211" y="191516"/>
                      <a:pt x="552865" y="147145"/>
                    </a:cubicBezTo>
                    <a:cubicBezTo>
                      <a:pt x="594833" y="124507"/>
                      <a:pt x="639204" y="106814"/>
                      <a:pt x="682217" y="86300"/>
                    </a:cubicBezTo>
                    <a:cubicBezTo>
                      <a:pt x="723698" y="65403"/>
                      <a:pt x="765944" y="46143"/>
                      <a:pt x="808748" y="27754"/>
                    </a:cubicBezTo>
                    <a:cubicBezTo>
                      <a:pt x="812231" y="25943"/>
                      <a:pt x="816411" y="24480"/>
                      <a:pt x="819893" y="22320"/>
                    </a:cubicBezTo>
                    <a:cubicBezTo>
                      <a:pt x="818744" y="41302"/>
                      <a:pt x="826128" y="61154"/>
                      <a:pt x="827625" y="79961"/>
                    </a:cubicBezTo>
                    <a:cubicBezTo>
                      <a:pt x="833546" y="150419"/>
                      <a:pt x="853746" y="218090"/>
                      <a:pt x="869071" y="286842"/>
                    </a:cubicBezTo>
                    <a:cubicBezTo>
                      <a:pt x="882341" y="340582"/>
                      <a:pt x="893486" y="394809"/>
                      <a:pt x="906999" y="448480"/>
                    </a:cubicBezTo>
                    <a:cubicBezTo>
                      <a:pt x="925528" y="516082"/>
                      <a:pt x="946320" y="583056"/>
                      <a:pt x="964675" y="650693"/>
                    </a:cubicBezTo>
                    <a:cubicBezTo>
                      <a:pt x="992851" y="758104"/>
                      <a:pt x="1029246" y="863181"/>
                      <a:pt x="1058363" y="970243"/>
                    </a:cubicBezTo>
                    <a:cubicBezTo>
                      <a:pt x="1081524" y="1063443"/>
                      <a:pt x="1104650" y="1156644"/>
                      <a:pt x="1128507" y="1249636"/>
                    </a:cubicBezTo>
                    <a:cubicBezTo>
                      <a:pt x="1133279" y="1270219"/>
                      <a:pt x="1136866" y="1288992"/>
                      <a:pt x="1141219" y="1310167"/>
                    </a:cubicBezTo>
                    <a:cubicBezTo>
                      <a:pt x="1141672" y="1312431"/>
                      <a:pt x="1143205" y="1314521"/>
                      <a:pt x="1145016" y="1316053"/>
                    </a:cubicBezTo>
                    <a:cubicBezTo>
                      <a:pt x="1144946" y="1316367"/>
                      <a:pt x="1144842" y="1316680"/>
                      <a:pt x="1144807" y="1317028"/>
                    </a:cubicBezTo>
                    <a:cubicBezTo>
                      <a:pt x="1145190" y="1325387"/>
                      <a:pt x="1140140" y="1331517"/>
                      <a:pt x="1132652" y="1334408"/>
                    </a:cubicBezTo>
                    <a:cubicBezTo>
                      <a:pt x="1058572" y="1366798"/>
                      <a:pt x="985641" y="1401905"/>
                      <a:pt x="911004" y="1433007"/>
                    </a:cubicBezTo>
                    <a:cubicBezTo>
                      <a:pt x="878405" y="1447217"/>
                      <a:pt x="844587" y="1458327"/>
                      <a:pt x="811674" y="1471736"/>
                    </a:cubicBezTo>
                    <a:cubicBezTo>
                      <a:pt x="765561" y="1489324"/>
                      <a:pt x="720389" y="1509316"/>
                      <a:pt x="673197" y="1524013"/>
                    </a:cubicBezTo>
                    <a:cubicBezTo>
                      <a:pt x="574772" y="1557379"/>
                      <a:pt x="477113" y="1593496"/>
                      <a:pt x="382276" y="1636160"/>
                    </a:cubicBezTo>
                    <a:cubicBezTo>
                      <a:pt x="382868" y="1635464"/>
                      <a:pt x="383355" y="1634698"/>
                      <a:pt x="383599" y="1633757"/>
                    </a:cubicBezTo>
                    <a:cubicBezTo>
                      <a:pt x="383599" y="1633757"/>
                      <a:pt x="383599" y="1633757"/>
                      <a:pt x="383634" y="1633792"/>
                    </a:cubicBezTo>
                    <a:cubicBezTo>
                      <a:pt x="384261" y="1630762"/>
                      <a:pt x="383669" y="1627836"/>
                      <a:pt x="382868" y="1624911"/>
                    </a:cubicBezTo>
                    <a:cubicBezTo>
                      <a:pt x="383843" y="1622891"/>
                      <a:pt x="384296" y="1620592"/>
                      <a:pt x="383913" y="1618259"/>
                    </a:cubicBezTo>
                    <a:cubicBezTo>
                      <a:pt x="378793" y="1574375"/>
                      <a:pt x="368623" y="1531571"/>
                      <a:pt x="359115" y="1488488"/>
                    </a:cubicBezTo>
                    <a:cubicBezTo>
                      <a:pt x="351522" y="1450107"/>
                      <a:pt x="341492" y="1412354"/>
                      <a:pt x="332750" y="1374217"/>
                    </a:cubicBezTo>
                    <a:cubicBezTo>
                      <a:pt x="321814" y="1324238"/>
                      <a:pt x="311470" y="1274015"/>
                      <a:pt x="296459" y="1225082"/>
                    </a:cubicBezTo>
                    <a:cubicBezTo>
                      <a:pt x="281970" y="1175173"/>
                      <a:pt x="264173" y="1126204"/>
                      <a:pt x="251460" y="1075808"/>
                    </a:cubicBezTo>
                    <a:cubicBezTo>
                      <a:pt x="233733" y="998698"/>
                      <a:pt x="215761" y="921657"/>
                      <a:pt x="194377" y="845488"/>
                    </a:cubicBezTo>
                    <a:cubicBezTo>
                      <a:pt x="170380" y="757233"/>
                      <a:pt x="144224" y="669570"/>
                      <a:pt x="126253" y="579783"/>
                    </a:cubicBezTo>
                    <a:cubicBezTo>
                      <a:pt x="112252" y="529107"/>
                      <a:pt x="96300" y="479059"/>
                      <a:pt x="85991" y="427374"/>
                    </a:cubicBezTo>
                    <a:cubicBezTo>
                      <a:pt x="83031" y="416751"/>
                      <a:pt x="80140" y="405711"/>
                      <a:pt x="74463" y="396133"/>
                    </a:cubicBezTo>
                    <a:cubicBezTo>
                      <a:pt x="76971" y="394670"/>
                      <a:pt x="79234" y="393451"/>
                      <a:pt x="81220" y="392615"/>
                    </a:cubicBezTo>
                    <a:close/>
                    <a:moveTo>
                      <a:pt x="277442" y="1404482"/>
                    </a:moveTo>
                    <a:cubicBezTo>
                      <a:pt x="261143" y="1353633"/>
                      <a:pt x="247420" y="1302122"/>
                      <a:pt x="235196" y="1250158"/>
                    </a:cubicBezTo>
                    <a:cubicBezTo>
                      <a:pt x="217712" y="1171794"/>
                      <a:pt x="191242" y="1096078"/>
                      <a:pt x="168569" y="1019212"/>
                    </a:cubicBezTo>
                    <a:cubicBezTo>
                      <a:pt x="151956" y="954326"/>
                      <a:pt x="138303" y="888640"/>
                      <a:pt x="119705" y="824243"/>
                    </a:cubicBezTo>
                    <a:cubicBezTo>
                      <a:pt x="106435" y="773115"/>
                      <a:pt x="89544" y="722927"/>
                      <a:pt x="75786" y="671938"/>
                    </a:cubicBezTo>
                    <a:cubicBezTo>
                      <a:pt x="58999" y="597859"/>
                      <a:pt x="45381" y="522978"/>
                      <a:pt x="20479" y="450987"/>
                    </a:cubicBezTo>
                    <a:cubicBezTo>
                      <a:pt x="18285" y="445136"/>
                      <a:pt x="16404" y="438972"/>
                      <a:pt x="13792" y="433190"/>
                    </a:cubicBezTo>
                    <a:cubicBezTo>
                      <a:pt x="28733" y="430021"/>
                      <a:pt x="50431" y="412432"/>
                      <a:pt x="66870" y="401148"/>
                    </a:cubicBezTo>
                    <a:cubicBezTo>
                      <a:pt x="67602" y="405537"/>
                      <a:pt x="68716" y="409855"/>
                      <a:pt x="69657" y="414209"/>
                    </a:cubicBezTo>
                    <a:cubicBezTo>
                      <a:pt x="76587" y="451127"/>
                      <a:pt x="81011" y="488776"/>
                      <a:pt x="91285" y="525032"/>
                    </a:cubicBezTo>
                    <a:cubicBezTo>
                      <a:pt x="103823" y="569369"/>
                      <a:pt x="112217" y="614646"/>
                      <a:pt x="121516" y="659714"/>
                    </a:cubicBezTo>
                    <a:cubicBezTo>
                      <a:pt x="135029" y="723101"/>
                      <a:pt x="155195" y="784782"/>
                      <a:pt x="170972" y="847612"/>
                    </a:cubicBezTo>
                    <a:cubicBezTo>
                      <a:pt x="191904" y="923538"/>
                      <a:pt x="210189" y="1000195"/>
                      <a:pt x="227638" y="1076957"/>
                    </a:cubicBezTo>
                    <a:cubicBezTo>
                      <a:pt x="250276" y="1165212"/>
                      <a:pt x="283955" y="1250437"/>
                      <a:pt x="301230" y="1340155"/>
                    </a:cubicBezTo>
                    <a:cubicBezTo>
                      <a:pt x="320873" y="1433947"/>
                      <a:pt x="347796" y="1526416"/>
                      <a:pt x="360612" y="1621498"/>
                    </a:cubicBezTo>
                    <a:cubicBezTo>
                      <a:pt x="361344" y="1626304"/>
                      <a:pt x="364896" y="1630065"/>
                      <a:pt x="369285" y="1631284"/>
                    </a:cubicBezTo>
                    <a:cubicBezTo>
                      <a:pt x="369389" y="1632155"/>
                      <a:pt x="369563" y="1632991"/>
                      <a:pt x="369737" y="1633757"/>
                    </a:cubicBezTo>
                    <a:cubicBezTo>
                      <a:pt x="370260" y="1637414"/>
                      <a:pt x="373464" y="1638947"/>
                      <a:pt x="376668" y="1638773"/>
                    </a:cubicBezTo>
                    <a:cubicBezTo>
                      <a:pt x="363747" y="1644972"/>
                      <a:pt x="350721" y="1650962"/>
                      <a:pt x="337243" y="1655908"/>
                    </a:cubicBezTo>
                    <a:cubicBezTo>
                      <a:pt x="337835" y="1652565"/>
                      <a:pt x="337417" y="1648873"/>
                      <a:pt x="336302" y="1645669"/>
                    </a:cubicBezTo>
                    <a:cubicBezTo>
                      <a:pt x="333272" y="1633444"/>
                      <a:pt x="329929" y="1621254"/>
                      <a:pt x="327317" y="1608925"/>
                    </a:cubicBezTo>
                    <a:cubicBezTo>
                      <a:pt x="313490" y="1540208"/>
                      <a:pt x="296319" y="1471980"/>
                      <a:pt x="277442" y="1404482"/>
                    </a:cubicBezTo>
                    <a:close/>
                    <a:moveTo>
                      <a:pt x="412716" y="1719435"/>
                    </a:moveTo>
                    <a:cubicBezTo>
                      <a:pt x="412507" y="1720027"/>
                      <a:pt x="412332" y="1720654"/>
                      <a:pt x="412158" y="1721281"/>
                    </a:cubicBezTo>
                    <a:cubicBezTo>
                      <a:pt x="411462" y="1719574"/>
                      <a:pt x="410312" y="1717937"/>
                      <a:pt x="408501" y="1716509"/>
                    </a:cubicBezTo>
                    <a:cubicBezTo>
                      <a:pt x="389450" y="1700384"/>
                      <a:pt x="368588" y="1686035"/>
                      <a:pt x="349676" y="1669700"/>
                    </a:cubicBezTo>
                    <a:cubicBezTo>
                      <a:pt x="364374" y="1666983"/>
                      <a:pt x="381022" y="1670640"/>
                      <a:pt x="392654" y="1679696"/>
                    </a:cubicBezTo>
                    <a:cubicBezTo>
                      <a:pt x="402964" y="1689970"/>
                      <a:pt x="414805" y="1703936"/>
                      <a:pt x="412716" y="1719435"/>
                    </a:cubicBezTo>
                    <a:close/>
                    <a:moveTo>
                      <a:pt x="935628" y="1701707"/>
                    </a:moveTo>
                    <a:cubicBezTo>
                      <a:pt x="935628" y="1701707"/>
                      <a:pt x="935837" y="1701672"/>
                      <a:pt x="936081" y="1701672"/>
                    </a:cubicBezTo>
                    <a:cubicBezTo>
                      <a:pt x="935941" y="1701707"/>
                      <a:pt x="935802" y="1701707"/>
                      <a:pt x="935628" y="1701707"/>
                    </a:cubicBezTo>
                    <a:close/>
                    <a:moveTo>
                      <a:pt x="1148255" y="1628394"/>
                    </a:moveTo>
                    <a:cubicBezTo>
                      <a:pt x="1144702" y="1632399"/>
                      <a:pt x="1140767" y="1638668"/>
                      <a:pt x="1137005" y="1645355"/>
                    </a:cubicBezTo>
                    <a:cubicBezTo>
                      <a:pt x="1110814" y="1643126"/>
                      <a:pt x="1083962" y="1646086"/>
                      <a:pt x="1057631" y="1646226"/>
                    </a:cubicBezTo>
                    <a:cubicBezTo>
                      <a:pt x="993338" y="1649813"/>
                      <a:pt x="928627" y="1657266"/>
                      <a:pt x="863707" y="1658764"/>
                    </a:cubicBezTo>
                    <a:cubicBezTo>
                      <a:pt x="824073" y="1661968"/>
                      <a:pt x="786702" y="1665834"/>
                      <a:pt x="746371" y="1667053"/>
                    </a:cubicBezTo>
                    <a:cubicBezTo>
                      <a:pt x="704821" y="1671616"/>
                      <a:pt x="663410" y="1677049"/>
                      <a:pt x="622277" y="1684398"/>
                    </a:cubicBezTo>
                    <a:cubicBezTo>
                      <a:pt x="584106" y="1689169"/>
                      <a:pt x="545690" y="1691746"/>
                      <a:pt x="508006" y="1699896"/>
                    </a:cubicBezTo>
                    <a:cubicBezTo>
                      <a:pt x="503478" y="1701324"/>
                      <a:pt x="496930" y="1701185"/>
                      <a:pt x="494388" y="1705643"/>
                    </a:cubicBezTo>
                    <a:cubicBezTo>
                      <a:pt x="493831" y="1706757"/>
                      <a:pt x="494806" y="1707628"/>
                      <a:pt x="495781" y="1707628"/>
                    </a:cubicBezTo>
                    <a:cubicBezTo>
                      <a:pt x="496547" y="1707733"/>
                      <a:pt x="497174" y="1706862"/>
                      <a:pt x="497383" y="1706200"/>
                    </a:cubicBezTo>
                    <a:cubicBezTo>
                      <a:pt x="508981" y="1704285"/>
                      <a:pt x="520927" y="1703623"/>
                      <a:pt x="532664" y="1702508"/>
                    </a:cubicBezTo>
                    <a:cubicBezTo>
                      <a:pt x="605525" y="1697284"/>
                      <a:pt x="673475" y="1692234"/>
                      <a:pt x="746893" y="1685338"/>
                    </a:cubicBezTo>
                    <a:cubicBezTo>
                      <a:pt x="777960" y="1684363"/>
                      <a:pt x="809793" y="1684955"/>
                      <a:pt x="840790" y="1681124"/>
                    </a:cubicBezTo>
                    <a:cubicBezTo>
                      <a:pt x="866737" y="1679591"/>
                      <a:pt x="892719" y="1679905"/>
                      <a:pt x="918666" y="1678268"/>
                    </a:cubicBezTo>
                    <a:cubicBezTo>
                      <a:pt x="979268" y="1676039"/>
                      <a:pt x="1039590" y="1669212"/>
                      <a:pt x="1100296" y="1667854"/>
                    </a:cubicBezTo>
                    <a:cubicBezTo>
                      <a:pt x="1108725" y="1666879"/>
                      <a:pt x="1117466" y="1667053"/>
                      <a:pt x="1126069" y="1666705"/>
                    </a:cubicBezTo>
                    <a:cubicBezTo>
                      <a:pt x="1124258" y="1670501"/>
                      <a:pt x="1122935" y="1673357"/>
                      <a:pt x="1122377" y="1674472"/>
                    </a:cubicBezTo>
                    <a:cubicBezTo>
                      <a:pt x="1119835" y="1679731"/>
                      <a:pt x="1117606" y="1685164"/>
                      <a:pt x="1114924" y="1690318"/>
                    </a:cubicBezTo>
                    <a:cubicBezTo>
                      <a:pt x="1096256" y="1690423"/>
                      <a:pt x="1077762" y="1693732"/>
                      <a:pt x="1059234" y="1695856"/>
                    </a:cubicBezTo>
                    <a:cubicBezTo>
                      <a:pt x="1018136" y="1697493"/>
                      <a:pt x="977875" y="1698120"/>
                      <a:pt x="936777" y="1701638"/>
                    </a:cubicBezTo>
                    <a:cubicBezTo>
                      <a:pt x="888610" y="1704319"/>
                      <a:pt x="842741" y="1708011"/>
                      <a:pt x="793668" y="1710728"/>
                    </a:cubicBezTo>
                    <a:cubicBezTo>
                      <a:pt x="708199" y="1714280"/>
                      <a:pt x="622521" y="1712225"/>
                      <a:pt x="537122" y="1717519"/>
                    </a:cubicBezTo>
                    <a:cubicBezTo>
                      <a:pt x="502816" y="1719609"/>
                      <a:pt x="468093" y="1721594"/>
                      <a:pt x="433613" y="1722535"/>
                    </a:cubicBezTo>
                    <a:cubicBezTo>
                      <a:pt x="435040" y="1711320"/>
                      <a:pt x="431836" y="1700384"/>
                      <a:pt x="425915" y="1690841"/>
                    </a:cubicBezTo>
                    <a:cubicBezTo>
                      <a:pt x="428353" y="1690702"/>
                      <a:pt x="430791" y="1690423"/>
                      <a:pt x="433229" y="1690109"/>
                    </a:cubicBezTo>
                    <a:cubicBezTo>
                      <a:pt x="435180" y="1692826"/>
                      <a:pt x="438245" y="1694707"/>
                      <a:pt x="442320" y="1694707"/>
                    </a:cubicBezTo>
                    <a:cubicBezTo>
                      <a:pt x="479551" y="1691085"/>
                      <a:pt x="516643" y="1683875"/>
                      <a:pt x="552691" y="1673914"/>
                    </a:cubicBezTo>
                    <a:cubicBezTo>
                      <a:pt x="565298" y="1669421"/>
                      <a:pt x="578046" y="1665451"/>
                      <a:pt x="590862" y="1661655"/>
                    </a:cubicBezTo>
                    <a:cubicBezTo>
                      <a:pt x="628407" y="1660854"/>
                      <a:pt x="665778" y="1655107"/>
                      <a:pt x="703427" y="1656117"/>
                    </a:cubicBezTo>
                    <a:cubicBezTo>
                      <a:pt x="746754" y="1656082"/>
                      <a:pt x="789175" y="1645878"/>
                      <a:pt x="832153" y="1641872"/>
                    </a:cubicBezTo>
                    <a:cubicBezTo>
                      <a:pt x="885127" y="1640967"/>
                      <a:pt x="933747" y="1640235"/>
                      <a:pt x="986791" y="1634628"/>
                    </a:cubicBezTo>
                    <a:cubicBezTo>
                      <a:pt x="1040357" y="1630449"/>
                      <a:pt x="1094584" y="1629404"/>
                      <a:pt x="1148255" y="1628394"/>
                    </a:cubicBezTo>
                    <a:close/>
                    <a:moveTo>
                      <a:pt x="1113218" y="1540557"/>
                    </a:moveTo>
                    <a:cubicBezTo>
                      <a:pt x="1121959" y="1561976"/>
                      <a:pt x="1132025" y="1582629"/>
                      <a:pt x="1136727" y="1605546"/>
                    </a:cubicBezTo>
                    <a:cubicBezTo>
                      <a:pt x="1061010" y="1605860"/>
                      <a:pt x="985641" y="1613557"/>
                      <a:pt x="910343" y="1620836"/>
                    </a:cubicBezTo>
                    <a:cubicBezTo>
                      <a:pt x="883525" y="1622368"/>
                      <a:pt x="856533" y="1621323"/>
                      <a:pt x="829785" y="1624458"/>
                    </a:cubicBezTo>
                    <a:cubicBezTo>
                      <a:pt x="793911" y="1629055"/>
                      <a:pt x="758700" y="1637937"/>
                      <a:pt x="722792" y="1642012"/>
                    </a:cubicBezTo>
                    <a:cubicBezTo>
                      <a:pt x="691133" y="1644380"/>
                      <a:pt x="659021" y="1646330"/>
                      <a:pt x="627328" y="1650997"/>
                    </a:cubicBezTo>
                    <a:cubicBezTo>
                      <a:pt x="686989" y="1630031"/>
                      <a:pt x="748043" y="1613000"/>
                      <a:pt x="807425" y="1590918"/>
                    </a:cubicBezTo>
                    <a:cubicBezTo>
                      <a:pt x="836924" y="1578937"/>
                      <a:pt x="867086" y="1568837"/>
                      <a:pt x="897073" y="1558110"/>
                    </a:cubicBezTo>
                    <a:cubicBezTo>
                      <a:pt x="943325" y="1539686"/>
                      <a:pt x="987801" y="1517222"/>
                      <a:pt x="1030779" y="1492111"/>
                    </a:cubicBezTo>
                    <a:cubicBezTo>
                      <a:pt x="1050248" y="1482951"/>
                      <a:pt x="1068568" y="1472015"/>
                      <a:pt x="1085912" y="1459790"/>
                    </a:cubicBezTo>
                    <a:cubicBezTo>
                      <a:pt x="1093714" y="1487095"/>
                      <a:pt x="1102769" y="1514157"/>
                      <a:pt x="1113218" y="1540557"/>
                    </a:cubicBezTo>
                    <a:close/>
                    <a:moveTo>
                      <a:pt x="1101550" y="1424613"/>
                    </a:moveTo>
                    <a:cubicBezTo>
                      <a:pt x="1074245" y="1446346"/>
                      <a:pt x="1043108" y="1462054"/>
                      <a:pt x="1012215" y="1477970"/>
                    </a:cubicBezTo>
                    <a:cubicBezTo>
                      <a:pt x="954087" y="1511754"/>
                      <a:pt x="891779" y="1536935"/>
                      <a:pt x="828148" y="1558075"/>
                    </a:cubicBezTo>
                    <a:cubicBezTo>
                      <a:pt x="778587" y="1576987"/>
                      <a:pt x="728051" y="1595063"/>
                      <a:pt x="676679" y="1609273"/>
                    </a:cubicBezTo>
                    <a:cubicBezTo>
                      <a:pt x="644324" y="1619687"/>
                      <a:pt x="612735" y="1632260"/>
                      <a:pt x="579648" y="1640235"/>
                    </a:cubicBezTo>
                    <a:cubicBezTo>
                      <a:pt x="545899" y="1652251"/>
                      <a:pt x="511315" y="1661063"/>
                      <a:pt x="475894" y="1666566"/>
                    </a:cubicBezTo>
                    <a:cubicBezTo>
                      <a:pt x="463739" y="1668760"/>
                      <a:pt x="451375" y="1669700"/>
                      <a:pt x="439220" y="1671894"/>
                    </a:cubicBezTo>
                    <a:cubicBezTo>
                      <a:pt x="433682" y="1673392"/>
                      <a:pt x="431105" y="1677745"/>
                      <a:pt x="430931" y="1682273"/>
                    </a:cubicBezTo>
                    <a:cubicBezTo>
                      <a:pt x="427413" y="1682726"/>
                      <a:pt x="423861" y="1683039"/>
                      <a:pt x="420273" y="1683144"/>
                    </a:cubicBezTo>
                    <a:cubicBezTo>
                      <a:pt x="413273" y="1674959"/>
                      <a:pt x="404252" y="1668377"/>
                      <a:pt x="394779" y="1664511"/>
                    </a:cubicBezTo>
                    <a:cubicBezTo>
                      <a:pt x="388858" y="1662351"/>
                      <a:pt x="380290" y="1660331"/>
                      <a:pt x="371548" y="1659704"/>
                    </a:cubicBezTo>
                    <a:cubicBezTo>
                      <a:pt x="385201" y="1654619"/>
                      <a:pt x="398575" y="1648002"/>
                      <a:pt x="411880" y="1643126"/>
                    </a:cubicBezTo>
                    <a:cubicBezTo>
                      <a:pt x="458341" y="1625329"/>
                      <a:pt x="504418" y="1606556"/>
                      <a:pt x="551506" y="1590361"/>
                    </a:cubicBezTo>
                    <a:cubicBezTo>
                      <a:pt x="614163" y="1565146"/>
                      <a:pt x="680336" y="1548045"/>
                      <a:pt x="743550" y="1523630"/>
                    </a:cubicBezTo>
                    <a:cubicBezTo>
                      <a:pt x="801400" y="1499529"/>
                      <a:pt x="860642" y="1478911"/>
                      <a:pt x="918632" y="1455227"/>
                    </a:cubicBezTo>
                    <a:cubicBezTo>
                      <a:pt x="974984" y="1432624"/>
                      <a:pt x="1029386" y="1405597"/>
                      <a:pt x="1085076" y="1381391"/>
                    </a:cubicBezTo>
                    <a:cubicBezTo>
                      <a:pt x="1089499" y="1379302"/>
                      <a:pt x="1093992" y="1377316"/>
                      <a:pt x="1098485" y="1375366"/>
                    </a:cubicBezTo>
                    <a:cubicBezTo>
                      <a:pt x="1093052" y="1379650"/>
                      <a:pt x="1087619" y="1383969"/>
                      <a:pt x="1082429" y="1388566"/>
                    </a:cubicBezTo>
                    <a:cubicBezTo>
                      <a:pt x="1064005" y="1405458"/>
                      <a:pt x="1043700" y="1419842"/>
                      <a:pt x="1021236" y="1430952"/>
                    </a:cubicBezTo>
                    <a:cubicBezTo>
                      <a:pt x="985189" y="1452859"/>
                      <a:pt x="945380" y="1466512"/>
                      <a:pt x="906581" y="1482498"/>
                    </a:cubicBezTo>
                    <a:cubicBezTo>
                      <a:pt x="842706" y="1508340"/>
                      <a:pt x="777438" y="1530770"/>
                      <a:pt x="713563" y="1556787"/>
                    </a:cubicBezTo>
                    <a:cubicBezTo>
                      <a:pt x="688068" y="1564971"/>
                      <a:pt x="663305" y="1575315"/>
                      <a:pt x="637672" y="1582978"/>
                    </a:cubicBezTo>
                    <a:cubicBezTo>
                      <a:pt x="605595" y="1593565"/>
                      <a:pt x="572682" y="1600427"/>
                      <a:pt x="541093" y="1612616"/>
                    </a:cubicBezTo>
                    <a:cubicBezTo>
                      <a:pt x="535764" y="1616308"/>
                      <a:pt x="482059" y="1628289"/>
                      <a:pt x="491497" y="1635882"/>
                    </a:cubicBezTo>
                    <a:cubicBezTo>
                      <a:pt x="518245" y="1631702"/>
                      <a:pt x="543914" y="1621707"/>
                      <a:pt x="569826" y="1613940"/>
                    </a:cubicBezTo>
                    <a:cubicBezTo>
                      <a:pt x="610401" y="1603561"/>
                      <a:pt x="650767" y="1591963"/>
                      <a:pt x="689949" y="1577266"/>
                    </a:cubicBezTo>
                    <a:cubicBezTo>
                      <a:pt x="718996" y="1568176"/>
                      <a:pt x="746998" y="1556264"/>
                      <a:pt x="775557" y="1545781"/>
                    </a:cubicBezTo>
                    <a:cubicBezTo>
                      <a:pt x="834277" y="1525197"/>
                      <a:pt x="893311" y="1505136"/>
                      <a:pt x="951022" y="1481801"/>
                    </a:cubicBezTo>
                    <a:cubicBezTo>
                      <a:pt x="989333" y="1467696"/>
                      <a:pt x="1025311" y="1447948"/>
                      <a:pt x="1060383" y="1427225"/>
                    </a:cubicBezTo>
                    <a:cubicBezTo>
                      <a:pt x="1086644" y="1407791"/>
                      <a:pt x="1111581" y="1386232"/>
                      <a:pt x="1136761" y="1365161"/>
                    </a:cubicBezTo>
                    <a:cubicBezTo>
                      <a:pt x="1141185" y="1360703"/>
                      <a:pt x="1145956" y="1356419"/>
                      <a:pt x="1149961" y="1351578"/>
                    </a:cubicBezTo>
                    <a:cubicBezTo>
                      <a:pt x="1154176" y="1348722"/>
                      <a:pt x="1157867" y="1345448"/>
                      <a:pt x="1160863" y="1341652"/>
                    </a:cubicBezTo>
                    <a:cubicBezTo>
                      <a:pt x="1163893" y="1343219"/>
                      <a:pt x="1167410" y="1343045"/>
                      <a:pt x="1170823" y="1342662"/>
                    </a:cubicBezTo>
                    <a:cubicBezTo>
                      <a:pt x="1176988" y="1342558"/>
                      <a:pt x="1184616" y="1342697"/>
                      <a:pt x="1191999" y="1341931"/>
                    </a:cubicBezTo>
                    <a:cubicBezTo>
                      <a:pt x="1162987" y="1370664"/>
                      <a:pt x="1133940" y="1399676"/>
                      <a:pt x="1101550" y="14246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>
                <a:off x="10980320" y="4614904"/>
                <a:ext cx="41305" cy="29127"/>
              </a:xfrm>
              <a:custGeom>
                <a:rect b="b" l="l" r="r" t="t"/>
                <a:pathLst>
                  <a:path extrusionOk="0" h="29127" w="41305">
                    <a:moveTo>
                      <a:pt x="12678" y="27318"/>
                    </a:moveTo>
                    <a:cubicBezTo>
                      <a:pt x="21664" y="29756"/>
                      <a:pt x="33819" y="31219"/>
                      <a:pt x="39078" y="21572"/>
                    </a:cubicBezTo>
                    <a:cubicBezTo>
                      <a:pt x="46775" y="7013"/>
                      <a:pt x="33088" y="-684"/>
                      <a:pt x="19922" y="48"/>
                    </a:cubicBezTo>
                    <a:cubicBezTo>
                      <a:pt x="16126" y="-57"/>
                      <a:pt x="12818" y="2346"/>
                      <a:pt x="11250" y="5620"/>
                    </a:cubicBezTo>
                    <a:cubicBezTo>
                      <a:pt x="5260" y="1093"/>
                      <a:pt x="-69" y="9242"/>
                      <a:pt x="1" y="14850"/>
                    </a:cubicBezTo>
                    <a:cubicBezTo>
                      <a:pt x="175" y="21641"/>
                      <a:pt x="6688" y="25925"/>
                      <a:pt x="12678" y="27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0118981" y="3513846"/>
                <a:ext cx="185168" cy="209083"/>
              </a:xfrm>
              <a:custGeom>
                <a:rect b="b" l="l" r="r" t="t"/>
                <a:pathLst>
                  <a:path extrusionOk="0" h="209083" w="185168">
                    <a:moveTo>
                      <a:pt x="28455" y="175438"/>
                    </a:moveTo>
                    <a:cubicBezTo>
                      <a:pt x="32043" y="189126"/>
                      <a:pt x="34481" y="208699"/>
                      <a:pt x="52417" y="209083"/>
                    </a:cubicBezTo>
                    <a:cubicBezTo>
                      <a:pt x="85016" y="209361"/>
                      <a:pt x="75265" y="164990"/>
                      <a:pt x="69831" y="144581"/>
                    </a:cubicBezTo>
                    <a:cubicBezTo>
                      <a:pt x="76309" y="156074"/>
                      <a:pt x="89683" y="160427"/>
                      <a:pt x="102291" y="158373"/>
                    </a:cubicBezTo>
                    <a:cubicBezTo>
                      <a:pt x="124895" y="154402"/>
                      <a:pt x="121830" y="124519"/>
                      <a:pt x="123119" y="107036"/>
                    </a:cubicBezTo>
                    <a:cubicBezTo>
                      <a:pt x="126532" y="120514"/>
                      <a:pt x="129597" y="134097"/>
                      <a:pt x="133254" y="147541"/>
                    </a:cubicBezTo>
                    <a:cubicBezTo>
                      <a:pt x="135518" y="154785"/>
                      <a:pt x="137085" y="163109"/>
                      <a:pt x="143075" y="168299"/>
                    </a:cubicBezTo>
                    <a:cubicBezTo>
                      <a:pt x="156937" y="178712"/>
                      <a:pt x="182466" y="173175"/>
                      <a:pt x="184904" y="154158"/>
                    </a:cubicBezTo>
                    <a:cubicBezTo>
                      <a:pt x="187098" y="127863"/>
                      <a:pt x="175152" y="102473"/>
                      <a:pt x="167142" y="77919"/>
                    </a:cubicBezTo>
                    <a:cubicBezTo>
                      <a:pt x="158121" y="55037"/>
                      <a:pt x="152270" y="30866"/>
                      <a:pt x="141891" y="8541"/>
                    </a:cubicBezTo>
                    <a:cubicBezTo>
                      <a:pt x="136667" y="43"/>
                      <a:pt x="124965" y="670"/>
                      <a:pt x="116153" y="113"/>
                    </a:cubicBezTo>
                    <a:cubicBezTo>
                      <a:pt x="94211" y="-1873"/>
                      <a:pt x="89475" y="22821"/>
                      <a:pt x="87838" y="39712"/>
                    </a:cubicBezTo>
                    <a:cubicBezTo>
                      <a:pt x="86061" y="53017"/>
                      <a:pt x="82927" y="66077"/>
                      <a:pt x="79618" y="79068"/>
                    </a:cubicBezTo>
                    <a:cubicBezTo>
                      <a:pt x="68787" y="67958"/>
                      <a:pt x="60672" y="54480"/>
                      <a:pt x="51930" y="41698"/>
                    </a:cubicBezTo>
                    <a:cubicBezTo>
                      <a:pt x="47472" y="34871"/>
                      <a:pt x="42073" y="25154"/>
                      <a:pt x="32495" y="26861"/>
                    </a:cubicBezTo>
                    <a:cubicBezTo>
                      <a:pt x="26888" y="27940"/>
                      <a:pt x="22047" y="31179"/>
                      <a:pt x="16718" y="33130"/>
                    </a:cubicBezTo>
                    <a:cubicBezTo>
                      <a:pt x="11494" y="35220"/>
                      <a:pt x="5503" y="36926"/>
                      <a:pt x="2439" y="42046"/>
                    </a:cubicBezTo>
                    <a:cubicBezTo>
                      <a:pt x="-1497" y="49987"/>
                      <a:pt x="-835" y="64998"/>
                      <a:pt x="5643" y="71371"/>
                    </a:cubicBezTo>
                    <a:cubicBezTo>
                      <a:pt x="15046" y="105573"/>
                      <a:pt x="20271" y="140784"/>
                      <a:pt x="28455" y="175438"/>
                    </a:cubicBezTo>
                    <a:close/>
                    <a:moveTo>
                      <a:pt x="11459" y="60958"/>
                    </a:moveTo>
                    <a:cubicBezTo>
                      <a:pt x="11285" y="57440"/>
                      <a:pt x="12051" y="54027"/>
                      <a:pt x="13549" y="50788"/>
                    </a:cubicBezTo>
                    <a:cubicBezTo>
                      <a:pt x="19853" y="48002"/>
                      <a:pt x="26749" y="46365"/>
                      <a:pt x="33122" y="43683"/>
                    </a:cubicBezTo>
                    <a:cubicBezTo>
                      <a:pt x="47228" y="61759"/>
                      <a:pt x="57885" y="94323"/>
                      <a:pt x="82091" y="100592"/>
                    </a:cubicBezTo>
                    <a:cubicBezTo>
                      <a:pt x="89370" y="100941"/>
                      <a:pt x="93863" y="94463"/>
                      <a:pt x="95047" y="88019"/>
                    </a:cubicBezTo>
                    <a:cubicBezTo>
                      <a:pt x="99401" y="74785"/>
                      <a:pt x="102918" y="61271"/>
                      <a:pt x="105182" y="47479"/>
                    </a:cubicBezTo>
                    <a:cubicBezTo>
                      <a:pt x="107376" y="37832"/>
                      <a:pt x="106471" y="27766"/>
                      <a:pt x="111799" y="18885"/>
                    </a:cubicBezTo>
                    <a:cubicBezTo>
                      <a:pt x="117302" y="16412"/>
                      <a:pt x="124407" y="17596"/>
                      <a:pt x="130467" y="17248"/>
                    </a:cubicBezTo>
                    <a:cubicBezTo>
                      <a:pt x="139175" y="43265"/>
                      <a:pt x="145165" y="70257"/>
                      <a:pt x="155161" y="95925"/>
                    </a:cubicBezTo>
                    <a:cubicBezTo>
                      <a:pt x="160524" y="112016"/>
                      <a:pt x="166341" y="128420"/>
                      <a:pt x="168221" y="145416"/>
                    </a:cubicBezTo>
                    <a:cubicBezTo>
                      <a:pt x="169719" y="155238"/>
                      <a:pt x="162823" y="157258"/>
                      <a:pt x="154673" y="154716"/>
                    </a:cubicBezTo>
                    <a:cubicBezTo>
                      <a:pt x="142901" y="126087"/>
                      <a:pt x="139976" y="93870"/>
                      <a:pt x="125591" y="66356"/>
                    </a:cubicBezTo>
                    <a:cubicBezTo>
                      <a:pt x="121064" y="59495"/>
                      <a:pt x="110546" y="62107"/>
                      <a:pt x="109431" y="70152"/>
                    </a:cubicBezTo>
                    <a:cubicBezTo>
                      <a:pt x="106784" y="84467"/>
                      <a:pt x="106680" y="99060"/>
                      <a:pt x="105844" y="113548"/>
                    </a:cubicBezTo>
                    <a:cubicBezTo>
                      <a:pt x="105008" y="122047"/>
                      <a:pt x="105252" y="132007"/>
                      <a:pt x="100933" y="140227"/>
                    </a:cubicBezTo>
                    <a:cubicBezTo>
                      <a:pt x="92923" y="141899"/>
                      <a:pt x="86201" y="138416"/>
                      <a:pt x="82474" y="131241"/>
                    </a:cubicBezTo>
                    <a:cubicBezTo>
                      <a:pt x="74603" y="119609"/>
                      <a:pt x="69518" y="107349"/>
                      <a:pt x="62657" y="94846"/>
                    </a:cubicBezTo>
                    <a:cubicBezTo>
                      <a:pt x="60010" y="88159"/>
                      <a:pt x="51198" y="81263"/>
                      <a:pt x="45312" y="88507"/>
                    </a:cubicBezTo>
                    <a:cubicBezTo>
                      <a:pt x="40994" y="94950"/>
                      <a:pt x="45103" y="103344"/>
                      <a:pt x="45486" y="110449"/>
                    </a:cubicBezTo>
                    <a:cubicBezTo>
                      <a:pt x="48168" y="127724"/>
                      <a:pt x="52313" y="144720"/>
                      <a:pt x="56353" y="161681"/>
                    </a:cubicBezTo>
                    <a:cubicBezTo>
                      <a:pt x="57920" y="171433"/>
                      <a:pt x="61368" y="182996"/>
                      <a:pt x="55900" y="192017"/>
                    </a:cubicBezTo>
                    <a:cubicBezTo>
                      <a:pt x="54159" y="191703"/>
                      <a:pt x="52382" y="191285"/>
                      <a:pt x="50780" y="190554"/>
                    </a:cubicBezTo>
                    <a:cubicBezTo>
                      <a:pt x="32600" y="152208"/>
                      <a:pt x="28107" y="108812"/>
                      <a:pt x="11180" y="69978"/>
                    </a:cubicBezTo>
                    <a:cubicBezTo>
                      <a:pt x="13235" y="67471"/>
                      <a:pt x="11424" y="63988"/>
                      <a:pt x="11459" y="609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10314978" y="3455780"/>
                <a:ext cx="125622" cy="210685"/>
              </a:xfrm>
              <a:custGeom>
                <a:rect b="b" l="l" r="r" t="t"/>
                <a:pathLst>
                  <a:path extrusionOk="0" h="210685" w="125622">
                    <a:moveTo>
                      <a:pt x="29900" y="210378"/>
                    </a:moveTo>
                    <a:cubicBezTo>
                      <a:pt x="65425" y="215011"/>
                      <a:pt x="56927" y="165972"/>
                      <a:pt x="55290" y="143787"/>
                    </a:cubicBezTo>
                    <a:cubicBezTo>
                      <a:pt x="60862" y="141279"/>
                      <a:pt x="66505" y="140478"/>
                      <a:pt x="72704" y="139677"/>
                    </a:cubicBezTo>
                    <a:cubicBezTo>
                      <a:pt x="82839" y="150961"/>
                      <a:pt x="81133" y="169211"/>
                      <a:pt x="92312" y="180008"/>
                    </a:cubicBezTo>
                    <a:cubicBezTo>
                      <a:pt x="98581" y="185615"/>
                      <a:pt x="108577" y="186068"/>
                      <a:pt x="115717" y="181819"/>
                    </a:cubicBezTo>
                    <a:cubicBezTo>
                      <a:pt x="130972" y="171301"/>
                      <a:pt x="125016" y="149847"/>
                      <a:pt x="121290" y="134801"/>
                    </a:cubicBezTo>
                    <a:cubicBezTo>
                      <a:pt x="111433" y="99799"/>
                      <a:pt x="100218" y="64831"/>
                      <a:pt x="83327" y="32545"/>
                    </a:cubicBezTo>
                    <a:cubicBezTo>
                      <a:pt x="77684" y="23072"/>
                      <a:pt x="74097" y="10673"/>
                      <a:pt x="63927" y="5100"/>
                    </a:cubicBezTo>
                    <a:cubicBezTo>
                      <a:pt x="53723" y="1025"/>
                      <a:pt x="42299" y="-646"/>
                      <a:pt x="31328" y="224"/>
                    </a:cubicBezTo>
                    <a:cubicBezTo>
                      <a:pt x="22099" y="1548"/>
                      <a:pt x="12347" y="5867"/>
                      <a:pt x="8272" y="14713"/>
                    </a:cubicBezTo>
                    <a:cubicBezTo>
                      <a:pt x="6182" y="18370"/>
                      <a:pt x="7227" y="21922"/>
                      <a:pt x="9526" y="24256"/>
                    </a:cubicBezTo>
                    <a:cubicBezTo>
                      <a:pt x="9073" y="24604"/>
                      <a:pt x="8690" y="25057"/>
                      <a:pt x="8376" y="25649"/>
                    </a:cubicBezTo>
                    <a:cubicBezTo>
                      <a:pt x="5834" y="24639"/>
                      <a:pt x="3152" y="28052"/>
                      <a:pt x="3326" y="31396"/>
                    </a:cubicBezTo>
                    <a:cubicBezTo>
                      <a:pt x="-540" y="68349"/>
                      <a:pt x="-1062" y="105684"/>
                      <a:pt x="1898" y="142742"/>
                    </a:cubicBezTo>
                    <a:cubicBezTo>
                      <a:pt x="4719" y="165798"/>
                      <a:pt x="1027" y="203691"/>
                      <a:pt x="29900" y="210378"/>
                    </a:cubicBezTo>
                    <a:close/>
                    <a:moveTo>
                      <a:pt x="21576" y="23699"/>
                    </a:moveTo>
                    <a:cubicBezTo>
                      <a:pt x="29691" y="13982"/>
                      <a:pt x="45921" y="17952"/>
                      <a:pt x="56753" y="20599"/>
                    </a:cubicBezTo>
                    <a:cubicBezTo>
                      <a:pt x="67967" y="35889"/>
                      <a:pt x="74550" y="55253"/>
                      <a:pt x="82839" y="72493"/>
                    </a:cubicBezTo>
                    <a:cubicBezTo>
                      <a:pt x="86670" y="84962"/>
                      <a:pt x="123414" y="167261"/>
                      <a:pt x="105373" y="169455"/>
                    </a:cubicBezTo>
                    <a:cubicBezTo>
                      <a:pt x="103283" y="169490"/>
                      <a:pt x="101124" y="168132"/>
                      <a:pt x="100253" y="166146"/>
                    </a:cubicBezTo>
                    <a:cubicBezTo>
                      <a:pt x="91093" y="147061"/>
                      <a:pt x="87959" y="118292"/>
                      <a:pt x="59643" y="128393"/>
                    </a:cubicBezTo>
                    <a:cubicBezTo>
                      <a:pt x="51215" y="129925"/>
                      <a:pt x="41324" y="134905"/>
                      <a:pt x="42090" y="144797"/>
                    </a:cubicBezTo>
                    <a:cubicBezTo>
                      <a:pt x="40209" y="159494"/>
                      <a:pt x="42578" y="176839"/>
                      <a:pt x="36657" y="190979"/>
                    </a:cubicBezTo>
                    <a:cubicBezTo>
                      <a:pt x="17257" y="189168"/>
                      <a:pt x="15168" y="79912"/>
                      <a:pt x="11894" y="39476"/>
                    </a:cubicBezTo>
                    <a:cubicBezTo>
                      <a:pt x="12277" y="39267"/>
                      <a:pt x="12625" y="38953"/>
                      <a:pt x="12869" y="38536"/>
                    </a:cubicBezTo>
                    <a:cubicBezTo>
                      <a:pt x="13740" y="34670"/>
                      <a:pt x="13461" y="30560"/>
                      <a:pt x="13740" y="26555"/>
                    </a:cubicBezTo>
                    <a:cubicBezTo>
                      <a:pt x="16421" y="27251"/>
                      <a:pt x="19417" y="26520"/>
                      <a:pt x="21576" y="23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10347107" y="3494913"/>
                <a:ext cx="40913" cy="62778"/>
              </a:xfrm>
              <a:custGeom>
                <a:rect b="b" l="l" r="r" t="t"/>
                <a:pathLst>
                  <a:path extrusionOk="0" h="62778" w="40913">
                    <a:moveTo>
                      <a:pt x="13792" y="59934"/>
                    </a:moveTo>
                    <a:cubicBezTo>
                      <a:pt x="53183" y="78045"/>
                      <a:pt x="45729" y="3861"/>
                      <a:pt x="16543" y="517"/>
                    </a:cubicBezTo>
                    <a:cubicBezTo>
                      <a:pt x="8254" y="-1607"/>
                      <a:pt x="-4040" y="2886"/>
                      <a:pt x="2960" y="12638"/>
                    </a:cubicBezTo>
                    <a:cubicBezTo>
                      <a:pt x="-418" y="28728"/>
                      <a:pt x="-4632" y="51541"/>
                      <a:pt x="13792" y="59934"/>
                    </a:cubicBezTo>
                    <a:close/>
                    <a:moveTo>
                      <a:pt x="23195" y="44366"/>
                    </a:moveTo>
                    <a:cubicBezTo>
                      <a:pt x="11006" y="40674"/>
                      <a:pt x="14419" y="24444"/>
                      <a:pt x="11075" y="14623"/>
                    </a:cubicBezTo>
                    <a:cubicBezTo>
                      <a:pt x="23753" y="16538"/>
                      <a:pt x="22952" y="34440"/>
                      <a:pt x="23195" y="44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10412980" y="3400146"/>
                <a:ext cx="145627" cy="194400"/>
              </a:xfrm>
              <a:custGeom>
                <a:rect b="b" l="l" r="r" t="t"/>
                <a:pathLst>
                  <a:path extrusionOk="0" h="194400" w="145627">
                    <a:moveTo>
                      <a:pt x="4898" y="53177"/>
                    </a:moveTo>
                    <a:cubicBezTo>
                      <a:pt x="-2555" y="79542"/>
                      <a:pt x="29139" y="80343"/>
                      <a:pt x="47041" y="77835"/>
                    </a:cubicBezTo>
                    <a:cubicBezTo>
                      <a:pt x="59753" y="104653"/>
                      <a:pt x="63619" y="189878"/>
                      <a:pt x="98447" y="193709"/>
                    </a:cubicBezTo>
                    <a:cubicBezTo>
                      <a:pt x="134355" y="200396"/>
                      <a:pt x="132858" y="156965"/>
                      <a:pt x="127041" y="133282"/>
                    </a:cubicBezTo>
                    <a:cubicBezTo>
                      <a:pt x="122374" y="110086"/>
                      <a:pt x="111368" y="88597"/>
                      <a:pt x="105866" y="65854"/>
                    </a:cubicBezTo>
                    <a:cubicBezTo>
                      <a:pt x="106179" y="65158"/>
                      <a:pt x="106771" y="64705"/>
                      <a:pt x="107363" y="64252"/>
                    </a:cubicBezTo>
                    <a:lnTo>
                      <a:pt x="107363" y="64287"/>
                    </a:lnTo>
                    <a:cubicBezTo>
                      <a:pt x="118299" y="56590"/>
                      <a:pt x="134181" y="54814"/>
                      <a:pt x="141356" y="42624"/>
                    </a:cubicBezTo>
                    <a:cubicBezTo>
                      <a:pt x="149331" y="27961"/>
                      <a:pt x="147033" y="2502"/>
                      <a:pt x="126797" y="656"/>
                    </a:cubicBezTo>
                    <a:cubicBezTo>
                      <a:pt x="87999" y="-2688"/>
                      <a:pt x="48434" y="7204"/>
                      <a:pt x="11725" y="20090"/>
                    </a:cubicBezTo>
                    <a:cubicBezTo>
                      <a:pt x="1137" y="24861"/>
                      <a:pt x="-1301" y="36668"/>
                      <a:pt x="580" y="47186"/>
                    </a:cubicBezTo>
                    <a:cubicBezTo>
                      <a:pt x="823" y="49833"/>
                      <a:pt x="2600" y="52062"/>
                      <a:pt x="4898" y="53177"/>
                    </a:cubicBezTo>
                    <a:close/>
                    <a:moveTo>
                      <a:pt x="17471" y="39733"/>
                    </a:moveTo>
                    <a:cubicBezTo>
                      <a:pt x="45682" y="30887"/>
                      <a:pt x="74416" y="25140"/>
                      <a:pt x="103880" y="19916"/>
                    </a:cubicBezTo>
                    <a:cubicBezTo>
                      <a:pt x="112169" y="18662"/>
                      <a:pt x="120284" y="16398"/>
                      <a:pt x="128748" y="18383"/>
                    </a:cubicBezTo>
                    <a:cubicBezTo>
                      <a:pt x="135748" y="39977"/>
                      <a:pt x="112344" y="43007"/>
                      <a:pt x="100084" y="54013"/>
                    </a:cubicBezTo>
                    <a:cubicBezTo>
                      <a:pt x="89984" y="61780"/>
                      <a:pt x="97367" y="75049"/>
                      <a:pt x="98203" y="85323"/>
                    </a:cubicBezTo>
                    <a:cubicBezTo>
                      <a:pt x="102696" y="113883"/>
                      <a:pt x="117324" y="143870"/>
                      <a:pt x="108582" y="172708"/>
                    </a:cubicBezTo>
                    <a:cubicBezTo>
                      <a:pt x="108478" y="172708"/>
                      <a:pt x="108338" y="172743"/>
                      <a:pt x="108234" y="172743"/>
                    </a:cubicBezTo>
                    <a:cubicBezTo>
                      <a:pt x="105552" y="172847"/>
                      <a:pt x="102835" y="172603"/>
                      <a:pt x="100258" y="171767"/>
                    </a:cubicBezTo>
                    <a:cubicBezTo>
                      <a:pt x="89322" y="151428"/>
                      <a:pt x="83157" y="128859"/>
                      <a:pt x="77724" y="106534"/>
                    </a:cubicBezTo>
                    <a:cubicBezTo>
                      <a:pt x="72291" y="86368"/>
                      <a:pt x="67659" y="47918"/>
                      <a:pt x="37950" y="60665"/>
                    </a:cubicBezTo>
                    <a:cubicBezTo>
                      <a:pt x="30358" y="62755"/>
                      <a:pt x="20884" y="65994"/>
                      <a:pt x="13605" y="61780"/>
                    </a:cubicBezTo>
                    <a:cubicBezTo>
                      <a:pt x="12073" y="59376"/>
                      <a:pt x="11690" y="56242"/>
                      <a:pt x="11237" y="53421"/>
                    </a:cubicBezTo>
                    <a:cubicBezTo>
                      <a:pt x="16914" y="51401"/>
                      <a:pt x="16113" y="44574"/>
                      <a:pt x="17471" y="39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10579773" y="3314190"/>
                <a:ext cx="138187" cy="235519"/>
              </a:xfrm>
              <a:custGeom>
                <a:rect b="b" l="l" r="r" t="t"/>
                <a:pathLst>
                  <a:path extrusionOk="0" h="235519" w="138187">
                    <a:moveTo>
                      <a:pt x="127" y="120639"/>
                    </a:moveTo>
                    <a:cubicBezTo>
                      <a:pt x="127" y="141292"/>
                      <a:pt x="1659" y="161875"/>
                      <a:pt x="3958" y="182389"/>
                    </a:cubicBezTo>
                    <a:cubicBezTo>
                      <a:pt x="5525" y="199873"/>
                      <a:pt x="6535" y="220770"/>
                      <a:pt x="22382" y="231706"/>
                    </a:cubicBezTo>
                    <a:cubicBezTo>
                      <a:pt x="28616" y="235746"/>
                      <a:pt x="37811" y="237070"/>
                      <a:pt x="44533" y="233239"/>
                    </a:cubicBezTo>
                    <a:cubicBezTo>
                      <a:pt x="69679" y="213944"/>
                      <a:pt x="54807" y="169189"/>
                      <a:pt x="52613" y="142267"/>
                    </a:cubicBezTo>
                    <a:cubicBezTo>
                      <a:pt x="61215" y="137948"/>
                      <a:pt x="70480" y="134709"/>
                      <a:pt x="79779" y="132167"/>
                    </a:cubicBezTo>
                    <a:cubicBezTo>
                      <a:pt x="87232" y="148884"/>
                      <a:pt x="85352" y="169468"/>
                      <a:pt x="96148" y="184653"/>
                    </a:cubicBezTo>
                    <a:cubicBezTo>
                      <a:pt x="104890" y="194510"/>
                      <a:pt x="119936" y="188798"/>
                      <a:pt x="127598" y="180474"/>
                    </a:cubicBezTo>
                    <a:cubicBezTo>
                      <a:pt x="141007" y="165741"/>
                      <a:pt x="139649" y="144461"/>
                      <a:pt x="134599" y="126490"/>
                    </a:cubicBezTo>
                    <a:cubicBezTo>
                      <a:pt x="125265" y="95249"/>
                      <a:pt x="117881" y="63451"/>
                      <a:pt x="109383" y="31966"/>
                    </a:cubicBezTo>
                    <a:cubicBezTo>
                      <a:pt x="106945" y="23468"/>
                      <a:pt x="105587" y="14203"/>
                      <a:pt x="99979" y="7064"/>
                    </a:cubicBezTo>
                    <a:cubicBezTo>
                      <a:pt x="92631" y="-1644"/>
                      <a:pt x="77167" y="-2445"/>
                      <a:pt x="68982" y="5461"/>
                    </a:cubicBezTo>
                    <a:cubicBezTo>
                      <a:pt x="52369" y="28378"/>
                      <a:pt x="63967" y="59341"/>
                      <a:pt x="63549" y="85358"/>
                    </a:cubicBezTo>
                    <a:lnTo>
                      <a:pt x="63549" y="85358"/>
                    </a:lnTo>
                    <a:lnTo>
                      <a:pt x="63549" y="85358"/>
                    </a:lnTo>
                    <a:cubicBezTo>
                      <a:pt x="57733" y="88631"/>
                      <a:pt x="51986" y="90443"/>
                      <a:pt x="45264" y="92010"/>
                    </a:cubicBezTo>
                    <a:cubicBezTo>
                      <a:pt x="39901" y="86960"/>
                      <a:pt x="41224" y="77800"/>
                      <a:pt x="40075" y="70973"/>
                    </a:cubicBezTo>
                    <a:cubicBezTo>
                      <a:pt x="39099" y="58958"/>
                      <a:pt x="39309" y="45131"/>
                      <a:pt x="34119" y="33847"/>
                    </a:cubicBezTo>
                    <a:cubicBezTo>
                      <a:pt x="26666" y="15596"/>
                      <a:pt x="7650" y="16189"/>
                      <a:pt x="3017" y="35867"/>
                    </a:cubicBezTo>
                    <a:cubicBezTo>
                      <a:pt x="-1232" y="51818"/>
                      <a:pt x="754" y="68605"/>
                      <a:pt x="893" y="84905"/>
                    </a:cubicBezTo>
                    <a:cubicBezTo>
                      <a:pt x="-326" y="96816"/>
                      <a:pt x="22" y="108727"/>
                      <a:pt x="127" y="120639"/>
                    </a:cubicBezTo>
                    <a:close/>
                    <a:moveTo>
                      <a:pt x="16879" y="36319"/>
                    </a:moveTo>
                    <a:cubicBezTo>
                      <a:pt x="26944" y="55440"/>
                      <a:pt x="19108" y="79646"/>
                      <a:pt x="29417" y="98871"/>
                    </a:cubicBezTo>
                    <a:cubicBezTo>
                      <a:pt x="33631" y="106046"/>
                      <a:pt x="42339" y="110364"/>
                      <a:pt x="50454" y="107404"/>
                    </a:cubicBezTo>
                    <a:cubicBezTo>
                      <a:pt x="58847" y="104339"/>
                      <a:pt x="68216" y="101901"/>
                      <a:pt x="74729" y="95562"/>
                    </a:cubicBezTo>
                    <a:cubicBezTo>
                      <a:pt x="87406" y="85567"/>
                      <a:pt x="61076" y="4242"/>
                      <a:pt x="89008" y="15701"/>
                    </a:cubicBezTo>
                    <a:cubicBezTo>
                      <a:pt x="91237" y="18592"/>
                      <a:pt x="91516" y="21134"/>
                      <a:pt x="92526" y="25070"/>
                    </a:cubicBezTo>
                    <a:cubicBezTo>
                      <a:pt x="97576" y="49902"/>
                      <a:pt x="103845" y="74491"/>
                      <a:pt x="109975" y="99080"/>
                    </a:cubicBezTo>
                    <a:cubicBezTo>
                      <a:pt x="113249" y="118688"/>
                      <a:pt x="136062" y="160204"/>
                      <a:pt x="110219" y="171035"/>
                    </a:cubicBezTo>
                    <a:cubicBezTo>
                      <a:pt x="100676" y="156686"/>
                      <a:pt x="100571" y="109842"/>
                      <a:pt x="76261" y="116912"/>
                    </a:cubicBezTo>
                    <a:cubicBezTo>
                      <a:pt x="63828" y="120256"/>
                      <a:pt x="49304" y="123634"/>
                      <a:pt x="41050" y="134222"/>
                    </a:cubicBezTo>
                    <a:cubicBezTo>
                      <a:pt x="38159" y="139759"/>
                      <a:pt x="40562" y="146272"/>
                      <a:pt x="40110" y="152228"/>
                    </a:cubicBezTo>
                    <a:cubicBezTo>
                      <a:pt x="39866" y="173125"/>
                      <a:pt x="47598" y="196669"/>
                      <a:pt x="37010" y="215929"/>
                    </a:cubicBezTo>
                    <a:cubicBezTo>
                      <a:pt x="21024" y="208789"/>
                      <a:pt x="16879" y="127883"/>
                      <a:pt x="13605" y="108205"/>
                    </a:cubicBezTo>
                    <a:cubicBezTo>
                      <a:pt x="11481" y="84487"/>
                      <a:pt x="6500" y="58714"/>
                      <a:pt x="16879" y="36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0216120" y="3611332"/>
                <a:ext cx="616425" cy="582475"/>
              </a:xfrm>
              <a:custGeom>
                <a:rect b="b" l="l" r="r" t="t"/>
                <a:pathLst>
                  <a:path extrusionOk="0" h="582475" w="616425">
                    <a:moveTo>
                      <a:pt x="473907" y="2793"/>
                    </a:moveTo>
                    <a:cubicBezTo>
                      <a:pt x="406201" y="23063"/>
                      <a:pt x="339156" y="46398"/>
                      <a:pt x="274724" y="75654"/>
                    </a:cubicBezTo>
                    <a:cubicBezTo>
                      <a:pt x="249404" y="87635"/>
                      <a:pt x="224049" y="99512"/>
                      <a:pt x="197614" y="108811"/>
                    </a:cubicBezTo>
                    <a:cubicBezTo>
                      <a:pt x="150596" y="126573"/>
                      <a:pt x="102985" y="142734"/>
                      <a:pt x="54853" y="157222"/>
                    </a:cubicBezTo>
                    <a:cubicBezTo>
                      <a:pt x="41444" y="162516"/>
                      <a:pt x="24796" y="163108"/>
                      <a:pt x="13860" y="172930"/>
                    </a:cubicBezTo>
                    <a:cubicBezTo>
                      <a:pt x="11909" y="174950"/>
                      <a:pt x="11108" y="177527"/>
                      <a:pt x="11213" y="180104"/>
                    </a:cubicBezTo>
                    <a:cubicBezTo>
                      <a:pt x="9123" y="179268"/>
                      <a:pt x="6999" y="178781"/>
                      <a:pt x="4944" y="180139"/>
                    </a:cubicBezTo>
                    <a:cubicBezTo>
                      <a:pt x="3899" y="180975"/>
                      <a:pt x="3063" y="182159"/>
                      <a:pt x="2436" y="183517"/>
                    </a:cubicBezTo>
                    <a:cubicBezTo>
                      <a:pt x="-3798" y="185085"/>
                      <a:pt x="3864" y="203126"/>
                      <a:pt x="4177" y="208350"/>
                    </a:cubicBezTo>
                    <a:cubicBezTo>
                      <a:pt x="9297" y="230640"/>
                      <a:pt x="14905" y="252791"/>
                      <a:pt x="20582" y="274942"/>
                    </a:cubicBezTo>
                    <a:cubicBezTo>
                      <a:pt x="26920" y="299148"/>
                      <a:pt x="31344" y="323771"/>
                      <a:pt x="36428" y="348255"/>
                    </a:cubicBezTo>
                    <a:cubicBezTo>
                      <a:pt x="46981" y="391373"/>
                      <a:pt x="60982" y="433654"/>
                      <a:pt x="74461" y="475936"/>
                    </a:cubicBezTo>
                    <a:cubicBezTo>
                      <a:pt x="83064" y="501326"/>
                      <a:pt x="89019" y="527482"/>
                      <a:pt x="95706" y="553394"/>
                    </a:cubicBezTo>
                    <a:cubicBezTo>
                      <a:pt x="97970" y="560813"/>
                      <a:pt x="99363" y="568893"/>
                      <a:pt x="104030" y="575266"/>
                    </a:cubicBezTo>
                    <a:cubicBezTo>
                      <a:pt x="114235" y="587038"/>
                      <a:pt x="131754" y="581466"/>
                      <a:pt x="144884" y="578819"/>
                    </a:cubicBezTo>
                    <a:cubicBezTo>
                      <a:pt x="173791" y="573142"/>
                      <a:pt x="200087" y="560186"/>
                      <a:pt x="226417" y="547439"/>
                    </a:cubicBezTo>
                    <a:cubicBezTo>
                      <a:pt x="252573" y="536642"/>
                      <a:pt x="279251" y="526960"/>
                      <a:pt x="305582" y="516581"/>
                    </a:cubicBezTo>
                    <a:cubicBezTo>
                      <a:pt x="356292" y="503520"/>
                      <a:pt x="404773" y="484643"/>
                      <a:pt x="452801" y="464094"/>
                    </a:cubicBezTo>
                    <a:cubicBezTo>
                      <a:pt x="466628" y="458905"/>
                      <a:pt x="481151" y="456188"/>
                      <a:pt x="495466" y="452671"/>
                    </a:cubicBezTo>
                    <a:cubicBezTo>
                      <a:pt x="515840" y="446924"/>
                      <a:pt x="535414" y="438670"/>
                      <a:pt x="555057" y="430833"/>
                    </a:cubicBezTo>
                    <a:cubicBezTo>
                      <a:pt x="573690" y="421952"/>
                      <a:pt x="597791" y="417982"/>
                      <a:pt x="612454" y="403075"/>
                    </a:cubicBezTo>
                    <a:cubicBezTo>
                      <a:pt x="620081" y="390642"/>
                      <a:pt x="614996" y="375561"/>
                      <a:pt x="611479" y="362605"/>
                    </a:cubicBezTo>
                    <a:cubicBezTo>
                      <a:pt x="599707" y="313915"/>
                      <a:pt x="581910" y="267036"/>
                      <a:pt x="568884" y="218729"/>
                    </a:cubicBezTo>
                    <a:cubicBezTo>
                      <a:pt x="554743" y="156700"/>
                      <a:pt x="540499" y="94218"/>
                      <a:pt x="514203" y="35950"/>
                    </a:cubicBezTo>
                    <a:cubicBezTo>
                      <a:pt x="504904" y="16307"/>
                      <a:pt x="502153" y="-8387"/>
                      <a:pt x="473907" y="2793"/>
                    </a:cubicBezTo>
                    <a:close/>
                    <a:moveTo>
                      <a:pt x="335708" y="75132"/>
                    </a:moveTo>
                    <a:cubicBezTo>
                      <a:pt x="384642" y="56359"/>
                      <a:pt x="433297" y="39050"/>
                      <a:pt x="483903" y="24178"/>
                    </a:cubicBezTo>
                    <a:cubicBezTo>
                      <a:pt x="495396" y="48697"/>
                      <a:pt x="504869" y="73878"/>
                      <a:pt x="513089" y="99442"/>
                    </a:cubicBezTo>
                    <a:cubicBezTo>
                      <a:pt x="478156" y="108741"/>
                      <a:pt x="445835" y="126399"/>
                      <a:pt x="410450" y="134758"/>
                    </a:cubicBezTo>
                    <a:cubicBezTo>
                      <a:pt x="389100" y="140087"/>
                      <a:pt x="369039" y="149421"/>
                      <a:pt x="347828" y="155237"/>
                    </a:cubicBezTo>
                    <a:cubicBezTo>
                      <a:pt x="342918" y="156839"/>
                      <a:pt x="303144" y="167357"/>
                      <a:pt x="280645" y="177771"/>
                    </a:cubicBezTo>
                    <a:cubicBezTo>
                      <a:pt x="273749" y="154227"/>
                      <a:pt x="266818" y="130718"/>
                      <a:pt x="264763" y="106233"/>
                    </a:cubicBezTo>
                    <a:cubicBezTo>
                      <a:pt x="288237" y="95437"/>
                      <a:pt x="311502" y="84187"/>
                      <a:pt x="335708" y="75132"/>
                    </a:cubicBezTo>
                    <a:close/>
                    <a:moveTo>
                      <a:pt x="529319" y="155167"/>
                    </a:moveTo>
                    <a:cubicBezTo>
                      <a:pt x="498182" y="162412"/>
                      <a:pt x="467011" y="169691"/>
                      <a:pt x="436223" y="178328"/>
                    </a:cubicBezTo>
                    <a:cubicBezTo>
                      <a:pt x="412574" y="180662"/>
                      <a:pt x="390737" y="190797"/>
                      <a:pt x="367228" y="193548"/>
                    </a:cubicBezTo>
                    <a:cubicBezTo>
                      <a:pt x="345356" y="194697"/>
                      <a:pt x="325051" y="203195"/>
                      <a:pt x="304258" y="209221"/>
                    </a:cubicBezTo>
                    <a:cubicBezTo>
                      <a:pt x="301367" y="210231"/>
                      <a:pt x="295203" y="211345"/>
                      <a:pt x="290362" y="213296"/>
                    </a:cubicBezTo>
                    <a:cubicBezTo>
                      <a:pt x="288620" y="205912"/>
                      <a:pt x="286670" y="198563"/>
                      <a:pt x="284580" y="191249"/>
                    </a:cubicBezTo>
                    <a:cubicBezTo>
                      <a:pt x="301542" y="187105"/>
                      <a:pt x="318259" y="181219"/>
                      <a:pt x="335395" y="177666"/>
                    </a:cubicBezTo>
                    <a:cubicBezTo>
                      <a:pt x="363954" y="172094"/>
                      <a:pt x="391050" y="161262"/>
                      <a:pt x="419435" y="154958"/>
                    </a:cubicBezTo>
                    <a:cubicBezTo>
                      <a:pt x="453672" y="147261"/>
                      <a:pt x="484739" y="131797"/>
                      <a:pt x="518348" y="122080"/>
                    </a:cubicBezTo>
                    <a:cubicBezTo>
                      <a:pt x="518905" y="121941"/>
                      <a:pt x="519393" y="121697"/>
                      <a:pt x="519880" y="121488"/>
                    </a:cubicBezTo>
                    <a:cubicBezTo>
                      <a:pt x="523189" y="132668"/>
                      <a:pt x="526324" y="143883"/>
                      <a:pt x="529319" y="155167"/>
                    </a:cubicBezTo>
                    <a:close/>
                    <a:moveTo>
                      <a:pt x="575919" y="321821"/>
                    </a:moveTo>
                    <a:cubicBezTo>
                      <a:pt x="498635" y="340175"/>
                      <a:pt x="426088" y="374551"/>
                      <a:pt x="348316" y="391373"/>
                    </a:cubicBezTo>
                    <a:cubicBezTo>
                      <a:pt x="344903" y="392174"/>
                      <a:pt x="339957" y="392348"/>
                      <a:pt x="335813" y="393393"/>
                    </a:cubicBezTo>
                    <a:cubicBezTo>
                      <a:pt x="335430" y="391721"/>
                      <a:pt x="335012" y="390084"/>
                      <a:pt x="334628" y="388412"/>
                    </a:cubicBezTo>
                    <a:cubicBezTo>
                      <a:pt x="332957" y="381934"/>
                      <a:pt x="331355" y="375456"/>
                      <a:pt x="329683" y="368978"/>
                    </a:cubicBezTo>
                    <a:cubicBezTo>
                      <a:pt x="360053" y="367237"/>
                      <a:pt x="389448" y="353654"/>
                      <a:pt x="419157" y="347768"/>
                    </a:cubicBezTo>
                    <a:cubicBezTo>
                      <a:pt x="438278" y="344912"/>
                      <a:pt x="456179" y="337911"/>
                      <a:pt x="474395" y="331747"/>
                    </a:cubicBezTo>
                    <a:cubicBezTo>
                      <a:pt x="506924" y="324328"/>
                      <a:pt x="538653" y="314193"/>
                      <a:pt x="570625" y="304999"/>
                    </a:cubicBezTo>
                    <a:cubicBezTo>
                      <a:pt x="572436" y="310641"/>
                      <a:pt x="574178" y="316213"/>
                      <a:pt x="575919" y="321821"/>
                    </a:cubicBezTo>
                    <a:close/>
                    <a:moveTo>
                      <a:pt x="314567" y="400811"/>
                    </a:moveTo>
                    <a:cubicBezTo>
                      <a:pt x="316796" y="409867"/>
                      <a:pt x="318747" y="419061"/>
                      <a:pt x="320662" y="428256"/>
                    </a:cubicBezTo>
                    <a:cubicBezTo>
                      <a:pt x="304119" y="421256"/>
                      <a:pt x="286635" y="416693"/>
                      <a:pt x="269291" y="412061"/>
                    </a:cubicBezTo>
                    <a:cubicBezTo>
                      <a:pt x="281515" y="391129"/>
                      <a:pt x="294332" y="369710"/>
                      <a:pt x="301890" y="346549"/>
                    </a:cubicBezTo>
                    <a:cubicBezTo>
                      <a:pt x="306069" y="364625"/>
                      <a:pt x="310249" y="382666"/>
                      <a:pt x="314567" y="400811"/>
                    </a:cubicBezTo>
                    <a:close/>
                    <a:moveTo>
                      <a:pt x="537712" y="291207"/>
                    </a:moveTo>
                    <a:cubicBezTo>
                      <a:pt x="512810" y="298834"/>
                      <a:pt x="487351" y="304650"/>
                      <a:pt x="462588" y="312765"/>
                    </a:cubicBezTo>
                    <a:cubicBezTo>
                      <a:pt x="449562" y="317816"/>
                      <a:pt x="436745" y="323249"/>
                      <a:pt x="423127" y="326453"/>
                    </a:cubicBezTo>
                    <a:cubicBezTo>
                      <a:pt x="390215" y="334394"/>
                      <a:pt x="359357" y="348708"/>
                      <a:pt x="327106" y="358669"/>
                    </a:cubicBezTo>
                    <a:cubicBezTo>
                      <a:pt x="322404" y="340140"/>
                      <a:pt x="317667" y="321612"/>
                      <a:pt x="313000" y="303048"/>
                    </a:cubicBezTo>
                    <a:cubicBezTo>
                      <a:pt x="326444" y="299008"/>
                      <a:pt x="339922" y="294968"/>
                      <a:pt x="353401" y="291067"/>
                    </a:cubicBezTo>
                    <a:cubicBezTo>
                      <a:pt x="370049" y="284903"/>
                      <a:pt x="386732" y="278843"/>
                      <a:pt x="403658" y="273340"/>
                    </a:cubicBezTo>
                    <a:cubicBezTo>
                      <a:pt x="398469" y="286052"/>
                      <a:pt x="404424" y="303292"/>
                      <a:pt x="422082" y="308029"/>
                    </a:cubicBezTo>
                    <a:cubicBezTo>
                      <a:pt x="442283" y="312835"/>
                      <a:pt x="468334" y="302247"/>
                      <a:pt x="470912" y="279678"/>
                    </a:cubicBezTo>
                    <a:cubicBezTo>
                      <a:pt x="472549" y="270623"/>
                      <a:pt x="469623" y="260140"/>
                      <a:pt x="462135" y="254916"/>
                    </a:cubicBezTo>
                    <a:cubicBezTo>
                      <a:pt x="490172" y="244571"/>
                      <a:pt x="517860" y="233078"/>
                      <a:pt x="546872" y="225834"/>
                    </a:cubicBezTo>
                    <a:cubicBezTo>
                      <a:pt x="548022" y="230605"/>
                      <a:pt x="549171" y="235377"/>
                      <a:pt x="550320" y="240148"/>
                    </a:cubicBezTo>
                    <a:cubicBezTo>
                      <a:pt x="554256" y="254149"/>
                      <a:pt x="558679" y="268046"/>
                      <a:pt x="563137" y="281942"/>
                    </a:cubicBezTo>
                    <a:cubicBezTo>
                      <a:pt x="553490" y="284972"/>
                      <a:pt x="543564" y="289674"/>
                      <a:pt x="537712" y="291207"/>
                    </a:cubicBezTo>
                    <a:close/>
                    <a:moveTo>
                      <a:pt x="433367" y="264598"/>
                    </a:moveTo>
                    <a:cubicBezTo>
                      <a:pt x="434621" y="271842"/>
                      <a:pt x="442178" y="273305"/>
                      <a:pt x="448517" y="273758"/>
                    </a:cubicBezTo>
                    <a:cubicBezTo>
                      <a:pt x="450816" y="290963"/>
                      <a:pt x="417102" y="298207"/>
                      <a:pt x="411808" y="281420"/>
                    </a:cubicBezTo>
                    <a:cubicBezTo>
                      <a:pt x="410519" y="277798"/>
                      <a:pt x="410903" y="273967"/>
                      <a:pt x="412400" y="270623"/>
                    </a:cubicBezTo>
                    <a:cubicBezTo>
                      <a:pt x="419331" y="268464"/>
                      <a:pt x="426297" y="266444"/>
                      <a:pt x="433367" y="264598"/>
                    </a:cubicBezTo>
                    <a:close/>
                    <a:moveTo>
                      <a:pt x="541369" y="203056"/>
                    </a:moveTo>
                    <a:cubicBezTo>
                      <a:pt x="515457" y="209639"/>
                      <a:pt x="490520" y="219460"/>
                      <a:pt x="465478" y="228794"/>
                    </a:cubicBezTo>
                    <a:cubicBezTo>
                      <a:pt x="426401" y="244502"/>
                      <a:pt x="385060" y="253383"/>
                      <a:pt x="346192" y="269822"/>
                    </a:cubicBezTo>
                    <a:cubicBezTo>
                      <a:pt x="333270" y="273688"/>
                      <a:pt x="320384" y="277519"/>
                      <a:pt x="307497" y="281420"/>
                    </a:cubicBezTo>
                    <a:cubicBezTo>
                      <a:pt x="302726" y="262473"/>
                      <a:pt x="297954" y="243561"/>
                      <a:pt x="293148" y="224615"/>
                    </a:cubicBezTo>
                    <a:cubicBezTo>
                      <a:pt x="308542" y="224719"/>
                      <a:pt x="324110" y="218485"/>
                      <a:pt x="339191" y="215908"/>
                    </a:cubicBezTo>
                    <a:cubicBezTo>
                      <a:pt x="355525" y="212042"/>
                      <a:pt x="372522" y="214271"/>
                      <a:pt x="388856" y="210405"/>
                    </a:cubicBezTo>
                    <a:cubicBezTo>
                      <a:pt x="437616" y="199643"/>
                      <a:pt x="486515" y="189612"/>
                      <a:pt x="535135" y="177736"/>
                    </a:cubicBezTo>
                    <a:cubicBezTo>
                      <a:pt x="537225" y="186164"/>
                      <a:pt x="539315" y="194593"/>
                      <a:pt x="541369" y="203056"/>
                    </a:cubicBezTo>
                    <a:close/>
                    <a:moveTo>
                      <a:pt x="58858" y="357659"/>
                    </a:moveTo>
                    <a:cubicBezTo>
                      <a:pt x="53390" y="337041"/>
                      <a:pt x="48235" y="316353"/>
                      <a:pt x="42802" y="295769"/>
                    </a:cubicBezTo>
                    <a:cubicBezTo>
                      <a:pt x="44091" y="296222"/>
                      <a:pt x="45658" y="296605"/>
                      <a:pt x="47539" y="296814"/>
                    </a:cubicBezTo>
                    <a:cubicBezTo>
                      <a:pt x="72720" y="300053"/>
                      <a:pt x="97413" y="295212"/>
                      <a:pt x="122141" y="290231"/>
                    </a:cubicBezTo>
                    <a:cubicBezTo>
                      <a:pt x="127888" y="303606"/>
                      <a:pt x="128898" y="318582"/>
                      <a:pt x="133565" y="332234"/>
                    </a:cubicBezTo>
                    <a:cubicBezTo>
                      <a:pt x="108837" y="341255"/>
                      <a:pt x="84735" y="352226"/>
                      <a:pt x="58858" y="357659"/>
                    </a:cubicBezTo>
                    <a:close/>
                    <a:moveTo>
                      <a:pt x="184205" y="337528"/>
                    </a:moveTo>
                    <a:cubicBezTo>
                      <a:pt x="201584" y="333941"/>
                      <a:pt x="218755" y="329727"/>
                      <a:pt x="235890" y="325199"/>
                    </a:cubicBezTo>
                    <a:cubicBezTo>
                      <a:pt x="224083" y="346270"/>
                      <a:pt x="212590" y="367655"/>
                      <a:pt x="199146" y="387716"/>
                    </a:cubicBezTo>
                    <a:cubicBezTo>
                      <a:pt x="173617" y="380367"/>
                      <a:pt x="150596" y="367167"/>
                      <a:pt x="127713" y="353515"/>
                    </a:cubicBezTo>
                    <a:cubicBezTo>
                      <a:pt x="146312" y="347176"/>
                      <a:pt x="164945" y="340907"/>
                      <a:pt x="184205" y="337528"/>
                    </a:cubicBezTo>
                    <a:close/>
                    <a:moveTo>
                      <a:pt x="213321" y="309666"/>
                    </a:moveTo>
                    <a:cubicBezTo>
                      <a:pt x="213496" y="293053"/>
                      <a:pt x="210431" y="276265"/>
                      <a:pt x="209072" y="259687"/>
                    </a:cubicBezTo>
                    <a:cubicBezTo>
                      <a:pt x="230805" y="248925"/>
                      <a:pt x="255568" y="247706"/>
                      <a:pt x="278764" y="241646"/>
                    </a:cubicBezTo>
                    <a:cubicBezTo>
                      <a:pt x="282038" y="256901"/>
                      <a:pt x="285346" y="272121"/>
                      <a:pt x="288655" y="287306"/>
                    </a:cubicBezTo>
                    <a:cubicBezTo>
                      <a:pt x="278938" y="290406"/>
                      <a:pt x="269221" y="293540"/>
                      <a:pt x="259608" y="296919"/>
                    </a:cubicBezTo>
                    <a:cubicBezTo>
                      <a:pt x="244319" y="301690"/>
                      <a:pt x="228820" y="305730"/>
                      <a:pt x="213321" y="309666"/>
                    </a:cubicBezTo>
                    <a:close/>
                    <a:moveTo>
                      <a:pt x="228158" y="122359"/>
                    </a:moveTo>
                    <a:cubicBezTo>
                      <a:pt x="237458" y="118597"/>
                      <a:pt x="246617" y="114557"/>
                      <a:pt x="255777" y="110413"/>
                    </a:cubicBezTo>
                    <a:cubicBezTo>
                      <a:pt x="255255" y="119851"/>
                      <a:pt x="255742" y="129185"/>
                      <a:pt x="256857" y="138450"/>
                    </a:cubicBezTo>
                    <a:cubicBezTo>
                      <a:pt x="256230" y="142316"/>
                      <a:pt x="256125" y="146251"/>
                      <a:pt x="256160" y="150152"/>
                    </a:cubicBezTo>
                    <a:cubicBezTo>
                      <a:pt x="256160" y="150953"/>
                      <a:pt x="256822" y="151615"/>
                      <a:pt x="257623" y="151615"/>
                    </a:cubicBezTo>
                    <a:cubicBezTo>
                      <a:pt x="258146" y="151475"/>
                      <a:pt x="258459" y="151197"/>
                      <a:pt x="258703" y="150814"/>
                    </a:cubicBezTo>
                    <a:cubicBezTo>
                      <a:pt x="260827" y="162829"/>
                      <a:pt x="263718" y="174741"/>
                      <a:pt x="266678" y="186652"/>
                    </a:cubicBezTo>
                    <a:cubicBezTo>
                      <a:pt x="265877" y="187627"/>
                      <a:pt x="265425" y="188568"/>
                      <a:pt x="265320" y="189473"/>
                    </a:cubicBezTo>
                    <a:cubicBezTo>
                      <a:pt x="258633" y="185816"/>
                      <a:pt x="250205" y="188951"/>
                      <a:pt x="242960" y="189578"/>
                    </a:cubicBezTo>
                    <a:cubicBezTo>
                      <a:pt x="163656" y="202778"/>
                      <a:pt x="191310" y="214689"/>
                      <a:pt x="159442" y="147784"/>
                    </a:cubicBezTo>
                    <a:cubicBezTo>
                      <a:pt x="182498" y="139634"/>
                      <a:pt x="205381" y="131170"/>
                      <a:pt x="228158" y="122359"/>
                    </a:cubicBezTo>
                    <a:close/>
                    <a:moveTo>
                      <a:pt x="12258" y="197414"/>
                    </a:moveTo>
                    <a:cubicBezTo>
                      <a:pt x="15531" y="194245"/>
                      <a:pt x="16263" y="187801"/>
                      <a:pt x="11039" y="185607"/>
                    </a:cubicBezTo>
                    <a:cubicBezTo>
                      <a:pt x="11039" y="185572"/>
                      <a:pt x="11039" y="185503"/>
                      <a:pt x="11004" y="185468"/>
                    </a:cubicBezTo>
                    <a:cubicBezTo>
                      <a:pt x="11491" y="185294"/>
                      <a:pt x="12014" y="185154"/>
                      <a:pt x="12536" y="185050"/>
                    </a:cubicBezTo>
                    <a:cubicBezTo>
                      <a:pt x="14138" y="188115"/>
                      <a:pt x="16994" y="190483"/>
                      <a:pt x="20616" y="190797"/>
                    </a:cubicBezTo>
                    <a:cubicBezTo>
                      <a:pt x="25109" y="191563"/>
                      <a:pt x="29358" y="189926"/>
                      <a:pt x="33468" y="188359"/>
                    </a:cubicBezTo>
                    <a:cubicBezTo>
                      <a:pt x="48793" y="183448"/>
                      <a:pt x="64291" y="179025"/>
                      <a:pt x="79650" y="174149"/>
                    </a:cubicBezTo>
                    <a:cubicBezTo>
                      <a:pt x="89437" y="171153"/>
                      <a:pt x="99154" y="168054"/>
                      <a:pt x="108871" y="164919"/>
                    </a:cubicBezTo>
                    <a:cubicBezTo>
                      <a:pt x="109324" y="184562"/>
                      <a:pt x="113887" y="204345"/>
                      <a:pt x="115907" y="223849"/>
                    </a:cubicBezTo>
                    <a:cubicBezTo>
                      <a:pt x="96229" y="234506"/>
                      <a:pt x="73277" y="237606"/>
                      <a:pt x="51718" y="242760"/>
                    </a:cubicBezTo>
                    <a:cubicBezTo>
                      <a:pt x="45658" y="244641"/>
                      <a:pt x="35976" y="246243"/>
                      <a:pt x="29916" y="250283"/>
                    </a:cubicBezTo>
                    <a:cubicBezTo>
                      <a:pt x="27025" y="240810"/>
                      <a:pt x="23995" y="231372"/>
                      <a:pt x="20721" y="221968"/>
                    </a:cubicBezTo>
                    <a:cubicBezTo>
                      <a:pt x="17935" y="213818"/>
                      <a:pt x="15531" y="205424"/>
                      <a:pt x="12258" y="197414"/>
                    </a:cubicBezTo>
                    <a:close/>
                    <a:moveTo>
                      <a:pt x="35976" y="270832"/>
                    </a:moveTo>
                    <a:cubicBezTo>
                      <a:pt x="42245" y="270797"/>
                      <a:pt x="49628" y="267280"/>
                      <a:pt x="56106" y="265921"/>
                    </a:cubicBezTo>
                    <a:cubicBezTo>
                      <a:pt x="77108" y="261045"/>
                      <a:pt x="99259" y="256657"/>
                      <a:pt x="119564" y="247845"/>
                    </a:cubicBezTo>
                    <a:cubicBezTo>
                      <a:pt x="137431" y="239939"/>
                      <a:pt x="140635" y="230362"/>
                      <a:pt x="134784" y="212320"/>
                    </a:cubicBezTo>
                    <a:cubicBezTo>
                      <a:pt x="131161" y="194628"/>
                      <a:pt x="127922" y="177492"/>
                      <a:pt x="124335" y="159869"/>
                    </a:cubicBezTo>
                    <a:cubicBezTo>
                      <a:pt x="134122" y="156595"/>
                      <a:pt x="143874" y="153286"/>
                      <a:pt x="153626" y="149873"/>
                    </a:cubicBezTo>
                    <a:cubicBezTo>
                      <a:pt x="154636" y="160182"/>
                      <a:pt x="161114" y="178398"/>
                      <a:pt x="160975" y="182055"/>
                    </a:cubicBezTo>
                    <a:cubicBezTo>
                      <a:pt x="163830" y="195916"/>
                      <a:pt x="163169" y="215873"/>
                      <a:pt x="181001" y="218868"/>
                    </a:cubicBezTo>
                    <a:cubicBezTo>
                      <a:pt x="206251" y="222072"/>
                      <a:pt x="231363" y="212216"/>
                      <a:pt x="256613" y="210962"/>
                    </a:cubicBezTo>
                    <a:cubicBezTo>
                      <a:pt x="260932" y="210893"/>
                      <a:pt x="265738" y="210126"/>
                      <a:pt x="268524" y="206295"/>
                    </a:cubicBezTo>
                    <a:cubicBezTo>
                      <a:pt x="269500" y="205111"/>
                      <a:pt x="270126" y="203718"/>
                      <a:pt x="270510" y="202290"/>
                    </a:cubicBezTo>
                    <a:cubicBezTo>
                      <a:pt x="271868" y="208002"/>
                      <a:pt x="273157" y="213748"/>
                      <a:pt x="274306" y="219495"/>
                    </a:cubicBezTo>
                    <a:cubicBezTo>
                      <a:pt x="274027" y="219565"/>
                      <a:pt x="273783" y="219565"/>
                      <a:pt x="273505" y="219634"/>
                    </a:cubicBezTo>
                    <a:cubicBezTo>
                      <a:pt x="248812" y="229143"/>
                      <a:pt x="216177" y="228794"/>
                      <a:pt x="198276" y="250214"/>
                    </a:cubicBezTo>
                    <a:cubicBezTo>
                      <a:pt x="188733" y="246766"/>
                      <a:pt x="194758" y="282047"/>
                      <a:pt x="193678" y="288037"/>
                    </a:cubicBezTo>
                    <a:cubicBezTo>
                      <a:pt x="195071" y="296187"/>
                      <a:pt x="192181" y="306740"/>
                      <a:pt x="196325" y="313984"/>
                    </a:cubicBezTo>
                    <a:cubicBezTo>
                      <a:pt x="182707" y="317432"/>
                      <a:pt x="169159" y="320950"/>
                      <a:pt x="155681" y="324990"/>
                    </a:cubicBezTo>
                    <a:cubicBezTo>
                      <a:pt x="134122" y="229630"/>
                      <a:pt x="127783" y="281524"/>
                      <a:pt x="49280" y="285251"/>
                    </a:cubicBezTo>
                    <a:cubicBezTo>
                      <a:pt x="45414" y="285286"/>
                      <a:pt x="42489" y="286191"/>
                      <a:pt x="40573" y="287445"/>
                    </a:cubicBezTo>
                    <a:cubicBezTo>
                      <a:pt x="39075" y="281873"/>
                      <a:pt x="37543" y="276335"/>
                      <a:pt x="35976" y="270832"/>
                    </a:cubicBezTo>
                    <a:close/>
                    <a:moveTo>
                      <a:pt x="96229" y="471374"/>
                    </a:moveTo>
                    <a:cubicBezTo>
                      <a:pt x="88218" y="448631"/>
                      <a:pt x="80660" y="425017"/>
                      <a:pt x="72963" y="401473"/>
                    </a:cubicBezTo>
                    <a:cubicBezTo>
                      <a:pt x="102811" y="412967"/>
                      <a:pt x="128967" y="431948"/>
                      <a:pt x="159059" y="443232"/>
                    </a:cubicBezTo>
                    <a:cubicBezTo>
                      <a:pt x="153138" y="476946"/>
                      <a:pt x="128932" y="503381"/>
                      <a:pt x="114200" y="533751"/>
                    </a:cubicBezTo>
                    <a:cubicBezTo>
                      <a:pt x="108558" y="512889"/>
                      <a:pt x="103682" y="491748"/>
                      <a:pt x="96229" y="471374"/>
                    </a:cubicBezTo>
                    <a:close/>
                    <a:moveTo>
                      <a:pt x="208062" y="530164"/>
                    </a:moveTo>
                    <a:cubicBezTo>
                      <a:pt x="199355" y="534622"/>
                      <a:pt x="190439" y="538836"/>
                      <a:pt x="181384" y="542667"/>
                    </a:cubicBezTo>
                    <a:cubicBezTo>
                      <a:pt x="187374" y="525810"/>
                      <a:pt x="195594" y="508953"/>
                      <a:pt x="200470" y="491574"/>
                    </a:cubicBezTo>
                    <a:cubicBezTo>
                      <a:pt x="202351" y="488300"/>
                      <a:pt x="204336" y="485061"/>
                      <a:pt x="206460" y="481961"/>
                    </a:cubicBezTo>
                    <a:cubicBezTo>
                      <a:pt x="228437" y="487499"/>
                      <a:pt x="250762" y="493699"/>
                      <a:pt x="271485" y="503032"/>
                    </a:cubicBezTo>
                    <a:cubicBezTo>
                      <a:pt x="272112" y="503346"/>
                      <a:pt x="272773" y="503659"/>
                      <a:pt x="273400" y="503973"/>
                    </a:cubicBezTo>
                    <a:cubicBezTo>
                      <a:pt x="251493" y="512436"/>
                      <a:pt x="229238" y="520064"/>
                      <a:pt x="208062" y="530164"/>
                    </a:cubicBezTo>
                    <a:close/>
                    <a:moveTo>
                      <a:pt x="300427" y="493768"/>
                    </a:moveTo>
                    <a:cubicBezTo>
                      <a:pt x="297432" y="488892"/>
                      <a:pt x="291163" y="486942"/>
                      <a:pt x="286113" y="484678"/>
                    </a:cubicBezTo>
                    <a:cubicBezTo>
                      <a:pt x="271032" y="476667"/>
                      <a:pt x="254523" y="472697"/>
                      <a:pt x="238154" y="468274"/>
                    </a:cubicBezTo>
                    <a:cubicBezTo>
                      <a:pt x="226103" y="465592"/>
                      <a:pt x="213182" y="459636"/>
                      <a:pt x="200853" y="463607"/>
                    </a:cubicBezTo>
                    <a:cubicBezTo>
                      <a:pt x="195246" y="465662"/>
                      <a:pt x="192773" y="471548"/>
                      <a:pt x="191623" y="476946"/>
                    </a:cubicBezTo>
                    <a:cubicBezTo>
                      <a:pt x="189394" y="484225"/>
                      <a:pt x="186364" y="491435"/>
                      <a:pt x="183787" y="498749"/>
                    </a:cubicBezTo>
                    <a:cubicBezTo>
                      <a:pt x="179468" y="508187"/>
                      <a:pt x="175811" y="516755"/>
                      <a:pt x="174383" y="518670"/>
                    </a:cubicBezTo>
                    <a:cubicBezTo>
                      <a:pt x="171945" y="526263"/>
                      <a:pt x="160313" y="540543"/>
                      <a:pt x="159686" y="550678"/>
                    </a:cubicBezTo>
                    <a:cubicBezTo>
                      <a:pt x="149655" y="553917"/>
                      <a:pt x="139381" y="556424"/>
                      <a:pt x="128932" y="557992"/>
                    </a:cubicBezTo>
                    <a:cubicBezTo>
                      <a:pt x="135411" y="547613"/>
                      <a:pt x="140182" y="532288"/>
                      <a:pt x="145197" y="525915"/>
                    </a:cubicBezTo>
                    <a:cubicBezTo>
                      <a:pt x="157596" y="502231"/>
                      <a:pt x="197684" y="451103"/>
                      <a:pt x="175742" y="426201"/>
                    </a:cubicBezTo>
                    <a:cubicBezTo>
                      <a:pt x="169891" y="422335"/>
                      <a:pt x="162577" y="421325"/>
                      <a:pt x="156133" y="418748"/>
                    </a:cubicBezTo>
                    <a:cubicBezTo>
                      <a:pt x="141749" y="413559"/>
                      <a:pt x="127783" y="407220"/>
                      <a:pt x="113573" y="401543"/>
                    </a:cubicBezTo>
                    <a:cubicBezTo>
                      <a:pt x="100234" y="396353"/>
                      <a:pt x="84909" y="390258"/>
                      <a:pt x="70560" y="393985"/>
                    </a:cubicBezTo>
                    <a:cubicBezTo>
                      <a:pt x="68053" y="386323"/>
                      <a:pt x="65475" y="378730"/>
                      <a:pt x="62898" y="371138"/>
                    </a:cubicBezTo>
                    <a:cubicBezTo>
                      <a:pt x="76934" y="369187"/>
                      <a:pt x="90656" y="365495"/>
                      <a:pt x="104274" y="361212"/>
                    </a:cubicBezTo>
                    <a:cubicBezTo>
                      <a:pt x="105145" y="369466"/>
                      <a:pt x="116882" y="373994"/>
                      <a:pt x="123708" y="378486"/>
                    </a:cubicBezTo>
                    <a:cubicBezTo>
                      <a:pt x="143003" y="389527"/>
                      <a:pt x="163169" y="399488"/>
                      <a:pt x="184066" y="407046"/>
                    </a:cubicBezTo>
                    <a:cubicBezTo>
                      <a:pt x="193260" y="410180"/>
                      <a:pt x="205067" y="412340"/>
                      <a:pt x="212729" y="404782"/>
                    </a:cubicBezTo>
                    <a:cubicBezTo>
                      <a:pt x="223143" y="390537"/>
                      <a:pt x="229308" y="373436"/>
                      <a:pt x="237214" y="357729"/>
                    </a:cubicBezTo>
                    <a:cubicBezTo>
                      <a:pt x="239826" y="349997"/>
                      <a:pt x="251041" y="332060"/>
                      <a:pt x="250553" y="321194"/>
                    </a:cubicBezTo>
                    <a:cubicBezTo>
                      <a:pt x="264902" y="317223"/>
                      <a:pt x="279182" y="313079"/>
                      <a:pt x="293427" y="308830"/>
                    </a:cubicBezTo>
                    <a:cubicBezTo>
                      <a:pt x="294402" y="313183"/>
                      <a:pt x="295377" y="317572"/>
                      <a:pt x="296352" y="321925"/>
                    </a:cubicBezTo>
                    <a:cubicBezTo>
                      <a:pt x="295969" y="322517"/>
                      <a:pt x="295586" y="323144"/>
                      <a:pt x="295342" y="323980"/>
                    </a:cubicBezTo>
                    <a:cubicBezTo>
                      <a:pt x="287575" y="344146"/>
                      <a:pt x="276256" y="362779"/>
                      <a:pt x="264554" y="380924"/>
                    </a:cubicBezTo>
                    <a:cubicBezTo>
                      <a:pt x="258389" y="390015"/>
                      <a:pt x="252051" y="398965"/>
                      <a:pt x="246130" y="408160"/>
                    </a:cubicBezTo>
                    <a:cubicBezTo>
                      <a:pt x="243587" y="412270"/>
                      <a:pt x="242821" y="417041"/>
                      <a:pt x="244737" y="421604"/>
                    </a:cubicBezTo>
                    <a:cubicBezTo>
                      <a:pt x="248742" y="430172"/>
                      <a:pt x="258842" y="433062"/>
                      <a:pt x="267236" y="435396"/>
                    </a:cubicBezTo>
                    <a:cubicBezTo>
                      <a:pt x="286078" y="440620"/>
                      <a:pt x="302970" y="445008"/>
                      <a:pt x="321011" y="454203"/>
                    </a:cubicBezTo>
                    <a:cubicBezTo>
                      <a:pt x="322857" y="455248"/>
                      <a:pt x="324877" y="455701"/>
                      <a:pt x="326931" y="455701"/>
                    </a:cubicBezTo>
                    <a:cubicBezTo>
                      <a:pt x="329265" y="465070"/>
                      <a:pt x="331877" y="474369"/>
                      <a:pt x="335186" y="483424"/>
                    </a:cubicBezTo>
                    <a:cubicBezTo>
                      <a:pt x="323518" y="486802"/>
                      <a:pt x="311886" y="490041"/>
                      <a:pt x="300427" y="493768"/>
                    </a:cubicBezTo>
                    <a:close/>
                    <a:moveTo>
                      <a:pt x="483868" y="410668"/>
                    </a:moveTo>
                    <a:cubicBezTo>
                      <a:pt x="481047" y="413315"/>
                      <a:pt x="480733" y="417111"/>
                      <a:pt x="480420" y="420733"/>
                    </a:cubicBezTo>
                    <a:cubicBezTo>
                      <a:pt x="478992" y="424495"/>
                      <a:pt x="473419" y="425226"/>
                      <a:pt x="469832" y="425853"/>
                    </a:cubicBezTo>
                    <a:cubicBezTo>
                      <a:pt x="434377" y="424669"/>
                      <a:pt x="470772" y="387820"/>
                      <a:pt x="483868" y="410668"/>
                    </a:cubicBezTo>
                    <a:close/>
                    <a:moveTo>
                      <a:pt x="503093" y="425609"/>
                    </a:moveTo>
                    <a:cubicBezTo>
                      <a:pt x="503128" y="425365"/>
                      <a:pt x="503232" y="425122"/>
                      <a:pt x="503267" y="424843"/>
                    </a:cubicBezTo>
                    <a:cubicBezTo>
                      <a:pt x="503720" y="419653"/>
                      <a:pt x="503964" y="413524"/>
                      <a:pt x="499436" y="409971"/>
                    </a:cubicBezTo>
                    <a:cubicBezTo>
                      <a:pt x="499715" y="386950"/>
                      <a:pt x="471957" y="377964"/>
                      <a:pt x="453498" y="386149"/>
                    </a:cubicBezTo>
                    <a:cubicBezTo>
                      <a:pt x="429779" y="396667"/>
                      <a:pt x="425112" y="427978"/>
                      <a:pt x="444965" y="442013"/>
                    </a:cubicBezTo>
                    <a:cubicBezTo>
                      <a:pt x="419714" y="451034"/>
                      <a:pt x="395787" y="463468"/>
                      <a:pt x="370397" y="472175"/>
                    </a:cubicBezTo>
                    <a:cubicBezTo>
                      <a:pt x="365730" y="473916"/>
                      <a:pt x="360994" y="475518"/>
                      <a:pt x="356257" y="477051"/>
                    </a:cubicBezTo>
                    <a:cubicBezTo>
                      <a:pt x="356222" y="476842"/>
                      <a:pt x="356257" y="476667"/>
                      <a:pt x="356222" y="476458"/>
                    </a:cubicBezTo>
                    <a:cubicBezTo>
                      <a:pt x="350197" y="452148"/>
                      <a:pt x="343997" y="427838"/>
                      <a:pt x="338181" y="403458"/>
                    </a:cubicBezTo>
                    <a:cubicBezTo>
                      <a:pt x="338460" y="403493"/>
                      <a:pt x="338738" y="403528"/>
                      <a:pt x="339017" y="403528"/>
                    </a:cubicBezTo>
                    <a:cubicBezTo>
                      <a:pt x="370223" y="405792"/>
                      <a:pt x="401011" y="394647"/>
                      <a:pt x="430998" y="387368"/>
                    </a:cubicBezTo>
                    <a:cubicBezTo>
                      <a:pt x="481639" y="373332"/>
                      <a:pt x="530956" y="355012"/>
                      <a:pt x="582328" y="343728"/>
                    </a:cubicBezTo>
                    <a:cubicBezTo>
                      <a:pt x="586507" y="358843"/>
                      <a:pt x="590164" y="374063"/>
                      <a:pt x="592776" y="389457"/>
                    </a:cubicBezTo>
                    <a:cubicBezTo>
                      <a:pt x="563625" y="403215"/>
                      <a:pt x="533289" y="414394"/>
                      <a:pt x="503093" y="425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10489641" y="4175702"/>
                <a:ext cx="284828" cy="133770"/>
              </a:xfrm>
              <a:custGeom>
                <a:rect b="b" l="l" r="r" t="t"/>
                <a:pathLst>
                  <a:path extrusionOk="0" h="133770" w="284828">
                    <a:moveTo>
                      <a:pt x="222780" y="3129"/>
                    </a:moveTo>
                    <a:cubicBezTo>
                      <a:pt x="167995" y="15598"/>
                      <a:pt x="114151" y="31932"/>
                      <a:pt x="60063" y="47257"/>
                    </a:cubicBezTo>
                    <a:cubicBezTo>
                      <a:pt x="46863" y="51436"/>
                      <a:pt x="33523" y="55441"/>
                      <a:pt x="20707" y="60735"/>
                    </a:cubicBezTo>
                    <a:cubicBezTo>
                      <a:pt x="8308" y="64183"/>
                      <a:pt x="-783" y="74423"/>
                      <a:pt x="53" y="87692"/>
                    </a:cubicBezTo>
                    <a:cubicBezTo>
                      <a:pt x="889" y="97897"/>
                      <a:pt x="1795" y="111828"/>
                      <a:pt x="12034" y="117053"/>
                    </a:cubicBezTo>
                    <a:cubicBezTo>
                      <a:pt x="11756" y="125725"/>
                      <a:pt x="18721" y="132899"/>
                      <a:pt x="27254" y="133770"/>
                    </a:cubicBezTo>
                    <a:cubicBezTo>
                      <a:pt x="65914" y="133666"/>
                      <a:pt x="100637" y="114789"/>
                      <a:pt x="137695" y="105420"/>
                    </a:cubicBezTo>
                    <a:cubicBezTo>
                      <a:pt x="173847" y="100962"/>
                      <a:pt x="209058" y="91558"/>
                      <a:pt x="243991" y="81458"/>
                    </a:cubicBezTo>
                    <a:cubicBezTo>
                      <a:pt x="253812" y="78219"/>
                      <a:pt x="263564" y="75084"/>
                      <a:pt x="273421" y="72089"/>
                    </a:cubicBezTo>
                    <a:cubicBezTo>
                      <a:pt x="277043" y="70835"/>
                      <a:pt x="280700" y="68815"/>
                      <a:pt x="282546" y="65263"/>
                    </a:cubicBezTo>
                    <a:cubicBezTo>
                      <a:pt x="288536" y="53282"/>
                      <a:pt x="281083" y="39908"/>
                      <a:pt x="278958" y="27753"/>
                    </a:cubicBezTo>
                    <a:cubicBezTo>
                      <a:pt x="276799" y="-2478"/>
                      <a:pt x="245802" y="-3070"/>
                      <a:pt x="222780" y="31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8" name="Google Shape;1588;p30"/>
            <p:cNvSpPr/>
            <p:nvPr/>
          </p:nvSpPr>
          <p:spPr>
            <a:xfrm>
              <a:off x="4977784" y="1736639"/>
              <a:ext cx="181421" cy="627363"/>
            </a:xfrm>
            <a:custGeom>
              <a:rect b="b" l="l" r="r" t="t"/>
              <a:pathLst>
                <a:path extrusionOk="0" h="1254725" w="362841">
                  <a:moveTo>
                    <a:pt x="355945" y="1232574"/>
                  </a:moveTo>
                  <a:cubicBezTo>
                    <a:pt x="356468" y="1236196"/>
                    <a:pt x="359637" y="1237764"/>
                    <a:pt x="362841" y="1237590"/>
                  </a:cubicBezTo>
                  <a:cubicBezTo>
                    <a:pt x="349920" y="1243789"/>
                    <a:pt x="336964" y="1249814"/>
                    <a:pt x="323520" y="1254725"/>
                  </a:cubicBezTo>
                  <a:cubicBezTo>
                    <a:pt x="324112" y="1251382"/>
                    <a:pt x="323625" y="1247690"/>
                    <a:pt x="322510" y="1244520"/>
                  </a:cubicBezTo>
                  <a:cubicBezTo>
                    <a:pt x="319480" y="1232261"/>
                    <a:pt x="316171" y="1220106"/>
                    <a:pt x="313525" y="1207777"/>
                  </a:cubicBezTo>
                  <a:cubicBezTo>
                    <a:pt x="299663" y="1139060"/>
                    <a:pt x="282527" y="1070866"/>
                    <a:pt x="263650" y="1003369"/>
                  </a:cubicBezTo>
                  <a:cubicBezTo>
                    <a:pt x="247351" y="952520"/>
                    <a:pt x="233628" y="900974"/>
                    <a:pt x="221404" y="849045"/>
                  </a:cubicBezTo>
                  <a:cubicBezTo>
                    <a:pt x="203920" y="770681"/>
                    <a:pt x="177450" y="694964"/>
                    <a:pt x="154777" y="618098"/>
                  </a:cubicBezTo>
                  <a:cubicBezTo>
                    <a:pt x="138164" y="553213"/>
                    <a:pt x="124511" y="487527"/>
                    <a:pt x="105913" y="423129"/>
                  </a:cubicBezTo>
                  <a:cubicBezTo>
                    <a:pt x="92643" y="372001"/>
                    <a:pt x="75752" y="321849"/>
                    <a:pt x="61994" y="270825"/>
                  </a:cubicBezTo>
                  <a:cubicBezTo>
                    <a:pt x="45207" y="196745"/>
                    <a:pt x="31624" y="121899"/>
                    <a:pt x="6687" y="49874"/>
                  </a:cubicBezTo>
                  <a:cubicBezTo>
                    <a:pt x="4493" y="44023"/>
                    <a:pt x="2612" y="37858"/>
                    <a:pt x="0" y="32077"/>
                  </a:cubicBezTo>
                  <a:cubicBezTo>
                    <a:pt x="14941" y="28908"/>
                    <a:pt x="36639" y="11319"/>
                    <a:pt x="53113" y="0"/>
                  </a:cubicBezTo>
                  <a:cubicBezTo>
                    <a:pt x="53810" y="4388"/>
                    <a:pt x="54959" y="8707"/>
                    <a:pt x="55899" y="13095"/>
                  </a:cubicBezTo>
                  <a:cubicBezTo>
                    <a:pt x="62865" y="49979"/>
                    <a:pt x="67253" y="87663"/>
                    <a:pt x="77528" y="123919"/>
                  </a:cubicBezTo>
                  <a:cubicBezTo>
                    <a:pt x="90066" y="168256"/>
                    <a:pt x="98460" y="213498"/>
                    <a:pt x="107759" y="258600"/>
                  </a:cubicBezTo>
                  <a:cubicBezTo>
                    <a:pt x="121272" y="321988"/>
                    <a:pt x="141438" y="383669"/>
                    <a:pt x="157215" y="446499"/>
                  </a:cubicBezTo>
                  <a:cubicBezTo>
                    <a:pt x="178147" y="522425"/>
                    <a:pt x="196432" y="599047"/>
                    <a:pt x="213881" y="675844"/>
                  </a:cubicBezTo>
                  <a:cubicBezTo>
                    <a:pt x="236519" y="764099"/>
                    <a:pt x="270198" y="849323"/>
                    <a:pt x="287473" y="939041"/>
                  </a:cubicBezTo>
                  <a:cubicBezTo>
                    <a:pt x="307116" y="1032799"/>
                    <a:pt x="334073" y="1125303"/>
                    <a:pt x="346855" y="1220384"/>
                  </a:cubicBezTo>
                  <a:cubicBezTo>
                    <a:pt x="347621" y="1225156"/>
                    <a:pt x="351139" y="1228917"/>
                    <a:pt x="355527" y="1230136"/>
                  </a:cubicBezTo>
                  <a:cubicBezTo>
                    <a:pt x="355597" y="1230972"/>
                    <a:pt x="355736" y="1231808"/>
                    <a:pt x="355945" y="1232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145691" y="2370468"/>
              <a:ext cx="31671" cy="26203"/>
            </a:xfrm>
            <a:custGeom>
              <a:rect b="b" l="l" r="r" t="t"/>
              <a:pathLst>
                <a:path extrusionOk="0" h="52407" w="63343">
                  <a:moveTo>
                    <a:pt x="43013" y="10892"/>
                  </a:moveTo>
                  <a:cubicBezTo>
                    <a:pt x="53322" y="21166"/>
                    <a:pt x="65164" y="35167"/>
                    <a:pt x="63109" y="50631"/>
                  </a:cubicBezTo>
                  <a:cubicBezTo>
                    <a:pt x="62900" y="51223"/>
                    <a:pt x="62726" y="51815"/>
                    <a:pt x="62552" y="52407"/>
                  </a:cubicBezTo>
                  <a:cubicBezTo>
                    <a:pt x="61855" y="50735"/>
                    <a:pt x="60636" y="49098"/>
                    <a:pt x="58860" y="47705"/>
                  </a:cubicBezTo>
                  <a:cubicBezTo>
                    <a:pt x="39809" y="31580"/>
                    <a:pt x="18912" y="17265"/>
                    <a:pt x="0" y="896"/>
                  </a:cubicBezTo>
                  <a:cubicBezTo>
                    <a:pt x="14698" y="-1856"/>
                    <a:pt x="31345" y="1801"/>
                    <a:pt x="43013" y="108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240459" y="1817754"/>
              <a:ext cx="124163" cy="76796"/>
            </a:xfrm>
            <a:custGeom>
              <a:rect b="b" l="l" r="r" t="t"/>
              <a:pathLst>
                <a:path extrusionOk="0" h="153592" w="248325">
                  <a:moveTo>
                    <a:pt x="219105" y="0"/>
                  </a:moveTo>
                  <a:cubicBezTo>
                    <a:pt x="230598" y="24519"/>
                    <a:pt x="240072" y="49700"/>
                    <a:pt x="248326" y="75299"/>
                  </a:cubicBezTo>
                  <a:cubicBezTo>
                    <a:pt x="213358" y="84563"/>
                    <a:pt x="181038" y="102221"/>
                    <a:pt x="145687" y="110615"/>
                  </a:cubicBezTo>
                  <a:cubicBezTo>
                    <a:pt x="124337" y="115944"/>
                    <a:pt x="104241" y="125243"/>
                    <a:pt x="83066" y="131094"/>
                  </a:cubicBezTo>
                  <a:cubicBezTo>
                    <a:pt x="78155" y="132696"/>
                    <a:pt x="38381" y="143214"/>
                    <a:pt x="15917" y="153593"/>
                  </a:cubicBezTo>
                  <a:cubicBezTo>
                    <a:pt x="9021" y="130084"/>
                    <a:pt x="2020" y="106540"/>
                    <a:pt x="0" y="82090"/>
                  </a:cubicBezTo>
                  <a:cubicBezTo>
                    <a:pt x="23439" y="71259"/>
                    <a:pt x="46705" y="60009"/>
                    <a:pt x="70910" y="50954"/>
                  </a:cubicBezTo>
                  <a:cubicBezTo>
                    <a:pt x="119844" y="32181"/>
                    <a:pt x="168499" y="14872"/>
                    <a:pt x="2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254634" y="1894551"/>
              <a:ext cx="124093" cy="51824"/>
            </a:xfrm>
            <a:custGeom>
              <a:rect b="b" l="l" r="r" t="t"/>
              <a:pathLst>
                <a:path extrusionOk="0" h="103649" w="248186">
                  <a:moveTo>
                    <a:pt x="241987" y="0"/>
                  </a:moveTo>
                  <a:cubicBezTo>
                    <a:pt x="244112" y="8394"/>
                    <a:pt x="246167" y="16822"/>
                    <a:pt x="248187" y="25251"/>
                  </a:cubicBezTo>
                  <a:cubicBezTo>
                    <a:pt x="222274" y="31833"/>
                    <a:pt x="197337" y="41690"/>
                    <a:pt x="172296" y="51023"/>
                  </a:cubicBezTo>
                  <a:cubicBezTo>
                    <a:pt x="133253" y="66731"/>
                    <a:pt x="91842" y="75612"/>
                    <a:pt x="53009" y="92051"/>
                  </a:cubicBezTo>
                  <a:cubicBezTo>
                    <a:pt x="40122" y="95917"/>
                    <a:pt x="27201" y="99714"/>
                    <a:pt x="14349" y="103649"/>
                  </a:cubicBezTo>
                  <a:cubicBezTo>
                    <a:pt x="9578" y="84737"/>
                    <a:pt x="4806" y="65826"/>
                    <a:pt x="0" y="46879"/>
                  </a:cubicBezTo>
                  <a:cubicBezTo>
                    <a:pt x="15394" y="46983"/>
                    <a:pt x="30962" y="40749"/>
                    <a:pt x="46043" y="38172"/>
                  </a:cubicBezTo>
                  <a:cubicBezTo>
                    <a:pt x="62377" y="34306"/>
                    <a:pt x="79409" y="36500"/>
                    <a:pt x="95673" y="32634"/>
                  </a:cubicBezTo>
                  <a:cubicBezTo>
                    <a:pt x="144468" y="21872"/>
                    <a:pt x="193367" y="11876"/>
                    <a:pt x="241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171916" y="1968300"/>
              <a:ext cx="54054" cy="31224"/>
            </a:xfrm>
            <a:custGeom>
              <a:rect b="b" l="l" r="r" t="t"/>
              <a:pathLst>
                <a:path extrusionOk="0" h="62447" w="108107">
                  <a:moveTo>
                    <a:pt x="108107" y="0"/>
                  </a:moveTo>
                  <a:cubicBezTo>
                    <a:pt x="96335" y="21071"/>
                    <a:pt x="84877" y="42386"/>
                    <a:pt x="71433" y="62447"/>
                  </a:cubicBezTo>
                  <a:cubicBezTo>
                    <a:pt x="45939" y="55133"/>
                    <a:pt x="22882" y="41898"/>
                    <a:pt x="0" y="28281"/>
                  </a:cubicBezTo>
                  <a:cubicBezTo>
                    <a:pt x="18598" y="21942"/>
                    <a:pt x="37231" y="15638"/>
                    <a:pt x="56492" y="12294"/>
                  </a:cubicBezTo>
                  <a:cubicBezTo>
                    <a:pt x="73836" y="8707"/>
                    <a:pt x="91041" y="4528"/>
                    <a:pt x="108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144541" y="2006420"/>
              <a:ext cx="43047" cy="66138"/>
            </a:xfrm>
            <a:custGeom>
              <a:rect b="b" l="l" r="r" t="t"/>
              <a:pathLst>
                <a:path extrusionOk="0" h="132277" w="86095">
                  <a:moveTo>
                    <a:pt x="86096" y="41759"/>
                  </a:moveTo>
                  <a:cubicBezTo>
                    <a:pt x="80175" y="75473"/>
                    <a:pt x="55934" y="101873"/>
                    <a:pt x="41202" y="132278"/>
                  </a:cubicBezTo>
                  <a:cubicBezTo>
                    <a:pt x="35560" y="111416"/>
                    <a:pt x="30719" y="90275"/>
                    <a:pt x="23265" y="69900"/>
                  </a:cubicBezTo>
                  <a:cubicBezTo>
                    <a:pt x="15220" y="47158"/>
                    <a:pt x="7697" y="23509"/>
                    <a:pt x="0" y="0"/>
                  </a:cubicBezTo>
                  <a:cubicBezTo>
                    <a:pt x="29848" y="11459"/>
                    <a:pt x="56004" y="30440"/>
                    <a:pt x="86096" y="41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198734" y="2046646"/>
              <a:ext cx="46008" cy="30370"/>
            </a:xfrm>
            <a:custGeom>
              <a:rect b="b" l="l" r="r" t="t"/>
              <a:pathLst>
                <a:path extrusionOk="0" h="60740" w="92016">
                  <a:moveTo>
                    <a:pt x="90101" y="21036"/>
                  </a:moveTo>
                  <a:cubicBezTo>
                    <a:pt x="90763" y="21350"/>
                    <a:pt x="91355" y="21698"/>
                    <a:pt x="92016" y="22011"/>
                  </a:cubicBezTo>
                  <a:cubicBezTo>
                    <a:pt x="70144" y="30544"/>
                    <a:pt x="47924" y="38137"/>
                    <a:pt x="26713" y="48202"/>
                  </a:cubicBezTo>
                  <a:cubicBezTo>
                    <a:pt x="18006" y="52660"/>
                    <a:pt x="9090" y="56909"/>
                    <a:pt x="0" y="60741"/>
                  </a:cubicBezTo>
                  <a:cubicBezTo>
                    <a:pt x="5990" y="43849"/>
                    <a:pt x="14245" y="26957"/>
                    <a:pt x="19121" y="9508"/>
                  </a:cubicBezTo>
                  <a:cubicBezTo>
                    <a:pt x="21001" y="6269"/>
                    <a:pt x="22952" y="3100"/>
                    <a:pt x="25076" y="0"/>
                  </a:cubicBezTo>
                  <a:cubicBezTo>
                    <a:pt x="47088" y="5503"/>
                    <a:pt x="69378" y="11702"/>
                    <a:pt x="90101" y="21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242723" y="1978975"/>
              <a:ext cx="25686" cy="40783"/>
            </a:xfrm>
            <a:custGeom>
              <a:rect b="b" l="l" r="r" t="t"/>
              <a:pathLst>
                <a:path extrusionOk="0" h="81567" w="51371">
                  <a:moveTo>
                    <a:pt x="45242" y="54193"/>
                  </a:moveTo>
                  <a:cubicBezTo>
                    <a:pt x="47471" y="63248"/>
                    <a:pt x="49421" y="72408"/>
                    <a:pt x="51372" y="81568"/>
                  </a:cubicBezTo>
                  <a:cubicBezTo>
                    <a:pt x="34863" y="74567"/>
                    <a:pt x="17310" y="70075"/>
                    <a:pt x="0" y="65442"/>
                  </a:cubicBezTo>
                  <a:cubicBezTo>
                    <a:pt x="12225" y="44511"/>
                    <a:pt x="25076" y="23126"/>
                    <a:pt x="32599" y="0"/>
                  </a:cubicBezTo>
                  <a:cubicBezTo>
                    <a:pt x="36709" y="18006"/>
                    <a:pt x="40923" y="36047"/>
                    <a:pt x="45242" y="54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113545" y="1888143"/>
              <a:ext cx="52486" cy="42629"/>
            </a:xfrm>
            <a:custGeom>
              <a:rect b="b" l="l" r="r" t="t"/>
              <a:pathLst>
                <a:path extrusionOk="0" h="85259" w="104972">
                  <a:moveTo>
                    <a:pt x="97868" y="0"/>
                  </a:moveTo>
                  <a:cubicBezTo>
                    <a:pt x="98320" y="19643"/>
                    <a:pt x="102918" y="39391"/>
                    <a:pt x="104973" y="58860"/>
                  </a:cubicBezTo>
                  <a:cubicBezTo>
                    <a:pt x="85295" y="69552"/>
                    <a:pt x="62343" y="72617"/>
                    <a:pt x="40784" y="77772"/>
                  </a:cubicBezTo>
                  <a:cubicBezTo>
                    <a:pt x="34759" y="79652"/>
                    <a:pt x="25146" y="81254"/>
                    <a:pt x="19016" y="85260"/>
                  </a:cubicBezTo>
                  <a:cubicBezTo>
                    <a:pt x="16126" y="75786"/>
                    <a:pt x="13061" y="66348"/>
                    <a:pt x="9752" y="56979"/>
                  </a:cubicBezTo>
                  <a:cubicBezTo>
                    <a:pt x="6931" y="48829"/>
                    <a:pt x="4563" y="40436"/>
                    <a:pt x="1289" y="32425"/>
                  </a:cubicBezTo>
                  <a:cubicBezTo>
                    <a:pt x="4528" y="29256"/>
                    <a:pt x="5259" y="22813"/>
                    <a:pt x="35" y="20618"/>
                  </a:cubicBezTo>
                  <a:cubicBezTo>
                    <a:pt x="35" y="20584"/>
                    <a:pt x="35" y="20514"/>
                    <a:pt x="0" y="20479"/>
                  </a:cubicBezTo>
                  <a:cubicBezTo>
                    <a:pt x="522" y="20305"/>
                    <a:pt x="1010" y="20131"/>
                    <a:pt x="1532" y="20026"/>
                  </a:cubicBezTo>
                  <a:cubicBezTo>
                    <a:pt x="3100" y="23091"/>
                    <a:pt x="5990" y="25494"/>
                    <a:pt x="9647" y="25843"/>
                  </a:cubicBezTo>
                  <a:cubicBezTo>
                    <a:pt x="14140" y="26609"/>
                    <a:pt x="18389" y="24972"/>
                    <a:pt x="22499" y="23405"/>
                  </a:cubicBezTo>
                  <a:cubicBezTo>
                    <a:pt x="37824" y="18494"/>
                    <a:pt x="53322" y="14071"/>
                    <a:pt x="68681" y="9195"/>
                  </a:cubicBezTo>
                  <a:cubicBezTo>
                    <a:pt x="78468" y="6199"/>
                    <a:pt x="88150" y="3135"/>
                    <a:pt x="9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129461" y="1950764"/>
              <a:ext cx="45381" cy="33749"/>
            </a:xfrm>
            <a:custGeom>
              <a:rect b="b" l="l" r="r" t="t"/>
              <a:pathLst>
                <a:path extrusionOk="0" h="67497" w="90762">
                  <a:moveTo>
                    <a:pt x="79339" y="0"/>
                  </a:moveTo>
                  <a:cubicBezTo>
                    <a:pt x="85086" y="13374"/>
                    <a:pt x="86096" y="28350"/>
                    <a:pt x="90763" y="42038"/>
                  </a:cubicBezTo>
                  <a:cubicBezTo>
                    <a:pt x="66034" y="51058"/>
                    <a:pt x="41933" y="62099"/>
                    <a:pt x="16056" y="67497"/>
                  </a:cubicBezTo>
                  <a:cubicBezTo>
                    <a:pt x="10588" y="46879"/>
                    <a:pt x="5468" y="26191"/>
                    <a:pt x="0" y="5573"/>
                  </a:cubicBezTo>
                  <a:cubicBezTo>
                    <a:pt x="1289" y="6025"/>
                    <a:pt x="2856" y="6408"/>
                    <a:pt x="4737" y="6617"/>
                  </a:cubicBezTo>
                  <a:cubicBezTo>
                    <a:pt x="29918" y="9822"/>
                    <a:pt x="54611" y="5015"/>
                    <a:pt x="79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187798" y="1860854"/>
              <a:ext cx="53600" cy="44722"/>
            </a:xfrm>
            <a:custGeom>
              <a:rect b="b" l="l" r="r" t="t"/>
              <a:pathLst>
                <a:path extrusionOk="0" h="89445" w="107201">
                  <a:moveTo>
                    <a:pt x="107202" y="76309"/>
                  </a:moveTo>
                  <a:cubicBezTo>
                    <a:pt x="106435" y="77214"/>
                    <a:pt x="105983" y="78155"/>
                    <a:pt x="105878" y="78991"/>
                  </a:cubicBezTo>
                  <a:cubicBezTo>
                    <a:pt x="99191" y="75368"/>
                    <a:pt x="90728" y="78573"/>
                    <a:pt x="83518" y="79165"/>
                  </a:cubicBezTo>
                  <a:cubicBezTo>
                    <a:pt x="4214" y="92365"/>
                    <a:pt x="31903" y="104346"/>
                    <a:pt x="0" y="37371"/>
                  </a:cubicBezTo>
                  <a:cubicBezTo>
                    <a:pt x="23022" y="29256"/>
                    <a:pt x="45869" y="20758"/>
                    <a:pt x="68647" y="11946"/>
                  </a:cubicBezTo>
                  <a:cubicBezTo>
                    <a:pt x="77946" y="8185"/>
                    <a:pt x="87106" y="4179"/>
                    <a:pt x="96231" y="0"/>
                  </a:cubicBezTo>
                  <a:cubicBezTo>
                    <a:pt x="95673" y="9438"/>
                    <a:pt x="96161" y="18772"/>
                    <a:pt x="97310" y="28072"/>
                  </a:cubicBezTo>
                  <a:cubicBezTo>
                    <a:pt x="96683" y="31903"/>
                    <a:pt x="96579" y="35873"/>
                    <a:pt x="96614" y="39774"/>
                  </a:cubicBezTo>
                  <a:cubicBezTo>
                    <a:pt x="96614" y="40575"/>
                    <a:pt x="97275" y="41237"/>
                    <a:pt x="98077" y="41237"/>
                  </a:cubicBezTo>
                  <a:cubicBezTo>
                    <a:pt x="98564" y="41132"/>
                    <a:pt x="98912" y="40854"/>
                    <a:pt x="99156" y="40540"/>
                  </a:cubicBezTo>
                  <a:cubicBezTo>
                    <a:pt x="101316" y="52521"/>
                    <a:pt x="104241" y="64432"/>
                    <a:pt x="107202" y="76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212579" y="1926488"/>
              <a:ext cx="39791" cy="34010"/>
            </a:xfrm>
            <a:custGeom>
              <a:rect b="b" l="l" r="r" t="t"/>
              <a:pathLst>
                <a:path extrusionOk="0" h="68019" w="79582">
                  <a:moveTo>
                    <a:pt x="69691" y="0"/>
                  </a:moveTo>
                  <a:cubicBezTo>
                    <a:pt x="72931" y="15220"/>
                    <a:pt x="76239" y="30440"/>
                    <a:pt x="79583" y="45625"/>
                  </a:cubicBezTo>
                  <a:cubicBezTo>
                    <a:pt x="69866" y="48725"/>
                    <a:pt x="60183" y="51894"/>
                    <a:pt x="50536" y="55273"/>
                  </a:cubicBezTo>
                  <a:cubicBezTo>
                    <a:pt x="35246" y="60044"/>
                    <a:pt x="19748" y="64084"/>
                    <a:pt x="4249" y="68020"/>
                  </a:cubicBezTo>
                  <a:cubicBezTo>
                    <a:pt x="4458" y="51441"/>
                    <a:pt x="1358" y="34619"/>
                    <a:pt x="0" y="18041"/>
                  </a:cubicBezTo>
                  <a:cubicBezTo>
                    <a:pt x="21768" y="7244"/>
                    <a:pt x="46531" y="6060"/>
                    <a:pt x="69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264560" y="1918582"/>
              <a:ext cx="125086" cy="66435"/>
            </a:xfrm>
            <a:custGeom>
              <a:rect b="b" l="l" r="r" t="t"/>
              <a:pathLst>
                <a:path extrusionOk="0" h="132870" w="250171">
                  <a:moveTo>
                    <a:pt x="237355" y="14384"/>
                  </a:moveTo>
                  <a:cubicBezTo>
                    <a:pt x="241291" y="28385"/>
                    <a:pt x="245679" y="42282"/>
                    <a:pt x="250172" y="56178"/>
                  </a:cubicBezTo>
                  <a:cubicBezTo>
                    <a:pt x="240490" y="59138"/>
                    <a:pt x="230563" y="63840"/>
                    <a:pt x="224677" y="65373"/>
                  </a:cubicBezTo>
                  <a:cubicBezTo>
                    <a:pt x="199810" y="73000"/>
                    <a:pt x="174316" y="78816"/>
                    <a:pt x="149588" y="86931"/>
                  </a:cubicBezTo>
                  <a:cubicBezTo>
                    <a:pt x="136597" y="91982"/>
                    <a:pt x="123745" y="97415"/>
                    <a:pt x="110127" y="100619"/>
                  </a:cubicBezTo>
                  <a:cubicBezTo>
                    <a:pt x="77249" y="108560"/>
                    <a:pt x="46356" y="122909"/>
                    <a:pt x="14071" y="132870"/>
                  </a:cubicBezTo>
                  <a:cubicBezTo>
                    <a:pt x="9369" y="114341"/>
                    <a:pt x="4667" y="95778"/>
                    <a:pt x="0" y="77249"/>
                  </a:cubicBezTo>
                  <a:cubicBezTo>
                    <a:pt x="13479" y="73209"/>
                    <a:pt x="26922" y="69204"/>
                    <a:pt x="40401" y="65268"/>
                  </a:cubicBezTo>
                  <a:cubicBezTo>
                    <a:pt x="57049" y="59138"/>
                    <a:pt x="73697" y="53009"/>
                    <a:pt x="90658" y="47541"/>
                  </a:cubicBezTo>
                  <a:cubicBezTo>
                    <a:pt x="85469" y="60253"/>
                    <a:pt x="91459" y="77493"/>
                    <a:pt x="109117" y="82230"/>
                  </a:cubicBezTo>
                  <a:cubicBezTo>
                    <a:pt x="129317" y="87036"/>
                    <a:pt x="155369" y="76483"/>
                    <a:pt x="157946" y="53879"/>
                  </a:cubicBezTo>
                  <a:cubicBezTo>
                    <a:pt x="159583" y="44824"/>
                    <a:pt x="156658" y="34376"/>
                    <a:pt x="149204" y="29151"/>
                  </a:cubicBezTo>
                  <a:cubicBezTo>
                    <a:pt x="177241" y="18842"/>
                    <a:pt x="204895" y="7244"/>
                    <a:pt x="233907" y="0"/>
                  </a:cubicBezTo>
                  <a:cubicBezTo>
                    <a:pt x="235021" y="4806"/>
                    <a:pt x="236171" y="9578"/>
                    <a:pt x="237355" y="143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277133" y="1977564"/>
              <a:ext cx="127314" cy="66644"/>
            </a:xfrm>
            <a:custGeom>
              <a:rect b="b" l="l" r="r" t="t"/>
              <a:pathLst>
                <a:path extrusionOk="0" h="133287" w="254629">
                  <a:moveTo>
                    <a:pt x="244216" y="0"/>
                  </a:moveTo>
                  <a:cubicBezTo>
                    <a:pt x="248396" y="15115"/>
                    <a:pt x="252053" y="30301"/>
                    <a:pt x="254630" y="45730"/>
                  </a:cubicBezTo>
                  <a:cubicBezTo>
                    <a:pt x="225478" y="59417"/>
                    <a:pt x="195143" y="70597"/>
                    <a:pt x="164947" y="81812"/>
                  </a:cubicBezTo>
                  <a:cubicBezTo>
                    <a:pt x="164982" y="81568"/>
                    <a:pt x="165017" y="81324"/>
                    <a:pt x="165051" y="81080"/>
                  </a:cubicBezTo>
                  <a:cubicBezTo>
                    <a:pt x="165504" y="75891"/>
                    <a:pt x="165748" y="69796"/>
                    <a:pt x="161220" y="66174"/>
                  </a:cubicBezTo>
                  <a:cubicBezTo>
                    <a:pt x="161499" y="43152"/>
                    <a:pt x="133776" y="34167"/>
                    <a:pt x="115317" y="42351"/>
                  </a:cubicBezTo>
                  <a:cubicBezTo>
                    <a:pt x="91598" y="52869"/>
                    <a:pt x="86862" y="84215"/>
                    <a:pt x="106714" y="98251"/>
                  </a:cubicBezTo>
                  <a:cubicBezTo>
                    <a:pt x="81498" y="107236"/>
                    <a:pt x="57606" y="119740"/>
                    <a:pt x="32251" y="128412"/>
                  </a:cubicBezTo>
                  <a:cubicBezTo>
                    <a:pt x="27584" y="130153"/>
                    <a:pt x="22882" y="131755"/>
                    <a:pt x="18146" y="133288"/>
                  </a:cubicBezTo>
                  <a:cubicBezTo>
                    <a:pt x="18111" y="133079"/>
                    <a:pt x="18111" y="132905"/>
                    <a:pt x="18076" y="132696"/>
                  </a:cubicBezTo>
                  <a:cubicBezTo>
                    <a:pt x="12051" y="108421"/>
                    <a:pt x="5816" y="84110"/>
                    <a:pt x="0" y="59731"/>
                  </a:cubicBezTo>
                  <a:cubicBezTo>
                    <a:pt x="313" y="59765"/>
                    <a:pt x="592" y="59800"/>
                    <a:pt x="836" y="59800"/>
                  </a:cubicBezTo>
                  <a:cubicBezTo>
                    <a:pt x="32042" y="62064"/>
                    <a:pt x="62830" y="50919"/>
                    <a:pt x="92817" y="43640"/>
                  </a:cubicBezTo>
                  <a:cubicBezTo>
                    <a:pt x="143527" y="29569"/>
                    <a:pt x="192844" y="11250"/>
                    <a:pt x="24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065098" y="1765580"/>
              <a:ext cx="78623" cy="87420"/>
            </a:xfrm>
            <a:custGeom>
              <a:rect b="b" l="l" r="r" t="t"/>
              <a:pathLst>
                <a:path extrusionOk="0" h="174840" w="157246">
                  <a:moveTo>
                    <a:pt x="157041" y="128171"/>
                  </a:moveTo>
                  <a:cubicBezTo>
                    <a:pt x="158538" y="137993"/>
                    <a:pt x="151643" y="140013"/>
                    <a:pt x="143493" y="137505"/>
                  </a:cubicBezTo>
                  <a:cubicBezTo>
                    <a:pt x="131721" y="108911"/>
                    <a:pt x="128795" y="76660"/>
                    <a:pt x="114411" y="49146"/>
                  </a:cubicBezTo>
                  <a:cubicBezTo>
                    <a:pt x="109849" y="42284"/>
                    <a:pt x="99365" y="44896"/>
                    <a:pt x="98251" y="52942"/>
                  </a:cubicBezTo>
                  <a:cubicBezTo>
                    <a:pt x="95639" y="67082"/>
                    <a:pt x="95464" y="81536"/>
                    <a:pt x="94698" y="95850"/>
                  </a:cubicBezTo>
                  <a:cubicBezTo>
                    <a:pt x="93827" y="104453"/>
                    <a:pt x="94176" y="114623"/>
                    <a:pt x="89787" y="123016"/>
                  </a:cubicBezTo>
                  <a:cubicBezTo>
                    <a:pt x="81777" y="124688"/>
                    <a:pt x="75020" y="121205"/>
                    <a:pt x="71294" y="114031"/>
                  </a:cubicBezTo>
                  <a:cubicBezTo>
                    <a:pt x="63422" y="102398"/>
                    <a:pt x="58337" y="90138"/>
                    <a:pt x="51441" y="77635"/>
                  </a:cubicBezTo>
                  <a:cubicBezTo>
                    <a:pt x="48829" y="70948"/>
                    <a:pt x="40018" y="64052"/>
                    <a:pt x="34097" y="71296"/>
                  </a:cubicBezTo>
                  <a:cubicBezTo>
                    <a:pt x="29778" y="77740"/>
                    <a:pt x="33888" y="86133"/>
                    <a:pt x="34271" y="93238"/>
                  </a:cubicBezTo>
                  <a:cubicBezTo>
                    <a:pt x="36953" y="110513"/>
                    <a:pt x="41097" y="127509"/>
                    <a:pt x="45172" y="144471"/>
                  </a:cubicBezTo>
                  <a:cubicBezTo>
                    <a:pt x="46774" y="154223"/>
                    <a:pt x="50188" y="165820"/>
                    <a:pt x="44720" y="174841"/>
                  </a:cubicBezTo>
                  <a:cubicBezTo>
                    <a:pt x="42978" y="174528"/>
                    <a:pt x="41237" y="174110"/>
                    <a:pt x="39600" y="173378"/>
                  </a:cubicBezTo>
                  <a:cubicBezTo>
                    <a:pt x="21419" y="135032"/>
                    <a:pt x="16892" y="91636"/>
                    <a:pt x="0" y="52803"/>
                  </a:cubicBezTo>
                  <a:cubicBezTo>
                    <a:pt x="2020" y="50190"/>
                    <a:pt x="174" y="46673"/>
                    <a:pt x="244" y="43677"/>
                  </a:cubicBezTo>
                  <a:cubicBezTo>
                    <a:pt x="70" y="40195"/>
                    <a:pt x="836" y="36747"/>
                    <a:pt x="2299" y="33542"/>
                  </a:cubicBezTo>
                  <a:cubicBezTo>
                    <a:pt x="8603" y="30721"/>
                    <a:pt x="15499" y="29119"/>
                    <a:pt x="21872" y="26437"/>
                  </a:cubicBezTo>
                  <a:cubicBezTo>
                    <a:pt x="35978" y="44513"/>
                    <a:pt x="46635" y="77113"/>
                    <a:pt x="70841" y="83347"/>
                  </a:cubicBezTo>
                  <a:cubicBezTo>
                    <a:pt x="78120" y="83730"/>
                    <a:pt x="82613" y="77217"/>
                    <a:pt x="83797" y="70774"/>
                  </a:cubicBezTo>
                  <a:cubicBezTo>
                    <a:pt x="88185" y="57504"/>
                    <a:pt x="91703" y="44026"/>
                    <a:pt x="93932" y="30234"/>
                  </a:cubicBezTo>
                  <a:cubicBezTo>
                    <a:pt x="96126" y="20586"/>
                    <a:pt x="95255" y="10521"/>
                    <a:pt x="100584" y="1640"/>
                  </a:cubicBezTo>
                  <a:cubicBezTo>
                    <a:pt x="106087" y="-833"/>
                    <a:pt x="113157" y="316"/>
                    <a:pt x="119252" y="3"/>
                  </a:cubicBezTo>
                  <a:cubicBezTo>
                    <a:pt x="127959" y="26020"/>
                    <a:pt x="133950" y="53012"/>
                    <a:pt x="143945" y="78680"/>
                  </a:cubicBezTo>
                  <a:cubicBezTo>
                    <a:pt x="149309" y="94771"/>
                    <a:pt x="155125" y="111175"/>
                    <a:pt x="157041" y="128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163436" y="1736654"/>
              <a:ext cx="49240" cy="86742"/>
            </a:xfrm>
            <a:custGeom>
              <a:rect b="b" l="l" r="r" t="t"/>
              <a:pathLst>
                <a:path extrusionOk="0" h="173485" w="98480">
                  <a:moveTo>
                    <a:pt x="34027" y="81539"/>
                  </a:moveTo>
                  <a:cubicBezTo>
                    <a:pt x="73418" y="99615"/>
                    <a:pt x="65965" y="25466"/>
                    <a:pt x="36779" y="22122"/>
                  </a:cubicBezTo>
                  <a:cubicBezTo>
                    <a:pt x="28455" y="19998"/>
                    <a:pt x="16195" y="24456"/>
                    <a:pt x="23196" y="34242"/>
                  </a:cubicBezTo>
                  <a:cubicBezTo>
                    <a:pt x="19817" y="50333"/>
                    <a:pt x="15603" y="73146"/>
                    <a:pt x="34027" y="81539"/>
                  </a:cubicBezTo>
                  <a:close/>
                  <a:moveTo>
                    <a:pt x="70980" y="54965"/>
                  </a:moveTo>
                  <a:cubicBezTo>
                    <a:pt x="74811" y="67434"/>
                    <a:pt x="111729" y="150081"/>
                    <a:pt x="93410" y="151997"/>
                  </a:cubicBezTo>
                  <a:cubicBezTo>
                    <a:pt x="93375" y="151997"/>
                    <a:pt x="93375" y="151997"/>
                    <a:pt x="93375" y="151997"/>
                  </a:cubicBezTo>
                  <a:cubicBezTo>
                    <a:pt x="91320" y="151962"/>
                    <a:pt x="89265" y="150604"/>
                    <a:pt x="88394" y="148653"/>
                  </a:cubicBezTo>
                  <a:cubicBezTo>
                    <a:pt x="79269" y="129567"/>
                    <a:pt x="76100" y="100799"/>
                    <a:pt x="47784" y="110899"/>
                  </a:cubicBezTo>
                  <a:cubicBezTo>
                    <a:pt x="39321" y="112432"/>
                    <a:pt x="29430" y="117412"/>
                    <a:pt x="30231" y="127304"/>
                  </a:cubicBezTo>
                  <a:cubicBezTo>
                    <a:pt x="28350" y="142001"/>
                    <a:pt x="30719" y="159346"/>
                    <a:pt x="24763" y="173486"/>
                  </a:cubicBezTo>
                  <a:cubicBezTo>
                    <a:pt x="5398" y="171675"/>
                    <a:pt x="3309" y="62418"/>
                    <a:pt x="0" y="22018"/>
                  </a:cubicBezTo>
                  <a:cubicBezTo>
                    <a:pt x="383" y="21809"/>
                    <a:pt x="731" y="21495"/>
                    <a:pt x="975" y="21077"/>
                  </a:cubicBezTo>
                  <a:cubicBezTo>
                    <a:pt x="1846" y="17211"/>
                    <a:pt x="1567" y="13102"/>
                    <a:pt x="1811" y="9096"/>
                  </a:cubicBezTo>
                  <a:cubicBezTo>
                    <a:pt x="4493" y="9758"/>
                    <a:pt x="7523" y="9027"/>
                    <a:pt x="9717" y="6206"/>
                  </a:cubicBezTo>
                  <a:cubicBezTo>
                    <a:pt x="17832" y="-3546"/>
                    <a:pt x="34062" y="459"/>
                    <a:pt x="44894" y="3106"/>
                  </a:cubicBezTo>
                  <a:cubicBezTo>
                    <a:pt x="56074" y="18326"/>
                    <a:pt x="62656" y="37760"/>
                    <a:pt x="70980" y="54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212109" y="1708889"/>
              <a:ext cx="59396" cy="77565"/>
            </a:xfrm>
            <a:custGeom>
              <a:rect b="b" l="l" r="r" t="t"/>
              <a:pathLst>
                <a:path extrusionOk="0" h="155131" w="118791">
                  <a:moveTo>
                    <a:pt x="117511" y="785"/>
                  </a:moveTo>
                  <a:cubicBezTo>
                    <a:pt x="124511" y="22378"/>
                    <a:pt x="101107" y="25373"/>
                    <a:pt x="88847" y="36379"/>
                  </a:cubicBezTo>
                  <a:cubicBezTo>
                    <a:pt x="78747" y="44146"/>
                    <a:pt x="86130" y="57415"/>
                    <a:pt x="86966" y="67690"/>
                  </a:cubicBezTo>
                  <a:cubicBezTo>
                    <a:pt x="91494" y="96249"/>
                    <a:pt x="106087" y="126236"/>
                    <a:pt x="97380" y="155074"/>
                  </a:cubicBezTo>
                  <a:cubicBezTo>
                    <a:pt x="97241" y="155109"/>
                    <a:pt x="97136" y="155109"/>
                    <a:pt x="96997" y="155109"/>
                  </a:cubicBezTo>
                  <a:cubicBezTo>
                    <a:pt x="94315" y="155213"/>
                    <a:pt x="91598" y="154970"/>
                    <a:pt x="89021" y="154134"/>
                  </a:cubicBezTo>
                  <a:cubicBezTo>
                    <a:pt x="78085" y="133794"/>
                    <a:pt x="71921" y="111225"/>
                    <a:pt x="66487" y="88900"/>
                  </a:cubicBezTo>
                  <a:cubicBezTo>
                    <a:pt x="61054" y="68735"/>
                    <a:pt x="56422" y="30284"/>
                    <a:pt x="26713" y="43031"/>
                  </a:cubicBezTo>
                  <a:cubicBezTo>
                    <a:pt x="19121" y="45086"/>
                    <a:pt x="9647" y="48360"/>
                    <a:pt x="2368" y="44146"/>
                  </a:cubicBezTo>
                  <a:cubicBezTo>
                    <a:pt x="836" y="41743"/>
                    <a:pt x="453" y="38608"/>
                    <a:pt x="0" y="35787"/>
                  </a:cubicBezTo>
                  <a:cubicBezTo>
                    <a:pt x="5677" y="33732"/>
                    <a:pt x="4911" y="26906"/>
                    <a:pt x="6269" y="22065"/>
                  </a:cubicBezTo>
                  <a:cubicBezTo>
                    <a:pt x="34480" y="13218"/>
                    <a:pt x="63179" y="7472"/>
                    <a:pt x="92678" y="2282"/>
                  </a:cubicBezTo>
                  <a:cubicBezTo>
                    <a:pt x="100932" y="1063"/>
                    <a:pt x="109082" y="-1201"/>
                    <a:pt x="117511" y="7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295168" y="1664411"/>
              <a:ext cx="55913" cy="100665"/>
            </a:xfrm>
            <a:custGeom>
              <a:rect b="b" l="l" r="r" t="t"/>
              <a:pathLst>
                <a:path extrusionOk="0" h="201331" w="111825">
                  <a:moveTo>
                    <a:pt x="99412" y="84448"/>
                  </a:moveTo>
                  <a:cubicBezTo>
                    <a:pt x="102651" y="104056"/>
                    <a:pt x="125498" y="145571"/>
                    <a:pt x="99656" y="156438"/>
                  </a:cubicBezTo>
                  <a:cubicBezTo>
                    <a:pt x="90113" y="142089"/>
                    <a:pt x="90008" y="95245"/>
                    <a:pt x="65733" y="102315"/>
                  </a:cubicBezTo>
                  <a:cubicBezTo>
                    <a:pt x="53264" y="105623"/>
                    <a:pt x="38776" y="109037"/>
                    <a:pt x="30521" y="119624"/>
                  </a:cubicBezTo>
                  <a:cubicBezTo>
                    <a:pt x="27631" y="125162"/>
                    <a:pt x="29999" y="131675"/>
                    <a:pt x="29581" y="137631"/>
                  </a:cubicBezTo>
                  <a:cubicBezTo>
                    <a:pt x="29302" y="158528"/>
                    <a:pt x="37069" y="182072"/>
                    <a:pt x="26481" y="201332"/>
                  </a:cubicBezTo>
                  <a:cubicBezTo>
                    <a:pt x="10495" y="194157"/>
                    <a:pt x="6350" y="113286"/>
                    <a:pt x="3042" y="93608"/>
                  </a:cubicBezTo>
                  <a:cubicBezTo>
                    <a:pt x="952" y="69889"/>
                    <a:pt x="-4028" y="44117"/>
                    <a:pt x="6350" y="21687"/>
                  </a:cubicBezTo>
                  <a:cubicBezTo>
                    <a:pt x="16416" y="40808"/>
                    <a:pt x="8614" y="65014"/>
                    <a:pt x="18889" y="84274"/>
                  </a:cubicBezTo>
                  <a:cubicBezTo>
                    <a:pt x="23068" y="91448"/>
                    <a:pt x="31810" y="95732"/>
                    <a:pt x="39925" y="92807"/>
                  </a:cubicBezTo>
                  <a:cubicBezTo>
                    <a:pt x="48319" y="89742"/>
                    <a:pt x="57687" y="87304"/>
                    <a:pt x="64200" y="80965"/>
                  </a:cubicBezTo>
                  <a:cubicBezTo>
                    <a:pt x="76843" y="70969"/>
                    <a:pt x="50513" y="-10355"/>
                    <a:pt x="78480" y="1104"/>
                  </a:cubicBezTo>
                  <a:cubicBezTo>
                    <a:pt x="80744" y="3994"/>
                    <a:pt x="80988" y="6572"/>
                    <a:pt x="81963" y="10507"/>
                  </a:cubicBezTo>
                  <a:cubicBezTo>
                    <a:pt x="87013" y="35270"/>
                    <a:pt x="93317" y="59859"/>
                    <a:pt x="99412" y="84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179074" y="1754785"/>
              <a:ext cx="6060" cy="14854"/>
            </a:xfrm>
            <a:custGeom>
              <a:rect b="b" l="l" r="r" t="t"/>
              <a:pathLst>
                <a:path extrusionOk="0" h="29708" w="12120">
                  <a:moveTo>
                    <a:pt x="0" y="0"/>
                  </a:moveTo>
                  <a:cubicBezTo>
                    <a:pt x="12712" y="1916"/>
                    <a:pt x="11911" y="19782"/>
                    <a:pt x="12120" y="29709"/>
                  </a:cubicBezTo>
                  <a:cubicBezTo>
                    <a:pt x="-70" y="26017"/>
                    <a:pt x="3344" y="9787"/>
                    <a:pt x="0" y="0"/>
                  </a:cubicBezTo>
                  <a:close/>
                </a:path>
              </a:pathLst>
            </a:custGeom>
            <a:solidFill>
              <a:srgbClr val="CD67B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126030" y="1880585"/>
              <a:ext cx="119182" cy="87524"/>
            </a:xfrm>
            <a:custGeom>
              <a:rect b="b" l="l" r="r" t="t"/>
              <a:pathLst>
                <a:path extrusionOk="0" h="175047" w="238364">
                  <a:moveTo>
                    <a:pt x="238365" y="69552"/>
                  </a:moveTo>
                  <a:cubicBezTo>
                    <a:pt x="238086" y="69587"/>
                    <a:pt x="237808" y="69657"/>
                    <a:pt x="237529" y="69726"/>
                  </a:cubicBezTo>
                  <a:cubicBezTo>
                    <a:pt x="212871" y="79269"/>
                    <a:pt x="180202" y="78886"/>
                    <a:pt x="162300" y="100340"/>
                  </a:cubicBezTo>
                  <a:cubicBezTo>
                    <a:pt x="152757" y="96892"/>
                    <a:pt x="158782" y="132173"/>
                    <a:pt x="157703" y="138129"/>
                  </a:cubicBezTo>
                  <a:cubicBezTo>
                    <a:pt x="159096" y="146279"/>
                    <a:pt x="156205" y="156832"/>
                    <a:pt x="160315" y="164076"/>
                  </a:cubicBezTo>
                  <a:cubicBezTo>
                    <a:pt x="146697" y="167489"/>
                    <a:pt x="133149" y="171042"/>
                    <a:pt x="119705" y="175047"/>
                  </a:cubicBezTo>
                  <a:cubicBezTo>
                    <a:pt x="98146" y="79722"/>
                    <a:pt x="91842" y="131651"/>
                    <a:pt x="13304" y="135343"/>
                  </a:cubicBezTo>
                  <a:cubicBezTo>
                    <a:pt x="9473" y="135378"/>
                    <a:pt x="6513" y="136248"/>
                    <a:pt x="4597" y="137502"/>
                  </a:cubicBezTo>
                  <a:cubicBezTo>
                    <a:pt x="3100" y="131965"/>
                    <a:pt x="1602" y="126462"/>
                    <a:pt x="0" y="120959"/>
                  </a:cubicBezTo>
                  <a:cubicBezTo>
                    <a:pt x="6269" y="120924"/>
                    <a:pt x="13618" y="117406"/>
                    <a:pt x="20131" y="116013"/>
                  </a:cubicBezTo>
                  <a:cubicBezTo>
                    <a:pt x="41132" y="111137"/>
                    <a:pt x="63318" y="106749"/>
                    <a:pt x="83588" y="97937"/>
                  </a:cubicBezTo>
                  <a:cubicBezTo>
                    <a:pt x="101455" y="90031"/>
                    <a:pt x="104659" y="80453"/>
                    <a:pt x="98808" y="62412"/>
                  </a:cubicBezTo>
                  <a:cubicBezTo>
                    <a:pt x="95186" y="44720"/>
                    <a:pt x="91982" y="27619"/>
                    <a:pt x="88359" y="9996"/>
                  </a:cubicBezTo>
                  <a:cubicBezTo>
                    <a:pt x="98146" y="6722"/>
                    <a:pt x="107898" y="3378"/>
                    <a:pt x="117650" y="0"/>
                  </a:cubicBezTo>
                  <a:cubicBezTo>
                    <a:pt x="118660" y="10274"/>
                    <a:pt x="125138" y="28524"/>
                    <a:pt x="124999" y="32216"/>
                  </a:cubicBezTo>
                  <a:cubicBezTo>
                    <a:pt x="127855" y="46043"/>
                    <a:pt x="127193" y="66035"/>
                    <a:pt x="145025" y="68995"/>
                  </a:cubicBezTo>
                  <a:cubicBezTo>
                    <a:pt x="170276" y="72234"/>
                    <a:pt x="195387" y="62378"/>
                    <a:pt x="220637" y="61089"/>
                  </a:cubicBezTo>
                  <a:cubicBezTo>
                    <a:pt x="224956" y="61019"/>
                    <a:pt x="229762" y="60253"/>
                    <a:pt x="232549" y="56422"/>
                  </a:cubicBezTo>
                  <a:cubicBezTo>
                    <a:pt x="233524" y="55238"/>
                    <a:pt x="234151" y="53879"/>
                    <a:pt x="234534" y="52417"/>
                  </a:cubicBezTo>
                  <a:cubicBezTo>
                    <a:pt x="235927" y="58128"/>
                    <a:pt x="237216" y="63840"/>
                    <a:pt x="238365" y="6955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250332" y="1866428"/>
              <a:ext cx="122386" cy="45869"/>
            </a:xfrm>
            <a:custGeom>
              <a:rect b="b" l="l" r="r" t="t"/>
              <a:pathLst>
                <a:path extrusionOk="0" h="91737" w="244773">
                  <a:moveTo>
                    <a:pt x="235370" y="0"/>
                  </a:moveTo>
                  <a:cubicBezTo>
                    <a:pt x="238678" y="11180"/>
                    <a:pt x="241778" y="22360"/>
                    <a:pt x="244773" y="33644"/>
                  </a:cubicBezTo>
                  <a:cubicBezTo>
                    <a:pt x="213637" y="40888"/>
                    <a:pt x="182431" y="48133"/>
                    <a:pt x="151677" y="56805"/>
                  </a:cubicBezTo>
                  <a:cubicBezTo>
                    <a:pt x="128029" y="59138"/>
                    <a:pt x="106157" y="69274"/>
                    <a:pt x="82682" y="72025"/>
                  </a:cubicBezTo>
                  <a:cubicBezTo>
                    <a:pt x="60810" y="73174"/>
                    <a:pt x="40505" y="81672"/>
                    <a:pt x="19713" y="87698"/>
                  </a:cubicBezTo>
                  <a:cubicBezTo>
                    <a:pt x="16822" y="88673"/>
                    <a:pt x="10657" y="89822"/>
                    <a:pt x="5816" y="91738"/>
                  </a:cubicBezTo>
                  <a:cubicBezTo>
                    <a:pt x="4075" y="84389"/>
                    <a:pt x="2090" y="77040"/>
                    <a:pt x="0" y="69726"/>
                  </a:cubicBezTo>
                  <a:cubicBezTo>
                    <a:pt x="16996" y="65582"/>
                    <a:pt x="33714" y="59661"/>
                    <a:pt x="50814" y="56108"/>
                  </a:cubicBezTo>
                  <a:cubicBezTo>
                    <a:pt x="79409" y="50501"/>
                    <a:pt x="106505" y="39704"/>
                    <a:pt x="134855" y="33400"/>
                  </a:cubicBezTo>
                  <a:cubicBezTo>
                    <a:pt x="169091" y="25703"/>
                    <a:pt x="200158" y="10239"/>
                    <a:pt x="233768" y="522"/>
                  </a:cubicBezTo>
                  <a:cubicBezTo>
                    <a:pt x="234360" y="383"/>
                    <a:pt x="234917" y="209"/>
                    <a:pt x="235370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272902" y="1958182"/>
              <a:ext cx="123100" cy="44179"/>
            </a:xfrm>
            <a:custGeom>
              <a:rect b="b" l="l" r="r" t="t"/>
              <a:pathLst>
                <a:path extrusionOk="0" h="88359" w="246201">
                  <a:moveTo>
                    <a:pt x="240942" y="0"/>
                  </a:moveTo>
                  <a:cubicBezTo>
                    <a:pt x="242753" y="5573"/>
                    <a:pt x="244495" y="11180"/>
                    <a:pt x="246201" y="16752"/>
                  </a:cubicBezTo>
                  <a:cubicBezTo>
                    <a:pt x="168917" y="35072"/>
                    <a:pt x="96370" y="69517"/>
                    <a:pt x="18598" y="86339"/>
                  </a:cubicBezTo>
                  <a:cubicBezTo>
                    <a:pt x="15185" y="87106"/>
                    <a:pt x="10205" y="87315"/>
                    <a:pt x="6095" y="88359"/>
                  </a:cubicBezTo>
                  <a:cubicBezTo>
                    <a:pt x="5712" y="86688"/>
                    <a:pt x="5329" y="85016"/>
                    <a:pt x="4911" y="83379"/>
                  </a:cubicBezTo>
                  <a:cubicBezTo>
                    <a:pt x="3239" y="76901"/>
                    <a:pt x="1602" y="70458"/>
                    <a:pt x="0" y="63980"/>
                  </a:cubicBezTo>
                  <a:cubicBezTo>
                    <a:pt x="30370" y="62238"/>
                    <a:pt x="59765" y="48620"/>
                    <a:pt x="89474" y="42769"/>
                  </a:cubicBezTo>
                  <a:cubicBezTo>
                    <a:pt x="108595" y="39878"/>
                    <a:pt x="126496" y="32878"/>
                    <a:pt x="144677" y="26713"/>
                  </a:cubicBezTo>
                  <a:cubicBezTo>
                    <a:pt x="177241" y="19365"/>
                    <a:pt x="208970" y="9195"/>
                    <a:pt x="240942" y="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313561" y="1937964"/>
              <a:ext cx="18813" cy="13167"/>
            </a:xfrm>
            <a:custGeom>
              <a:rect b="b" l="l" r="r" t="t"/>
              <a:pathLst>
                <a:path extrusionOk="0" h="26333" w="37625">
                  <a:moveTo>
                    <a:pt x="37513" y="9160"/>
                  </a:moveTo>
                  <a:cubicBezTo>
                    <a:pt x="39812" y="26365"/>
                    <a:pt x="6063" y="33609"/>
                    <a:pt x="804" y="16822"/>
                  </a:cubicBezTo>
                  <a:cubicBezTo>
                    <a:pt x="-484" y="13200"/>
                    <a:pt x="-171" y="9369"/>
                    <a:pt x="1362" y="6025"/>
                  </a:cubicBezTo>
                  <a:cubicBezTo>
                    <a:pt x="8292" y="3901"/>
                    <a:pt x="15258" y="1846"/>
                    <a:pt x="22328" y="0"/>
                  </a:cubicBezTo>
                  <a:cubicBezTo>
                    <a:pt x="23512" y="7244"/>
                    <a:pt x="31175" y="8707"/>
                    <a:pt x="37513" y="916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335429" y="2007272"/>
              <a:ext cx="14564" cy="11320"/>
            </a:xfrm>
            <a:custGeom>
              <a:rect b="b" l="l" r="r" t="t"/>
              <a:pathLst>
                <a:path extrusionOk="0" h="22640" w="29129">
                  <a:moveTo>
                    <a:pt x="29129" y="7455"/>
                  </a:moveTo>
                  <a:cubicBezTo>
                    <a:pt x="26308" y="10102"/>
                    <a:pt x="26030" y="13898"/>
                    <a:pt x="25716" y="17520"/>
                  </a:cubicBezTo>
                  <a:cubicBezTo>
                    <a:pt x="24253" y="21282"/>
                    <a:pt x="18716" y="22048"/>
                    <a:pt x="15093" y="22640"/>
                  </a:cubicBezTo>
                  <a:cubicBezTo>
                    <a:pt x="-20362" y="21456"/>
                    <a:pt x="16034" y="-15392"/>
                    <a:pt x="29129" y="745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39527" y="1960133"/>
              <a:ext cx="136109" cy="124581"/>
            </a:xfrm>
            <a:custGeom>
              <a:rect b="b" l="l" r="r" t="t"/>
              <a:pathLst>
                <a:path extrusionOk="0" h="249161" w="272218">
                  <a:moveTo>
                    <a:pt x="263964" y="146906"/>
                  </a:moveTo>
                  <a:cubicBezTo>
                    <a:pt x="266262" y="156275"/>
                    <a:pt x="268909" y="165539"/>
                    <a:pt x="272218" y="174560"/>
                  </a:cubicBezTo>
                  <a:cubicBezTo>
                    <a:pt x="260655" y="177903"/>
                    <a:pt x="249022" y="181107"/>
                    <a:pt x="237529" y="184834"/>
                  </a:cubicBezTo>
                  <a:cubicBezTo>
                    <a:pt x="234534" y="179958"/>
                    <a:pt x="228265" y="178008"/>
                    <a:pt x="223180" y="175778"/>
                  </a:cubicBezTo>
                  <a:cubicBezTo>
                    <a:pt x="208099" y="167768"/>
                    <a:pt x="191591" y="163798"/>
                    <a:pt x="175221" y="159374"/>
                  </a:cubicBezTo>
                  <a:cubicBezTo>
                    <a:pt x="163171" y="156658"/>
                    <a:pt x="150249" y="150737"/>
                    <a:pt x="137920" y="154742"/>
                  </a:cubicBezTo>
                  <a:cubicBezTo>
                    <a:pt x="132313" y="156797"/>
                    <a:pt x="129805" y="162648"/>
                    <a:pt x="128691" y="168081"/>
                  </a:cubicBezTo>
                  <a:cubicBezTo>
                    <a:pt x="126462" y="175326"/>
                    <a:pt x="123432" y="182500"/>
                    <a:pt x="120854" y="189814"/>
                  </a:cubicBezTo>
                  <a:cubicBezTo>
                    <a:pt x="120819" y="189849"/>
                    <a:pt x="120819" y="189919"/>
                    <a:pt x="120785" y="189954"/>
                  </a:cubicBezTo>
                  <a:cubicBezTo>
                    <a:pt x="116466" y="199357"/>
                    <a:pt x="112879" y="207890"/>
                    <a:pt x="111416" y="209806"/>
                  </a:cubicBezTo>
                  <a:cubicBezTo>
                    <a:pt x="108943" y="217364"/>
                    <a:pt x="97310" y="231678"/>
                    <a:pt x="96718" y="241848"/>
                  </a:cubicBezTo>
                  <a:cubicBezTo>
                    <a:pt x="86688" y="245087"/>
                    <a:pt x="76413" y="247594"/>
                    <a:pt x="65965" y="249162"/>
                  </a:cubicBezTo>
                  <a:cubicBezTo>
                    <a:pt x="72443" y="238818"/>
                    <a:pt x="77214" y="223424"/>
                    <a:pt x="82230" y="217085"/>
                  </a:cubicBezTo>
                  <a:cubicBezTo>
                    <a:pt x="94629" y="193402"/>
                    <a:pt x="134716" y="142274"/>
                    <a:pt x="112774" y="117371"/>
                  </a:cubicBezTo>
                  <a:cubicBezTo>
                    <a:pt x="106888" y="113505"/>
                    <a:pt x="99644" y="112495"/>
                    <a:pt x="93166" y="109918"/>
                  </a:cubicBezTo>
                  <a:cubicBezTo>
                    <a:pt x="78782" y="104729"/>
                    <a:pt x="64815" y="98425"/>
                    <a:pt x="50606" y="92713"/>
                  </a:cubicBezTo>
                  <a:cubicBezTo>
                    <a:pt x="37266" y="87524"/>
                    <a:pt x="21942" y="81429"/>
                    <a:pt x="7627" y="85155"/>
                  </a:cubicBezTo>
                  <a:cubicBezTo>
                    <a:pt x="5120" y="77528"/>
                    <a:pt x="2577" y="69900"/>
                    <a:pt x="0" y="62343"/>
                  </a:cubicBezTo>
                  <a:cubicBezTo>
                    <a:pt x="14036" y="60392"/>
                    <a:pt x="27758" y="56700"/>
                    <a:pt x="41341" y="52417"/>
                  </a:cubicBezTo>
                  <a:cubicBezTo>
                    <a:pt x="42212" y="60671"/>
                    <a:pt x="53949" y="65199"/>
                    <a:pt x="60775" y="69657"/>
                  </a:cubicBezTo>
                  <a:cubicBezTo>
                    <a:pt x="80070" y="80697"/>
                    <a:pt x="100236" y="90658"/>
                    <a:pt x="121133" y="98216"/>
                  </a:cubicBezTo>
                  <a:cubicBezTo>
                    <a:pt x="130328" y="101350"/>
                    <a:pt x="142134" y="103510"/>
                    <a:pt x="149797" y="95952"/>
                  </a:cubicBezTo>
                  <a:cubicBezTo>
                    <a:pt x="160210" y="81672"/>
                    <a:pt x="166375" y="64607"/>
                    <a:pt x="174281" y="48899"/>
                  </a:cubicBezTo>
                  <a:cubicBezTo>
                    <a:pt x="176893" y="41202"/>
                    <a:pt x="188143" y="23230"/>
                    <a:pt x="187655" y="12364"/>
                  </a:cubicBezTo>
                  <a:cubicBezTo>
                    <a:pt x="202004" y="8394"/>
                    <a:pt x="216249" y="4249"/>
                    <a:pt x="230529" y="0"/>
                  </a:cubicBezTo>
                  <a:cubicBezTo>
                    <a:pt x="231469" y="4354"/>
                    <a:pt x="232479" y="8707"/>
                    <a:pt x="233454" y="13061"/>
                  </a:cubicBezTo>
                  <a:cubicBezTo>
                    <a:pt x="233071" y="13653"/>
                    <a:pt x="232723" y="14314"/>
                    <a:pt x="232479" y="15115"/>
                  </a:cubicBezTo>
                  <a:cubicBezTo>
                    <a:pt x="224712" y="35281"/>
                    <a:pt x="213358" y="53914"/>
                    <a:pt x="201691" y="72025"/>
                  </a:cubicBezTo>
                  <a:cubicBezTo>
                    <a:pt x="195561" y="81115"/>
                    <a:pt x="189187" y="90066"/>
                    <a:pt x="183267" y="99261"/>
                  </a:cubicBezTo>
                  <a:cubicBezTo>
                    <a:pt x="180724" y="103370"/>
                    <a:pt x="179958" y="108142"/>
                    <a:pt x="181873" y="112704"/>
                  </a:cubicBezTo>
                  <a:cubicBezTo>
                    <a:pt x="185879" y="121272"/>
                    <a:pt x="195944" y="124128"/>
                    <a:pt x="204373" y="126496"/>
                  </a:cubicBezTo>
                  <a:cubicBezTo>
                    <a:pt x="223215" y="131721"/>
                    <a:pt x="240106" y="136109"/>
                    <a:pt x="258147" y="145304"/>
                  </a:cubicBezTo>
                  <a:cubicBezTo>
                    <a:pt x="259889" y="146383"/>
                    <a:pt x="261944" y="146906"/>
                    <a:pt x="263964" y="14690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156645" y="2206944"/>
              <a:ext cx="410225" cy="170745"/>
            </a:xfrm>
            <a:custGeom>
              <a:rect b="b" l="l" r="r" t="t"/>
              <a:pathLst>
                <a:path extrusionOk="0" h="341491" w="820450">
                  <a:moveTo>
                    <a:pt x="799275" y="975"/>
                  </a:moveTo>
                  <a:cubicBezTo>
                    <a:pt x="805405" y="871"/>
                    <a:pt x="813067" y="1010"/>
                    <a:pt x="820451" y="279"/>
                  </a:cubicBezTo>
                  <a:cubicBezTo>
                    <a:pt x="791439" y="28942"/>
                    <a:pt x="762392" y="57954"/>
                    <a:pt x="730002" y="82891"/>
                  </a:cubicBezTo>
                  <a:cubicBezTo>
                    <a:pt x="702696" y="104624"/>
                    <a:pt x="671560" y="120332"/>
                    <a:pt x="640667" y="136283"/>
                  </a:cubicBezTo>
                  <a:cubicBezTo>
                    <a:pt x="582538" y="170067"/>
                    <a:pt x="520231" y="195248"/>
                    <a:pt x="456599" y="216388"/>
                  </a:cubicBezTo>
                  <a:cubicBezTo>
                    <a:pt x="407039" y="235300"/>
                    <a:pt x="356503" y="253376"/>
                    <a:pt x="305131" y="267586"/>
                  </a:cubicBezTo>
                  <a:cubicBezTo>
                    <a:pt x="272775" y="278000"/>
                    <a:pt x="241186" y="290573"/>
                    <a:pt x="208099" y="298583"/>
                  </a:cubicBezTo>
                  <a:cubicBezTo>
                    <a:pt x="174385" y="310564"/>
                    <a:pt x="139766" y="319411"/>
                    <a:pt x="104346" y="324913"/>
                  </a:cubicBezTo>
                  <a:cubicBezTo>
                    <a:pt x="92191" y="327108"/>
                    <a:pt x="79826" y="328048"/>
                    <a:pt x="67671" y="330242"/>
                  </a:cubicBezTo>
                  <a:cubicBezTo>
                    <a:pt x="62134" y="331740"/>
                    <a:pt x="59522" y="336128"/>
                    <a:pt x="59347" y="340621"/>
                  </a:cubicBezTo>
                  <a:cubicBezTo>
                    <a:pt x="55865" y="341074"/>
                    <a:pt x="52312" y="341387"/>
                    <a:pt x="48725" y="341492"/>
                  </a:cubicBezTo>
                  <a:cubicBezTo>
                    <a:pt x="41724" y="333272"/>
                    <a:pt x="32669" y="326724"/>
                    <a:pt x="23161" y="322824"/>
                  </a:cubicBezTo>
                  <a:cubicBezTo>
                    <a:pt x="17240" y="320699"/>
                    <a:pt x="8707" y="318644"/>
                    <a:pt x="0" y="318017"/>
                  </a:cubicBezTo>
                  <a:cubicBezTo>
                    <a:pt x="13653" y="312932"/>
                    <a:pt x="26992" y="306315"/>
                    <a:pt x="40296" y="301439"/>
                  </a:cubicBezTo>
                  <a:cubicBezTo>
                    <a:pt x="86757" y="283677"/>
                    <a:pt x="132835" y="264869"/>
                    <a:pt x="179923" y="248674"/>
                  </a:cubicBezTo>
                  <a:cubicBezTo>
                    <a:pt x="242579" y="223459"/>
                    <a:pt x="308753" y="206358"/>
                    <a:pt x="371966" y="181943"/>
                  </a:cubicBezTo>
                  <a:cubicBezTo>
                    <a:pt x="429816" y="157842"/>
                    <a:pt x="489059" y="137258"/>
                    <a:pt x="547048" y="113540"/>
                  </a:cubicBezTo>
                  <a:cubicBezTo>
                    <a:pt x="603401" y="90972"/>
                    <a:pt x="657802" y="63910"/>
                    <a:pt x="713493" y="39704"/>
                  </a:cubicBezTo>
                  <a:cubicBezTo>
                    <a:pt x="717951" y="37615"/>
                    <a:pt x="722444" y="35595"/>
                    <a:pt x="726971" y="33644"/>
                  </a:cubicBezTo>
                  <a:cubicBezTo>
                    <a:pt x="721503" y="37963"/>
                    <a:pt x="716070" y="42282"/>
                    <a:pt x="710846" y="46914"/>
                  </a:cubicBezTo>
                  <a:cubicBezTo>
                    <a:pt x="692422" y="63806"/>
                    <a:pt x="672117" y="78190"/>
                    <a:pt x="649653" y="89300"/>
                  </a:cubicBezTo>
                  <a:cubicBezTo>
                    <a:pt x="613605" y="111207"/>
                    <a:pt x="573797" y="124860"/>
                    <a:pt x="534998" y="140846"/>
                  </a:cubicBezTo>
                  <a:cubicBezTo>
                    <a:pt x="471088" y="166688"/>
                    <a:pt x="405854" y="189118"/>
                    <a:pt x="342014" y="215135"/>
                  </a:cubicBezTo>
                  <a:cubicBezTo>
                    <a:pt x="316520" y="223319"/>
                    <a:pt x="291757" y="233663"/>
                    <a:pt x="266088" y="241325"/>
                  </a:cubicBezTo>
                  <a:cubicBezTo>
                    <a:pt x="234011" y="251913"/>
                    <a:pt x="201099" y="258774"/>
                    <a:pt x="169509" y="270964"/>
                  </a:cubicBezTo>
                  <a:cubicBezTo>
                    <a:pt x="164181" y="274656"/>
                    <a:pt x="110475" y="286602"/>
                    <a:pt x="119914" y="294230"/>
                  </a:cubicBezTo>
                  <a:cubicBezTo>
                    <a:pt x="146662" y="290050"/>
                    <a:pt x="172330" y="280020"/>
                    <a:pt x="198243" y="272288"/>
                  </a:cubicBezTo>
                  <a:cubicBezTo>
                    <a:pt x="238818" y="261909"/>
                    <a:pt x="279219" y="250346"/>
                    <a:pt x="318400" y="235579"/>
                  </a:cubicBezTo>
                  <a:cubicBezTo>
                    <a:pt x="318505" y="235544"/>
                    <a:pt x="318575" y="235544"/>
                    <a:pt x="318644" y="235509"/>
                  </a:cubicBezTo>
                  <a:cubicBezTo>
                    <a:pt x="347587" y="226419"/>
                    <a:pt x="375554" y="214577"/>
                    <a:pt x="403974" y="204129"/>
                  </a:cubicBezTo>
                  <a:cubicBezTo>
                    <a:pt x="462694" y="183545"/>
                    <a:pt x="521728" y="163484"/>
                    <a:pt x="579439" y="140149"/>
                  </a:cubicBezTo>
                  <a:cubicBezTo>
                    <a:pt x="617750" y="126044"/>
                    <a:pt x="653728" y="106296"/>
                    <a:pt x="688800" y="85573"/>
                  </a:cubicBezTo>
                  <a:cubicBezTo>
                    <a:pt x="715060" y="66139"/>
                    <a:pt x="739997" y="44580"/>
                    <a:pt x="765178" y="23509"/>
                  </a:cubicBezTo>
                  <a:cubicBezTo>
                    <a:pt x="769636" y="19016"/>
                    <a:pt x="774442" y="14802"/>
                    <a:pt x="778448" y="9891"/>
                  </a:cubicBezTo>
                  <a:cubicBezTo>
                    <a:pt x="782627" y="7070"/>
                    <a:pt x="786354" y="3796"/>
                    <a:pt x="789279" y="0"/>
                  </a:cubicBezTo>
                  <a:cubicBezTo>
                    <a:pt x="792379" y="1532"/>
                    <a:pt x="795897" y="1358"/>
                    <a:pt x="799275" y="9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284604" y="2265978"/>
              <a:ext cx="254629" cy="95551"/>
            </a:xfrm>
            <a:custGeom>
              <a:rect b="b" l="l" r="r" t="t"/>
              <a:pathLst>
                <a:path extrusionOk="0" h="191102" w="509259">
                  <a:moveTo>
                    <a:pt x="450191" y="104555"/>
                  </a:moveTo>
                  <a:cubicBezTo>
                    <a:pt x="457888" y="89996"/>
                    <a:pt x="444200" y="82299"/>
                    <a:pt x="431035" y="83031"/>
                  </a:cubicBezTo>
                  <a:cubicBezTo>
                    <a:pt x="427274" y="82926"/>
                    <a:pt x="423930" y="85329"/>
                    <a:pt x="422398" y="88638"/>
                  </a:cubicBezTo>
                  <a:cubicBezTo>
                    <a:pt x="416407" y="84110"/>
                    <a:pt x="411113" y="92225"/>
                    <a:pt x="411148" y="97833"/>
                  </a:cubicBezTo>
                  <a:cubicBezTo>
                    <a:pt x="411322" y="104589"/>
                    <a:pt x="417835" y="108873"/>
                    <a:pt x="423791" y="110301"/>
                  </a:cubicBezTo>
                  <a:cubicBezTo>
                    <a:pt x="432777" y="112705"/>
                    <a:pt x="444967" y="114202"/>
                    <a:pt x="450191" y="104555"/>
                  </a:cubicBezTo>
                  <a:close/>
                  <a:moveTo>
                    <a:pt x="485751" y="80732"/>
                  </a:moveTo>
                  <a:cubicBezTo>
                    <a:pt x="494492" y="102152"/>
                    <a:pt x="504558" y="122805"/>
                    <a:pt x="509260" y="145722"/>
                  </a:cubicBezTo>
                  <a:cubicBezTo>
                    <a:pt x="433543" y="146035"/>
                    <a:pt x="358174" y="153732"/>
                    <a:pt x="282876" y="161011"/>
                  </a:cubicBezTo>
                  <a:cubicBezTo>
                    <a:pt x="256023" y="162544"/>
                    <a:pt x="229031" y="161534"/>
                    <a:pt x="202318" y="164634"/>
                  </a:cubicBezTo>
                  <a:cubicBezTo>
                    <a:pt x="166445" y="169231"/>
                    <a:pt x="131233" y="178112"/>
                    <a:pt x="95325" y="182187"/>
                  </a:cubicBezTo>
                  <a:cubicBezTo>
                    <a:pt x="63736" y="184555"/>
                    <a:pt x="31624" y="186436"/>
                    <a:pt x="0" y="191103"/>
                  </a:cubicBezTo>
                  <a:cubicBezTo>
                    <a:pt x="59626" y="170136"/>
                    <a:pt x="120680" y="153140"/>
                    <a:pt x="179958" y="131059"/>
                  </a:cubicBezTo>
                  <a:cubicBezTo>
                    <a:pt x="209457" y="119078"/>
                    <a:pt x="239619" y="108978"/>
                    <a:pt x="269606" y="98251"/>
                  </a:cubicBezTo>
                  <a:cubicBezTo>
                    <a:pt x="315858" y="79827"/>
                    <a:pt x="360369" y="57362"/>
                    <a:pt x="403312" y="32251"/>
                  </a:cubicBezTo>
                  <a:cubicBezTo>
                    <a:pt x="422746" y="23091"/>
                    <a:pt x="441101" y="12225"/>
                    <a:pt x="458445" y="0"/>
                  </a:cubicBezTo>
                  <a:cubicBezTo>
                    <a:pt x="466212" y="27305"/>
                    <a:pt x="475302" y="54367"/>
                    <a:pt x="485751" y="807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5388323" y="1546878"/>
              <a:ext cx="179766" cy="648886"/>
            </a:xfrm>
            <a:custGeom>
              <a:rect b="b" l="l" r="r" t="t"/>
              <a:pathLst>
                <a:path extrusionOk="0" h="1297772" w="359532">
                  <a:moveTo>
                    <a:pt x="359533" y="1296310"/>
                  </a:moveTo>
                  <a:cubicBezTo>
                    <a:pt x="350791" y="1297808"/>
                    <a:pt x="341840" y="1296972"/>
                    <a:pt x="333098" y="1297773"/>
                  </a:cubicBezTo>
                  <a:cubicBezTo>
                    <a:pt x="333098" y="1297494"/>
                    <a:pt x="333063" y="1297250"/>
                    <a:pt x="333063" y="1296972"/>
                  </a:cubicBezTo>
                  <a:cubicBezTo>
                    <a:pt x="333098" y="1293106"/>
                    <a:pt x="331531" y="1290180"/>
                    <a:pt x="329197" y="1288300"/>
                  </a:cubicBezTo>
                  <a:cubicBezTo>
                    <a:pt x="329963" y="1284817"/>
                    <a:pt x="328884" y="1281055"/>
                    <a:pt x="328152" y="1277538"/>
                  </a:cubicBezTo>
                  <a:cubicBezTo>
                    <a:pt x="321152" y="1241734"/>
                    <a:pt x="313211" y="1205339"/>
                    <a:pt x="303355" y="1170092"/>
                  </a:cubicBezTo>
                  <a:cubicBezTo>
                    <a:pt x="282075" y="1090858"/>
                    <a:pt x="264173" y="1010788"/>
                    <a:pt x="243520" y="931414"/>
                  </a:cubicBezTo>
                  <a:cubicBezTo>
                    <a:pt x="213149" y="825292"/>
                    <a:pt x="178251" y="720459"/>
                    <a:pt x="149797" y="613710"/>
                  </a:cubicBezTo>
                  <a:cubicBezTo>
                    <a:pt x="128029" y="532978"/>
                    <a:pt x="100967" y="453639"/>
                    <a:pt x="82404" y="372071"/>
                  </a:cubicBezTo>
                  <a:cubicBezTo>
                    <a:pt x="69935" y="316833"/>
                    <a:pt x="56004" y="261944"/>
                    <a:pt x="43013" y="206845"/>
                  </a:cubicBezTo>
                  <a:cubicBezTo>
                    <a:pt x="34376" y="170415"/>
                    <a:pt x="22569" y="134681"/>
                    <a:pt x="17658" y="97484"/>
                  </a:cubicBezTo>
                  <a:cubicBezTo>
                    <a:pt x="13862" y="64328"/>
                    <a:pt x="6234" y="32808"/>
                    <a:pt x="0" y="0"/>
                  </a:cubicBezTo>
                  <a:cubicBezTo>
                    <a:pt x="1741" y="592"/>
                    <a:pt x="3135" y="1184"/>
                    <a:pt x="4005" y="1776"/>
                  </a:cubicBezTo>
                  <a:cubicBezTo>
                    <a:pt x="5329" y="8498"/>
                    <a:pt x="12120" y="10657"/>
                    <a:pt x="18180" y="11041"/>
                  </a:cubicBezTo>
                  <a:cubicBezTo>
                    <a:pt x="31241" y="81429"/>
                    <a:pt x="55656" y="149065"/>
                    <a:pt x="72826" y="218478"/>
                  </a:cubicBezTo>
                  <a:cubicBezTo>
                    <a:pt x="88777" y="286985"/>
                    <a:pt x="110893" y="353786"/>
                    <a:pt x="127959" y="421980"/>
                  </a:cubicBezTo>
                  <a:cubicBezTo>
                    <a:pt x="141821" y="477183"/>
                    <a:pt x="153245" y="532978"/>
                    <a:pt x="168813" y="587728"/>
                  </a:cubicBezTo>
                  <a:cubicBezTo>
                    <a:pt x="191730" y="668355"/>
                    <a:pt x="218130" y="748008"/>
                    <a:pt x="238365" y="829367"/>
                  </a:cubicBezTo>
                  <a:cubicBezTo>
                    <a:pt x="254107" y="896516"/>
                    <a:pt x="277024" y="961540"/>
                    <a:pt x="295483" y="1027923"/>
                  </a:cubicBezTo>
                  <a:cubicBezTo>
                    <a:pt x="317808" y="1117084"/>
                    <a:pt x="335153" y="1207568"/>
                    <a:pt x="359533" y="1296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30"/>
          <p:cNvGrpSpPr/>
          <p:nvPr/>
        </p:nvGrpSpPr>
        <p:grpSpPr>
          <a:xfrm>
            <a:off x="5888554" y="1579193"/>
            <a:ext cx="576246" cy="784456"/>
            <a:chOff x="5888554" y="1579193"/>
            <a:chExt cx="576246" cy="784456"/>
          </a:xfrm>
        </p:grpSpPr>
        <p:sp>
          <p:nvSpPr>
            <p:cNvPr id="1617" name="Google Shape;1617;p30"/>
            <p:cNvSpPr/>
            <p:nvPr/>
          </p:nvSpPr>
          <p:spPr>
            <a:xfrm>
              <a:off x="5934803" y="1659899"/>
              <a:ext cx="198820" cy="217265"/>
            </a:xfrm>
            <a:custGeom>
              <a:rect b="b" l="l" r="r" t="t"/>
              <a:pathLst>
                <a:path extrusionOk="0" h="434530" w="397640">
                  <a:moveTo>
                    <a:pt x="397640" y="340386"/>
                  </a:moveTo>
                  <a:cubicBezTo>
                    <a:pt x="397515" y="340511"/>
                    <a:pt x="397358" y="340637"/>
                    <a:pt x="397232" y="340794"/>
                  </a:cubicBezTo>
                  <a:cubicBezTo>
                    <a:pt x="395379" y="342676"/>
                    <a:pt x="394060" y="345030"/>
                    <a:pt x="392647" y="347257"/>
                  </a:cubicBezTo>
                  <a:cubicBezTo>
                    <a:pt x="377889" y="371669"/>
                    <a:pt x="354778" y="389429"/>
                    <a:pt x="332263" y="406593"/>
                  </a:cubicBezTo>
                  <a:cubicBezTo>
                    <a:pt x="322717" y="413025"/>
                    <a:pt x="311821" y="416853"/>
                    <a:pt x="301050" y="420681"/>
                  </a:cubicBezTo>
                  <a:cubicBezTo>
                    <a:pt x="281802" y="426957"/>
                    <a:pt x="262270" y="433389"/>
                    <a:pt x="241922" y="434488"/>
                  </a:cubicBezTo>
                  <a:cubicBezTo>
                    <a:pt x="226033" y="434770"/>
                    <a:pt x="208072" y="433923"/>
                    <a:pt x="194852" y="424102"/>
                  </a:cubicBezTo>
                  <a:cubicBezTo>
                    <a:pt x="193502" y="422219"/>
                    <a:pt x="191147" y="421089"/>
                    <a:pt x="188729" y="421403"/>
                  </a:cubicBezTo>
                  <a:cubicBezTo>
                    <a:pt x="188478" y="421434"/>
                    <a:pt x="188258" y="421466"/>
                    <a:pt x="188038" y="421529"/>
                  </a:cubicBezTo>
                  <a:cubicBezTo>
                    <a:pt x="187379" y="420368"/>
                    <a:pt x="186594" y="419301"/>
                    <a:pt x="185746" y="418328"/>
                  </a:cubicBezTo>
                  <a:cubicBezTo>
                    <a:pt x="172306" y="397744"/>
                    <a:pt x="155130" y="379012"/>
                    <a:pt x="141219" y="358616"/>
                  </a:cubicBezTo>
                  <a:cubicBezTo>
                    <a:pt x="132772" y="345720"/>
                    <a:pt x="125738" y="331977"/>
                    <a:pt x="118139" y="318578"/>
                  </a:cubicBezTo>
                  <a:cubicBezTo>
                    <a:pt x="104762" y="293194"/>
                    <a:pt x="88151" y="269849"/>
                    <a:pt x="73299" y="245374"/>
                  </a:cubicBezTo>
                  <a:cubicBezTo>
                    <a:pt x="63878" y="228963"/>
                    <a:pt x="54678" y="212459"/>
                    <a:pt x="43939" y="196864"/>
                  </a:cubicBezTo>
                  <a:cubicBezTo>
                    <a:pt x="34173" y="177284"/>
                    <a:pt x="-3257" y="142675"/>
                    <a:pt x="228" y="123032"/>
                  </a:cubicBezTo>
                  <a:cubicBezTo>
                    <a:pt x="1861" y="122122"/>
                    <a:pt x="3651" y="121212"/>
                    <a:pt x="4342" y="119392"/>
                  </a:cubicBezTo>
                  <a:cubicBezTo>
                    <a:pt x="4436" y="119330"/>
                    <a:pt x="4530" y="119298"/>
                    <a:pt x="4624" y="119204"/>
                  </a:cubicBezTo>
                  <a:cubicBezTo>
                    <a:pt x="5284" y="119235"/>
                    <a:pt x="5943" y="119298"/>
                    <a:pt x="6540" y="119361"/>
                  </a:cubicBezTo>
                  <a:cubicBezTo>
                    <a:pt x="31315" y="120459"/>
                    <a:pt x="53642" y="107751"/>
                    <a:pt x="74115" y="95294"/>
                  </a:cubicBezTo>
                  <a:cubicBezTo>
                    <a:pt x="84132" y="89458"/>
                    <a:pt x="93584" y="82869"/>
                    <a:pt x="102659" y="75714"/>
                  </a:cubicBezTo>
                  <a:lnTo>
                    <a:pt x="102659" y="75714"/>
                  </a:lnTo>
                  <a:cubicBezTo>
                    <a:pt x="102847" y="75620"/>
                    <a:pt x="103035" y="75495"/>
                    <a:pt x="103224" y="75369"/>
                  </a:cubicBezTo>
                  <a:cubicBezTo>
                    <a:pt x="103601" y="75118"/>
                    <a:pt x="103977" y="74836"/>
                    <a:pt x="104291" y="74522"/>
                  </a:cubicBezTo>
                  <a:cubicBezTo>
                    <a:pt x="104448" y="74397"/>
                    <a:pt x="104605" y="74240"/>
                    <a:pt x="104731" y="74083"/>
                  </a:cubicBezTo>
                  <a:lnTo>
                    <a:pt x="104762" y="74051"/>
                  </a:lnTo>
                  <a:cubicBezTo>
                    <a:pt x="108468" y="71071"/>
                    <a:pt x="112110" y="67996"/>
                    <a:pt x="115721" y="64826"/>
                  </a:cubicBezTo>
                  <a:cubicBezTo>
                    <a:pt x="116915" y="63791"/>
                    <a:pt x="118108" y="62724"/>
                    <a:pt x="119301" y="61657"/>
                  </a:cubicBezTo>
                  <a:cubicBezTo>
                    <a:pt x="127183" y="54566"/>
                    <a:pt x="134750" y="47129"/>
                    <a:pt x="142130" y="39505"/>
                  </a:cubicBezTo>
                  <a:cubicBezTo>
                    <a:pt x="143606" y="37967"/>
                    <a:pt x="145081" y="36430"/>
                    <a:pt x="146557" y="34892"/>
                  </a:cubicBezTo>
                  <a:cubicBezTo>
                    <a:pt x="148033" y="33355"/>
                    <a:pt x="149478" y="31817"/>
                    <a:pt x="150922" y="30248"/>
                  </a:cubicBezTo>
                  <a:cubicBezTo>
                    <a:pt x="152398" y="28711"/>
                    <a:pt x="153811" y="27142"/>
                    <a:pt x="155255" y="25573"/>
                  </a:cubicBezTo>
                  <a:cubicBezTo>
                    <a:pt x="156700" y="24004"/>
                    <a:pt x="158144" y="22466"/>
                    <a:pt x="159557" y="20898"/>
                  </a:cubicBezTo>
                  <a:cubicBezTo>
                    <a:pt x="159746" y="20678"/>
                    <a:pt x="159934" y="20427"/>
                    <a:pt x="160060" y="20176"/>
                  </a:cubicBezTo>
                  <a:cubicBezTo>
                    <a:pt x="160091" y="20145"/>
                    <a:pt x="160123" y="20113"/>
                    <a:pt x="160123" y="20082"/>
                  </a:cubicBezTo>
                  <a:cubicBezTo>
                    <a:pt x="160437" y="19580"/>
                    <a:pt x="160688" y="19046"/>
                    <a:pt x="160845" y="18513"/>
                  </a:cubicBezTo>
                  <a:cubicBezTo>
                    <a:pt x="160939" y="18168"/>
                    <a:pt x="161033" y="17823"/>
                    <a:pt x="161065" y="17509"/>
                  </a:cubicBezTo>
                  <a:cubicBezTo>
                    <a:pt x="161127" y="17101"/>
                    <a:pt x="161159" y="16693"/>
                    <a:pt x="161159" y="16285"/>
                  </a:cubicBezTo>
                  <a:cubicBezTo>
                    <a:pt x="161159" y="15563"/>
                    <a:pt x="161096" y="14873"/>
                    <a:pt x="160908" y="14183"/>
                  </a:cubicBezTo>
                  <a:lnTo>
                    <a:pt x="160908" y="14183"/>
                  </a:lnTo>
                  <a:cubicBezTo>
                    <a:pt x="161253" y="13649"/>
                    <a:pt x="161567" y="13116"/>
                    <a:pt x="161850" y="12551"/>
                  </a:cubicBezTo>
                  <a:lnTo>
                    <a:pt x="161850" y="12551"/>
                  </a:lnTo>
                  <a:cubicBezTo>
                    <a:pt x="162164" y="11986"/>
                    <a:pt x="162446" y="11453"/>
                    <a:pt x="162729" y="10888"/>
                  </a:cubicBezTo>
                  <a:cubicBezTo>
                    <a:pt x="162854" y="10606"/>
                    <a:pt x="163011" y="10323"/>
                    <a:pt x="163137" y="10010"/>
                  </a:cubicBezTo>
                  <a:cubicBezTo>
                    <a:pt x="163357" y="9507"/>
                    <a:pt x="163577" y="9005"/>
                    <a:pt x="163796" y="8503"/>
                  </a:cubicBezTo>
                  <a:cubicBezTo>
                    <a:pt x="164048" y="7907"/>
                    <a:pt x="164267" y="7311"/>
                    <a:pt x="164487" y="6715"/>
                  </a:cubicBezTo>
                  <a:cubicBezTo>
                    <a:pt x="164613" y="6338"/>
                    <a:pt x="164738" y="5962"/>
                    <a:pt x="164833" y="5617"/>
                  </a:cubicBezTo>
                  <a:cubicBezTo>
                    <a:pt x="164833" y="5585"/>
                    <a:pt x="164864" y="5522"/>
                    <a:pt x="164864" y="5460"/>
                  </a:cubicBezTo>
                  <a:cubicBezTo>
                    <a:pt x="164927" y="5209"/>
                    <a:pt x="165021" y="4958"/>
                    <a:pt x="165084" y="4707"/>
                  </a:cubicBezTo>
                  <a:cubicBezTo>
                    <a:pt x="165304" y="3891"/>
                    <a:pt x="165492" y="3044"/>
                    <a:pt x="165618" y="2196"/>
                  </a:cubicBezTo>
                  <a:cubicBezTo>
                    <a:pt x="165681" y="1883"/>
                    <a:pt x="165712" y="1569"/>
                    <a:pt x="165743" y="1286"/>
                  </a:cubicBezTo>
                  <a:cubicBezTo>
                    <a:pt x="165775" y="1192"/>
                    <a:pt x="165775" y="1067"/>
                    <a:pt x="165775" y="973"/>
                  </a:cubicBezTo>
                  <a:cubicBezTo>
                    <a:pt x="165806" y="659"/>
                    <a:pt x="165869" y="314"/>
                    <a:pt x="165869" y="0"/>
                  </a:cubicBezTo>
                  <a:cubicBezTo>
                    <a:pt x="178963" y="5115"/>
                    <a:pt x="186028" y="18419"/>
                    <a:pt x="192654" y="30028"/>
                  </a:cubicBezTo>
                  <a:cubicBezTo>
                    <a:pt x="200347" y="45560"/>
                    <a:pt x="208637" y="60936"/>
                    <a:pt x="220004" y="74146"/>
                  </a:cubicBezTo>
                  <a:cubicBezTo>
                    <a:pt x="244215" y="101068"/>
                    <a:pt x="261297" y="133324"/>
                    <a:pt x="281802" y="163007"/>
                  </a:cubicBezTo>
                  <a:cubicBezTo>
                    <a:pt x="302872" y="193883"/>
                    <a:pt x="324884" y="224225"/>
                    <a:pt x="339297" y="259023"/>
                  </a:cubicBezTo>
                  <a:cubicBezTo>
                    <a:pt x="339423" y="259306"/>
                    <a:pt x="339580" y="259588"/>
                    <a:pt x="339737" y="259839"/>
                  </a:cubicBezTo>
                  <a:cubicBezTo>
                    <a:pt x="339768" y="259870"/>
                    <a:pt x="339799" y="259933"/>
                    <a:pt x="339831" y="259965"/>
                  </a:cubicBezTo>
                  <a:cubicBezTo>
                    <a:pt x="339956" y="260216"/>
                    <a:pt x="340145" y="260467"/>
                    <a:pt x="340302" y="260686"/>
                  </a:cubicBezTo>
                  <a:cubicBezTo>
                    <a:pt x="340553" y="261031"/>
                    <a:pt x="340804" y="261314"/>
                    <a:pt x="341087" y="261596"/>
                  </a:cubicBezTo>
                  <a:cubicBezTo>
                    <a:pt x="341275" y="261784"/>
                    <a:pt x="341464" y="261973"/>
                    <a:pt x="341683" y="262130"/>
                  </a:cubicBezTo>
                  <a:cubicBezTo>
                    <a:pt x="341872" y="262287"/>
                    <a:pt x="342092" y="262443"/>
                    <a:pt x="342280" y="262569"/>
                  </a:cubicBezTo>
                  <a:cubicBezTo>
                    <a:pt x="342500" y="262726"/>
                    <a:pt x="342720" y="262851"/>
                    <a:pt x="342940" y="262977"/>
                  </a:cubicBezTo>
                  <a:cubicBezTo>
                    <a:pt x="343159" y="263071"/>
                    <a:pt x="343348" y="263165"/>
                    <a:pt x="343568" y="263259"/>
                  </a:cubicBezTo>
                  <a:cubicBezTo>
                    <a:pt x="344070" y="263448"/>
                    <a:pt x="344572" y="263604"/>
                    <a:pt x="345106" y="263699"/>
                  </a:cubicBezTo>
                  <a:cubicBezTo>
                    <a:pt x="345263" y="263699"/>
                    <a:pt x="345420" y="263730"/>
                    <a:pt x="345577" y="263730"/>
                  </a:cubicBezTo>
                  <a:cubicBezTo>
                    <a:pt x="345860" y="263761"/>
                    <a:pt x="346111" y="263761"/>
                    <a:pt x="346394" y="263761"/>
                  </a:cubicBezTo>
                  <a:cubicBezTo>
                    <a:pt x="350853" y="272045"/>
                    <a:pt x="356128" y="279795"/>
                    <a:pt x="361686" y="287357"/>
                  </a:cubicBezTo>
                  <a:cubicBezTo>
                    <a:pt x="362345" y="288267"/>
                    <a:pt x="363036" y="289209"/>
                    <a:pt x="363727" y="290119"/>
                  </a:cubicBezTo>
                  <a:cubicBezTo>
                    <a:pt x="370541" y="299281"/>
                    <a:pt x="377701" y="308255"/>
                    <a:pt x="384200" y="317637"/>
                  </a:cubicBezTo>
                  <a:cubicBezTo>
                    <a:pt x="384860" y="318578"/>
                    <a:pt x="385488" y="319520"/>
                    <a:pt x="386116" y="320461"/>
                  </a:cubicBezTo>
                  <a:cubicBezTo>
                    <a:pt x="386399" y="320869"/>
                    <a:pt x="386681" y="321308"/>
                    <a:pt x="386964" y="321716"/>
                  </a:cubicBezTo>
                  <a:cubicBezTo>
                    <a:pt x="387246" y="322124"/>
                    <a:pt x="387529" y="322563"/>
                    <a:pt x="387812" y="322971"/>
                  </a:cubicBezTo>
                  <a:cubicBezTo>
                    <a:pt x="388691" y="324289"/>
                    <a:pt x="389507" y="325607"/>
                    <a:pt x="390324" y="326956"/>
                  </a:cubicBezTo>
                  <a:cubicBezTo>
                    <a:pt x="390638" y="327489"/>
                    <a:pt x="390983" y="327992"/>
                    <a:pt x="391266" y="328525"/>
                  </a:cubicBezTo>
                  <a:cubicBezTo>
                    <a:pt x="391925" y="329592"/>
                    <a:pt x="392553" y="330690"/>
                    <a:pt x="393150" y="331788"/>
                  </a:cubicBezTo>
                  <a:cubicBezTo>
                    <a:pt x="393432" y="332290"/>
                    <a:pt x="393715" y="332761"/>
                    <a:pt x="393998" y="333294"/>
                  </a:cubicBezTo>
                  <a:cubicBezTo>
                    <a:pt x="394688" y="334518"/>
                    <a:pt x="395317" y="335742"/>
                    <a:pt x="395945" y="336966"/>
                  </a:cubicBezTo>
                  <a:cubicBezTo>
                    <a:pt x="396196" y="337436"/>
                    <a:pt x="396416" y="337907"/>
                    <a:pt x="396667" y="338409"/>
                  </a:cubicBezTo>
                  <a:cubicBezTo>
                    <a:pt x="397012" y="339068"/>
                    <a:pt x="397326" y="339727"/>
                    <a:pt x="397640" y="340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6271709" y="2163026"/>
              <a:ext cx="146439" cy="127472"/>
            </a:xfrm>
            <a:custGeom>
              <a:rect b="b" l="l" r="r" t="t"/>
              <a:pathLst>
                <a:path extrusionOk="0" h="254943" w="292877">
                  <a:moveTo>
                    <a:pt x="292501" y="165392"/>
                  </a:moveTo>
                  <a:cubicBezTo>
                    <a:pt x="292595" y="165800"/>
                    <a:pt x="292721" y="166208"/>
                    <a:pt x="292878" y="166584"/>
                  </a:cubicBezTo>
                  <a:cubicBezTo>
                    <a:pt x="292532" y="166930"/>
                    <a:pt x="292187" y="167337"/>
                    <a:pt x="291873" y="167714"/>
                  </a:cubicBezTo>
                  <a:cubicBezTo>
                    <a:pt x="291684" y="167934"/>
                    <a:pt x="291496" y="168185"/>
                    <a:pt x="291308" y="168404"/>
                  </a:cubicBezTo>
                  <a:cubicBezTo>
                    <a:pt x="290711" y="169189"/>
                    <a:pt x="290146" y="170005"/>
                    <a:pt x="289549" y="170883"/>
                  </a:cubicBezTo>
                  <a:cubicBezTo>
                    <a:pt x="289424" y="171071"/>
                    <a:pt x="289298" y="171260"/>
                    <a:pt x="289172" y="171479"/>
                  </a:cubicBezTo>
                  <a:cubicBezTo>
                    <a:pt x="288419" y="172672"/>
                    <a:pt x="287697" y="173927"/>
                    <a:pt x="286974" y="175245"/>
                  </a:cubicBezTo>
                  <a:cubicBezTo>
                    <a:pt x="286629" y="175841"/>
                    <a:pt x="286283" y="176468"/>
                    <a:pt x="285969" y="177096"/>
                  </a:cubicBezTo>
                  <a:cubicBezTo>
                    <a:pt x="285969" y="177127"/>
                    <a:pt x="285938" y="177159"/>
                    <a:pt x="285907" y="177221"/>
                  </a:cubicBezTo>
                  <a:cubicBezTo>
                    <a:pt x="285561" y="177849"/>
                    <a:pt x="285216" y="178477"/>
                    <a:pt x="284902" y="179136"/>
                  </a:cubicBezTo>
                  <a:cubicBezTo>
                    <a:pt x="284871" y="179167"/>
                    <a:pt x="284871" y="179198"/>
                    <a:pt x="284871" y="179230"/>
                  </a:cubicBezTo>
                  <a:cubicBezTo>
                    <a:pt x="284525" y="179889"/>
                    <a:pt x="284180" y="180516"/>
                    <a:pt x="283866" y="181144"/>
                  </a:cubicBezTo>
                  <a:cubicBezTo>
                    <a:pt x="282044" y="184689"/>
                    <a:pt x="280223" y="188078"/>
                    <a:pt x="278308" y="190651"/>
                  </a:cubicBezTo>
                  <a:cubicBezTo>
                    <a:pt x="277837" y="191310"/>
                    <a:pt x="277366" y="191875"/>
                    <a:pt x="276863" y="192408"/>
                  </a:cubicBezTo>
                  <a:cubicBezTo>
                    <a:pt x="276298" y="193005"/>
                    <a:pt x="275733" y="193538"/>
                    <a:pt x="275136" y="193977"/>
                  </a:cubicBezTo>
                  <a:cubicBezTo>
                    <a:pt x="264523" y="205524"/>
                    <a:pt x="253595" y="216663"/>
                    <a:pt x="240438" y="225324"/>
                  </a:cubicBezTo>
                  <a:cubicBezTo>
                    <a:pt x="228537" y="232635"/>
                    <a:pt x="215443" y="238220"/>
                    <a:pt x="202349" y="244495"/>
                  </a:cubicBezTo>
                  <a:cubicBezTo>
                    <a:pt x="201532" y="244872"/>
                    <a:pt x="200716" y="245280"/>
                    <a:pt x="199899" y="245625"/>
                  </a:cubicBezTo>
                  <a:cubicBezTo>
                    <a:pt x="199742" y="245688"/>
                    <a:pt x="199617" y="245750"/>
                    <a:pt x="199460" y="245813"/>
                  </a:cubicBezTo>
                  <a:cubicBezTo>
                    <a:pt x="199146" y="245939"/>
                    <a:pt x="198800" y="246096"/>
                    <a:pt x="198486" y="246252"/>
                  </a:cubicBezTo>
                  <a:cubicBezTo>
                    <a:pt x="197827" y="246535"/>
                    <a:pt x="197199" y="246786"/>
                    <a:pt x="196539" y="247068"/>
                  </a:cubicBezTo>
                  <a:cubicBezTo>
                    <a:pt x="196100" y="247225"/>
                    <a:pt x="195691" y="247414"/>
                    <a:pt x="195252" y="247570"/>
                  </a:cubicBezTo>
                  <a:cubicBezTo>
                    <a:pt x="195220" y="247602"/>
                    <a:pt x="195189" y="247602"/>
                    <a:pt x="195158" y="247602"/>
                  </a:cubicBezTo>
                  <a:cubicBezTo>
                    <a:pt x="194435" y="247884"/>
                    <a:pt x="193713" y="248167"/>
                    <a:pt x="193022" y="248418"/>
                  </a:cubicBezTo>
                  <a:cubicBezTo>
                    <a:pt x="192175" y="248731"/>
                    <a:pt x="191327" y="249014"/>
                    <a:pt x="190510" y="249296"/>
                  </a:cubicBezTo>
                  <a:cubicBezTo>
                    <a:pt x="189725" y="249547"/>
                    <a:pt x="188972" y="249798"/>
                    <a:pt x="188218" y="250018"/>
                  </a:cubicBezTo>
                  <a:cubicBezTo>
                    <a:pt x="187904" y="250112"/>
                    <a:pt x="187559" y="250206"/>
                    <a:pt x="187245" y="250332"/>
                  </a:cubicBezTo>
                  <a:cubicBezTo>
                    <a:pt x="187150" y="250332"/>
                    <a:pt x="187056" y="250363"/>
                    <a:pt x="186962" y="250394"/>
                  </a:cubicBezTo>
                  <a:cubicBezTo>
                    <a:pt x="186491" y="250520"/>
                    <a:pt x="186020" y="250677"/>
                    <a:pt x="185517" y="250802"/>
                  </a:cubicBezTo>
                  <a:cubicBezTo>
                    <a:pt x="185486" y="250802"/>
                    <a:pt x="185423" y="250834"/>
                    <a:pt x="185361" y="250834"/>
                  </a:cubicBezTo>
                  <a:cubicBezTo>
                    <a:pt x="184890" y="250959"/>
                    <a:pt x="184387" y="251085"/>
                    <a:pt x="183885" y="251242"/>
                  </a:cubicBezTo>
                  <a:cubicBezTo>
                    <a:pt x="183351" y="251367"/>
                    <a:pt x="182848" y="251493"/>
                    <a:pt x="182315" y="251618"/>
                  </a:cubicBezTo>
                  <a:cubicBezTo>
                    <a:pt x="181592" y="251806"/>
                    <a:pt x="180839" y="251963"/>
                    <a:pt x="180117" y="252151"/>
                  </a:cubicBezTo>
                  <a:cubicBezTo>
                    <a:pt x="179960" y="252183"/>
                    <a:pt x="179802" y="252214"/>
                    <a:pt x="179646" y="252246"/>
                  </a:cubicBezTo>
                  <a:cubicBezTo>
                    <a:pt x="178735" y="252434"/>
                    <a:pt x="177824" y="252622"/>
                    <a:pt x="176945" y="252810"/>
                  </a:cubicBezTo>
                  <a:cubicBezTo>
                    <a:pt x="176882" y="252810"/>
                    <a:pt x="176788" y="252842"/>
                    <a:pt x="176725" y="252842"/>
                  </a:cubicBezTo>
                  <a:cubicBezTo>
                    <a:pt x="176474" y="252842"/>
                    <a:pt x="176223" y="252842"/>
                    <a:pt x="176003" y="252842"/>
                  </a:cubicBezTo>
                  <a:cubicBezTo>
                    <a:pt x="175846" y="252842"/>
                    <a:pt x="175720" y="252873"/>
                    <a:pt x="175563" y="252905"/>
                  </a:cubicBezTo>
                  <a:cubicBezTo>
                    <a:pt x="175281" y="252967"/>
                    <a:pt x="174998" y="253061"/>
                    <a:pt x="174684" y="253187"/>
                  </a:cubicBezTo>
                  <a:cubicBezTo>
                    <a:pt x="173177" y="253438"/>
                    <a:pt x="171670" y="253689"/>
                    <a:pt x="170162" y="253877"/>
                  </a:cubicBezTo>
                  <a:cubicBezTo>
                    <a:pt x="169723" y="253940"/>
                    <a:pt x="169283" y="254003"/>
                    <a:pt x="168844" y="254034"/>
                  </a:cubicBezTo>
                  <a:cubicBezTo>
                    <a:pt x="168090" y="254128"/>
                    <a:pt x="167336" y="254222"/>
                    <a:pt x="166614" y="254285"/>
                  </a:cubicBezTo>
                  <a:cubicBezTo>
                    <a:pt x="164165" y="254536"/>
                    <a:pt x="161716" y="254724"/>
                    <a:pt x="159266" y="254819"/>
                  </a:cubicBezTo>
                  <a:cubicBezTo>
                    <a:pt x="158795" y="254850"/>
                    <a:pt x="158324" y="254850"/>
                    <a:pt x="157853" y="254881"/>
                  </a:cubicBezTo>
                  <a:cubicBezTo>
                    <a:pt x="157759" y="254881"/>
                    <a:pt x="157665" y="254881"/>
                    <a:pt x="157571" y="254881"/>
                  </a:cubicBezTo>
                  <a:cubicBezTo>
                    <a:pt x="156974" y="254881"/>
                    <a:pt x="156377" y="254913"/>
                    <a:pt x="155781" y="254913"/>
                  </a:cubicBezTo>
                  <a:cubicBezTo>
                    <a:pt x="152641" y="254976"/>
                    <a:pt x="149500" y="254944"/>
                    <a:pt x="146423" y="254787"/>
                  </a:cubicBezTo>
                  <a:cubicBezTo>
                    <a:pt x="137882" y="254568"/>
                    <a:pt x="130252" y="251398"/>
                    <a:pt x="124317" y="245248"/>
                  </a:cubicBezTo>
                  <a:cubicBezTo>
                    <a:pt x="108993" y="232917"/>
                    <a:pt x="96401" y="217605"/>
                    <a:pt x="83181" y="203077"/>
                  </a:cubicBezTo>
                  <a:cubicBezTo>
                    <a:pt x="64247" y="178445"/>
                    <a:pt x="42768" y="156010"/>
                    <a:pt x="25529" y="129967"/>
                  </a:cubicBezTo>
                  <a:cubicBezTo>
                    <a:pt x="16423" y="116223"/>
                    <a:pt x="4302" y="103798"/>
                    <a:pt x="0" y="87512"/>
                  </a:cubicBezTo>
                  <a:cubicBezTo>
                    <a:pt x="94" y="87481"/>
                    <a:pt x="188" y="87418"/>
                    <a:pt x="283" y="87356"/>
                  </a:cubicBezTo>
                  <a:cubicBezTo>
                    <a:pt x="345" y="87293"/>
                    <a:pt x="408" y="87230"/>
                    <a:pt x="471" y="87136"/>
                  </a:cubicBezTo>
                  <a:cubicBezTo>
                    <a:pt x="628" y="86885"/>
                    <a:pt x="628" y="86571"/>
                    <a:pt x="565" y="86226"/>
                  </a:cubicBezTo>
                  <a:cubicBezTo>
                    <a:pt x="2135" y="87293"/>
                    <a:pt x="3737" y="88297"/>
                    <a:pt x="5464" y="89113"/>
                  </a:cubicBezTo>
                  <a:cubicBezTo>
                    <a:pt x="5778" y="89270"/>
                    <a:pt x="6092" y="89427"/>
                    <a:pt x="6406" y="89552"/>
                  </a:cubicBezTo>
                  <a:cubicBezTo>
                    <a:pt x="7316" y="89960"/>
                    <a:pt x="8258" y="90368"/>
                    <a:pt x="9232" y="90682"/>
                  </a:cubicBezTo>
                  <a:cubicBezTo>
                    <a:pt x="9483" y="90776"/>
                    <a:pt x="9797" y="90870"/>
                    <a:pt x="10080" y="90964"/>
                  </a:cubicBezTo>
                  <a:cubicBezTo>
                    <a:pt x="10488" y="91090"/>
                    <a:pt x="10896" y="91215"/>
                    <a:pt x="11273" y="91309"/>
                  </a:cubicBezTo>
                  <a:cubicBezTo>
                    <a:pt x="51247" y="104739"/>
                    <a:pt x="94894" y="94572"/>
                    <a:pt x="130754" y="74491"/>
                  </a:cubicBezTo>
                  <a:cubicBezTo>
                    <a:pt x="131539" y="74083"/>
                    <a:pt x="132324" y="73644"/>
                    <a:pt x="133109" y="73236"/>
                  </a:cubicBezTo>
                  <a:cubicBezTo>
                    <a:pt x="134114" y="72671"/>
                    <a:pt x="135119" y="72106"/>
                    <a:pt x="136092" y="71510"/>
                  </a:cubicBezTo>
                  <a:cubicBezTo>
                    <a:pt x="136940" y="71008"/>
                    <a:pt x="137788" y="70474"/>
                    <a:pt x="138604" y="69941"/>
                  </a:cubicBezTo>
                  <a:cubicBezTo>
                    <a:pt x="139107" y="69627"/>
                    <a:pt x="139578" y="69313"/>
                    <a:pt x="140049" y="68968"/>
                  </a:cubicBezTo>
                  <a:cubicBezTo>
                    <a:pt x="140583" y="68623"/>
                    <a:pt x="141116" y="68247"/>
                    <a:pt x="141650" y="67870"/>
                  </a:cubicBezTo>
                  <a:cubicBezTo>
                    <a:pt x="142812" y="67054"/>
                    <a:pt x="143943" y="66207"/>
                    <a:pt x="145042" y="65328"/>
                  </a:cubicBezTo>
                  <a:cubicBezTo>
                    <a:pt x="145481" y="64983"/>
                    <a:pt x="145921" y="64638"/>
                    <a:pt x="146360" y="64293"/>
                  </a:cubicBezTo>
                  <a:cubicBezTo>
                    <a:pt x="146957" y="63822"/>
                    <a:pt x="147522" y="63352"/>
                    <a:pt x="148087" y="62850"/>
                  </a:cubicBezTo>
                  <a:cubicBezTo>
                    <a:pt x="149155" y="61940"/>
                    <a:pt x="150191" y="61030"/>
                    <a:pt x="151196" y="60057"/>
                  </a:cubicBezTo>
                  <a:cubicBezTo>
                    <a:pt x="152358" y="58959"/>
                    <a:pt x="153488" y="57829"/>
                    <a:pt x="154587" y="56668"/>
                  </a:cubicBezTo>
                  <a:cubicBezTo>
                    <a:pt x="155121" y="56135"/>
                    <a:pt x="155592" y="55601"/>
                    <a:pt x="156095" y="55037"/>
                  </a:cubicBezTo>
                  <a:cubicBezTo>
                    <a:pt x="157037" y="54001"/>
                    <a:pt x="157947" y="52934"/>
                    <a:pt x="158858" y="51836"/>
                  </a:cubicBezTo>
                  <a:cubicBezTo>
                    <a:pt x="159298" y="51303"/>
                    <a:pt x="159737" y="50769"/>
                    <a:pt x="160145" y="50204"/>
                  </a:cubicBezTo>
                  <a:cubicBezTo>
                    <a:pt x="160460" y="49796"/>
                    <a:pt x="160773" y="49389"/>
                    <a:pt x="161056" y="49012"/>
                  </a:cubicBezTo>
                  <a:cubicBezTo>
                    <a:pt x="161276" y="48730"/>
                    <a:pt x="161496" y="48447"/>
                    <a:pt x="161684" y="48165"/>
                  </a:cubicBezTo>
                  <a:cubicBezTo>
                    <a:pt x="163537" y="45655"/>
                    <a:pt x="165264" y="43050"/>
                    <a:pt x="166865" y="40352"/>
                  </a:cubicBezTo>
                  <a:cubicBezTo>
                    <a:pt x="167148" y="39850"/>
                    <a:pt x="167462" y="39379"/>
                    <a:pt x="167744" y="38877"/>
                  </a:cubicBezTo>
                  <a:cubicBezTo>
                    <a:pt x="167744" y="38846"/>
                    <a:pt x="167776" y="38814"/>
                    <a:pt x="167807" y="38783"/>
                  </a:cubicBezTo>
                  <a:cubicBezTo>
                    <a:pt x="168153" y="38155"/>
                    <a:pt x="168530" y="37528"/>
                    <a:pt x="168844" y="36869"/>
                  </a:cubicBezTo>
                  <a:cubicBezTo>
                    <a:pt x="170257" y="34233"/>
                    <a:pt x="171575" y="31535"/>
                    <a:pt x="172769" y="28742"/>
                  </a:cubicBezTo>
                  <a:cubicBezTo>
                    <a:pt x="173051" y="28114"/>
                    <a:pt x="173303" y="27487"/>
                    <a:pt x="173585" y="26828"/>
                  </a:cubicBezTo>
                  <a:cubicBezTo>
                    <a:pt x="174182" y="25353"/>
                    <a:pt x="174747" y="23878"/>
                    <a:pt x="175281" y="22341"/>
                  </a:cubicBezTo>
                  <a:cubicBezTo>
                    <a:pt x="175501" y="21713"/>
                    <a:pt x="175720" y="21117"/>
                    <a:pt x="175940" y="20490"/>
                  </a:cubicBezTo>
                  <a:cubicBezTo>
                    <a:pt x="176034" y="20239"/>
                    <a:pt x="176097" y="19988"/>
                    <a:pt x="176191" y="19737"/>
                  </a:cubicBezTo>
                  <a:cubicBezTo>
                    <a:pt x="176380" y="19172"/>
                    <a:pt x="176568" y="18576"/>
                    <a:pt x="176757" y="18011"/>
                  </a:cubicBezTo>
                  <a:cubicBezTo>
                    <a:pt x="176757" y="18011"/>
                    <a:pt x="176757" y="17979"/>
                    <a:pt x="176788" y="17948"/>
                  </a:cubicBezTo>
                  <a:cubicBezTo>
                    <a:pt x="177008" y="17226"/>
                    <a:pt x="177228" y="16505"/>
                    <a:pt x="177447" y="15752"/>
                  </a:cubicBezTo>
                  <a:cubicBezTo>
                    <a:pt x="177887" y="14277"/>
                    <a:pt x="178295" y="12771"/>
                    <a:pt x="178672" y="11233"/>
                  </a:cubicBezTo>
                  <a:cubicBezTo>
                    <a:pt x="179457" y="10606"/>
                    <a:pt x="180148" y="9821"/>
                    <a:pt x="180650" y="8943"/>
                  </a:cubicBezTo>
                  <a:cubicBezTo>
                    <a:pt x="180745" y="8786"/>
                    <a:pt x="180839" y="8629"/>
                    <a:pt x="180902" y="8441"/>
                  </a:cubicBezTo>
                  <a:cubicBezTo>
                    <a:pt x="180964" y="8315"/>
                    <a:pt x="181027" y="8127"/>
                    <a:pt x="181090" y="7970"/>
                  </a:cubicBezTo>
                  <a:cubicBezTo>
                    <a:pt x="181184" y="7719"/>
                    <a:pt x="181247" y="7468"/>
                    <a:pt x="181341" y="7217"/>
                  </a:cubicBezTo>
                  <a:cubicBezTo>
                    <a:pt x="181969" y="4707"/>
                    <a:pt x="182001" y="2322"/>
                    <a:pt x="181561" y="0"/>
                  </a:cubicBezTo>
                  <a:cubicBezTo>
                    <a:pt x="182691" y="565"/>
                    <a:pt x="183759" y="1192"/>
                    <a:pt x="184795" y="1883"/>
                  </a:cubicBezTo>
                  <a:cubicBezTo>
                    <a:pt x="185141" y="2102"/>
                    <a:pt x="185486" y="2353"/>
                    <a:pt x="185800" y="2604"/>
                  </a:cubicBezTo>
                  <a:cubicBezTo>
                    <a:pt x="186365" y="3012"/>
                    <a:pt x="186899" y="3483"/>
                    <a:pt x="187433" y="3922"/>
                  </a:cubicBezTo>
                  <a:cubicBezTo>
                    <a:pt x="187716" y="4142"/>
                    <a:pt x="187967" y="4393"/>
                    <a:pt x="188218" y="4644"/>
                  </a:cubicBezTo>
                  <a:cubicBezTo>
                    <a:pt x="191421" y="7625"/>
                    <a:pt x="194090" y="11296"/>
                    <a:pt x="196539" y="15187"/>
                  </a:cubicBezTo>
                  <a:cubicBezTo>
                    <a:pt x="196790" y="15563"/>
                    <a:pt x="197010" y="15940"/>
                    <a:pt x="197261" y="16316"/>
                  </a:cubicBezTo>
                  <a:cubicBezTo>
                    <a:pt x="197670" y="16975"/>
                    <a:pt x="198078" y="17634"/>
                    <a:pt x="198455" y="18293"/>
                  </a:cubicBezTo>
                  <a:cubicBezTo>
                    <a:pt x="198518" y="18419"/>
                    <a:pt x="198612" y="18544"/>
                    <a:pt x="198675" y="18670"/>
                  </a:cubicBezTo>
                  <a:cubicBezTo>
                    <a:pt x="198926" y="19078"/>
                    <a:pt x="199146" y="19454"/>
                    <a:pt x="199397" y="19862"/>
                  </a:cubicBezTo>
                  <a:cubicBezTo>
                    <a:pt x="199742" y="20458"/>
                    <a:pt x="200088" y="21054"/>
                    <a:pt x="200433" y="21651"/>
                  </a:cubicBezTo>
                  <a:cubicBezTo>
                    <a:pt x="200653" y="22027"/>
                    <a:pt x="200904" y="22435"/>
                    <a:pt x="201124" y="22812"/>
                  </a:cubicBezTo>
                  <a:cubicBezTo>
                    <a:pt x="201563" y="23533"/>
                    <a:pt x="201972" y="24255"/>
                    <a:pt x="202411" y="24945"/>
                  </a:cubicBezTo>
                  <a:cubicBezTo>
                    <a:pt x="203730" y="27110"/>
                    <a:pt x="205080" y="29244"/>
                    <a:pt x="206525" y="31189"/>
                  </a:cubicBezTo>
                  <a:cubicBezTo>
                    <a:pt x="217484" y="46031"/>
                    <a:pt x="225679" y="64513"/>
                    <a:pt x="239998" y="76468"/>
                  </a:cubicBezTo>
                  <a:cubicBezTo>
                    <a:pt x="240187" y="76530"/>
                    <a:pt x="240375" y="76562"/>
                    <a:pt x="240564" y="76624"/>
                  </a:cubicBezTo>
                  <a:cubicBezTo>
                    <a:pt x="240752" y="76656"/>
                    <a:pt x="240940" y="76719"/>
                    <a:pt x="241097" y="76750"/>
                  </a:cubicBezTo>
                  <a:cubicBezTo>
                    <a:pt x="241192" y="76781"/>
                    <a:pt x="241254" y="76781"/>
                    <a:pt x="241349" y="76813"/>
                  </a:cubicBezTo>
                  <a:cubicBezTo>
                    <a:pt x="243641" y="80170"/>
                    <a:pt x="245965" y="83496"/>
                    <a:pt x="248100" y="86885"/>
                  </a:cubicBezTo>
                  <a:cubicBezTo>
                    <a:pt x="263643" y="112583"/>
                    <a:pt x="285969" y="135269"/>
                    <a:pt x="292501" y="165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6256087" y="1978298"/>
              <a:ext cx="194378" cy="258406"/>
            </a:xfrm>
            <a:custGeom>
              <a:rect b="b" l="l" r="r" t="t"/>
              <a:pathLst>
                <a:path extrusionOk="0" h="516813" w="388755">
                  <a:moveTo>
                    <a:pt x="371914" y="444950"/>
                  </a:moveTo>
                  <a:cubicBezTo>
                    <a:pt x="377723" y="465095"/>
                    <a:pt x="389153" y="485710"/>
                    <a:pt x="388745" y="506921"/>
                  </a:cubicBezTo>
                  <a:cubicBezTo>
                    <a:pt x="383470" y="508961"/>
                    <a:pt x="378163" y="514923"/>
                    <a:pt x="372793" y="516335"/>
                  </a:cubicBezTo>
                  <a:cubicBezTo>
                    <a:pt x="372542" y="516397"/>
                    <a:pt x="372322" y="516460"/>
                    <a:pt x="372071" y="516492"/>
                  </a:cubicBezTo>
                  <a:cubicBezTo>
                    <a:pt x="365603" y="518500"/>
                    <a:pt x="360547" y="510561"/>
                    <a:pt x="355146" y="507769"/>
                  </a:cubicBezTo>
                  <a:cubicBezTo>
                    <a:pt x="339257" y="495657"/>
                    <a:pt x="325629" y="480313"/>
                    <a:pt x="310745" y="466256"/>
                  </a:cubicBezTo>
                  <a:cubicBezTo>
                    <a:pt x="307887" y="463714"/>
                    <a:pt x="305030" y="461110"/>
                    <a:pt x="302172" y="458506"/>
                  </a:cubicBezTo>
                  <a:cubicBezTo>
                    <a:pt x="300728" y="457219"/>
                    <a:pt x="299315" y="455870"/>
                    <a:pt x="297902" y="454552"/>
                  </a:cubicBezTo>
                  <a:cubicBezTo>
                    <a:pt x="296489" y="453234"/>
                    <a:pt x="295107" y="451916"/>
                    <a:pt x="293726" y="450567"/>
                  </a:cubicBezTo>
                  <a:cubicBezTo>
                    <a:pt x="291841" y="448747"/>
                    <a:pt x="289957" y="446864"/>
                    <a:pt x="288105" y="444982"/>
                  </a:cubicBezTo>
                  <a:cubicBezTo>
                    <a:pt x="287414" y="444292"/>
                    <a:pt x="286755" y="443633"/>
                    <a:pt x="286126" y="442942"/>
                  </a:cubicBezTo>
                  <a:cubicBezTo>
                    <a:pt x="285404" y="442189"/>
                    <a:pt x="284682" y="441436"/>
                    <a:pt x="283960" y="440652"/>
                  </a:cubicBezTo>
                  <a:cubicBezTo>
                    <a:pt x="283269" y="439899"/>
                    <a:pt x="282578" y="439177"/>
                    <a:pt x="281919" y="438424"/>
                  </a:cubicBezTo>
                  <a:cubicBezTo>
                    <a:pt x="281385" y="437859"/>
                    <a:pt x="280851" y="437263"/>
                    <a:pt x="280349" y="436667"/>
                  </a:cubicBezTo>
                  <a:cubicBezTo>
                    <a:pt x="279721" y="435945"/>
                    <a:pt x="279093" y="435255"/>
                    <a:pt x="278496" y="434533"/>
                  </a:cubicBezTo>
                  <a:cubicBezTo>
                    <a:pt x="277240" y="433090"/>
                    <a:pt x="276015" y="431646"/>
                    <a:pt x="274822" y="430172"/>
                  </a:cubicBezTo>
                  <a:cubicBezTo>
                    <a:pt x="274822" y="430140"/>
                    <a:pt x="274822" y="430140"/>
                    <a:pt x="274791" y="430109"/>
                  </a:cubicBezTo>
                  <a:cubicBezTo>
                    <a:pt x="274477" y="429481"/>
                    <a:pt x="274163" y="428854"/>
                    <a:pt x="273817" y="428226"/>
                  </a:cubicBezTo>
                  <a:cubicBezTo>
                    <a:pt x="273472" y="427567"/>
                    <a:pt x="273126" y="426940"/>
                    <a:pt x="272750" y="426281"/>
                  </a:cubicBezTo>
                  <a:cubicBezTo>
                    <a:pt x="272404" y="425622"/>
                    <a:pt x="272027" y="424963"/>
                    <a:pt x="271651" y="424335"/>
                  </a:cubicBezTo>
                  <a:cubicBezTo>
                    <a:pt x="269924" y="421323"/>
                    <a:pt x="268102" y="418373"/>
                    <a:pt x="266407" y="415706"/>
                  </a:cubicBezTo>
                  <a:cubicBezTo>
                    <a:pt x="266061" y="415173"/>
                    <a:pt x="265747" y="414702"/>
                    <a:pt x="265433" y="414200"/>
                  </a:cubicBezTo>
                  <a:cubicBezTo>
                    <a:pt x="262701" y="409996"/>
                    <a:pt x="260409" y="406701"/>
                    <a:pt x="259593" y="405352"/>
                  </a:cubicBezTo>
                  <a:cubicBezTo>
                    <a:pt x="259090" y="404724"/>
                    <a:pt x="258588" y="404097"/>
                    <a:pt x="258085" y="403438"/>
                  </a:cubicBezTo>
                  <a:cubicBezTo>
                    <a:pt x="258305" y="403218"/>
                    <a:pt x="258525" y="402967"/>
                    <a:pt x="258713" y="402685"/>
                  </a:cubicBezTo>
                  <a:cubicBezTo>
                    <a:pt x="258870" y="402465"/>
                    <a:pt x="259027" y="402245"/>
                    <a:pt x="259153" y="402026"/>
                  </a:cubicBezTo>
                  <a:cubicBezTo>
                    <a:pt x="259655" y="401178"/>
                    <a:pt x="260001" y="400237"/>
                    <a:pt x="260126" y="399264"/>
                  </a:cubicBezTo>
                  <a:cubicBezTo>
                    <a:pt x="260346" y="397821"/>
                    <a:pt x="260440" y="396315"/>
                    <a:pt x="261068" y="394997"/>
                  </a:cubicBezTo>
                  <a:cubicBezTo>
                    <a:pt x="268856" y="384548"/>
                    <a:pt x="273032" y="371338"/>
                    <a:pt x="269201" y="358505"/>
                  </a:cubicBezTo>
                  <a:cubicBezTo>
                    <a:pt x="263235" y="333748"/>
                    <a:pt x="251585" y="310685"/>
                    <a:pt x="237957" y="289285"/>
                  </a:cubicBezTo>
                  <a:cubicBezTo>
                    <a:pt x="222006" y="263524"/>
                    <a:pt x="206305" y="237418"/>
                    <a:pt x="186742" y="214167"/>
                  </a:cubicBezTo>
                  <a:cubicBezTo>
                    <a:pt x="172926" y="197631"/>
                    <a:pt x="157728" y="182287"/>
                    <a:pt x="143377" y="166191"/>
                  </a:cubicBezTo>
                  <a:cubicBezTo>
                    <a:pt x="116938" y="134217"/>
                    <a:pt x="92288" y="100831"/>
                    <a:pt x="63462" y="70865"/>
                  </a:cubicBezTo>
                  <a:cubicBezTo>
                    <a:pt x="42862" y="50532"/>
                    <a:pt x="25278" y="27470"/>
                    <a:pt x="3957" y="7827"/>
                  </a:cubicBezTo>
                  <a:cubicBezTo>
                    <a:pt x="2983" y="7137"/>
                    <a:pt x="1507" y="5788"/>
                    <a:pt x="0" y="4721"/>
                  </a:cubicBezTo>
                  <a:cubicBezTo>
                    <a:pt x="31" y="4689"/>
                    <a:pt x="94" y="4658"/>
                    <a:pt x="157" y="4595"/>
                  </a:cubicBezTo>
                  <a:cubicBezTo>
                    <a:pt x="1633" y="3215"/>
                    <a:pt x="2732" y="1395"/>
                    <a:pt x="4396" y="202"/>
                  </a:cubicBezTo>
                  <a:cubicBezTo>
                    <a:pt x="9263" y="-865"/>
                    <a:pt x="13942" y="2524"/>
                    <a:pt x="18087" y="4846"/>
                  </a:cubicBezTo>
                  <a:cubicBezTo>
                    <a:pt x="35703" y="17303"/>
                    <a:pt x="51529" y="32113"/>
                    <a:pt x="67010" y="47112"/>
                  </a:cubicBezTo>
                  <a:cubicBezTo>
                    <a:pt x="80889" y="60322"/>
                    <a:pt x="93669" y="74536"/>
                    <a:pt x="106512" y="88719"/>
                  </a:cubicBezTo>
                  <a:cubicBezTo>
                    <a:pt x="124568" y="108675"/>
                    <a:pt x="144822" y="126466"/>
                    <a:pt x="162312" y="146956"/>
                  </a:cubicBezTo>
                  <a:cubicBezTo>
                    <a:pt x="202191" y="196847"/>
                    <a:pt x="245996" y="244007"/>
                    <a:pt x="282076" y="297099"/>
                  </a:cubicBezTo>
                  <a:cubicBezTo>
                    <a:pt x="315267" y="344040"/>
                    <a:pt x="354455" y="389192"/>
                    <a:pt x="371914" y="444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6284002" y="2020759"/>
              <a:ext cx="24696" cy="29988"/>
            </a:xfrm>
            <a:custGeom>
              <a:rect b="b" l="l" r="r" t="t"/>
              <a:pathLst>
                <a:path extrusionOk="0" h="59975" w="49393">
                  <a:moveTo>
                    <a:pt x="49394" y="58614"/>
                  </a:moveTo>
                  <a:cubicBezTo>
                    <a:pt x="48797" y="58645"/>
                    <a:pt x="48201" y="58708"/>
                    <a:pt x="47573" y="58802"/>
                  </a:cubicBezTo>
                  <a:cubicBezTo>
                    <a:pt x="46850" y="58865"/>
                    <a:pt x="46160" y="58959"/>
                    <a:pt x="45437" y="59053"/>
                  </a:cubicBezTo>
                  <a:cubicBezTo>
                    <a:pt x="38655" y="59900"/>
                    <a:pt x="31841" y="60936"/>
                    <a:pt x="25466" y="58237"/>
                  </a:cubicBezTo>
                  <a:cubicBezTo>
                    <a:pt x="23990" y="57327"/>
                    <a:pt x="22577" y="56292"/>
                    <a:pt x="21227" y="55225"/>
                  </a:cubicBezTo>
                  <a:cubicBezTo>
                    <a:pt x="20316" y="54503"/>
                    <a:pt x="19437" y="53719"/>
                    <a:pt x="18558" y="52934"/>
                  </a:cubicBezTo>
                  <a:cubicBezTo>
                    <a:pt x="17679" y="52150"/>
                    <a:pt x="16862" y="51303"/>
                    <a:pt x="16046" y="50455"/>
                  </a:cubicBezTo>
                  <a:cubicBezTo>
                    <a:pt x="15230" y="49608"/>
                    <a:pt x="14445" y="48698"/>
                    <a:pt x="13691" y="47788"/>
                  </a:cubicBezTo>
                  <a:cubicBezTo>
                    <a:pt x="12937" y="46878"/>
                    <a:pt x="12215" y="45968"/>
                    <a:pt x="11524" y="44996"/>
                  </a:cubicBezTo>
                  <a:cubicBezTo>
                    <a:pt x="8039" y="40195"/>
                    <a:pt x="5244" y="34798"/>
                    <a:pt x="3297" y="29119"/>
                  </a:cubicBezTo>
                  <a:cubicBezTo>
                    <a:pt x="3172" y="28711"/>
                    <a:pt x="3015" y="28303"/>
                    <a:pt x="2889" y="27895"/>
                  </a:cubicBezTo>
                  <a:cubicBezTo>
                    <a:pt x="1915" y="24883"/>
                    <a:pt x="1162" y="21776"/>
                    <a:pt x="691" y="18638"/>
                  </a:cubicBezTo>
                  <a:cubicBezTo>
                    <a:pt x="597" y="18042"/>
                    <a:pt x="502" y="17477"/>
                    <a:pt x="440" y="16850"/>
                  </a:cubicBezTo>
                  <a:cubicBezTo>
                    <a:pt x="314" y="15720"/>
                    <a:pt x="188" y="14591"/>
                    <a:pt x="126" y="13430"/>
                  </a:cubicBezTo>
                  <a:cubicBezTo>
                    <a:pt x="63" y="12206"/>
                    <a:pt x="0" y="10951"/>
                    <a:pt x="0" y="9727"/>
                  </a:cubicBezTo>
                  <a:cubicBezTo>
                    <a:pt x="0" y="8911"/>
                    <a:pt x="0" y="8095"/>
                    <a:pt x="63" y="7280"/>
                  </a:cubicBezTo>
                  <a:cubicBezTo>
                    <a:pt x="94" y="6621"/>
                    <a:pt x="126" y="5930"/>
                    <a:pt x="188" y="5271"/>
                  </a:cubicBezTo>
                  <a:cubicBezTo>
                    <a:pt x="188" y="5240"/>
                    <a:pt x="188" y="5177"/>
                    <a:pt x="188" y="5146"/>
                  </a:cubicBezTo>
                  <a:cubicBezTo>
                    <a:pt x="188" y="4895"/>
                    <a:pt x="220" y="4644"/>
                    <a:pt x="251" y="4361"/>
                  </a:cubicBezTo>
                  <a:cubicBezTo>
                    <a:pt x="314" y="3608"/>
                    <a:pt x="408" y="2855"/>
                    <a:pt x="534" y="2102"/>
                  </a:cubicBezTo>
                  <a:cubicBezTo>
                    <a:pt x="628" y="1412"/>
                    <a:pt x="754" y="690"/>
                    <a:pt x="879" y="0"/>
                  </a:cubicBezTo>
                  <a:cubicBezTo>
                    <a:pt x="911" y="31"/>
                    <a:pt x="942" y="94"/>
                    <a:pt x="1005" y="125"/>
                  </a:cubicBezTo>
                  <a:cubicBezTo>
                    <a:pt x="3077" y="2416"/>
                    <a:pt x="5150" y="4738"/>
                    <a:pt x="7191" y="7091"/>
                  </a:cubicBezTo>
                  <a:cubicBezTo>
                    <a:pt x="9640" y="9853"/>
                    <a:pt x="12027" y="12645"/>
                    <a:pt x="14445" y="15469"/>
                  </a:cubicBezTo>
                  <a:cubicBezTo>
                    <a:pt x="15669" y="16881"/>
                    <a:pt x="16862" y="18325"/>
                    <a:pt x="18056" y="19768"/>
                  </a:cubicBezTo>
                  <a:cubicBezTo>
                    <a:pt x="18275" y="20019"/>
                    <a:pt x="18495" y="20270"/>
                    <a:pt x="18684" y="20521"/>
                  </a:cubicBezTo>
                  <a:cubicBezTo>
                    <a:pt x="19908" y="21964"/>
                    <a:pt x="21102" y="23408"/>
                    <a:pt x="22295" y="24883"/>
                  </a:cubicBezTo>
                  <a:cubicBezTo>
                    <a:pt x="23582" y="26420"/>
                    <a:pt x="24870" y="27957"/>
                    <a:pt x="26126" y="29495"/>
                  </a:cubicBezTo>
                  <a:cubicBezTo>
                    <a:pt x="27821" y="31597"/>
                    <a:pt x="29517" y="33668"/>
                    <a:pt x="31213" y="35802"/>
                  </a:cubicBezTo>
                  <a:cubicBezTo>
                    <a:pt x="32594" y="37496"/>
                    <a:pt x="33976" y="39222"/>
                    <a:pt x="35326" y="40917"/>
                  </a:cubicBezTo>
                  <a:cubicBezTo>
                    <a:pt x="36645" y="42580"/>
                    <a:pt x="37964" y="44180"/>
                    <a:pt x="39251" y="45843"/>
                  </a:cubicBezTo>
                  <a:cubicBezTo>
                    <a:pt x="42674" y="50079"/>
                    <a:pt x="46034" y="54346"/>
                    <a:pt x="49394" y="58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6367341" y="2266980"/>
              <a:ext cx="89618" cy="88772"/>
            </a:xfrm>
            <a:custGeom>
              <a:rect b="b" l="l" r="r" t="t"/>
              <a:pathLst>
                <a:path extrusionOk="0" h="177544" w="179237">
                  <a:moveTo>
                    <a:pt x="156000" y="94792"/>
                  </a:moveTo>
                  <a:cubicBezTo>
                    <a:pt x="163662" y="109445"/>
                    <a:pt x="175375" y="122687"/>
                    <a:pt x="179237" y="139066"/>
                  </a:cubicBezTo>
                  <a:cubicBezTo>
                    <a:pt x="168058" y="150613"/>
                    <a:pt x="154273" y="161125"/>
                    <a:pt x="139264" y="167871"/>
                  </a:cubicBezTo>
                  <a:cubicBezTo>
                    <a:pt x="133674" y="170663"/>
                    <a:pt x="127865" y="172923"/>
                    <a:pt x="121930" y="174899"/>
                  </a:cubicBezTo>
                  <a:cubicBezTo>
                    <a:pt x="116435" y="176311"/>
                    <a:pt x="109715" y="180202"/>
                    <a:pt x="105445" y="174648"/>
                  </a:cubicBezTo>
                  <a:cubicBezTo>
                    <a:pt x="90027" y="159964"/>
                    <a:pt x="74075" y="145812"/>
                    <a:pt x="59725" y="130029"/>
                  </a:cubicBezTo>
                  <a:cubicBezTo>
                    <a:pt x="44275" y="111830"/>
                    <a:pt x="31495" y="91529"/>
                    <a:pt x="15135" y="74083"/>
                  </a:cubicBezTo>
                  <a:cubicBezTo>
                    <a:pt x="10645" y="69156"/>
                    <a:pt x="6186" y="64230"/>
                    <a:pt x="1758" y="59241"/>
                  </a:cubicBezTo>
                  <a:cubicBezTo>
                    <a:pt x="1225" y="58770"/>
                    <a:pt x="659" y="58143"/>
                    <a:pt x="0" y="57390"/>
                  </a:cubicBezTo>
                  <a:cubicBezTo>
                    <a:pt x="1413" y="56982"/>
                    <a:pt x="2795" y="56543"/>
                    <a:pt x="4176" y="56072"/>
                  </a:cubicBezTo>
                  <a:cubicBezTo>
                    <a:pt x="4396" y="56009"/>
                    <a:pt x="4647" y="55915"/>
                    <a:pt x="4867" y="55852"/>
                  </a:cubicBezTo>
                  <a:cubicBezTo>
                    <a:pt x="6500" y="55319"/>
                    <a:pt x="8101" y="54754"/>
                    <a:pt x="9703" y="54158"/>
                  </a:cubicBezTo>
                  <a:cubicBezTo>
                    <a:pt x="13220" y="52871"/>
                    <a:pt x="16674" y="51459"/>
                    <a:pt x="20128" y="49953"/>
                  </a:cubicBezTo>
                  <a:cubicBezTo>
                    <a:pt x="21384" y="49389"/>
                    <a:pt x="22672" y="48824"/>
                    <a:pt x="23896" y="48259"/>
                  </a:cubicBezTo>
                  <a:cubicBezTo>
                    <a:pt x="25812" y="47349"/>
                    <a:pt x="27696" y="46439"/>
                    <a:pt x="29580" y="45498"/>
                  </a:cubicBezTo>
                  <a:cubicBezTo>
                    <a:pt x="30679" y="44964"/>
                    <a:pt x="31778" y="44399"/>
                    <a:pt x="32877" y="43835"/>
                  </a:cubicBezTo>
                  <a:cubicBezTo>
                    <a:pt x="33160" y="43709"/>
                    <a:pt x="33411" y="43552"/>
                    <a:pt x="33693" y="43395"/>
                  </a:cubicBezTo>
                  <a:cubicBezTo>
                    <a:pt x="35012" y="42705"/>
                    <a:pt x="36331" y="42015"/>
                    <a:pt x="37650" y="41293"/>
                  </a:cubicBezTo>
                  <a:cubicBezTo>
                    <a:pt x="38843" y="40791"/>
                    <a:pt x="40036" y="40258"/>
                    <a:pt x="41230" y="39693"/>
                  </a:cubicBezTo>
                  <a:cubicBezTo>
                    <a:pt x="41355" y="39661"/>
                    <a:pt x="41449" y="39599"/>
                    <a:pt x="41575" y="39536"/>
                  </a:cubicBezTo>
                  <a:cubicBezTo>
                    <a:pt x="42643" y="39034"/>
                    <a:pt x="43710" y="38532"/>
                    <a:pt x="44747" y="37998"/>
                  </a:cubicBezTo>
                  <a:cubicBezTo>
                    <a:pt x="45532" y="37622"/>
                    <a:pt x="46285" y="37214"/>
                    <a:pt x="47070" y="36806"/>
                  </a:cubicBezTo>
                  <a:cubicBezTo>
                    <a:pt x="47918" y="36367"/>
                    <a:pt x="48766" y="35896"/>
                    <a:pt x="49614" y="35425"/>
                  </a:cubicBezTo>
                  <a:cubicBezTo>
                    <a:pt x="50273" y="35049"/>
                    <a:pt x="50933" y="34672"/>
                    <a:pt x="51592" y="34296"/>
                  </a:cubicBezTo>
                  <a:cubicBezTo>
                    <a:pt x="53884" y="32978"/>
                    <a:pt x="56114" y="31566"/>
                    <a:pt x="58312" y="30123"/>
                  </a:cubicBezTo>
                  <a:cubicBezTo>
                    <a:pt x="58940" y="29715"/>
                    <a:pt x="59599" y="29275"/>
                    <a:pt x="60227" y="28836"/>
                  </a:cubicBezTo>
                  <a:cubicBezTo>
                    <a:pt x="61075" y="28271"/>
                    <a:pt x="61923" y="27675"/>
                    <a:pt x="62771" y="27048"/>
                  </a:cubicBezTo>
                  <a:cubicBezTo>
                    <a:pt x="63367" y="26640"/>
                    <a:pt x="63933" y="26232"/>
                    <a:pt x="64498" y="25792"/>
                  </a:cubicBezTo>
                  <a:cubicBezTo>
                    <a:pt x="69616" y="22027"/>
                    <a:pt x="74515" y="17948"/>
                    <a:pt x="79162" y="13618"/>
                  </a:cubicBezTo>
                  <a:cubicBezTo>
                    <a:pt x="79696" y="13116"/>
                    <a:pt x="80230" y="12645"/>
                    <a:pt x="80764" y="12112"/>
                  </a:cubicBezTo>
                  <a:cubicBezTo>
                    <a:pt x="84846" y="8252"/>
                    <a:pt x="88771" y="4173"/>
                    <a:pt x="92539" y="0"/>
                  </a:cubicBezTo>
                  <a:cubicBezTo>
                    <a:pt x="94517" y="2542"/>
                    <a:pt x="96464" y="5083"/>
                    <a:pt x="98411" y="7656"/>
                  </a:cubicBezTo>
                  <a:cubicBezTo>
                    <a:pt x="100326" y="10198"/>
                    <a:pt x="102242" y="12739"/>
                    <a:pt x="104095" y="15281"/>
                  </a:cubicBezTo>
                  <a:cubicBezTo>
                    <a:pt x="104157" y="15344"/>
                    <a:pt x="104189" y="15375"/>
                    <a:pt x="104220" y="15438"/>
                  </a:cubicBezTo>
                  <a:cubicBezTo>
                    <a:pt x="108020" y="20615"/>
                    <a:pt x="111756" y="25792"/>
                    <a:pt x="115430" y="31064"/>
                  </a:cubicBezTo>
                  <a:cubicBezTo>
                    <a:pt x="116529" y="32633"/>
                    <a:pt x="117628" y="34202"/>
                    <a:pt x="118727" y="35771"/>
                  </a:cubicBezTo>
                  <a:cubicBezTo>
                    <a:pt x="118916" y="36053"/>
                    <a:pt x="119136" y="36367"/>
                    <a:pt x="119324" y="36649"/>
                  </a:cubicBezTo>
                  <a:cubicBezTo>
                    <a:pt x="120549" y="38406"/>
                    <a:pt x="121742" y="40195"/>
                    <a:pt x="122966" y="41983"/>
                  </a:cubicBezTo>
                  <a:cubicBezTo>
                    <a:pt x="126012" y="46470"/>
                    <a:pt x="128996" y="50989"/>
                    <a:pt x="131947" y="55539"/>
                  </a:cubicBezTo>
                  <a:cubicBezTo>
                    <a:pt x="132638" y="56605"/>
                    <a:pt x="133329" y="57672"/>
                    <a:pt x="134020" y="58770"/>
                  </a:cubicBezTo>
                  <a:cubicBezTo>
                    <a:pt x="135904" y="61720"/>
                    <a:pt x="137788" y="64701"/>
                    <a:pt x="139641" y="67682"/>
                  </a:cubicBezTo>
                  <a:cubicBezTo>
                    <a:pt x="141054" y="69910"/>
                    <a:pt x="142404" y="72169"/>
                    <a:pt x="143785" y="74397"/>
                  </a:cubicBezTo>
                  <a:cubicBezTo>
                    <a:pt x="145167" y="76624"/>
                    <a:pt x="146549" y="78884"/>
                    <a:pt x="147899" y="81143"/>
                  </a:cubicBezTo>
                  <a:cubicBezTo>
                    <a:pt x="148998" y="82994"/>
                    <a:pt x="150128" y="84877"/>
                    <a:pt x="151227" y="86728"/>
                  </a:cubicBezTo>
                  <a:cubicBezTo>
                    <a:pt x="152892" y="89427"/>
                    <a:pt x="154462" y="92125"/>
                    <a:pt x="156000" y="947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5888554" y="1579193"/>
              <a:ext cx="576246" cy="784456"/>
            </a:xfrm>
            <a:custGeom>
              <a:rect b="b" l="l" r="r" t="t"/>
              <a:pathLst>
                <a:path extrusionOk="0" h="1568911" w="1152491">
                  <a:moveTo>
                    <a:pt x="25309" y="43086"/>
                  </a:moveTo>
                  <a:cubicBezTo>
                    <a:pt x="27382" y="41737"/>
                    <a:pt x="29517" y="40419"/>
                    <a:pt x="31652" y="39132"/>
                  </a:cubicBezTo>
                  <a:cubicBezTo>
                    <a:pt x="29015" y="36873"/>
                    <a:pt x="26722" y="33579"/>
                    <a:pt x="24901" y="31288"/>
                  </a:cubicBezTo>
                  <a:cubicBezTo>
                    <a:pt x="20442" y="25609"/>
                    <a:pt x="15732" y="20117"/>
                    <a:pt x="10457" y="15191"/>
                  </a:cubicBezTo>
                  <a:cubicBezTo>
                    <a:pt x="12435" y="25891"/>
                    <a:pt x="14790" y="37156"/>
                    <a:pt x="20191" y="46632"/>
                  </a:cubicBezTo>
                  <a:cubicBezTo>
                    <a:pt x="21227" y="45847"/>
                    <a:pt x="22295" y="45094"/>
                    <a:pt x="23362" y="44372"/>
                  </a:cubicBezTo>
                  <a:cubicBezTo>
                    <a:pt x="23331" y="43870"/>
                    <a:pt x="23300" y="43368"/>
                    <a:pt x="23300" y="42866"/>
                  </a:cubicBezTo>
                  <a:cubicBezTo>
                    <a:pt x="23300" y="41611"/>
                    <a:pt x="25278" y="41611"/>
                    <a:pt x="25278" y="42866"/>
                  </a:cubicBezTo>
                  <a:cubicBezTo>
                    <a:pt x="25278" y="42960"/>
                    <a:pt x="25278" y="43023"/>
                    <a:pt x="25309" y="43086"/>
                  </a:cubicBezTo>
                  <a:close/>
                  <a:moveTo>
                    <a:pt x="48106" y="75593"/>
                  </a:moveTo>
                  <a:cubicBezTo>
                    <a:pt x="50901" y="74275"/>
                    <a:pt x="53350" y="72267"/>
                    <a:pt x="55925" y="70542"/>
                  </a:cubicBezTo>
                  <a:cubicBezTo>
                    <a:pt x="52063" y="62007"/>
                    <a:pt x="45626" y="54978"/>
                    <a:pt x="40036" y="47510"/>
                  </a:cubicBezTo>
                  <a:cubicBezTo>
                    <a:pt x="35797" y="49362"/>
                    <a:pt x="31558" y="51244"/>
                    <a:pt x="27382" y="53315"/>
                  </a:cubicBezTo>
                  <a:cubicBezTo>
                    <a:pt x="33128" y="61756"/>
                    <a:pt x="39660" y="69694"/>
                    <a:pt x="48106" y="75593"/>
                  </a:cubicBezTo>
                  <a:close/>
                  <a:moveTo>
                    <a:pt x="157476" y="246508"/>
                  </a:moveTo>
                  <a:cubicBezTo>
                    <a:pt x="157257" y="246225"/>
                    <a:pt x="157005" y="245943"/>
                    <a:pt x="156786" y="245629"/>
                  </a:cubicBezTo>
                  <a:cubicBezTo>
                    <a:pt x="151510" y="238946"/>
                    <a:pt x="146612" y="232043"/>
                    <a:pt x="141556" y="225202"/>
                  </a:cubicBezTo>
                  <a:cubicBezTo>
                    <a:pt x="128807" y="209106"/>
                    <a:pt x="115933" y="193072"/>
                    <a:pt x="102713" y="177383"/>
                  </a:cubicBezTo>
                  <a:cubicBezTo>
                    <a:pt x="88614" y="161411"/>
                    <a:pt x="76116" y="144122"/>
                    <a:pt x="63556" y="126959"/>
                  </a:cubicBezTo>
                  <a:cubicBezTo>
                    <a:pt x="59317" y="120275"/>
                    <a:pt x="37744" y="97464"/>
                    <a:pt x="41041" y="87203"/>
                  </a:cubicBezTo>
                  <a:cubicBezTo>
                    <a:pt x="37399" y="83501"/>
                    <a:pt x="35515" y="78355"/>
                    <a:pt x="32123" y="74370"/>
                  </a:cubicBezTo>
                  <a:cubicBezTo>
                    <a:pt x="30742" y="72361"/>
                    <a:pt x="24493" y="63356"/>
                    <a:pt x="21698" y="56422"/>
                  </a:cubicBezTo>
                  <a:cubicBezTo>
                    <a:pt x="21039" y="56798"/>
                    <a:pt x="20411" y="57175"/>
                    <a:pt x="19783" y="57551"/>
                  </a:cubicBezTo>
                  <a:cubicBezTo>
                    <a:pt x="18684" y="58304"/>
                    <a:pt x="17019" y="59371"/>
                    <a:pt x="15418" y="59967"/>
                  </a:cubicBezTo>
                  <a:cubicBezTo>
                    <a:pt x="23771" y="96585"/>
                    <a:pt x="37304" y="131791"/>
                    <a:pt x="51090" y="166683"/>
                  </a:cubicBezTo>
                  <a:cubicBezTo>
                    <a:pt x="61012" y="190624"/>
                    <a:pt x="72725" y="213781"/>
                    <a:pt x="82208" y="237942"/>
                  </a:cubicBezTo>
                  <a:cubicBezTo>
                    <a:pt x="85411" y="246131"/>
                    <a:pt x="89493" y="253976"/>
                    <a:pt x="92413" y="262291"/>
                  </a:cubicBezTo>
                  <a:cubicBezTo>
                    <a:pt x="93041" y="264205"/>
                    <a:pt x="92633" y="266088"/>
                    <a:pt x="91660" y="267657"/>
                  </a:cubicBezTo>
                  <a:cubicBezTo>
                    <a:pt x="92194" y="268849"/>
                    <a:pt x="92539" y="270261"/>
                    <a:pt x="92727" y="271485"/>
                  </a:cubicBezTo>
                  <a:cubicBezTo>
                    <a:pt x="106764" y="270888"/>
                    <a:pt x="120517" y="267594"/>
                    <a:pt x="132952" y="260973"/>
                  </a:cubicBezTo>
                  <a:cubicBezTo>
                    <a:pt x="141430" y="256517"/>
                    <a:pt x="149595" y="251685"/>
                    <a:pt x="157476" y="246508"/>
                  </a:cubicBezTo>
                  <a:close/>
                  <a:moveTo>
                    <a:pt x="241631" y="171139"/>
                  </a:moveTo>
                  <a:cubicBezTo>
                    <a:pt x="242793" y="168032"/>
                    <a:pt x="243798" y="164894"/>
                    <a:pt x="243986" y="161537"/>
                  </a:cubicBezTo>
                  <a:cubicBezTo>
                    <a:pt x="240658" y="159278"/>
                    <a:pt x="238051" y="156014"/>
                    <a:pt x="235006" y="153347"/>
                  </a:cubicBezTo>
                  <a:cubicBezTo>
                    <a:pt x="234943" y="153253"/>
                    <a:pt x="234849" y="153159"/>
                    <a:pt x="234754" y="153034"/>
                  </a:cubicBezTo>
                  <a:cubicBezTo>
                    <a:pt x="232996" y="153002"/>
                    <a:pt x="231206" y="152281"/>
                    <a:pt x="229636" y="150712"/>
                  </a:cubicBezTo>
                  <a:cubicBezTo>
                    <a:pt x="213621" y="136498"/>
                    <a:pt x="200150" y="119397"/>
                    <a:pt x="182786" y="106783"/>
                  </a:cubicBezTo>
                  <a:cubicBezTo>
                    <a:pt x="159612" y="92788"/>
                    <a:pt x="137913" y="76346"/>
                    <a:pt x="114268" y="63136"/>
                  </a:cubicBezTo>
                  <a:cubicBezTo>
                    <a:pt x="96527" y="54602"/>
                    <a:pt x="78126" y="47008"/>
                    <a:pt x="59474" y="40795"/>
                  </a:cubicBezTo>
                  <a:cubicBezTo>
                    <a:pt x="57087" y="39980"/>
                    <a:pt x="54889" y="40701"/>
                    <a:pt x="52754" y="41674"/>
                  </a:cubicBezTo>
                  <a:cubicBezTo>
                    <a:pt x="59819" y="49518"/>
                    <a:pt x="70307" y="60093"/>
                    <a:pt x="71343" y="70228"/>
                  </a:cubicBezTo>
                  <a:cubicBezTo>
                    <a:pt x="72474" y="70604"/>
                    <a:pt x="73541" y="71138"/>
                    <a:pt x="74515" y="71640"/>
                  </a:cubicBezTo>
                  <a:cubicBezTo>
                    <a:pt x="87546" y="82245"/>
                    <a:pt x="97155" y="96491"/>
                    <a:pt x="107831" y="109356"/>
                  </a:cubicBezTo>
                  <a:cubicBezTo>
                    <a:pt x="128807" y="133925"/>
                    <a:pt x="147868" y="160031"/>
                    <a:pt x="167336" y="185823"/>
                  </a:cubicBezTo>
                  <a:cubicBezTo>
                    <a:pt x="176066" y="196806"/>
                    <a:pt x="184795" y="207913"/>
                    <a:pt x="193085" y="219272"/>
                  </a:cubicBezTo>
                  <a:cubicBezTo>
                    <a:pt x="208315" y="205968"/>
                    <a:pt x="222571" y="191503"/>
                    <a:pt x="236481" y="176441"/>
                  </a:cubicBezTo>
                  <a:cubicBezTo>
                    <a:pt x="237832" y="174465"/>
                    <a:pt x="239622" y="172425"/>
                    <a:pt x="241631" y="171139"/>
                  </a:cubicBezTo>
                  <a:close/>
                  <a:moveTo>
                    <a:pt x="489731" y="502205"/>
                  </a:moveTo>
                  <a:cubicBezTo>
                    <a:pt x="489857" y="502080"/>
                    <a:pt x="490014" y="501923"/>
                    <a:pt x="490139" y="501797"/>
                  </a:cubicBezTo>
                  <a:cubicBezTo>
                    <a:pt x="489825" y="501107"/>
                    <a:pt x="489511" y="500448"/>
                    <a:pt x="489166" y="499789"/>
                  </a:cubicBezTo>
                  <a:cubicBezTo>
                    <a:pt x="488946" y="499318"/>
                    <a:pt x="488695" y="498848"/>
                    <a:pt x="488444" y="498346"/>
                  </a:cubicBezTo>
                  <a:cubicBezTo>
                    <a:pt x="487816" y="497091"/>
                    <a:pt x="487187" y="495867"/>
                    <a:pt x="486497" y="494674"/>
                  </a:cubicBezTo>
                  <a:cubicBezTo>
                    <a:pt x="486245" y="494172"/>
                    <a:pt x="485963" y="493670"/>
                    <a:pt x="485649" y="493168"/>
                  </a:cubicBezTo>
                  <a:cubicBezTo>
                    <a:pt x="485021" y="492070"/>
                    <a:pt x="484393" y="490972"/>
                    <a:pt x="483765" y="489905"/>
                  </a:cubicBezTo>
                  <a:cubicBezTo>
                    <a:pt x="483451" y="489372"/>
                    <a:pt x="483137" y="488870"/>
                    <a:pt x="482823" y="488336"/>
                  </a:cubicBezTo>
                  <a:cubicBezTo>
                    <a:pt x="482006" y="486987"/>
                    <a:pt x="481190" y="485669"/>
                    <a:pt x="480311" y="484351"/>
                  </a:cubicBezTo>
                  <a:cubicBezTo>
                    <a:pt x="480028" y="483943"/>
                    <a:pt x="479777" y="483504"/>
                    <a:pt x="479463" y="483096"/>
                  </a:cubicBezTo>
                  <a:cubicBezTo>
                    <a:pt x="479180" y="482688"/>
                    <a:pt x="478898" y="482249"/>
                    <a:pt x="478615" y="481841"/>
                  </a:cubicBezTo>
                  <a:cubicBezTo>
                    <a:pt x="477987" y="480900"/>
                    <a:pt x="477328" y="479958"/>
                    <a:pt x="476700" y="479017"/>
                  </a:cubicBezTo>
                  <a:cubicBezTo>
                    <a:pt x="470231" y="469635"/>
                    <a:pt x="463040" y="460692"/>
                    <a:pt x="456226" y="451499"/>
                  </a:cubicBezTo>
                  <a:cubicBezTo>
                    <a:pt x="455535" y="450589"/>
                    <a:pt x="454844" y="449679"/>
                    <a:pt x="454185" y="448737"/>
                  </a:cubicBezTo>
                  <a:cubicBezTo>
                    <a:pt x="448627" y="441175"/>
                    <a:pt x="443352" y="433425"/>
                    <a:pt x="438893" y="425141"/>
                  </a:cubicBezTo>
                  <a:cubicBezTo>
                    <a:pt x="438610" y="425141"/>
                    <a:pt x="438359" y="425141"/>
                    <a:pt x="438076" y="425110"/>
                  </a:cubicBezTo>
                  <a:cubicBezTo>
                    <a:pt x="437919" y="425110"/>
                    <a:pt x="437762" y="425079"/>
                    <a:pt x="437605" y="425079"/>
                  </a:cubicBezTo>
                  <a:cubicBezTo>
                    <a:pt x="437103" y="424984"/>
                    <a:pt x="436569" y="424859"/>
                    <a:pt x="436067" y="424639"/>
                  </a:cubicBezTo>
                  <a:cubicBezTo>
                    <a:pt x="435847" y="424577"/>
                    <a:pt x="435658" y="424482"/>
                    <a:pt x="435439" y="424357"/>
                  </a:cubicBezTo>
                  <a:cubicBezTo>
                    <a:pt x="435219" y="424231"/>
                    <a:pt x="434999" y="424106"/>
                    <a:pt x="434779" y="423949"/>
                  </a:cubicBezTo>
                  <a:cubicBezTo>
                    <a:pt x="434591" y="423824"/>
                    <a:pt x="434371" y="423667"/>
                    <a:pt x="434183" y="423510"/>
                  </a:cubicBezTo>
                  <a:cubicBezTo>
                    <a:pt x="433994" y="423353"/>
                    <a:pt x="433774" y="423165"/>
                    <a:pt x="433586" y="422976"/>
                  </a:cubicBezTo>
                  <a:cubicBezTo>
                    <a:pt x="433303" y="422694"/>
                    <a:pt x="433052" y="422411"/>
                    <a:pt x="432801" y="422066"/>
                  </a:cubicBezTo>
                  <a:cubicBezTo>
                    <a:pt x="432644" y="421847"/>
                    <a:pt x="432455" y="421596"/>
                    <a:pt x="432330" y="421345"/>
                  </a:cubicBezTo>
                  <a:cubicBezTo>
                    <a:pt x="432298" y="421313"/>
                    <a:pt x="432267" y="421251"/>
                    <a:pt x="432236" y="421219"/>
                  </a:cubicBezTo>
                  <a:cubicBezTo>
                    <a:pt x="432079" y="420968"/>
                    <a:pt x="431953" y="420686"/>
                    <a:pt x="431796" y="420403"/>
                  </a:cubicBezTo>
                  <a:cubicBezTo>
                    <a:pt x="417383" y="385605"/>
                    <a:pt x="395371" y="355263"/>
                    <a:pt x="374301" y="324387"/>
                  </a:cubicBezTo>
                  <a:cubicBezTo>
                    <a:pt x="353796" y="294704"/>
                    <a:pt x="336714" y="262448"/>
                    <a:pt x="312503" y="235526"/>
                  </a:cubicBezTo>
                  <a:cubicBezTo>
                    <a:pt x="301136" y="222316"/>
                    <a:pt x="292846" y="206941"/>
                    <a:pt x="285153" y="191409"/>
                  </a:cubicBezTo>
                  <a:cubicBezTo>
                    <a:pt x="278559" y="179799"/>
                    <a:pt x="271462" y="166495"/>
                    <a:pt x="258368" y="161380"/>
                  </a:cubicBezTo>
                  <a:cubicBezTo>
                    <a:pt x="258337" y="161694"/>
                    <a:pt x="258305" y="162039"/>
                    <a:pt x="258274" y="162353"/>
                  </a:cubicBezTo>
                  <a:cubicBezTo>
                    <a:pt x="258274" y="162447"/>
                    <a:pt x="258274" y="162572"/>
                    <a:pt x="258242" y="162667"/>
                  </a:cubicBezTo>
                  <a:cubicBezTo>
                    <a:pt x="258211" y="162980"/>
                    <a:pt x="258180" y="163294"/>
                    <a:pt x="258117" y="163577"/>
                  </a:cubicBezTo>
                  <a:cubicBezTo>
                    <a:pt x="257991" y="164424"/>
                    <a:pt x="257803" y="165271"/>
                    <a:pt x="257583" y="166087"/>
                  </a:cubicBezTo>
                  <a:cubicBezTo>
                    <a:pt x="257520" y="166338"/>
                    <a:pt x="257457" y="166589"/>
                    <a:pt x="257363" y="166840"/>
                  </a:cubicBezTo>
                  <a:cubicBezTo>
                    <a:pt x="257363" y="166871"/>
                    <a:pt x="257332" y="166934"/>
                    <a:pt x="257332" y="166997"/>
                  </a:cubicBezTo>
                  <a:cubicBezTo>
                    <a:pt x="257238" y="167373"/>
                    <a:pt x="257112" y="167750"/>
                    <a:pt x="256986" y="168095"/>
                  </a:cubicBezTo>
                  <a:cubicBezTo>
                    <a:pt x="256798" y="168691"/>
                    <a:pt x="256547" y="169287"/>
                    <a:pt x="256295" y="169883"/>
                  </a:cubicBezTo>
                  <a:cubicBezTo>
                    <a:pt x="256107" y="170385"/>
                    <a:pt x="255887" y="170888"/>
                    <a:pt x="255636" y="171390"/>
                  </a:cubicBezTo>
                  <a:cubicBezTo>
                    <a:pt x="255510" y="171672"/>
                    <a:pt x="255353" y="171954"/>
                    <a:pt x="255228" y="172268"/>
                  </a:cubicBezTo>
                  <a:cubicBezTo>
                    <a:pt x="254945" y="172833"/>
                    <a:pt x="254663" y="173366"/>
                    <a:pt x="254349" y="173931"/>
                  </a:cubicBezTo>
                  <a:lnTo>
                    <a:pt x="254349" y="173931"/>
                  </a:lnTo>
                  <a:cubicBezTo>
                    <a:pt x="254035" y="174496"/>
                    <a:pt x="253721" y="175029"/>
                    <a:pt x="253407" y="175563"/>
                  </a:cubicBezTo>
                  <a:lnTo>
                    <a:pt x="253407" y="175563"/>
                  </a:lnTo>
                  <a:cubicBezTo>
                    <a:pt x="253595" y="176253"/>
                    <a:pt x="253689" y="176943"/>
                    <a:pt x="253658" y="177665"/>
                  </a:cubicBezTo>
                  <a:cubicBezTo>
                    <a:pt x="253658" y="178073"/>
                    <a:pt x="253626" y="178481"/>
                    <a:pt x="253564" y="178889"/>
                  </a:cubicBezTo>
                  <a:cubicBezTo>
                    <a:pt x="253532" y="179203"/>
                    <a:pt x="253438" y="179548"/>
                    <a:pt x="253344" y="179893"/>
                  </a:cubicBezTo>
                  <a:cubicBezTo>
                    <a:pt x="253187" y="180426"/>
                    <a:pt x="252936" y="180960"/>
                    <a:pt x="252622" y="181462"/>
                  </a:cubicBezTo>
                  <a:cubicBezTo>
                    <a:pt x="252622" y="181493"/>
                    <a:pt x="252590" y="181525"/>
                    <a:pt x="252559" y="181556"/>
                  </a:cubicBezTo>
                  <a:cubicBezTo>
                    <a:pt x="252402" y="181807"/>
                    <a:pt x="252245" y="182058"/>
                    <a:pt x="252056" y="182278"/>
                  </a:cubicBezTo>
                  <a:cubicBezTo>
                    <a:pt x="250643" y="183847"/>
                    <a:pt x="249199" y="185384"/>
                    <a:pt x="247754" y="186953"/>
                  </a:cubicBezTo>
                  <a:cubicBezTo>
                    <a:pt x="246310" y="188522"/>
                    <a:pt x="244866" y="190059"/>
                    <a:pt x="243421" y="191628"/>
                  </a:cubicBezTo>
                  <a:cubicBezTo>
                    <a:pt x="241977" y="193197"/>
                    <a:pt x="240532" y="194735"/>
                    <a:pt x="239056" y="196272"/>
                  </a:cubicBezTo>
                  <a:cubicBezTo>
                    <a:pt x="237580" y="197810"/>
                    <a:pt x="236105" y="199347"/>
                    <a:pt x="234629" y="200885"/>
                  </a:cubicBezTo>
                  <a:cubicBezTo>
                    <a:pt x="227250" y="208509"/>
                    <a:pt x="219682" y="215946"/>
                    <a:pt x="211800" y="223037"/>
                  </a:cubicBezTo>
                  <a:cubicBezTo>
                    <a:pt x="210638" y="224104"/>
                    <a:pt x="209445" y="225171"/>
                    <a:pt x="208220" y="226206"/>
                  </a:cubicBezTo>
                  <a:cubicBezTo>
                    <a:pt x="204641" y="229376"/>
                    <a:pt x="200998" y="232451"/>
                    <a:pt x="197261" y="235432"/>
                  </a:cubicBezTo>
                  <a:lnTo>
                    <a:pt x="197230" y="235463"/>
                  </a:lnTo>
                  <a:cubicBezTo>
                    <a:pt x="197104" y="235620"/>
                    <a:pt x="196947" y="235777"/>
                    <a:pt x="196790" y="235902"/>
                  </a:cubicBezTo>
                  <a:cubicBezTo>
                    <a:pt x="196476" y="236216"/>
                    <a:pt x="196100" y="236498"/>
                    <a:pt x="195723" y="236749"/>
                  </a:cubicBezTo>
                  <a:cubicBezTo>
                    <a:pt x="195566" y="236875"/>
                    <a:pt x="195346" y="237000"/>
                    <a:pt x="195158" y="237095"/>
                  </a:cubicBezTo>
                  <a:lnTo>
                    <a:pt x="195158" y="237095"/>
                  </a:lnTo>
                  <a:cubicBezTo>
                    <a:pt x="186083" y="244249"/>
                    <a:pt x="176631" y="250838"/>
                    <a:pt x="166614" y="256674"/>
                  </a:cubicBezTo>
                  <a:cubicBezTo>
                    <a:pt x="146141" y="269131"/>
                    <a:pt x="123814" y="281871"/>
                    <a:pt x="99039" y="280741"/>
                  </a:cubicBezTo>
                  <a:cubicBezTo>
                    <a:pt x="98442" y="280678"/>
                    <a:pt x="97783" y="280647"/>
                    <a:pt x="97123" y="280584"/>
                  </a:cubicBezTo>
                  <a:cubicBezTo>
                    <a:pt x="97029" y="280647"/>
                    <a:pt x="96935" y="280710"/>
                    <a:pt x="96841" y="280772"/>
                  </a:cubicBezTo>
                  <a:cubicBezTo>
                    <a:pt x="96119" y="282592"/>
                    <a:pt x="94360" y="283502"/>
                    <a:pt x="92727" y="284412"/>
                  </a:cubicBezTo>
                  <a:cubicBezTo>
                    <a:pt x="89242" y="304023"/>
                    <a:pt x="126672" y="338633"/>
                    <a:pt x="136438" y="358244"/>
                  </a:cubicBezTo>
                  <a:cubicBezTo>
                    <a:pt x="147177" y="373839"/>
                    <a:pt x="156377" y="390343"/>
                    <a:pt x="165798" y="406754"/>
                  </a:cubicBezTo>
                  <a:cubicBezTo>
                    <a:pt x="180650" y="431229"/>
                    <a:pt x="197261" y="454574"/>
                    <a:pt x="210638" y="479958"/>
                  </a:cubicBezTo>
                  <a:cubicBezTo>
                    <a:pt x="218269" y="493357"/>
                    <a:pt x="225303" y="507100"/>
                    <a:pt x="233718" y="519996"/>
                  </a:cubicBezTo>
                  <a:cubicBezTo>
                    <a:pt x="247629" y="540392"/>
                    <a:pt x="264805" y="559124"/>
                    <a:pt x="278245" y="579708"/>
                  </a:cubicBezTo>
                  <a:cubicBezTo>
                    <a:pt x="279093" y="580649"/>
                    <a:pt x="279878" y="581748"/>
                    <a:pt x="280537" y="582909"/>
                  </a:cubicBezTo>
                  <a:cubicBezTo>
                    <a:pt x="280757" y="582846"/>
                    <a:pt x="280977" y="582815"/>
                    <a:pt x="281228" y="582783"/>
                  </a:cubicBezTo>
                  <a:cubicBezTo>
                    <a:pt x="283646" y="582469"/>
                    <a:pt x="286001" y="583599"/>
                    <a:pt x="287351" y="585482"/>
                  </a:cubicBezTo>
                  <a:cubicBezTo>
                    <a:pt x="300571" y="595303"/>
                    <a:pt x="318501" y="596150"/>
                    <a:pt x="334421" y="595868"/>
                  </a:cubicBezTo>
                  <a:cubicBezTo>
                    <a:pt x="354769" y="594738"/>
                    <a:pt x="374301" y="588337"/>
                    <a:pt x="393550" y="582061"/>
                  </a:cubicBezTo>
                  <a:cubicBezTo>
                    <a:pt x="404320" y="578265"/>
                    <a:pt x="415216" y="574405"/>
                    <a:pt x="424762" y="567973"/>
                  </a:cubicBezTo>
                  <a:cubicBezTo>
                    <a:pt x="447277" y="550841"/>
                    <a:pt x="470388" y="533081"/>
                    <a:pt x="485146" y="508638"/>
                  </a:cubicBezTo>
                  <a:cubicBezTo>
                    <a:pt x="486559" y="506441"/>
                    <a:pt x="487847" y="504119"/>
                    <a:pt x="489731" y="502205"/>
                  </a:cubicBezTo>
                  <a:close/>
                  <a:moveTo>
                    <a:pt x="838503" y="941933"/>
                  </a:moveTo>
                  <a:cubicBezTo>
                    <a:pt x="839099" y="941870"/>
                    <a:pt x="839696" y="941807"/>
                    <a:pt x="840324" y="941745"/>
                  </a:cubicBezTo>
                  <a:cubicBezTo>
                    <a:pt x="836964" y="937477"/>
                    <a:pt x="833604" y="933241"/>
                    <a:pt x="830244" y="928974"/>
                  </a:cubicBezTo>
                  <a:cubicBezTo>
                    <a:pt x="828925" y="927342"/>
                    <a:pt x="827606" y="925679"/>
                    <a:pt x="826319" y="924047"/>
                  </a:cubicBezTo>
                  <a:cubicBezTo>
                    <a:pt x="824937" y="922322"/>
                    <a:pt x="823556" y="920627"/>
                    <a:pt x="822205" y="918933"/>
                  </a:cubicBezTo>
                  <a:cubicBezTo>
                    <a:pt x="820510" y="916831"/>
                    <a:pt x="818814" y="914728"/>
                    <a:pt x="817118" y="912626"/>
                  </a:cubicBezTo>
                  <a:cubicBezTo>
                    <a:pt x="815862" y="911088"/>
                    <a:pt x="814575" y="909551"/>
                    <a:pt x="813288" y="908013"/>
                  </a:cubicBezTo>
                  <a:cubicBezTo>
                    <a:pt x="812094" y="906570"/>
                    <a:pt x="810901" y="905127"/>
                    <a:pt x="809676" y="903652"/>
                  </a:cubicBezTo>
                  <a:cubicBezTo>
                    <a:pt x="809488" y="903401"/>
                    <a:pt x="809268" y="903150"/>
                    <a:pt x="809048" y="902899"/>
                  </a:cubicBezTo>
                  <a:cubicBezTo>
                    <a:pt x="807855" y="901456"/>
                    <a:pt x="806631" y="900043"/>
                    <a:pt x="805437" y="898600"/>
                  </a:cubicBezTo>
                  <a:cubicBezTo>
                    <a:pt x="803051" y="895776"/>
                    <a:pt x="800633" y="892983"/>
                    <a:pt x="798184" y="890222"/>
                  </a:cubicBezTo>
                  <a:cubicBezTo>
                    <a:pt x="796143" y="887900"/>
                    <a:pt x="794070" y="885578"/>
                    <a:pt x="791998" y="883256"/>
                  </a:cubicBezTo>
                  <a:cubicBezTo>
                    <a:pt x="791966" y="883225"/>
                    <a:pt x="791935" y="883162"/>
                    <a:pt x="791872" y="883131"/>
                  </a:cubicBezTo>
                  <a:cubicBezTo>
                    <a:pt x="791746" y="883821"/>
                    <a:pt x="791621" y="884512"/>
                    <a:pt x="791527" y="885233"/>
                  </a:cubicBezTo>
                  <a:cubicBezTo>
                    <a:pt x="791432" y="885986"/>
                    <a:pt x="791338" y="886739"/>
                    <a:pt x="791244" y="887492"/>
                  </a:cubicBezTo>
                  <a:cubicBezTo>
                    <a:pt x="791213" y="887743"/>
                    <a:pt x="791181" y="888026"/>
                    <a:pt x="791181" y="888277"/>
                  </a:cubicBezTo>
                  <a:cubicBezTo>
                    <a:pt x="791181" y="888308"/>
                    <a:pt x="791181" y="888371"/>
                    <a:pt x="791181" y="888402"/>
                  </a:cubicBezTo>
                  <a:cubicBezTo>
                    <a:pt x="791118" y="889061"/>
                    <a:pt x="791087" y="889752"/>
                    <a:pt x="791056" y="890410"/>
                  </a:cubicBezTo>
                  <a:cubicBezTo>
                    <a:pt x="791024" y="891226"/>
                    <a:pt x="790993" y="892042"/>
                    <a:pt x="790993" y="892858"/>
                  </a:cubicBezTo>
                  <a:cubicBezTo>
                    <a:pt x="790993" y="894082"/>
                    <a:pt x="791024" y="895337"/>
                    <a:pt x="791118" y="896561"/>
                  </a:cubicBezTo>
                  <a:cubicBezTo>
                    <a:pt x="791181" y="897690"/>
                    <a:pt x="791275" y="898820"/>
                    <a:pt x="791432" y="899981"/>
                  </a:cubicBezTo>
                  <a:cubicBezTo>
                    <a:pt x="791495" y="900577"/>
                    <a:pt x="791589" y="901173"/>
                    <a:pt x="791684" y="901769"/>
                  </a:cubicBezTo>
                  <a:cubicBezTo>
                    <a:pt x="792155" y="904907"/>
                    <a:pt x="792908" y="908013"/>
                    <a:pt x="793882" y="911026"/>
                  </a:cubicBezTo>
                  <a:cubicBezTo>
                    <a:pt x="794007" y="911434"/>
                    <a:pt x="794133" y="911842"/>
                    <a:pt x="794290" y="912249"/>
                  </a:cubicBezTo>
                  <a:cubicBezTo>
                    <a:pt x="796237" y="917929"/>
                    <a:pt x="799031" y="923326"/>
                    <a:pt x="802517" y="928127"/>
                  </a:cubicBezTo>
                  <a:cubicBezTo>
                    <a:pt x="803208" y="929068"/>
                    <a:pt x="803930" y="930009"/>
                    <a:pt x="804684" y="930919"/>
                  </a:cubicBezTo>
                  <a:cubicBezTo>
                    <a:pt x="805437" y="931829"/>
                    <a:pt x="806222" y="932708"/>
                    <a:pt x="807039" y="933586"/>
                  </a:cubicBezTo>
                  <a:cubicBezTo>
                    <a:pt x="807855" y="934465"/>
                    <a:pt x="808672" y="935281"/>
                    <a:pt x="809551" y="936065"/>
                  </a:cubicBezTo>
                  <a:cubicBezTo>
                    <a:pt x="810399" y="936881"/>
                    <a:pt x="811309" y="937634"/>
                    <a:pt x="812220" y="938356"/>
                  </a:cubicBezTo>
                  <a:cubicBezTo>
                    <a:pt x="813570" y="939423"/>
                    <a:pt x="814983" y="940458"/>
                    <a:pt x="816459" y="941368"/>
                  </a:cubicBezTo>
                  <a:cubicBezTo>
                    <a:pt x="822834" y="944066"/>
                    <a:pt x="829647" y="943000"/>
                    <a:pt x="836430" y="942184"/>
                  </a:cubicBezTo>
                  <a:cubicBezTo>
                    <a:pt x="837058" y="942058"/>
                    <a:pt x="837780" y="941995"/>
                    <a:pt x="838503" y="941933"/>
                  </a:cubicBezTo>
                  <a:close/>
                  <a:moveTo>
                    <a:pt x="866858" y="1239174"/>
                  </a:moveTo>
                  <a:cubicBezTo>
                    <a:pt x="864974" y="1236601"/>
                    <a:pt x="863435" y="1233683"/>
                    <a:pt x="861834" y="1231361"/>
                  </a:cubicBezTo>
                  <a:cubicBezTo>
                    <a:pt x="856966" y="1223893"/>
                    <a:pt x="851785" y="1216645"/>
                    <a:pt x="846541" y="1209397"/>
                  </a:cubicBezTo>
                  <a:cubicBezTo>
                    <a:pt x="826884" y="1182129"/>
                    <a:pt x="807196" y="1154862"/>
                    <a:pt x="787287" y="1127752"/>
                  </a:cubicBezTo>
                  <a:cubicBezTo>
                    <a:pt x="769609" y="1103685"/>
                    <a:pt x="753908" y="1078269"/>
                    <a:pt x="736700" y="1053826"/>
                  </a:cubicBezTo>
                  <a:cubicBezTo>
                    <a:pt x="712898" y="1019153"/>
                    <a:pt x="686459" y="986395"/>
                    <a:pt x="661966" y="952225"/>
                  </a:cubicBezTo>
                  <a:cubicBezTo>
                    <a:pt x="638132" y="917552"/>
                    <a:pt x="610405" y="885861"/>
                    <a:pt x="584468" y="852789"/>
                  </a:cubicBezTo>
                  <a:cubicBezTo>
                    <a:pt x="567103" y="830667"/>
                    <a:pt x="550837" y="807730"/>
                    <a:pt x="533441" y="785609"/>
                  </a:cubicBezTo>
                  <a:cubicBezTo>
                    <a:pt x="516108" y="763582"/>
                    <a:pt x="497518" y="742559"/>
                    <a:pt x="481033" y="719872"/>
                  </a:cubicBezTo>
                  <a:cubicBezTo>
                    <a:pt x="464579" y="697532"/>
                    <a:pt x="450228" y="673716"/>
                    <a:pt x="434340" y="650967"/>
                  </a:cubicBezTo>
                  <a:cubicBezTo>
                    <a:pt x="426395" y="639263"/>
                    <a:pt x="418827" y="627277"/>
                    <a:pt x="411448" y="615228"/>
                  </a:cubicBezTo>
                  <a:cubicBezTo>
                    <a:pt x="407931" y="608827"/>
                    <a:pt x="402844" y="602834"/>
                    <a:pt x="400489" y="595899"/>
                  </a:cubicBezTo>
                  <a:cubicBezTo>
                    <a:pt x="395622" y="597531"/>
                    <a:pt x="390692" y="599068"/>
                    <a:pt x="385825" y="600606"/>
                  </a:cubicBezTo>
                  <a:cubicBezTo>
                    <a:pt x="367738" y="606160"/>
                    <a:pt x="348960" y="610709"/>
                    <a:pt x="329931" y="610615"/>
                  </a:cubicBezTo>
                  <a:cubicBezTo>
                    <a:pt x="334076" y="615479"/>
                    <a:pt x="337624" y="621095"/>
                    <a:pt x="341487" y="625865"/>
                  </a:cubicBezTo>
                  <a:cubicBezTo>
                    <a:pt x="351598" y="640267"/>
                    <a:pt x="361646" y="654701"/>
                    <a:pt x="371412" y="669292"/>
                  </a:cubicBezTo>
                  <a:cubicBezTo>
                    <a:pt x="393455" y="703399"/>
                    <a:pt x="413207" y="738887"/>
                    <a:pt x="437668" y="771395"/>
                  </a:cubicBezTo>
                  <a:cubicBezTo>
                    <a:pt x="477704" y="827781"/>
                    <a:pt x="523142" y="888151"/>
                    <a:pt x="564968" y="943659"/>
                  </a:cubicBezTo>
                  <a:cubicBezTo>
                    <a:pt x="587514" y="975413"/>
                    <a:pt x="608835" y="1007575"/>
                    <a:pt x="632292" y="1038545"/>
                  </a:cubicBezTo>
                  <a:cubicBezTo>
                    <a:pt x="645072" y="1056775"/>
                    <a:pt x="656690" y="1076794"/>
                    <a:pt x="668874" y="1094899"/>
                  </a:cubicBezTo>
                  <a:cubicBezTo>
                    <a:pt x="690133" y="1126151"/>
                    <a:pt x="712741" y="1156431"/>
                    <a:pt x="733874" y="1187777"/>
                  </a:cubicBezTo>
                  <a:cubicBezTo>
                    <a:pt x="744142" y="1201615"/>
                    <a:pt x="752558" y="1216331"/>
                    <a:pt x="763925" y="1228976"/>
                  </a:cubicBezTo>
                  <a:cubicBezTo>
                    <a:pt x="767348" y="1232679"/>
                    <a:pt x="770551" y="1236601"/>
                    <a:pt x="774193" y="1240115"/>
                  </a:cubicBezTo>
                  <a:cubicBezTo>
                    <a:pt x="779908" y="1243755"/>
                    <a:pt x="786502" y="1245512"/>
                    <a:pt x="793034" y="1247050"/>
                  </a:cubicBezTo>
                  <a:cubicBezTo>
                    <a:pt x="817998" y="1252102"/>
                    <a:pt x="843401" y="1248336"/>
                    <a:pt x="866858" y="1239174"/>
                  </a:cubicBezTo>
                  <a:close/>
                  <a:moveTo>
                    <a:pt x="886044" y="1230231"/>
                  </a:moveTo>
                  <a:cubicBezTo>
                    <a:pt x="888336" y="1229133"/>
                    <a:pt x="890566" y="1227909"/>
                    <a:pt x="892701" y="1226592"/>
                  </a:cubicBezTo>
                  <a:cubicBezTo>
                    <a:pt x="885259" y="1218120"/>
                    <a:pt x="879889" y="1207639"/>
                    <a:pt x="873452" y="1198414"/>
                  </a:cubicBezTo>
                  <a:cubicBezTo>
                    <a:pt x="849336" y="1165217"/>
                    <a:pt x="827449" y="1130482"/>
                    <a:pt x="802957" y="1097566"/>
                  </a:cubicBezTo>
                  <a:cubicBezTo>
                    <a:pt x="783865" y="1071899"/>
                    <a:pt x="764302" y="1046578"/>
                    <a:pt x="745744" y="1020503"/>
                  </a:cubicBezTo>
                  <a:cubicBezTo>
                    <a:pt x="744362" y="1021381"/>
                    <a:pt x="742918" y="1022134"/>
                    <a:pt x="741568" y="1022919"/>
                  </a:cubicBezTo>
                  <a:cubicBezTo>
                    <a:pt x="739903" y="1023829"/>
                    <a:pt x="738019" y="1025021"/>
                    <a:pt x="736072" y="1026025"/>
                  </a:cubicBezTo>
                  <a:cubicBezTo>
                    <a:pt x="752275" y="1048366"/>
                    <a:pt x="768101" y="1070958"/>
                    <a:pt x="782923" y="1094272"/>
                  </a:cubicBezTo>
                  <a:cubicBezTo>
                    <a:pt x="805123" y="1126057"/>
                    <a:pt x="828234" y="1157184"/>
                    <a:pt x="851063" y="1188499"/>
                  </a:cubicBezTo>
                  <a:cubicBezTo>
                    <a:pt x="860986" y="1203247"/>
                    <a:pt x="872667" y="1217178"/>
                    <a:pt x="880957" y="1232867"/>
                  </a:cubicBezTo>
                  <a:cubicBezTo>
                    <a:pt x="882715" y="1232020"/>
                    <a:pt x="884380" y="1231141"/>
                    <a:pt x="886044" y="1230231"/>
                  </a:cubicBezTo>
                  <a:close/>
                  <a:moveTo>
                    <a:pt x="927462" y="1181910"/>
                  </a:moveTo>
                  <a:cubicBezTo>
                    <a:pt x="929063" y="1178301"/>
                    <a:pt x="929189" y="1173500"/>
                    <a:pt x="932235" y="1170802"/>
                  </a:cubicBezTo>
                  <a:cubicBezTo>
                    <a:pt x="930916" y="1165280"/>
                    <a:pt x="925986" y="1161232"/>
                    <a:pt x="923254" y="1156337"/>
                  </a:cubicBezTo>
                  <a:cubicBezTo>
                    <a:pt x="916974" y="1146578"/>
                    <a:pt x="911133" y="1136443"/>
                    <a:pt x="904570" y="1126936"/>
                  </a:cubicBezTo>
                  <a:cubicBezTo>
                    <a:pt x="888305" y="1104469"/>
                    <a:pt x="873421" y="1081156"/>
                    <a:pt x="860421" y="1056650"/>
                  </a:cubicBezTo>
                  <a:cubicBezTo>
                    <a:pt x="849210" y="1035972"/>
                    <a:pt x="834766" y="1015733"/>
                    <a:pt x="822143" y="996781"/>
                  </a:cubicBezTo>
                  <a:cubicBezTo>
                    <a:pt x="793850" y="956210"/>
                    <a:pt x="764208" y="916674"/>
                    <a:pt x="733811" y="877671"/>
                  </a:cubicBezTo>
                  <a:cubicBezTo>
                    <a:pt x="708942" y="841524"/>
                    <a:pt x="683915" y="806506"/>
                    <a:pt x="657758" y="771489"/>
                  </a:cubicBezTo>
                  <a:cubicBezTo>
                    <a:pt x="644475" y="752631"/>
                    <a:pt x="632731" y="733334"/>
                    <a:pt x="619260" y="714852"/>
                  </a:cubicBezTo>
                  <a:cubicBezTo>
                    <a:pt x="606857" y="697343"/>
                    <a:pt x="592852" y="680964"/>
                    <a:pt x="581579" y="662639"/>
                  </a:cubicBezTo>
                  <a:cubicBezTo>
                    <a:pt x="567951" y="638761"/>
                    <a:pt x="554637" y="614537"/>
                    <a:pt x="538748" y="592071"/>
                  </a:cubicBezTo>
                  <a:cubicBezTo>
                    <a:pt x="534760" y="585576"/>
                    <a:pt x="500250" y="539419"/>
                    <a:pt x="494912" y="522601"/>
                  </a:cubicBezTo>
                  <a:cubicBezTo>
                    <a:pt x="494787" y="522789"/>
                    <a:pt x="494661" y="522977"/>
                    <a:pt x="494567" y="523165"/>
                  </a:cubicBezTo>
                  <a:cubicBezTo>
                    <a:pt x="486371" y="535999"/>
                    <a:pt x="475632" y="546730"/>
                    <a:pt x="463888" y="556300"/>
                  </a:cubicBezTo>
                  <a:cubicBezTo>
                    <a:pt x="455378" y="563800"/>
                    <a:pt x="446869" y="571393"/>
                    <a:pt x="437637" y="578014"/>
                  </a:cubicBezTo>
                  <a:cubicBezTo>
                    <a:pt x="446806" y="587866"/>
                    <a:pt x="453400" y="600825"/>
                    <a:pt x="461627" y="611651"/>
                  </a:cubicBezTo>
                  <a:cubicBezTo>
                    <a:pt x="477547" y="635309"/>
                    <a:pt x="495823" y="657211"/>
                    <a:pt x="512183" y="680493"/>
                  </a:cubicBezTo>
                  <a:cubicBezTo>
                    <a:pt x="536267" y="714852"/>
                    <a:pt x="559567" y="749775"/>
                    <a:pt x="584594" y="783444"/>
                  </a:cubicBezTo>
                  <a:cubicBezTo>
                    <a:pt x="624661" y="831264"/>
                    <a:pt x="660490" y="882221"/>
                    <a:pt x="698360" y="931672"/>
                  </a:cubicBezTo>
                  <a:cubicBezTo>
                    <a:pt x="730389" y="967945"/>
                    <a:pt x="755824" y="1009050"/>
                    <a:pt x="785121" y="1047362"/>
                  </a:cubicBezTo>
                  <a:cubicBezTo>
                    <a:pt x="815580" y="1085988"/>
                    <a:pt x="842930" y="1126905"/>
                    <a:pt x="870877" y="1167256"/>
                  </a:cubicBezTo>
                  <a:cubicBezTo>
                    <a:pt x="882967" y="1182945"/>
                    <a:pt x="892701" y="1200360"/>
                    <a:pt x="904602" y="1216112"/>
                  </a:cubicBezTo>
                  <a:cubicBezTo>
                    <a:pt x="904884" y="1216519"/>
                    <a:pt x="905167" y="1216927"/>
                    <a:pt x="905481" y="1217335"/>
                  </a:cubicBezTo>
                  <a:cubicBezTo>
                    <a:pt x="915812" y="1207922"/>
                    <a:pt x="923662" y="1195873"/>
                    <a:pt x="927462" y="1181910"/>
                  </a:cubicBezTo>
                  <a:close/>
                  <a:moveTo>
                    <a:pt x="988788" y="1173720"/>
                  </a:moveTo>
                  <a:cubicBezTo>
                    <a:pt x="991771" y="1164401"/>
                    <a:pt x="987061" y="1154705"/>
                    <a:pt x="984643" y="1145731"/>
                  </a:cubicBezTo>
                  <a:cubicBezTo>
                    <a:pt x="972240" y="1111969"/>
                    <a:pt x="951735" y="1083635"/>
                    <a:pt x="932863" y="1053606"/>
                  </a:cubicBezTo>
                  <a:cubicBezTo>
                    <a:pt x="912766" y="1022542"/>
                    <a:pt x="887206" y="998350"/>
                    <a:pt x="863372" y="970832"/>
                  </a:cubicBezTo>
                  <a:cubicBezTo>
                    <a:pt x="859730" y="966313"/>
                    <a:pt x="856119" y="961764"/>
                    <a:pt x="852476" y="957214"/>
                  </a:cubicBezTo>
                  <a:cubicBezTo>
                    <a:pt x="850655" y="957433"/>
                    <a:pt x="848708" y="957339"/>
                    <a:pt x="846949" y="957339"/>
                  </a:cubicBezTo>
                  <a:cubicBezTo>
                    <a:pt x="838094" y="957151"/>
                    <a:pt x="829302" y="959442"/>
                    <a:pt x="820447" y="958406"/>
                  </a:cubicBezTo>
                  <a:cubicBezTo>
                    <a:pt x="817684" y="957935"/>
                    <a:pt x="815015" y="957151"/>
                    <a:pt x="812503" y="956115"/>
                  </a:cubicBezTo>
                  <a:cubicBezTo>
                    <a:pt x="828643" y="978645"/>
                    <a:pt x="844469" y="1001456"/>
                    <a:pt x="859510" y="1024362"/>
                  </a:cubicBezTo>
                  <a:cubicBezTo>
                    <a:pt x="874331" y="1047393"/>
                    <a:pt x="886044" y="1072496"/>
                    <a:pt x="901587" y="1095088"/>
                  </a:cubicBezTo>
                  <a:cubicBezTo>
                    <a:pt x="913928" y="1112439"/>
                    <a:pt x="925798" y="1130105"/>
                    <a:pt x="936851" y="1148304"/>
                  </a:cubicBezTo>
                  <a:cubicBezTo>
                    <a:pt x="939143" y="1151599"/>
                    <a:pt x="941875" y="1154988"/>
                    <a:pt x="944073" y="1158596"/>
                  </a:cubicBezTo>
                  <a:cubicBezTo>
                    <a:pt x="944795" y="1157937"/>
                    <a:pt x="945643" y="1157404"/>
                    <a:pt x="946554" y="1157059"/>
                  </a:cubicBezTo>
                  <a:cubicBezTo>
                    <a:pt x="949819" y="1155615"/>
                    <a:pt x="953556" y="1156651"/>
                    <a:pt x="956633" y="1158063"/>
                  </a:cubicBezTo>
                  <a:cubicBezTo>
                    <a:pt x="968377" y="1164150"/>
                    <a:pt x="975568" y="1174756"/>
                    <a:pt x="982414" y="1185550"/>
                  </a:cubicBezTo>
                  <a:cubicBezTo>
                    <a:pt x="984518" y="1181627"/>
                    <a:pt x="987312" y="1177925"/>
                    <a:pt x="988788" y="1173720"/>
                  </a:cubicBezTo>
                  <a:close/>
                  <a:moveTo>
                    <a:pt x="1059189" y="1334249"/>
                  </a:moveTo>
                  <a:cubicBezTo>
                    <a:pt x="1059032" y="1333872"/>
                    <a:pt x="1058907" y="1333464"/>
                    <a:pt x="1058813" y="1333056"/>
                  </a:cubicBezTo>
                  <a:cubicBezTo>
                    <a:pt x="1052281" y="1302934"/>
                    <a:pt x="1029955" y="1280248"/>
                    <a:pt x="1014411" y="1254612"/>
                  </a:cubicBezTo>
                  <a:cubicBezTo>
                    <a:pt x="1012276" y="1251255"/>
                    <a:pt x="1009952" y="1247928"/>
                    <a:pt x="1007660" y="1244540"/>
                  </a:cubicBezTo>
                  <a:cubicBezTo>
                    <a:pt x="1007566" y="1244540"/>
                    <a:pt x="1007503" y="1244508"/>
                    <a:pt x="1007409" y="1244477"/>
                  </a:cubicBezTo>
                  <a:cubicBezTo>
                    <a:pt x="1007252" y="1244446"/>
                    <a:pt x="1007063" y="1244414"/>
                    <a:pt x="1006875" y="1244351"/>
                  </a:cubicBezTo>
                  <a:cubicBezTo>
                    <a:pt x="1006687" y="1244320"/>
                    <a:pt x="1006498" y="1244257"/>
                    <a:pt x="1006310" y="1244195"/>
                  </a:cubicBezTo>
                  <a:cubicBezTo>
                    <a:pt x="991960" y="1232271"/>
                    <a:pt x="983764" y="1213758"/>
                    <a:pt x="972836" y="1198916"/>
                  </a:cubicBezTo>
                  <a:cubicBezTo>
                    <a:pt x="971392" y="1196971"/>
                    <a:pt x="970073" y="1194837"/>
                    <a:pt x="968723" y="1192672"/>
                  </a:cubicBezTo>
                  <a:cubicBezTo>
                    <a:pt x="968315" y="1191951"/>
                    <a:pt x="967875" y="1191260"/>
                    <a:pt x="967435" y="1190539"/>
                  </a:cubicBezTo>
                  <a:cubicBezTo>
                    <a:pt x="967216" y="1190162"/>
                    <a:pt x="966964" y="1189754"/>
                    <a:pt x="966745" y="1189378"/>
                  </a:cubicBezTo>
                  <a:cubicBezTo>
                    <a:pt x="966399" y="1188781"/>
                    <a:pt x="966054" y="1188185"/>
                    <a:pt x="965708" y="1187589"/>
                  </a:cubicBezTo>
                  <a:cubicBezTo>
                    <a:pt x="965489" y="1187181"/>
                    <a:pt x="965237" y="1186805"/>
                    <a:pt x="964986" y="1186397"/>
                  </a:cubicBezTo>
                  <a:cubicBezTo>
                    <a:pt x="964923" y="1186271"/>
                    <a:pt x="964829" y="1186146"/>
                    <a:pt x="964766" y="1186020"/>
                  </a:cubicBezTo>
                  <a:cubicBezTo>
                    <a:pt x="964389" y="1185361"/>
                    <a:pt x="963981" y="1184702"/>
                    <a:pt x="963573" y="1184043"/>
                  </a:cubicBezTo>
                  <a:cubicBezTo>
                    <a:pt x="963353" y="1183667"/>
                    <a:pt x="963102" y="1183259"/>
                    <a:pt x="962851" y="1182914"/>
                  </a:cubicBezTo>
                  <a:cubicBezTo>
                    <a:pt x="960402" y="1179023"/>
                    <a:pt x="957732" y="1175352"/>
                    <a:pt x="954530" y="1172371"/>
                  </a:cubicBezTo>
                  <a:cubicBezTo>
                    <a:pt x="954278" y="1172120"/>
                    <a:pt x="954027" y="1171869"/>
                    <a:pt x="953745" y="1171649"/>
                  </a:cubicBezTo>
                  <a:cubicBezTo>
                    <a:pt x="953211" y="1171179"/>
                    <a:pt x="952677" y="1170739"/>
                    <a:pt x="952112" y="1170331"/>
                  </a:cubicBezTo>
                  <a:cubicBezTo>
                    <a:pt x="951798" y="1170080"/>
                    <a:pt x="951452" y="1169829"/>
                    <a:pt x="951107" y="1169610"/>
                  </a:cubicBezTo>
                  <a:cubicBezTo>
                    <a:pt x="950102" y="1168919"/>
                    <a:pt x="949003" y="1168292"/>
                    <a:pt x="947872" y="1167727"/>
                  </a:cubicBezTo>
                  <a:cubicBezTo>
                    <a:pt x="948312" y="1170018"/>
                    <a:pt x="948281" y="1172402"/>
                    <a:pt x="947653" y="1174944"/>
                  </a:cubicBezTo>
                  <a:cubicBezTo>
                    <a:pt x="947590" y="1175195"/>
                    <a:pt x="947496" y="1175446"/>
                    <a:pt x="947401" y="1175697"/>
                  </a:cubicBezTo>
                  <a:cubicBezTo>
                    <a:pt x="947339" y="1175854"/>
                    <a:pt x="947276" y="1176011"/>
                    <a:pt x="947213" y="1176168"/>
                  </a:cubicBezTo>
                  <a:cubicBezTo>
                    <a:pt x="947119" y="1176356"/>
                    <a:pt x="947056" y="1176513"/>
                    <a:pt x="946962" y="1176670"/>
                  </a:cubicBezTo>
                  <a:cubicBezTo>
                    <a:pt x="946459" y="1177580"/>
                    <a:pt x="945769" y="1178333"/>
                    <a:pt x="944984" y="1178960"/>
                  </a:cubicBezTo>
                  <a:cubicBezTo>
                    <a:pt x="944607" y="1180466"/>
                    <a:pt x="944199" y="1181973"/>
                    <a:pt x="943759" y="1183479"/>
                  </a:cubicBezTo>
                  <a:cubicBezTo>
                    <a:pt x="943571" y="1184232"/>
                    <a:pt x="943319" y="1184953"/>
                    <a:pt x="943100" y="1185675"/>
                  </a:cubicBezTo>
                  <a:cubicBezTo>
                    <a:pt x="943100" y="1185675"/>
                    <a:pt x="943100" y="1185706"/>
                    <a:pt x="943068" y="1185738"/>
                  </a:cubicBezTo>
                  <a:cubicBezTo>
                    <a:pt x="942911" y="1186303"/>
                    <a:pt x="942723" y="1186899"/>
                    <a:pt x="942503" y="1187464"/>
                  </a:cubicBezTo>
                  <a:cubicBezTo>
                    <a:pt x="942440" y="1187715"/>
                    <a:pt x="942346" y="1187966"/>
                    <a:pt x="942252" y="1188217"/>
                  </a:cubicBezTo>
                  <a:cubicBezTo>
                    <a:pt x="942063" y="1188844"/>
                    <a:pt x="941844" y="1189440"/>
                    <a:pt x="941592" y="1190068"/>
                  </a:cubicBezTo>
                  <a:cubicBezTo>
                    <a:pt x="941058" y="1191574"/>
                    <a:pt x="940493" y="1193080"/>
                    <a:pt x="939897" y="1194555"/>
                  </a:cubicBezTo>
                  <a:cubicBezTo>
                    <a:pt x="939645" y="1195214"/>
                    <a:pt x="939363" y="1195841"/>
                    <a:pt x="939080" y="1196469"/>
                  </a:cubicBezTo>
                  <a:cubicBezTo>
                    <a:pt x="937887" y="1199230"/>
                    <a:pt x="936568" y="1201960"/>
                    <a:pt x="935155" y="1204596"/>
                  </a:cubicBezTo>
                  <a:cubicBezTo>
                    <a:pt x="934810" y="1205255"/>
                    <a:pt x="934464" y="1205882"/>
                    <a:pt x="934119" y="1206510"/>
                  </a:cubicBezTo>
                  <a:cubicBezTo>
                    <a:pt x="934119" y="1206541"/>
                    <a:pt x="934087" y="1206573"/>
                    <a:pt x="934056" y="1206604"/>
                  </a:cubicBezTo>
                  <a:cubicBezTo>
                    <a:pt x="933773" y="1207106"/>
                    <a:pt x="933491" y="1207577"/>
                    <a:pt x="933177" y="1208079"/>
                  </a:cubicBezTo>
                  <a:cubicBezTo>
                    <a:pt x="931575" y="1210777"/>
                    <a:pt x="929848" y="1213382"/>
                    <a:pt x="927996" y="1215892"/>
                  </a:cubicBezTo>
                  <a:cubicBezTo>
                    <a:pt x="927807" y="1216174"/>
                    <a:pt x="927587" y="1216457"/>
                    <a:pt x="927368" y="1216739"/>
                  </a:cubicBezTo>
                  <a:cubicBezTo>
                    <a:pt x="927085" y="1217147"/>
                    <a:pt x="926771" y="1217555"/>
                    <a:pt x="926457" y="1217931"/>
                  </a:cubicBezTo>
                  <a:cubicBezTo>
                    <a:pt x="926049" y="1218496"/>
                    <a:pt x="925578" y="1219030"/>
                    <a:pt x="925170" y="1219563"/>
                  </a:cubicBezTo>
                  <a:cubicBezTo>
                    <a:pt x="924259" y="1220661"/>
                    <a:pt x="923348" y="1221728"/>
                    <a:pt x="922406" y="1222764"/>
                  </a:cubicBezTo>
                  <a:cubicBezTo>
                    <a:pt x="921904" y="1223328"/>
                    <a:pt x="921401" y="1223862"/>
                    <a:pt x="920899" y="1224395"/>
                  </a:cubicBezTo>
                  <a:cubicBezTo>
                    <a:pt x="919800" y="1225556"/>
                    <a:pt x="918670" y="1226686"/>
                    <a:pt x="917508" y="1227784"/>
                  </a:cubicBezTo>
                  <a:cubicBezTo>
                    <a:pt x="916503" y="1228725"/>
                    <a:pt x="915467" y="1229667"/>
                    <a:pt x="914399" y="1230577"/>
                  </a:cubicBezTo>
                  <a:cubicBezTo>
                    <a:pt x="913834" y="1231079"/>
                    <a:pt x="913269" y="1231549"/>
                    <a:pt x="912672" y="1232020"/>
                  </a:cubicBezTo>
                  <a:cubicBezTo>
                    <a:pt x="912232" y="1232365"/>
                    <a:pt x="911793" y="1232742"/>
                    <a:pt x="911353" y="1233055"/>
                  </a:cubicBezTo>
                  <a:cubicBezTo>
                    <a:pt x="910254" y="1233934"/>
                    <a:pt x="909124" y="1234781"/>
                    <a:pt x="907962" y="1235597"/>
                  </a:cubicBezTo>
                  <a:cubicBezTo>
                    <a:pt x="907428" y="1235974"/>
                    <a:pt x="906926" y="1236350"/>
                    <a:pt x="906360" y="1236695"/>
                  </a:cubicBezTo>
                  <a:cubicBezTo>
                    <a:pt x="905889" y="1237040"/>
                    <a:pt x="905418" y="1237354"/>
                    <a:pt x="904916" y="1237668"/>
                  </a:cubicBezTo>
                  <a:cubicBezTo>
                    <a:pt x="904099" y="1238201"/>
                    <a:pt x="903252" y="1238703"/>
                    <a:pt x="902404" y="1239237"/>
                  </a:cubicBezTo>
                  <a:cubicBezTo>
                    <a:pt x="901430" y="1239833"/>
                    <a:pt x="900457" y="1240398"/>
                    <a:pt x="899421" y="1240963"/>
                  </a:cubicBezTo>
                  <a:cubicBezTo>
                    <a:pt x="898636" y="1241402"/>
                    <a:pt x="897851" y="1241810"/>
                    <a:pt x="897066" y="1242218"/>
                  </a:cubicBezTo>
                  <a:cubicBezTo>
                    <a:pt x="861206" y="1262300"/>
                    <a:pt x="817527" y="1272466"/>
                    <a:pt x="777585" y="1259036"/>
                  </a:cubicBezTo>
                  <a:cubicBezTo>
                    <a:pt x="777176" y="1258942"/>
                    <a:pt x="776768" y="1258817"/>
                    <a:pt x="776391" y="1258691"/>
                  </a:cubicBezTo>
                  <a:cubicBezTo>
                    <a:pt x="776109" y="1258628"/>
                    <a:pt x="775826" y="1258534"/>
                    <a:pt x="775543" y="1258409"/>
                  </a:cubicBezTo>
                  <a:cubicBezTo>
                    <a:pt x="774570" y="1258095"/>
                    <a:pt x="773628" y="1257687"/>
                    <a:pt x="772717" y="1257279"/>
                  </a:cubicBezTo>
                  <a:cubicBezTo>
                    <a:pt x="772403" y="1257154"/>
                    <a:pt x="772058" y="1256997"/>
                    <a:pt x="771775" y="1256840"/>
                  </a:cubicBezTo>
                  <a:cubicBezTo>
                    <a:pt x="770048" y="1255993"/>
                    <a:pt x="768415" y="1255020"/>
                    <a:pt x="766877" y="1253953"/>
                  </a:cubicBezTo>
                  <a:cubicBezTo>
                    <a:pt x="766940" y="1254298"/>
                    <a:pt x="766908" y="1254612"/>
                    <a:pt x="766783" y="1254863"/>
                  </a:cubicBezTo>
                  <a:cubicBezTo>
                    <a:pt x="766751" y="1254926"/>
                    <a:pt x="766688" y="1255020"/>
                    <a:pt x="766594" y="1255083"/>
                  </a:cubicBezTo>
                  <a:cubicBezTo>
                    <a:pt x="766531" y="1255145"/>
                    <a:pt x="766437" y="1255177"/>
                    <a:pt x="766312" y="1255240"/>
                  </a:cubicBezTo>
                  <a:cubicBezTo>
                    <a:pt x="770614" y="1271525"/>
                    <a:pt x="782734" y="1283950"/>
                    <a:pt x="791841" y="1297694"/>
                  </a:cubicBezTo>
                  <a:cubicBezTo>
                    <a:pt x="809048" y="1323706"/>
                    <a:pt x="830527" y="1346172"/>
                    <a:pt x="849493" y="1370804"/>
                  </a:cubicBezTo>
                  <a:cubicBezTo>
                    <a:pt x="862681" y="1385332"/>
                    <a:pt x="875305" y="1400644"/>
                    <a:pt x="890628" y="1412975"/>
                  </a:cubicBezTo>
                  <a:cubicBezTo>
                    <a:pt x="896595" y="1419125"/>
                    <a:pt x="904194" y="1422295"/>
                    <a:pt x="912735" y="1422514"/>
                  </a:cubicBezTo>
                  <a:cubicBezTo>
                    <a:pt x="915843" y="1422671"/>
                    <a:pt x="918984" y="1422703"/>
                    <a:pt x="922092" y="1422640"/>
                  </a:cubicBezTo>
                  <a:cubicBezTo>
                    <a:pt x="922689" y="1422640"/>
                    <a:pt x="923285" y="1422608"/>
                    <a:pt x="923882" y="1422608"/>
                  </a:cubicBezTo>
                  <a:cubicBezTo>
                    <a:pt x="923976" y="1422608"/>
                    <a:pt x="924070" y="1422608"/>
                    <a:pt x="924165" y="1422608"/>
                  </a:cubicBezTo>
                  <a:cubicBezTo>
                    <a:pt x="924636" y="1422608"/>
                    <a:pt x="925107" y="1422577"/>
                    <a:pt x="925578" y="1422546"/>
                  </a:cubicBezTo>
                  <a:cubicBezTo>
                    <a:pt x="928027" y="1422451"/>
                    <a:pt x="930476" y="1422263"/>
                    <a:pt x="932926" y="1422012"/>
                  </a:cubicBezTo>
                  <a:cubicBezTo>
                    <a:pt x="933679" y="1421950"/>
                    <a:pt x="934433" y="1421855"/>
                    <a:pt x="935155" y="1421761"/>
                  </a:cubicBezTo>
                  <a:cubicBezTo>
                    <a:pt x="935595" y="1421730"/>
                    <a:pt x="936034" y="1421667"/>
                    <a:pt x="936474" y="1421604"/>
                  </a:cubicBezTo>
                  <a:cubicBezTo>
                    <a:pt x="937981" y="1421416"/>
                    <a:pt x="939488" y="1421196"/>
                    <a:pt x="940996" y="1420914"/>
                  </a:cubicBezTo>
                  <a:cubicBezTo>
                    <a:pt x="941278" y="1420788"/>
                    <a:pt x="941561" y="1420694"/>
                    <a:pt x="941875" y="1420632"/>
                  </a:cubicBezTo>
                  <a:cubicBezTo>
                    <a:pt x="942032" y="1420600"/>
                    <a:pt x="942158" y="1420569"/>
                    <a:pt x="942315" y="1420569"/>
                  </a:cubicBezTo>
                  <a:cubicBezTo>
                    <a:pt x="942534" y="1420537"/>
                    <a:pt x="942786" y="1420537"/>
                    <a:pt x="943037" y="1420569"/>
                  </a:cubicBezTo>
                  <a:cubicBezTo>
                    <a:pt x="943100" y="1420569"/>
                    <a:pt x="943194" y="1420537"/>
                    <a:pt x="943257" y="1420537"/>
                  </a:cubicBezTo>
                  <a:cubicBezTo>
                    <a:pt x="944167" y="1420381"/>
                    <a:pt x="945046" y="1420192"/>
                    <a:pt x="945957" y="1419973"/>
                  </a:cubicBezTo>
                  <a:cubicBezTo>
                    <a:pt x="946114" y="1419941"/>
                    <a:pt x="946271" y="1419910"/>
                    <a:pt x="946428" y="1419879"/>
                  </a:cubicBezTo>
                  <a:cubicBezTo>
                    <a:pt x="947150" y="1419722"/>
                    <a:pt x="947904" y="1419565"/>
                    <a:pt x="948626" y="1419345"/>
                  </a:cubicBezTo>
                  <a:cubicBezTo>
                    <a:pt x="949160" y="1419251"/>
                    <a:pt x="949662" y="1419094"/>
                    <a:pt x="950196" y="1418969"/>
                  </a:cubicBezTo>
                  <a:cubicBezTo>
                    <a:pt x="950699" y="1418843"/>
                    <a:pt x="951170" y="1418718"/>
                    <a:pt x="951672" y="1418561"/>
                  </a:cubicBezTo>
                  <a:cubicBezTo>
                    <a:pt x="951735" y="1418561"/>
                    <a:pt x="951766" y="1418529"/>
                    <a:pt x="951829" y="1418529"/>
                  </a:cubicBezTo>
                  <a:cubicBezTo>
                    <a:pt x="952331" y="1418404"/>
                    <a:pt x="952802" y="1418278"/>
                    <a:pt x="953273" y="1418121"/>
                  </a:cubicBezTo>
                  <a:cubicBezTo>
                    <a:pt x="953368" y="1418090"/>
                    <a:pt x="953462" y="1418059"/>
                    <a:pt x="953556" y="1418059"/>
                  </a:cubicBezTo>
                  <a:cubicBezTo>
                    <a:pt x="953902" y="1417964"/>
                    <a:pt x="954216" y="1417870"/>
                    <a:pt x="954530" y="1417745"/>
                  </a:cubicBezTo>
                  <a:cubicBezTo>
                    <a:pt x="955315" y="1417525"/>
                    <a:pt x="956068" y="1417274"/>
                    <a:pt x="956822" y="1417023"/>
                  </a:cubicBezTo>
                  <a:cubicBezTo>
                    <a:pt x="957670" y="1416772"/>
                    <a:pt x="958517" y="1416458"/>
                    <a:pt x="959334" y="1416145"/>
                  </a:cubicBezTo>
                  <a:cubicBezTo>
                    <a:pt x="960056" y="1415894"/>
                    <a:pt x="960778" y="1415643"/>
                    <a:pt x="961469" y="1415329"/>
                  </a:cubicBezTo>
                  <a:cubicBezTo>
                    <a:pt x="961501" y="1415329"/>
                    <a:pt x="961532" y="1415329"/>
                    <a:pt x="961563" y="1415297"/>
                  </a:cubicBezTo>
                  <a:cubicBezTo>
                    <a:pt x="962003" y="1415140"/>
                    <a:pt x="962411" y="1414984"/>
                    <a:pt x="962851" y="1414795"/>
                  </a:cubicBezTo>
                  <a:cubicBezTo>
                    <a:pt x="963510" y="1414544"/>
                    <a:pt x="964138" y="1414262"/>
                    <a:pt x="964798" y="1413980"/>
                  </a:cubicBezTo>
                  <a:cubicBezTo>
                    <a:pt x="965112" y="1413854"/>
                    <a:pt x="965457" y="1413697"/>
                    <a:pt x="965771" y="1413540"/>
                  </a:cubicBezTo>
                  <a:cubicBezTo>
                    <a:pt x="965928" y="1413477"/>
                    <a:pt x="966054" y="1413415"/>
                    <a:pt x="966211" y="1413352"/>
                  </a:cubicBezTo>
                  <a:cubicBezTo>
                    <a:pt x="967027" y="1413007"/>
                    <a:pt x="967844" y="1412599"/>
                    <a:pt x="968660" y="1412222"/>
                  </a:cubicBezTo>
                  <a:cubicBezTo>
                    <a:pt x="981754" y="1405947"/>
                    <a:pt x="994880" y="1400362"/>
                    <a:pt x="1006749" y="1393051"/>
                  </a:cubicBezTo>
                  <a:cubicBezTo>
                    <a:pt x="1019875" y="1384390"/>
                    <a:pt x="1030834" y="1373220"/>
                    <a:pt x="1041448" y="1361704"/>
                  </a:cubicBezTo>
                  <a:cubicBezTo>
                    <a:pt x="1042044" y="1361265"/>
                    <a:pt x="1042610" y="1360763"/>
                    <a:pt x="1043175" y="1360135"/>
                  </a:cubicBezTo>
                  <a:cubicBezTo>
                    <a:pt x="1043677" y="1359602"/>
                    <a:pt x="1044148" y="1359037"/>
                    <a:pt x="1044619" y="1358378"/>
                  </a:cubicBezTo>
                  <a:cubicBezTo>
                    <a:pt x="1046535" y="1355805"/>
                    <a:pt x="1048325" y="1352416"/>
                    <a:pt x="1050177" y="1348871"/>
                  </a:cubicBezTo>
                  <a:cubicBezTo>
                    <a:pt x="1050523" y="1348212"/>
                    <a:pt x="1050868" y="1347584"/>
                    <a:pt x="1051182" y="1346957"/>
                  </a:cubicBezTo>
                  <a:cubicBezTo>
                    <a:pt x="1051182" y="1346925"/>
                    <a:pt x="1051182" y="1346894"/>
                    <a:pt x="1051213" y="1346863"/>
                  </a:cubicBezTo>
                  <a:cubicBezTo>
                    <a:pt x="1051559" y="1346204"/>
                    <a:pt x="1051873" y="1345576"/>
                    <a:pt x="1052218" y="1344949"/>
                  </a:cubicBezTo>
                  <a:cubicBezTo>
                    <a:pt x="1052218" y="1344917"/>
                    <a:pt x="1052250" y="1344854"/>
                    <a:pt x="1052281" y="1344823"/>
                  </a:cubicBezTo>
                  <a:cubicBezTo>
                    <a:pt x="1052595" y="1344195"/>
                    <a:pt x="1052941" y="1343568"/>
                    <a:pt x="1053286" y="1342972"/>
                  </a:cubicBezTo>
                  <a:cubicBezTo>
                    <a:pt x="1054008" y="1341654"/>
                    <a:pt x="1054730" y="1340399"/>
                    <a:pt x="1055484" y="1339206"/>
                  </a:cubicBezTo>
                  <a:cubicBezTo>
                    <a:pt x="1055610" y="1339018"/>
                    <a:pt x="1055735" y="1338830"/>
                    <a:pt x="1055861" y="1338610"/>
                  </a:cubicBezTo>
                  <a:cubicBezTo>
                    <a:pt x="1056426" y="1337732"/>
                    <a:pt x="1056991" y="1336884"/>
                    <a:pt x="1057619" y="1336131"/>
                  </a:cubicBezTo>
                  <a:cubicBezTo>
                    <a:pt x="1057808" y="1335912"/>
                    <a:pt x="1057996" y="1335661"/>
                    <a:pt x="1058184" y="1335441"/>
                  </a:cubicBezTo>
                  <a:cubicBezTo>
                    <a:pt x="1058530" y="1335002"/>
                    <a:pt x="1058844" y="1334625"/>
                    <a:pt x="1059189" y="1334249"/>
                  </a:cubicBezTo>
                  <a:close/>
                  <a:moveTo>
                    <a:pt x="1136813" y="1514639"/>
                  </a:moveTo>
                  <a:cubicBezTo>
                    <a:pt x="1132950" y="1498260"/>
                    <a:pt x="1121238" y="1485050"/>
                    <a:pt x="1113576" y="1470365"/>
                  </a:cubicBezTo>
                  <a:cubicBezTo>
                    <a:pt x="1112037" y="1467667"/>
                    <a:pt x="1110467" y="1465000"/>
                    <a:pt x="1108897" y="1462333"/>
                  </a:cubicBezTo>
                  <a:cubicBezTo>
                    <a:pt x="1107798" y="1460481"/>
                    <a:pt x="1106699" y="1458599"/>
                    <a:pt x="1105569" y="1456747"/>
                  </a:cubicBezTo>
                  <a:cubicBezTo>
                    <a:pt x="1104218" y="1454488"/>
                    <a:pt x="1102837" y="1452229"/>
                    <a:pt x="1101455" y="1450001"/>
                  </a:cubicBezTo>
                  <a:cubicBezTo>
                    <a:pt x="1100073" y="1447742"/>
                    <a:pt x="1098692" y="1445514"/>
                    <a:pt x="1097310" y="1443286"/>
                  </a:cubicBezTo>
                  <a:cubicBezTo>
                    <a:pt x="1095457" y="1440305"/>
                    <a:pt x="1093574" y="1437325"/>
                    <a:pt x="1091689" y="1434375"/>
                  </a:cubicBezTo>
                  <a:cubicBezTo>
                    <a:pt x="1090999" y="1433308"/>
                    <a:pt x="1090308" y="1432241"/>
                    <a:pt x="1089617" y="1431143"/>
                  </a:cubicBezTo>
                  <a:cubicBezTo>
                    <a:pt x="1086697" y="1426593"/>
                    <a:pt x="1083682" y="1422075"/>
                    <a:pt x="1080636" y="1417588"/>
                  </a:cubicBezTo>
                  <a:cubicBezTo>
                    <a:pt x="1079443" y="1415799"/>
                    <a:pt x="1078218" y="1414042"/>
                    <a:pt x="1076994" y="1412254"/>
                  </a:cubicBezTo>
                  <a:cubicBezTo>
                    <a:pt x="1076805" y="1411971"/>
                    <a:pt x="1076586" y="1411658"/>
                    <a:pt x="1076397" y="1411375"/>
                  </a:cubicBezTo>
                  <a:cubicBezTo>
                    <a:pt x="1075298" y="1409806"/>
                    <a:pt x="1074199" y="1408206"/>
                    <a:pt x="1073100" y="1406668"/>
                  </a:cubicBezTo>
                  <a:cubicBezTo>
                    <a:pt x="1071279" y="1404033"/>
                    <a:pt x="1069426" y="1401428"/>
                    <a:pt x="1067542" y="1398824"/>
                  </a:cubicBezTo>
                  <a:cubicBezTo>
                    <a:pt x="1065689" y="1396220"/>
                    <a:pt x="1063774" y="1393615"/>
                    <a:pt x="1061890" y="1391042"/>
                  </a:cubicBezTo>
                  <a:cubicBezTo>
                    <a:pt x="1061858" y="1390980"/>
                    <a:pt x="1061827" y="1390948"/>
                    <a:pt x="1061764" y="1390885"/>
                  </a:cubicBezTo>
                  <a:cubicBezTo>
                    <a:pt x="1059912" y="1388313"/>
                    <a:pt x="1057996" y="1385802"/>
                    <a:pt x="1056081" y="1383261"/>
                  </a:cubicBezTo>
                  <a:cubicBezTo>
                    <a:pt x="1054134" y="1380688"/>
                    <a:pt x="1052187" y="1378146"/>
                    <a:pt x="1050209" y="1375605"/>
                  </a:cubicBezTo>
                  <a:cubicBezTo>
                    <a:pt x="1046472" y="1379778"/>
                    <a:pt x="1042547" y="1383857"/>
                    <a:pt x="1038433" y="1387716"/>
                  </a:cubicBezTo>
                  <a:cubicBezTo>
                    <a:pt x="1037899" y="1388218"/>
                    <a:pt x="1037397" y="1388720"/>
                    <a:pt x="1036832" y="1389222"/>
                  </a:cubicBezTo>
                  <a:cubicBezTo>
                    <a:pt x="1032184" y="1393553"/>
                    <a:pt x="1027286" y="1397632"/>
                    <a:pt x="1022167" y="1401397"/>
                  </a:cubicBezTo>
                  <a:cubicBezTo>
                    <a:pt x="1021602" y="1401836"/>
                    <a:pt x="1021037" y="1402244"/>
                    <a:pt x="1020440" y="1402652"/>
                  </a:cubicBezTo>
                  <a:cubicBezTo>
                    <a:pt x="1019593" y="1403280"/>
                    <a:pt x="1018745" y="1403876"/>
                    <a:pt x="1017897" y="1404441"/>
                  </a:cubicBezTo>
                  <a:cubicBezTo>
                    <a:pt x="1017269" y="1404880"/>
                    <a:pt x="1016609" y="1405319"/>
                    <a:pt x="1015981" y="1405727"/>
                  </a:cubicBezTo>
                  <a:cubicBezTo>
                    <a:pt x="1013783" y="1407202"/>
                    <a:pt x="1011522" y="1408583"/>
                    <a:pt x="1009262" y="1409900"/>
                  </a:cubicBezTo>
                  <a:cubicBezTo>
                    <a:pt x="1008602" y="1410277"/>
                    <a:pt x="1007943" y="1410654"/>
                    <a:pt x="1007283" y="1411030"/>
                  </a:cubicBezTo>
                  <a:cubicBezTo>
                    <a:pt x="1006436" y="1411501"/>
                    <a:pt x="1005588" y="1411940"/>
                    <a:pt x="1004740" y="1412411"/>
                  </a:cubicBezTo>
                  <a:cubicBezTo>
                    <a:pt x="1003986" y="1412819"/>
                    <a:pt x="1003201" y="1413226"/>
                    <a:pt x="1002416" y="1413603"/>
                  </a:cubicBezTo>
                  <a:cubicBezTo>
                    <a:pt x="1001380" y="1414136"/>
                    <a:pt x="1000312" y="1414638"/>
                    <a:pt x="999245" y="1415140"/>
                  </a:cubicBezTo>
                  <a:cubicBezTo>
                    <a:pt x="999150" y="1415203"/>
                    <a:pt x="999025" y="1415235"/>
                    <a:pt x="998899" y="1415297"/>
                  </a:cubicBezTo>
                  <a:cubicBezTo>
                    <a:pt x="997706" y="1415862"/>
                    <a:pt x="996513" y="1416364"/>
                    <a:pt x="995320" y="1416898"/>
                  </a:cubicBezTo>
                  <a:cubicBezTo>
                    <a:pt x="994001" y="1417619"/>
                    <a:pt x="992682" y="1418310"/>
                    <a:pt x="991363" y="1419000"/>
                  </a:cubicBezTo>
                  <a:cubicBezTo>
                    <a:pt x="991080" y="1419157"/>
                    <a:pt x="990829" y="1419282"/>
                    <a:pt x="990547" y="1419439"/>
                  </a:cubicBezTo>
                  <a:cubicBezTo>
                    <a:pt x="989448" y="1420004"/>
                    <a:pt x="988348" y="1420569"/>
                    <a:pt x="987249" y="1421102"/>
                  </a:cubicBezTo>
                  <a:cubicBezTo>
                    <a:pt x="985365" y="1422044"/>
                    <a:pt x="983481" y="1422954"/>
                    <a:pt x="981566" y="1423864"/>
                  </a:cubicBezTo>
                  <a:cubicBezTo>
                    <a:pt x="980310" y="1424428"/>
                    <a:pt x="979054" y="1424993"/>
                    <a:pt x="977798" y="1425558"/>
                  </a:cubicBezTo>
                  <a:cubicBezTo>
                    <a:pt x="974344" y="1427064"/>
                    <a:pt x="970889" y="1428476"/>
                    <a:pt x="967373" y="1429763"/>
                  </a:cubicBezTo>
                  <a:cubicBezTo>
                    <a:pt x="965771" y="1430359"/>
                    <a:pt x="964170" y="1430923"/>
                    <a:pt x="962537" y="1431457"/>
                  </a:cubicBezTo>
                  <a:cubicBezTo>
                    <a:pt x="962317" y="1431520"/>
                    <a:pt x="962066" y="1431614"/>
                    <a:pt x="961846" y="1431677"/>
                  </a:cubicBezTo>
                  <a:cubicBezTo>
                    <a:pt x="960464" y="1432147"/>
                    <a:pt x="959083" y="1432587"/>
                    <a:pt x="957670" y="1432994"/>
                  </a:cubicBezTo>
                  <a:cubicBezTo>
                    <a:pt x="958329" y="1433747"/>
                    <a:pt x="958894" y="1434375"/>
                    <a:pt x="959428" y="1434846"/>
                  </a:cubicBezTo>
                  <a:cubicBezTo>
                    <a:pt x="963856" y="1439835"/>
                    <a:pt x="968315" y="1444761"/>
                    <a:pt x="972805" y="1449687"/>
                  </a:cubicBezTo>
                  <a:cubicBezTo>
                    <a:pt x="989196" y="1467102"/>
                    <a:pt x="1001977" y="1487435"/>
                    <a:pt x="1017394" y="1505634"/>
                  </a:cubicBezTo>
                  <a:cubicBezTo>
                    <a:pt x="1031713" y="1521417"/>
                    <a:pt x="1047696" y="1535568"/>
                    <a:pt x="1063114" y="1550253"/>
                  </a:cubicBezTo>
                  <a:cubicBezTo>
                    <a:pt x="1067385" y="1555807"/>
                    <a:pt x="1074105" y="1551916"/>
                    <a:pt x="1079600" y="1550504"/>
                  </a:cubicBezTo>
                  <a:cubicBezTo>
                    <a:pt x="1085503" y="1548527"/>
                    <a:pt x="1091344" y="1546268"/>
                    <a:pt x="1096933" y="1543475"/>
                  </a:cubicBezTo>
                  <a:cubicBezTo>
                    <a:pt x="1111849" y="1536698"/>
                    <a:pt x="1125634" y="1526186"/>
                    <a:pt x="1136813" y="1514639"/>
                  </a:cubicBezTo>
                  <a:close/>
                  <a:moveTo>
                    <a:pt x="1123813" y="1305130"/>
                  </a:moveTo>
                  <a:cubicBezTo>
                    <a:pt x="1124190" y="1283919"/>
                    <a:pt x="1112791" y="1263304"/>
                    <a:pt x="1106982" y="1243159"/>
                  </a:cubicBezTo>
                  <a:cubicBezTo>
                    <a:pt x="1089523" y="1187369"/>
                    <a:pt x="1050334" y="1142248"/>
                    <a:pt x="1017080" y="1095276"/>
                  </a:cubicBezTo>
                  <a:cubicBezTo>
                    <a:pt x="981032" y="1042185"/>
                    <a:pt x="937228" y="995024"/>
                    <a:pt x="897317" y="945133"/>
                  </a:cubicBezTo>
                  <a:cubicBezTo>
                    <a:pt x="879826" y="924644"/>
                    <a:pt x="859573" y="906852"/>
                    <a:pt x="841517" y="886896"/>
                  </a:cubicBezTo>
                  <a:cubicBezTo>
                    <a:pt x="828674" y="872713"/>
                    <a:pt x="815862" y="858499"/>
                    <a:pt x="802015" y="845289"/>
                  </a:cubicBezTo>
                  <a:cubicBezTo>
                    <a:pt x="786534" y="830291"/>
                    <a:pt x="770739" y="815481"/>
                    <a:pt x="753092" y="803024"/>
                  </a:cubicBezTo>
                  <a:cubicBezTo>
                    <a:pt x="748978" y="800670"/>
                    <a:pt x="744299" y="797281"/>
                    <a:pt x="739401" y="798380"/>
                  </a:cubicBezTo>
                  <a:cubicBezTo>
                    <a:pt x="737737" y="799572"/>
                    <a:pt x="736638" y="801392"/>
                    <a:pt x="735162" y="802772"/>
                  </a:cubicBezTo>
                  <a:cubicBezTo>
                    <a:pt x="735130" y="802804"/>
                    <a:pt x="735067" y="802835"/>
                    <a:pt x="735005" y="802898"/>
                  </a:cubicBezTo>
                  <a:cubicBezTo>
                    <a:pt x="736512" y="803965"/>
                    <a:pt x="737988" y="805314"/>
                    <a:pt x="738961" y="806004"/>
                  </a:cubicBezTo>
                  <a:cubicBezTo>
                    <a:pt x="760251" y="825647"/>
                    <a:pt x="777867" y="848710"/>
                    <a:pt x="798466" y="869042"/>
                  </a:cubicBezTo>
                  <a:cubicBezTo>
                    <a:pt x="827292" y="899008"/>
                    <a:pt x="851942" y="932394"/>
                    <a:pt x="878382" y="964368"/>
                  </a:cubicBezTo>
                  <a:cubicBezTo>
                    <a:pt x="892732" y="980465"/>
                    <a:pt x="907899" y="995808"/>
                    <a:pt x="921747" y="1012344"/>
                  </a:cubicBezTo>
                  <a:cubicBezTo>
                    <a:pt x="941310" y="1035595"/>
                    <a:pt x="957010" y="1061702"/>
                    <a:pt x="972962" y="1087463"/>
                  </a:cubicBezTo>
                  <a:cubicBezTo>
                    <a:pt x="986590" y="1108831"/>
                    <a:pt x="998240" y="1131925"/>
                    <a:pt x="1004206" y="1156682"/>
                  </a:cubicBezTo>
                  <a:cubicBezTo>
                    <a:pt x="1008068" y="1169516"/>
                    <a:pt x="1003892" y="1182726"/>
                    <a:pt x="996073" y="1193174"/>
                  </a:cubicBezTo>
                  <a:cubicBezTo>
                    <a:pt x="995445" y="1194492"/>
                    <a:pt x="995351" y="1195998"/>
                    <a:pt x="995131" y="1197442"/>
                  </a:cubicBezTo>
                  <a:cubicBezTo>
                    <a:pt x="995005" y="1198446"/>
                    <a:pt x="994660" y="1199387"/>
                    <a:pt x="994158" y="1200203"/>
                  </a:cubicBezTo>
                  <a:cubicBezTo>
                    <a:pt x="994032" y="1200423"/>
                    <a:pt x="993875" y="1200642"/>
                    <a:pt x="993718" y="1200862"/>
                  </a:cubicBezTo>
                  <a:cubicBezTo>
                    <a:pt x="993530" y="1201113"/>
                    <a:pt x="993310" y="1201364"/>
                    <a:pt x="993090" y="1201615"/>
                  </a:cubicBezTo>
                  <a:cubicBezTo>
                    <a:pt x="993592" y="1202274"/>
                    <a:pt x="994063" y="1202901"/>
                    <a:pt x="994597" y="1203529"/>
                  </a:cubicBezTo>
                  <a:cubicBezTo>
                    <a:pt x="995414" y="1204847"/>
                    <a:pt x="997706" y="1208142"/>
                    <a:pt x="1000438" y="1212378"/>
                  </a:cubicBezTo>
                  <a:cubicBezTo>
                    <a:pt x="1000752" y="1212880"/>
                    <a:pt x="1001066" y="1213382"/>
                    <a:pt x="1001411" y="1213884"/>
                  </a:cubicBezTo>
                  <a:cubicBezTo>
                    <a:pt x="1003107" y="1216582"/>
                    <a:pt x="1004960" y="1219500"/>
                    <a:pt x="1006655" y="1222513"/>
                  </a:cubicBezTo>
                  <a:cubicBezTo>
                    <a:pt x="1007032" y="1223172"/>
                    <a:pt x="1007409" y="1223830"/>
                    <a:pt x="1007754" y="1224458"/>
                  </a:cubicBezTo>
                  <a:cubicBezTo>
                    <a:pt x="1008131" y="1225117"/>
                    <a:pt x="1008477" y="1225776"/>
                    <a:pt x="1008822" y="1226403"/>
                  </a:cubicBezTo>
                  <a:cubicBezTo>
                    <a:pt x="1009167" y="1227031"/>
                    <a:pt x="1009513" y="1227658"/>
                    <a:pt x="1009795" y="1228286"/>
                  </a:cubicBezTo>
                  <a:cubicBezTo>
                    <a:pt x="1009827" y="1228317"/>
                    <a:pt x="1009827" y="1228317"/>
                    <a:pt x="1009827" y="1228349"/>
                  </a:cubicBezTo>
                  <a:cubicBezTo>
                    <a:pt x="1011020" y="1229824"/>
                    <a:pt x="1012245" y="1231267"/>
                    <a:pt x="1013501" y="1232710"/>
                  </a:cubicBezTo>
                  <a:cubicBezTo>
                    <a:pt x="1014129" y="1233432"/>
                    <a:pt x="1014725" y="1234122"/>
                    <a:pt x="1015353" y="1234844"/>
                  </a:cubicBezTo>
                  <a:cubicBezTo>
                    <a:pt x="1015856" y="1235440"/>
                    <a:pt x="1016390" y="1236005"/>
                    <a:pt x="1016923" y="1236601"/>
                  </a:cubicBezTo>
                  <a:cubicBezTo>
                    <a:pt x="1017583" y="1237354"/>
                    <a:pt x="1018274" y="1238076"/>
                    <a:pt x="1018965" y="1238829"/>
                  </a:cubicBezTo>
                  <a:cubicBezTo>
                    <a:pt x="1019687" y="1239613"/>
                    <a:pt x="1020409" y="1240366"/>
                    <a:pt x="1021131" y="1241120"/>
                  </a:cubicBezTo>
                  <a:cubicBezTo>
                    <a:pt x="1021791" y="1241810"/>
                    <a:pt x="1022450" y="1242500"/>
                    <a:pt x="1023109" y="1243159"/>
                  </a:cubicBezTo>
                  <a:cubicBezTo>
                    <a:pt x="1024962" y="1245042"/>
                    <a:pt x="1026846" y="1246893"/>
                    <a:pt x="1028730" y="1248744"/>
                  </a:cubicBezTo>
                  <a:cubicBezTo>
                    <a:pt x="1030112" y="1250094"/>
                    <a:pt x="1031494" y="1251411"/>
                    <a:pt x="1032907" y="1252729"/>
                  </a:cubicBezTo>
                  <a:cubicBezTo>
                    <a:pt x="1034320" y="1254079"/>
                    <a:pt x="1035733" y="1255396"/>
                    <a:pt x="1037177" y="1256683"/>
                  </a:cubicBezTo>
                  <a:cubicBezTo>
                    <a:pt x="1040035" y="1259319"/>
                    <a:pt x="1042892" y="1261892"/>
                    <a:pt x="1045750" y="1264433"/>
                  </a:cubicBezTo>
                  <a:cubicBezTo>
                    <a:pt x="1060634" y="1278490"/>
                    <a:pt x="1074262" y="1293834"/>
                    <a:pt x="1090151" y="1305946"/>
                  </a:cubicBezTo>
                  <a:cubicBezTo>
                    <a:pt x="1095552" y="1308739"/>
                    <a:pt x="1100576" y="1316677"/>
                    <a:pt x="1107076" y="1314669"/>
                  </a:cubicBezTo>
                  <a:cubicBezTo>
                    <a:pt x="1107327" y="1314638"/>
                    <a:pt x="1107547" y="1314575"/>
                    <a:pt x="1107798" y="1314512"/>
                  </a:cubicBezTo>
                  <a:cubicBezTo>
                    <a:pt x="1113231" y="1313131"/>
                    <a:pt x="1118537" y="1307170"/>
                    <a:pt x="1123813" y="1305130"/>
                  </a:cubicBezTo>
                  <a:close/>
                  <a:moveTo>
                    <a:pt x="1131506" y="1469863"/>
                  </a:moveTo>
                  <a:cubicBezTo>
                    <a:pt x="1139984" y="1485929"/>
                    <a:pt x="1165765" y="1514890"/>
                    <a:pt x="1143909" y="1529450"/>
                  </a:cubicBezTo>
                  <a:cubicBezTo>
                    <a:pt x="1131035" y="1543319"/>
                    <a:pt x="1114581" y="1552952"/>
                    <a:pt x="1097342" y="1560576"/>
                  </a:cubicBezTo>
                  <a:cubicBezTo>
                    <a:pt x="1085472" y="1564593"/>
                    <a:pt x="1071656" y="1572657"/>
                    <a:pt x="1059221" y="1566915"/>
                  </a:cubicBezTo>
                  <a:cubicBezTo>
                    <a:pt x="1043112" y="1554364"/>
                    <a:pt x="1029327" y="1538737"/>
                    <a:pt x="1014757" y="1524429"/>
                  </a:cubicBezTo>
                  <a:cubicBezTo>
                    <a:pt x="1000689" y="1509807"/>
                    <a:pt x="989950" y="1492612"/>
                    <a:pt x="978080" y="1476264"/>
                  </a:cubicBezTo>
                  <a:cubicBezTo>
                    <a:pt x="967781" y="1462489"/>
                    <a:pt x="956759" y="1449279"/>
                    <a:pt x="945894" y="1435944"/>
                  </a:cubicBezTo>
                  <a:cubicBezTo>
                    <a:pt x="935752" y="1438046"/>
                    <a:pt x="925358" y="1438988"/>
                    <a:pt x="914776" y="1438391"/>
                  </a:cubicBezTo>
                  <a:cubicBezTo>
                    <a:pt x="895590" y="1438831"/>
                    <a:pt x="884191" y="1429009"/>
                    <a:pt x="871097" y="1416553"/>
                  </a:cubicBezTo>
                  <a:cubicBezTo>
                    <a:pt x="857500" y="1403248"/>
                    <a:pt x="844971" y="1388783"/>
                    <a:pt x="832976" y="1374004"/>
                  </a:cubicBezTo>
                  <a:cubicBezTo>
                    <a:pt x="814983" y="1349749"/>
                    <a:pt x="794447" y="1326875"/>
                    <a:pt x="778903" y="1301051"/>
                  </a:cubicBezTo>
                  <a:cubicBezTo>
                    <a:pt x="771336" y="1289190"/>
                    <a:pt x="762355" y="1277831"/>
                    <a:pt x="758367" y="1264182"/>
                  </a:cubicBezTo>
                  <a:cubicBezTo>
                    <a:pt x="757080" y="1259789"/>
                    <a:pt x="755886" y="1251035"/>
                    <a:pt x="760251" y="1248462"/>
                  </a:cubicBezTo>
                  <a:cubicBezTo>
                    <a:pt x="756012" y="1244320"/>
                    <a:pt x="752244" y="1239582"/>
                    <a:pt x="748350" y="1235095"/>
                  </a:cubicBezTo>
                  <a:cubicBezTo>
                    <a:pt x="734408" y="1217492"/>
                    <a:pt x="722695" y="1198760"/>
                    <a:pt x="709790" y="1180498"/>
                  </a:cubicBezTo>
                  <a:cubicBezTo>
                    <a:pt x="679456" y="1137824"/>
                    <a:pt x="649374" y="1094993"/>
                    <a:pt x="621678" y="1050531"/>
                  </a:cubicBezTo>
                  <a:cubicBezTo>
                    <a:pt x="592915" y="1012595"/>
                    <a:pt x="567731" y="972150"/>
                    <a:pt x="538779" y="934402"/>
                  </a:cubicBezTo>
                  <a:cubicBezTo>
                    <a:pt x="496639" y="877452"/>
                    <a:pt x="454028" y="820595"/>
                    <a:pt x="414337" y="761950"/>
                  </a:cubicBezTo>
                  <a:cubicBezTo>
                    <a:pt x="380644" y="712593"/>
                    <a:pt x="354424" y="658341"/>
                    <a:pt x="319066" y="610019"/>
                  </a:cubicBezTo>
                  <a:cubicBezTo>
                    <a:pt x="304496" y="608638"/>
                    <a:pt x="288984" y="605438"/>
                    <a:pt x="278308" y="594926"/>
                  </a:cubicBezTo>
                  <a:lnTo>
                    <a:pt x="278308" y="594926"/>
                  </a:lnTo>
                  <a:cubicBezTo>
                    <a:pt x="274979" y="596809"/>
                    <a:pt x="270709" y="595930"/>
                    <a:pt x="268228" y="592887"/>
                  </a:cubicBezTo>
                  <a:cubicBezTo>
                    <a:pt x="251020" y="566498"/>
                    <a:pt x="228788" y="543749"/>
                    <a:pt x="212993" y="516419"/>
                  </a:cubicBezTo>
                  <a:cubicBezTo>
                    <a:pt x="203604" y="499789"/>
                    <a:pt x="194530" y="482939"/>
                    <a:pt x="184984" y="466403"/>
                  </a:cubicBezTo>
                  <a:cubicBezTo>
                    <a:pt x="170351" y="442117"/>
                    <a:pt x="154085" y="418866"/>
                    <a:pt x="140834" y="393795"/>
                  </a:cubicBezTo>
                  <a:cubicBezTo>
                    <a:pt x="130000" y="375188"/>
                    <a:pt x="118445" y="356863"/>
                    <a:pt x="106010" y="339355"/>
                  </a:cubicBezTo>
                  <a:cubicBezTo>
                    <a:pt x="98756" y="329690"/>
                    <a:pt x="91251" y="320089"/>
                    <a:pt x="86165" y="309075"/>
                  </a:cubicBezTo>
                  <a:cubicBezTo>
                    <a:pt x="83056" y="302172"/>
                    <a:pt x="79193" y="294547"/>
                    <a:pt x="81046" y="286797"/>
                  </a:cubicBezTo>
                  <a:cubicBezTo>
                    <a:pt x="82145" y="282435"/>
                    <a:pt x="84061" y="279298"/>
                    <a:pt x="86887" y="278011"/>
                  </a:cubicBezTo>
                  <a:cubicBezTo>
                    <a:pt x="86541" y="277666"/>
                    <a:pt x="86227" y="277289"/>
                    <a:pt x="85976" y="276850"/>
                  </a:cubicBezTo>
                  <a:cubicBezTo>
                    <a:pt x="85442" y="275219"/>
                    <a:pt x="86008" y="274026"/>
                    <a:pt x="87075" y="273179"/>
                  </a:cubicBezTo>
                  <a:cubicBezTo>
                    <a:pt x="86730" y="272520"/>
                    <a:pt x="86416" y="271861"/>
                    <a:pt x="86102" y="271171"/>
                  </a:cubicBezTo>
                  <a:cubicBezTo>
                    <a:pt x="85065" y="271265"/>
                    <a:pt x="83966" y="271108"/>
                    <a:pt x="82930" y="270637"/>
                  </a:cubicBezTo>
                  <a:cubicBezTo>
                    <a:pt x="77152" y="267186"/>
                    <a:pt x="76556" y="259373"/>
                    <a:pt x="73730" y="253788"/>
                  </a:cubicBezTo>
                  <a:cubicBezTo>
                    <a:pt x="68706" y="241048"/>
                    <a:pt x="63901" y="228215"/>
                    <a:pt x="58626" y="215601"/>
                  </a:cubicBezTo>
                  <a:cubicBezTo>
                    <a:pt x="44181" y="182529"/>
                    <a:pt x="31715" y="148766"/>
                    <a:pt x="21039" y="114376"/>
                  </a:cubicBezTo>
                  <a:cubicBezTo>
                    <a:pt x="18809" y="106375"/>
                    <a:pt x="7725" y="71075"/>
                    <a:pt x="11336" y="59685"/>
                  </a:cubicBezTo>
                  <a:cubicBezTo>
                    <a:pt x="10896" y="59214"/>
                    <a:pt x="10614" y="58524"/>
                    <a:pt x="10488" y="57551"/>
                  </a:cubicBezTo>
                  <a:cubicBezTo>
                    <a:pt x="11085" y="54445"/>
                    <a:pt x="13659" y="52154"/>
                    <a:pt x="16015" y="50052"/>
                  </a:cubicBezTo>
                  <a:cubicBezTo>
                    <a:pt x="8415" y="41862"/>
                    <a:pt x="4930" y="30598"/>
                    <a:pt x="1696" y="20086"/>
                  </a:cubicBezTo>
                  <a:cubicBezTo>
                    <a:pt x="691" y="15568"/>
                    <a:pt x="471" y="10892"/>
                    <a:pt x="0" y="6280"/>
                  </a:cubicBezTo>
                  <a:cubicBezTo>
                    <a:pt x="911" y="-3761"/>
                    <a:pt x="11147" y="255"/>
                    <a:pt x="16391" y="4491"/>
                  </a:cubicBezTo>
                  <a:cubicBezTo>
                    <a:pt x="24650" y="10328"/>
                    <a:pt x="31181" y="18172"/>
                    <a:pt x="38027" y="25514"/>
                  </a:cubicBezTo>
                  <a:cubicBezTo>
                    <a:pt x="39974" y="27397"/>
                    <a:pt x="42234" y="29656"/>
                    <a:pt x="43365" y="32072"/>
                  </a:cubicBezTo>
                  <a:cubicBezTo>
                    <a:pt x="45846" y="30504"/>
                    <a:pt x="48295" y="28903"/>
                    <a:pt x="50681" y="27146"/>
                  </a:cubicBezTo>
                  <a:cubicBezTo>
                    <a:pt x="59662" y="23444"/>
                    <a:pt x="69208" y="28244"/>
                    <a:pt x="77718" y="31288"/>
                  </a:cubicBezTo>
                  <a:cubicBezTo>
                    <a:pt x="95836" y="38222"/>
                    <a:pt x="114143" y="44843"/>
                    <a:pt x="130911" y="54664"/>
                  </a:cubicBezTo>
                  <a:cubicBezTo>
                    <a:pt x="150662" y="67090"/>
                    <a:pt x="169848" y="80331"/>
                    <a:pt x="189725" y="92537"/>
                  </a:cubicBezTo>
                  <a:cubicBezTo>
                    <a:pt x="205897" y="103520"/>
                    <a:pt x="219022" y="118236"/>
                    <a:pt x="232807" y="132073"/>
                  </a:cubicBezTo>
                  <a:cubicBezTo>
                    <a:pt x="233875" y="132073"/>
                    <a:pt x="234974" y="132324"/>
                    <a:pt x="236042" y="132983"/>
                  </a:cubicBezTo>
                  <a:cubicBezTo>
                    <a:pt x="238303" y="134238"/>
                    <a:pt x="240061" y="136309"/>
                    <a:pt x="241820" y="138192"/>
                  </a:cubicBezTo>
                  <a:cubicBezTo>
                    <a:pt x="244332" y="140953"/>
                    <a:pt x="247064" y="143714"/>
                    <a:pt x="249670" y="146507"/>
                  </a:cubicBezTo>
                  <a:cubicBezTo>
                    <a:pt x="255479" y="143683"/>
                    <a:pt x="262984" y="146099"/>
                    <a:pt x="268511" y="148860"/>
                  </a:cubicBezTo>
                  <a:cubicBezTo>
                    <a:pt x="286158" y="157960"/>
                    <a:pt x="295327" y="176787"/>
                    <a:pt x="303994" y="193731"/>
                  </a:cubicBezTo>
                  <a:cubicBezTo>
                    <a:pt x="312409" y="211396"/>
                    <a:pt x="325127" y="226269"/>
                    <a:pt x="337813" y="241017"/>
                  </a:cubicBezTo>
                  <a:cubicBezTo>
                    <a:pt x="352351" y="259655"/>
                    <a:pt x="363342" y="280710"/>
                    <a:pt x="377221" y="299819"/>
                  </a:cubicBezTo>
                  <a:cubicBezTo>
                    <a:pt x="396313" y="329753"/>
                    <a:pt x="418168" y="358307"/>
                    <a:pt x="434811" y="389685"/>
                  </a:cubicBezTo>
                  <a:cubicBezTo>
                    <a:pt x="437354" y="393732"/>
                    <a:pt x="439709" y="397905"/>
                    <a:pt x="441844" y="402173"/>
                  </a:cubicBezTo>
                  <a:cubicBezTo>
                    <a:pt x="458456" y="437222"/>
                    <a:pt x="489543" y="463014"/>
                    <a:pt x="506279" y="497938"/>
                  </a:cubicBezTo>
                  <a:cubicBezTo>
                    <a:pt x="508415" y="503241"/>
                    <a:pt x="507787" y="510740"/>
                    <a:pt x="501412" y="512152"/>
                  </a:cubicBezTo>
                  <a:cubicBezTo>
                    <a:pt x="500627" y="513846"/>
                    <a:pt x="499622" y="515447"/>
                    <a:pt x="498617" y="517015"/>
                  </a:cubicBezTo>
                  <a:cubicBezTo>
                    <a:pt x="516045" y="539105"/>
                    <a:pt x="531808" y="562701"/>
                    <a:pt x="549016" y="585042"/>
                  </a:cubicBezTo>
                  <a:cubicBezTo>
                    <a:pt x="567982" y="609799"/>
                    <a:pt x="582364" y="637443"/>
                    <a:pt x="599258" y="663549"/>
                  </a:cubicBezTo>
                  <a:cubicBezTo>
                    <a:pt x="615963" y="686330"/>
                    <a:pt x="633862" y="708200"/>
                    <a:pt x="649311" y="731859"/>
                  </a:cubicBezTo>
                  <a:cubicBezTo>
                    <a:pt x="660741" y="749368"/>
                    <a:pt x="672548" y="766312"/>
                    <a:pt x="685171" y="782942"/>
                  </a:cubicBezTo>
                  <a:cubicBezTo>
                    <a:pt x="717860" y="825176"/>
                    <a:pt x="745587" y="870643"/>
                    <a:pt x="779908" y="911528"/>
                  </a:cubicBezTo>
                  <a:cubicBezTo>
                    <a:pt x="780316" y="912093"/>
                    <a:pt x="780756" y="912657"/>
                    <a:pt x="781164" y="913222"/>
                  </a:cubicBezTo>
                  <a:cubicBezTo>
                    <a:pt x="778872" y="901612"/>
                    <a:pt x="779531" y="889626"/>
                    <a:pt x="783771" y="879773"/>
                  </a:cubicBezTo>
                  <a:cubicBezTo>
                    <a:pt x="784179" y="878863"/>
                    <a:pt x="784807" y="877671"/>
                    <a:pt x="785592" y="876447"/>
                  </a:cubicBezTo>
                  <a:cubicBezTo>
                    <a:pt x="771242" y="861543"/>
                    <a:pt x="758838" y="845070"/>
                    <a:pt x="745869" y="828942"/>
                  </a:cubicBezTo>
                  <a:cubicBezTo>
                    <a:pt x="740751" y="821819"/>
                    <a:pt x="734502" y="815324"/>
                    <a:pt x="730232" y="807667"/>
                  </a:cubicBezTo>
                  <a:cubicBezTo>
                    <a:pt x="729698" y="806318"/>
                    <a:pt x="729007" y="804938"/>
                    <a:pt x="729227" y="803463"/>
                  </a:cubicBezTo>
                  <a:cubicBezTo>
                    <a:pt x="729353" y="803118"/>
                    <a:pt x="729510" y="802804"/>
                    <a:pt x="729698" y="802553"/>
                  </a:cubicBezTo>
                  <a:cubicBezTo>
                    <a:pt x="728819" y="801768"/>
                    <a:pt x="728222" y="800639"/>
                    <a:pt x="728222" y="799321"/>
                  </a:cubicBezTo>
                  <a:cubicBezTo>
                    <a:pt x="738019" y="763895"/>
                    <a:pt x="778715" y="804216"/>
                    <a:pt x="793348" y="816359"/>
                  </a:cubicBezTo>
                  <a:cubicBezTo>
                    <a:pt x="831846" y="850247"/>
                    <a:pt x="864660" y="889971"/>
                    <a:pt x="901273" y="925836"/>
                  </a:cubicBezTo>
                  <a:cubicBezTo>
                    <a:pt x="937385" y="969577"/>
                    <a:pt x="974689" y="1011529"/>
                    <a:pt x="1008602" y="1056744"/>
                  </a:cubicBezTo>
                  <a:cubicBezTo>
                    <a:pt x="1027725" y="1082850"/>
                    <a:pt x="1046974" y="1108862"/>
                    <a:pt x="1065658" y="1135314"/>
                  </a:cubicBezTo>
                  <a:cubicBezTo>
                    <a:pt x="1086791" y="1165907"/>
                    <a:pt x="1108897" y="1196877"/>
                    <a:pt x="1120045" y="1232710"/>
                  </a:cubicBezTo>
                  <a:cubicBezTo>
                    <a:pt x="1124629" y="1251098"/>
                    <a:pt x="1156972" y="1315799"/>
                    <a:pt x="1127863" y="1321384"/>
                  </a:cubicBezTo>
                  <a:cubicBezTo>
                    <a:pt x="1127298" y="1321760"/>
                    <a:pt x="1126764" y="1322106"/>
                    <a:pt x="1126199" y="1322388"/>
                  </a:cubicBezTo>
                  <a:cubicBezTo>
                    <a:pt x="1117721" y="1327973"/>
                    <a:pt x="1106573" y="1334249"/>
                    <a:pt x="1096431" y="1329416"/>
                  </a:cubicBezTo>
                  <a:cubicBezTo>
                    <a:pt x="1084907" y="1322419"/>
                    <a:pt x="1074639" y="1313790"/>
                    <a:pt x="1064936" y="1304534"/>
                  </a:cubicBezTo>
                  <a:cubicBezTo>
                    <a:pt x="1070651" y="1315485"/>
                    <a:pt x="1076460" y="1329542"/>
                    <a:pt x="1072692" y="1335818"/>
                  </a:cubicBezTo>
                  <a:cubicBezTo>
                    <a:pt x="1073979" y="1338955"/>
                    <a:pt x="1073006" y="1342846"/>
                    <a:pt x="1070525" y="1345451"/>
                  </a:cubicBezTo>
                  <a:cubicBezTo>
                    <a:pt x="1066569" y="1351036"/>
                    <a:pt x="1064088" y="1357437"/>
                    <a:pt x="1060414" y="1363210"/>
                  </a:cubicBezTo>
                  <a:cubicBezTo>
                    <a:pt x="1061293" y="1364434"/>
                    <a:pt x="1062172" y="1365689"/>
                    <a:pt x="1063146" y="1366725"/>
                  </a:cubicBezTo>
                  <a:cubicBezTo>
                    <a:pt x="1068390" y="1373596"/>
                    <a:pt x="1073634" y="1380468"/>
                    <a:pt x="1078878" y="1387340"/>
                  </a:cubicBezTo>
                  <a:cubicBezTo>
                    <a:pt x="1097907" y="1413823"/>
                    <a:pt x="1115334" y="1441498"/>
                    <a:pt x="1131506" y="1469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5914914" y="1599414"/>
              <a:ext cx="95632" cy="89415"/>
            </a:xfrm>
            <a:custGeom>
              <a:rect b="b" l="l" r="r" t="t"/>
              <a:pathLst>
                <a:path extrusionOk="0" h="178830" w="191263">
                  <a:moveTo>
                    <a:pt x="191264" y="121095"/>
                  </a:moveTo>
                  <a:cubicBezTo>
                    <a:pt x="191107" y="124453"/>
                    <a:pt x="190102" y="127591"/>
                    <a:pt x="188909" y="130697"/>
                  </a:cubicBezTo>
                  <a:cubicBezTo>
                    <a:pt x="186899" y="131984"/>
                    <a:pt x="185109" y="134023"/>
                    <a:pt x="183759" y="136000"/>
                  </a:cubicBezTo>
                  <a:cubicBezTo>
                    <a:pt x="169848" y="151061"/>
                    <a:pt x="155592" y="165526"/>
                    <a:pt x="140363" y="178830"/>
                  </a:cubicBezTo>
                  <a:cubicBezTo>
                    <a:pt x="132073" y="167472"/>
                    <a:pt x="123343" y="156395"/>
                    <a:pt x="114614" y="145382"/>
                  </a:cubicBezTo>
                  <a:cubicBezTo>
                    <a:pt x="95145" y="119589"/>
                    <a:pt x="76085" y="93483"/>
                    <a:pt x="55077" y="68914"/>
                  </a:cubicBezTo>
                  <a:cubicBezTo>
                    <a:pt x="44401" y="56081"/>
                    <a:pt x="34792" y="41804"/>
                    <a:pt x="21761" y="31198"/>
                  </a:cubicBezTo>
                  <a:cubicBezTo>
                    <a:pt x="20819" y="30665"/>
                    <a:pt x="19720" y="30163"/>
                    <a:pt x="18589" y="29786"/>
                  </a:cubicBezTo>
                  <a:cubicBezTo>
                    <a:pt x="17553" y="19651"/>
                    <a:pt x="7065" y="9077"/>
                    <a:pt x="0" y="1232"/>
                  </a:cubicBezTo>
                  <a:cubicBezTo>
                    <a:pt x="2135" y="260"/>
                    <a:pt x="4333" y="-462"/>
                    <a:pt x="6720" y="354"/>
                  </a:cubicBezTo>
                  <a:cubicBezTo>
                    <a:pt x="25403" y="6598"/>
                    <a:pt x="43773" y="14191"/>
                    <a:pt x="61546" y="22726"/>
                  </a:cubicBezTo>
                  <a:cubicBezTo>
                    <a:pt x="85191" y="35905"/>
                    <a:pt x="106889" y="52347"/>
                    <a:pt x="130063" y="66373"/>
                  </a:cubicBezTo>
                  <a:cubicBezTo>
                    <a:pt x="147459" y="78987"/>
                    <a:pt x="160930" y="96087"/>
                    <a:pt x="176914" y="110302"/>
                  </a:cubicBezTo>
                  <a:cubicBezTo>
                    <a:pt x="178484" y="111902"/>
                    <a:pt x="180273" y="112592"/>
                    <a:pt x="182032" y="112623"/>
                  </a:cubicBezTo>
                  <a:cubicBezTo>
                    <a:pt x="182126" y="112718"/>
                    <a:pt x="182189" y="112812"/>
                    <a:pt x="182283" y="112937"/>
                  </a:cubicBezTo>
                  <a:cubicBezTo>
                    <a:pt x="185329" y="115542"/>
                    <a:pt x="187935" y="118805"/>
                    <a:pt x="191264" y="121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5896262" y="1607388"/>
              <a:ext cx="71029" cy="107547"/>
            </a:xfrm>
            <a:custGeom>
              <a:rect b="b" l="l" r="r" t="t"/>
              <a:pathLst>
                <a:path extrusionOk="0" h="215094" w="142058">
                  <a:moveTo>
                    <a:pt x="141368" y="189271"/>
                  </a:moveTo>
                  <a:cubicBezTo>
                    <a:pt x="141587" y="189553"/>
                    <a:pt x="141807" y="189835"/>
                    <a:pt x="142058" y="190149"/>
                  </a:cubicBezTo>
                  <a:cubicBezTo>
                    <a:pt x="134208" y="195326"/>
                    <a:pt x="126044" y="200159"/>
                    <a:pt x="117503" y="204583"/>
                  </a:cubicBezTo>
                  <a:cubicBezTo>
                    <a:pt x="105068" y="211204"/>
                    <a:pt x="91314" y="214530"/>
                    <a:pt x="77278" y="215094"/>
                  </a:cubicBezTo>
                  <a:cubicBezTo>
                    <a:pt x="77090" y="213871"/>
                    <a:pt x="76744" y="212459"/>
                    <a:pt x="76210" y="211266"/>
                  </a:cubicBezTo>
                  <a:cubicBezTo>
                    <a:pt x="77184" y="209729"/>
                    <a:pt x="77592" y="207815"/>
                    <a:pt x="76964" y="205901"/>
                  </a:cubicBezTo>
                  <a:cubicBezTo>
                    <a:pt x="74044" y="197617"/>
                    <a:pt x="69962" y="189741"/>
                    <a:pt x="66759" y="181552"/>
                  </a:cubicBezTo>
                  <a:cubicBezTo>
                    <a:pt x="57276" y="157391"/>
                    <a:pt x="45563" y="134234"/>
                    <a:pt x="35640" y="110293"/>
                  </a:cubicBezTo>
                  <a:cubicBezTo>
                    <a:pt x="21887" y="75401"/>
                    <a:pt x="8353" y="40195"/>
                    <a:pt x="0" y="3546"/>
                  </a:cubicBezTo>
                  <a:cubicBezTo>
                    <a:pt x="1601" y="2918"/>
                    <a:pt x="3266" y="1851"/>
                    <a:pt x="4365" y="1130"/>
                  </a:cubicBezTo>
                  <a:cubicBezTo>
                    <a:pt x="4993" y="753"/>
                    <a:pt x="5621" y="377"/>
                    <a:pt x="6280" y="0"/>
                  </a:cubicBezTo>
                  <a:cubicBezTo>
                    <a:pt x="9075" y="6934"/>
                    <a:pt x="15324" y="15940"/>
                    <a:pt x="16705" y="17948"/>
                  </a:cubicBezTo>
                  <a:cubicBezTo>
                    <a:pt x="20097" y="21933"/>
                    <a:pt x="21981" y="27079"/>
                    <a:pt x="25623" y="30782"/>
                  </a:cubicBezTo>
                  <a:cubicBezTo>
                    <a:pt x="22326" y="41011"/>
                    <a:pt x="43899" y="63854"/>
                    <a:pt x="48138" y="70537"/>
                  </a:cubicBezTo>
                  <a:cubicBezTo>
                    <a:pt x="60698" y="87732"/>
                    <a:pt x="73196" y="104990"/>
                    <a:pt x="87295" y="120961"/>
                  </a:cubicBezTo>
                  <a:cubicBezTo>
                    <a:pt x="100546" y="136650"/>
                    <a:pt x="113421" y="152684"/>
                    <a:pt x="126138" y="168781"/>
                  </a:cubicBezTo>
                  <a:cubicBezTo>
                    <a:pt x="131194" y="175684"/>
                    <a:pt x="136092" y="182587"/>
                    <a:pt x="141368" y="1892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6053518" y="1877143"/>
              <a:ext cx="268463" cy="326704"/>
            </a:xfrm>
            <a:custGeom>
              <a:rect b="b" l="l" r="r" t="t"/>
              <a:pathLst>
                <a:path extrusionOk="0" h="653409" w="536926">
                  <a:moveTo>
                    <a:pt x="531903" y="635462"/>
                  </a:moveTo>
                  <a:cubicBezTo>
                    <a:pt x="533504" y="637753"/>
                    <a:pt x="535043" y="640702"/>
                    <a:pt x="536927" y="643275"/>
                  </a:cubicBezTo>
                  <a:cubicBezTo>
                    <a:pt x="513502" y="652437"/>
                    <a:pt x="488067" y="656203"/>
                    <a:pt x="463103" y="651151"/>
                  </a:cubicBezTo>
                  <a:cubicBezTo>
                    <a:pt x="456603" y="649582"/>
                    <a:pt x="449977" y="647825"/>
                    <a:pt x="444262" y="644216"/>
                  </a:cubicBezTo>
                  <a:cubicBezTo>
                    <a:pt x="440620" y="640702"/>
                    <a:pt x="437417" y="636780"/>
                    <a:pt x="433994" y="633077"/>
                  </a:cubicBezTo>
                  <a:cubicBezTo>
                    <a:pt x="422627" y="620432"/>
                    <a:pt x="414211" y="605747"/>
                    <a:pt x="403943" y="591878"/>
                  </a:cubicBezTo>
                  <a:cubicBezTo>
                    <a:pt x="382810" y="560563"/>
                    <a:pt x="360202" y="530252"/>
                    <a:pt x="338943" y="499000"/>
                  </a:cubicBezTo>
                  <a:cubicBezTo>
                    <a:pt x="326759" y="480895"/>
                    <a:pt x="315141" y="460876"/>
                    <a:pt x="302361" y="442646"/>
                  </a:cubicBezTo>
                  <a:cubicBezTo>
                    <a:pt x="278873" y="411676"/>
                    <a:pt x="257552" y="379514"/>
                    <a:pt x="235037" y="347759"/>
                  </a:cubicBezTo>
                  <a:cubicBezTo>
                    <a:pt x="193242" y="292252"/>
                    <a:pt x="147805" y="231881"/>
                    <a:pt x="107737" y="175496"/>
                  </a:cubicBezTo>
                  <a:cubicBezTo>
                    <a:pt x="83276" y="142988"/>
                    <a:pt x="63524" y="107500"/>
                    <a:pt x="41481" y="73393"/>
                  </a:cubicBezTo>
                  <a:cubicBezTo>
                    <a:pt x="31715" y="58770"/>
                    <a:pt x="21667" y="44337"/>
                    <a:pt x="11556" y="29966"/>
                  </a:cubicBezTo>
                  <a:cubicBezTo>
                    <a:pt x="7693" y="25196"/>
                    <a:pt x="4145" y="19580"/>
                    <a:pt x="0" y="14716"/>
                  </a:cubicBezTo>
                  <a:cubicBezTo>
                    <a:pt x="19029" y="14810"/>
                    <a:pt x="37807" y="10292"/>
                    <a:pt x="55894" y="4707"/>
                  </a:cubicBezTo>
                  <a:cubicBezTo>
                    <a:pt x="60761" y="3138"/>
                    <a:pt x="65691" y="1632"/>
                    <a:pt x="70558" y="0"/>
                  </a:cubicBezTo>
                  <a:cubicBezTo>
                    <a:pt x="72913" y="6934"/>
                    <a:pt x="78000" y="12896"/>
                    <a:pt x="81517" y="19329"/>
                  </a:cubicBezTo>
                  <a:cubicBezTo>
                    <a:pt x="88896" y="31409"/>
                    <a:pt x="96464" y="43364"/>
                    <a:pt x="104409" y="55068"/>
                  </a:cubicBezTo>
                  <a:cubicBezTo>
                    <a:pt x="120297" y="77817"/>
                    <a:pt x="134648" y="101633"/>
                    <a:pt x="151102" y="123973"/>
                  </a:cubicBezTo>
                  <a:cubicBezTo>
                    <a:pt x="167587" y="146691"/>
                    <a:pt x="186177" y="167683"/>
                    <a:pt x="203510" y="189710"/>
                  </a:cubicBezTo>
                  <a:cubicBezTo>
                    <a:pt x="220938" y="211831"/>
                    <a:pt x="237204" y="234768"/>
                    <a:pt x="254537" y="256890"/>
                  </a:cubicBezTo>
                  <a:cubicBezTo>
                    <a:pt x="280474" y="289962"/>
                    <a:pt x="308201" y="321653"/>
                    <a:pt x="332035" y="356326"/>
                  </a:cubicBezTo>
                  <a:cubicBezTo>
                    <a:pt x="356559" y="390496"/>
                    <a:pt x="382999" y="423254"/>
                    <a:pt x="406769" y="457927"/>
                  </a:cubicBezTo>
                  <a:cubicBezTo>
                    <a:pt x="423977" y="482339"/>
                    <a:pt x="439678" y="507786"/>
                    <a:pt x="457356" y="531853"/>
                  </a:cubicBezTo>
                  <a:cubicBezTo>
                    <a:pt x="477265" y="558963"/>
                    <a:pt x="496953" y="586230"/>
                    <a:pt x="516610" y="613498"/>
                  </a:cubicBezTo>
                  <a:cubicBezTo>
                    <a:pt x="521854" y="620746"/>
                    <a:pt x="527035" y="627994"/>
                    <a:pt x="531903" y="6354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6107309" y="1840478"/>
              <a:ext cx="247346" cy="347367"/>
            </a:xfrm>
            <a:custGeom>
              <a:rect b="b" l="l" r="r" t="t"/>
              <a:pathLst>
                <a:path extrusionOk="0" h="694734" w="494692">
                  <a:moveTo>
                    <a:pt x="494692" y="648233"/>
                  </a:moveTo>
                  <a:cubicBezTo>
                    <a:pt x="491646" y="650931"/>
                    <a:pt x="491521" y="655732"/>
                    <a:pt x="489919" y="659341"/>
                  </a:cubicBezTo>
                  <a:cubicBezTo>
                    <a:pt x="486151" y="673304"/>
                    <a:pt x="478301" y="685353"/>
                    <a:pt x="467844" y="694735"/>
                  </a:cubicBezTo>
                  <a:cubicBezTo>
                    <a:pt x="467562" y="694327"/>
                    <a:pt x="467279" y="693919"/>
                    <a:pt x="466965" y="693511"/>
                  </a:cubicBezTo>
                  <a:cubicBezTo>
                    <a:pt x="455064" y="677759"/>
                    <a:pt x="445330" y="660345"/>
                    <a:pt x="433240" y="644656"/>
                  </a:cubicBezTo>
                  <a:cubicBezTo>
                    <a:pt x="405294" y="604304"/>
                    <a:pt x="377943" y="563419"/>
                    <a:pt x="347484" y="524761"/>
                  </a:cubicBezTo>
                  <a:cubicBezTo>
                    <a:pt x="318187" y="486449"/>
                    <a:pt x="292752" y="445344"/>
                    <a:pt x="260723" y="409072"/>
                  </a:cubicBezTo>
                  <a:cubicBezTo>
                    <a:pt x="222853" y="359620"/>
                    <a:pt x="187025" y="308663"/>
                    <a:pt x="146957" y="260843"/>
                  </a:cubicBezTo>
                  <a:cubicBezTo>
                    <a:pt x="121930" y="227175"/>
                    <a:pt x="98662" y="192220"/>
                    <a:pt x="74546" y="157893"/>
                  </a:cubicBezTo>
                  <a:cubicBezTo>
                    <a:pt x="58186" y="134611"/>
                    <a:pt x="39911" y="112709"/>
                    <a:pt x="23990" y="89050"/>
                  </a:cubicBezTo>
                  <a:cubicBezTo>
                    <a:pt x="15763" y="78225"/>
                    <a:pt x="9169" y="65266"/>
                    <a:pt x="0" y="55413"/>
                  </a:cubicBezTo>
                  <a:cubicBezTo>
                    <a:pt x="9232" y="48824"/>
                    <a:pt x="17710" y="41230"/>
                    <a:pt x="26251" y="33700"/>
                  </a:cubicBezTo>
                  <a:cubicBezTo>
                    <a:pt x="37995" y="24129"/>
                    <a:pt x="48766" y="13367"/>
                    <a:pt x="56930" y="565"/>
                  </a:cubicBezTo>
                  <a:cubicBezTo>
                    <a:pt x="57024" y="377"/>
                    <a:pt x="57150" y="188"/>
                    <a:pt x="57276" y="0"/>
                  </a:cubicBezTo>
                  <a:cubicBezTo>
                    <a:pt x="62614" y="16818"/>
                    <a:pt x="97123" y="62975"/>
                    <a:pt x="101111" y="69470"/>
                  </a:cubicBezTo>
                  <a:cubicBezTo>
                    <a:pt x="117000" y="91937"/>
                    <a:pt x="130346" y="116160"/>
                    <a:pt x="143942" y="140039"/>
                  </a:cubicBezTo>
                  <a:cubicBezTo>
                    <a:pt x="155215" y="158332"/>
                    <a:pt x="169220" y="174743"/>
                    <a:pt x="181624" y="192251"/>
                  </a:cubicBezTo>
                  <a:cubicBezTo>
                    <a:pt x="195095" y="210733"/>
                    <a:pt x="206839" y="230030"/>
                    <a:pt x="220121" y="248888"/>
                  </a:cubicBezTo>
                  <a:cubicBezTo>
                    <a:pt x="246279" y="283906"/>
                    <a:pt x="271305" y="318923"/>
                    <a:pt x="296175" y="355071"/>
                  </a:cubicBezTo>
                  <a:cubicBezTo>
                    <a:pt x="326571" y="394073"/>
                    <a:pt x="356214" y="433609"/>
                    <a:pt x="384506" y="474180"/>
                  </a:cubicBezTo>
                  <a:cubicBezTo>
                    <a:pt x="397129" y="493133"/>
                    <a:pt x="411574" y="513371"/>
                    <a:pt x="422784" y="534049"/>
                  </a:cubicBezTo>
                  <a:cubicBezTo>
                    <a:pt x="435784" y="558555"/>
                    <a:pt x="450699" y="581869"/>
                    <a:pt x="466934" y="604335"/>
                  </a:cubicBezTo>
                  <a:cubicBezTo>
                    <a:pt x="473497" y="613874"/>
                    <a:pt x="479337" y="623978"/>
                    <a:pt x="485617" y="633736"/>
                  </a:cubicBezTo>
                  <a:cubicBezTo>
                    <a:pt x="488475" y="638631"/>
                    <a:pt x="493405" y="642710"/>
                    <a:pt x="494692" y="648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6256636" y="2089445"/>
              <a:ext cx="78282" cy="106182"/>
            </a:xfrm>
            <a:custGeom>
              <a:rect b="b" l="l" r="r" t="t"/>
              <a:pathLst>
                <a:path extrusionOk="0" h="212364" w="156565">
                  <a:moveTo>
                    <a:pt x="156566" y="206120"/>
                  </a:moveTo>
                  <a:cubicBezTo>
                    <a:pt x="154399" y="207438"/>
                    <a:pt x="152170" y="208631"/>
                    <a:pt x="149909" y="209760"/>
                  </a:cubicBezTo>
                  <a:cubicBezTo>
                    <a:pt x="148244" y="210670"/>
                    <a:pt x="146580" y="211549"/>
                    <a:pt x="144884" y="212365"/>
                  </a:cubicBezTo>
                  <a:cubicBezTo>
                    <a:pt x="136595" y="196676"/>
                    <a:pt x="124913" y="182775"/>
                    <a:pt x="114991" y="167996"/>
                  </a:cubicBezTo>
                  <a:cubicBezTo>
                    <a:pt x="92162" y="136681"/>
                    <a:pt x="69051" y="105555"/>
                    <a:pt x="46850" y="73769"/>
                  </a:cubicBezTo>
                  <a:cubicBezTo>
                    <a:pt x="31998" y="50487"/>
                    <a:pt x="16203" y="27863"/>
                    <a:pt x="0" y="5522"/>
                  </a:cubicBezTo>
                  <a:cubicBezTo>
                    <a:pt x="1947" y="4518"/>
                    <a:pt x="3831" y="3326"/>
                    <a:pt x="5495" y="2416"/>
                  </a:cubicBezTo>
                  <a:cubicBezTo>
                    <a:pt x="6845" y="1632"/>
                    <a:pt x="8290" y="879"/>
                    <a:pt x="9672" y="0"/>
                  </a:cubicBezTo>
                  <a:cubicBezTo>
                    <a:pt x="28198" y="26075"/>
                    <a:pt x="47792" y="51397"/>
                    <a:pt x="66884" y="77064"/>
                  </a:cubicBezTo>
                  <a:cubicBezTo>
                    <a:pt x="91377" y="110010"/>
                    <a:pt x="113264" y="144745"/>
                    <a:pt x="137380" y="177912"/>
                  </a:cubicBezTo>
                  <a:cubicBezTo>
                    <a:pt x="143754" y="187168"/>
                    <a:pt x="149124" y="197617"/>
                    <a:pt x="156566" y="206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5902244" y="1602964"/>
              <a:ext cx="14271" cy="14025"/>
            </a:xfrm>
            <a:custGeom>
              <a:rect b="b" l="l" r="r" t="t"/>
              <a:pathLst>
                <a:path extrusionOk="0" h="28051" w="28543">
                  <a:moveTo>
                    <a:pt x="28544" y="23000"/>
                  </a:moveTo>
                  <a:cubicBezTo>
                    <a:pt x="25969" y="24726"/>
                    <a:pt x="23519" y="26702"/>
                    <a:pt x="20725" y="28052"/>
                  </a:cubicBezTo>
                  <a:cubicBezTo>
                    <a:pt x="12278" y="22153"/>
                    <a:pt x="5746" y="14214"/>
                    <a:pt x="0" y="5805"/>
                  </a:cubicBezTo>
                  <a:cubicBezTo>
                    <a:pt x="4145" y="3734"/>
                    <a:pt x="8384" y="1851"/>
                    <a:pt x="12655" y="0"/>
                  </a:cubicBezTo>
                  <a:cubicBezTo>
                    <a:pt x="18275" y="7468"/>
                    <a:pt x="24713" y="14465"/>
                    <a:pt x="28544" y="23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5893782" y="1586789"/>
              <a:ext cx="10582" cy="15735"/>
            </a:xfrm>
            <a:custGeom>
              <a:rect b="b" l="l" r="r" t="t"/>
              <a:pathLst>
                <a:path extrusionOk="0" h="31471" w="21164">
                  <a:moveTo>
                    <a:pt x="21164" y="23941"/>
                  </a:moveTo>
                  <a:cubicBezTo>
                    <a:pt x="19029" y="25228"/>
                    <a:pt x="16925" y="26546"/>
                    <a:pt x="14821" y="27895"/>
                  </a:cubicBezTo>
                  <a:cubicBezTo>
                    <a:pt x="14821" y="27832"/>
                    <a:pt x="14821" y="27769"/>
                    <a:pt x="14821" y="27707"/>
                  </a:cubicBezTo>
                  <a:cubicBezTo>
                    <a:pt x="14821" y="26451"/>
                    <a:pt x="12843" y="26451"/>
                    <a:pt x="12843" y="27707"/>
                  </a:cubicBezTo>
                  <a:cubicBezTo>
                    <a:pt x="12843" y="28177"/>
                    <a:pt x="12843" y="28679"/>
                    <a:pt x="12906" y="29213"/>
                  </a:cubicBezTo>
                  <a:cubicBezTo>
                    <a:pt x="11838" y="29934"/>
                    <a:pt x="10771" y="30687"/>
                    <a:pt x="9734" y="31472"/>
                  </a:cubicBezTo>
                  <a:cubicBezTo>
                    <a:pt x="4302" y="21964"/>
                    <a:pt x="1978" y="10700"/>
                    <a:pt x="0" y="0"/>
                  </a:cubicBezTo>
                  <a:cubicBezTo>
                    <a:pt x="5275" y="4926"/>
                    <a:pt x="9986" y="10417"/>
                    <a:pt x="14413" y="16097"/>
                  </a:cubicBezTo>
                  <a:cubicBezTo>
                    <a:pt x="16234" y="18387"/>
                    <a:pt x="18558" y="21682"/>
                    <a:pt x="21164" y="239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>
            <a:off x="6670373" y="1579194"/>
            <a:ext cx="658367" cy="784439"/>
            <a:chOff x="6670373" y="1579194"/>
            <a:chExt cx="658367" cy="784439"/>
          </a:xfrm>
        </p:grpSpPr>
        <p:sp>
          <p:nvSpPr>
            <p:cNvPr id="1631" name="Google Shape;1631;p30"/>
            <p:cNvSpPr/>
            <p:nvPr/>
          </p:nvSpPr>
          <p:spPr>
            <a:xfrm>
              <a:off x="6670373" y="1579194"/>
              <a:ext cx="658366" cy="784439"/>
            </a:xfrm>
            <a:custGeom>
              <a:rect b="b" l="l" r="r" t="t"/>
              <a:pathLst>
                <a:path extrusionOk="0" h="1568878" w="1316733">
                  <a:moveTo>
                    <a:pt x="1294696" y="1391764"/>
                  </a:moveTo>
                  <a:cubicBezTo>
                    <a:pt x="1282835" y="1370301"/>
                    <a:pt x="1269217" y="1351945"/>
                    <a:pt x="1250893" y="1335378"/>
                  </a:cubicBezTo>
                  <a:cubicBezTo>
                    <a:pt x="1247661" y="1332146"/>
                    <a:pt x="1244272" y="1329008"/>
                    <a:pt x="1240914" y="1325902"/>
                  </a:cubicBezTo>
                  <a:cubicBezTo>
                    <a:pt x="1240287" y="1325306"/>
                    <a:pt x="1239628" y="1324898"/>
                    <a:pt x="1238906" y="1324615"/>
                  </a:cubicBezTo>
                  <a:cubicBezTo>
                    <a:pt x="1238718" y="1323956"/>
                    <a:pt x="1238498" y="1323360"/>
                    <a:pt x="1238279" y="1322827"/>
                  </a:cubicBezTo>
                  <a:cubicBezTo>
                    <a:pt x="1231125" y="1304596"/>
                    <a:pt x="1217224" y="1289911"/>
                    <a:pt x="1205865" y="1274254"/>
                  </a:cubicBezTo>
                  <a:cubicBezTo>
                    <a:pt x="1187164" y="1251003"/>
                    <a:pt x="1168338" y="1227878"/>
                    <a:pt x="1148915" y="1205254"/>
                  </a:cubicBezTo>
                  <a:cubicBezTo>
                    <a:pt x="1139031" y="1193550"/>
                    <a:pt x="1118133" y="1156368"/>
                    <a:pt x="1099871" y="1157560"/>
                  </a:cubicBezTo>
                  <a:cubicBezTo>
                    <a:pt x="1096483" y="1152320"/>
                    <a:pt x="1093062" y="1147143"/>
                    <a:pt x="1089454" y="1142091"/>
                  </a:cubicBezTo>
                  <a:cubicBezTo>
                    <a:pt x="1075083" y="1119279"/>
                    <a:pt x="1061999" y="1095526"/>
                    <a:pt x="1044741" y="1074660"/>
                  </a:cubicBezTo>
                  <a:cubicBezTo>
                    <a:pt x="980416" y="988936"/>
                    <a:pt x="914868" y="904122"/>
                    <a:pt x="850230" y="818618"/>
                  </a:cubicBezTo>
                  <a:cubicBezTo>
                    <a:pt x="829395" y="793484"/>
                    <a:pt x="810412" y="766907"/>
                    <a:pt x="791773" y="740142"/>
                  </a:cubicBezTo>
                  <a:cubicBezTo>
                    <a:pt x="766326" y="706725"/>
                    <a:pt x="741381" y="672994"/>
                    <a:pt x="716969" y="638823"/>
                  </a:cubicBezTo>
                  <a:cubicBezTo>
                    <a:pt x="696260" y="613282"/>
                    <a:pt x="677245" y="586517"/>
                    <a:pt x="657634" y="560159"/>
                  </a:cubicBezTo>
                  <a:cubicBezTo>
                    <a:pt x="637834" y="535183"/>
                    <a:pt x="616999" y="511053"/>
                    <a:pt x="599271" y="484476"/>
                  </a:cubicBezTo>
                  <a:cubicBezTo>
                    <a:pt x="573981" y="449459"/>
                    <a:pt x="547372" y="415445"/>
                    <a:pt x="522427" y="380145"/>
                  </a:cubicBezTo>
                  <a:cubicBezTo>
                    <a:pt x="505703" y="358244"/>
                    <a:pt x="487755" y="337346"/>
                    <a:pt x="471124" y="315319"/>
                  </a:cubicBezTo>
                  <a:cubicBezTo>
                    <a:pt x="449223" y="286514"/>
                    <a:pt x="421610" y="262793"/>
                    <a:pt x="399332" y="234333"/>
                  </a:cubicBezTo>
                  <a:cubicBezTo>
                    <a:pt x="386593" y="218738"/>
                    <a:pt x="372692" y="204210"/>
                    <a:pt x="358729" y="189745"/>
                  </a:cubicBezTo>
                  <a:cubicBezTo>
                    <a:pt x="352611" y="184254"/>
                    <a:pt x="347873" y="176441"/>
                    <a:pt x="341001" y="171923"/>
                  </a:cubicBezTo>
                  <a:cubicBezTo>
                    <a:pt x="340813" y="169538"/>
                    <a:pt x="339557" y="167216"/>
                    <a:pt x="336953" y="165678"/>
                  </a:cubicBezTo>
                  <a:cubicBezTo>
                    <a:pt x="332497" y="163200"/>
                    <a:pt x="327728" y="161160"/>
                    <a:pt x="323053" y="159058"/>
                  </a:cubicBezTo>
                  <a:cubicBezTo>
                    <a:pt x="310313" y="153410"/>
                    <a:pt x="297260" y="148421"/>
                    <a:pt x="284678" y="142427"/>
                  </a:cubicBezTo>
                  <a:cubicBezTo>
                    <a:pt x="272409" y="136372"/>
                    <a:pt x="261301" y="128213"/>
                    <a:pt x="248876" y="122440"/>
                  </a:cubicBezTo>
                  <a:cubicBezTo>
                    <a:pt x="170871" y="83751"/>
                    <a:pt x="94497" y="42207"/>
                    <a:pt x="15708" y="5087"/>
                  </a:cubicBezTo>
                  <a:cubicBezTo>
                    <a:pt x="11974" y="3299"/>
                    <a:pt x="8397" y="412"/>
                    <a:pt x="4192" y="4"/>
                  </a:cubicBezTo>
                  <a:cubicBezTo>
                    <a:pt x="1337" y="-122"/>
                    <a:pt x="-483" y="2797"/>
                    <a:pt x="113" y="5370"/>
                  </a:cubicBezTo>
                  <a:cubicBezTo>
                    <a:pt x="176" y="5746"/>
                    <a:pt x="301" y="6123"/>
                    <a:pt x="458" y="6436"/>
                  </a:cubicBezTo>
                  <a:cubicBezTo>
                    <a:pt x="395" y="7284"/>
                    <a:pt x="458" y="8162"/>
                    <a:pt x="584" y="8978"/>
                  </a:cubicBezTo>
                  <a:cubicBezTo>
                    <a:pt x="2121" y="19678"/>
                    <a:pt x="4914" y="30158"/>
                    <a:pt x="7518" y="40669"/>
                  </a:cubicBezTo>
                  <a:cubicBezTo>
                    <a:pt x="19379" y="85289"/>
                    <a:pt x="40936" y="126550"/>
                    <a:pt x="55338" y="170322"/>
                  </a:cubicBezTo>
                  <a:cubicBezTo>
                    <a:pt x="68611" y="209137"/>
                    <a:pt x="81350" y="248233"/>
                    <a:pt x="99361" y="285165"/>
                  </a:cubicBezTo>
                  <a:cubicBezTo>
                    <a:pt x="104068" y="295331"/>
                    <a:pt x="108021" y="305811"/>
                    <a:pt x="112853" y="315946"/>
                  </a:cubicBezTo>
                  <a:cubicBezTo>
                    <a:pt x="113826" y="317923"/>
                    <a:pt x="115238" y="319492"/>
                    <a:pt x="117278" y="320371"/>
                  </a:cubicBezTo>
                  <a:cubicBezTo>
                    <a:pt x="117780" y="320590"/>
                    <a:pt x="118313" y="320747"/>
                    <a:pt x="118815" y="320873"/>
                  </a:cubicBezTo>
                  <a:cubicBezTo>
                    <a:pt x="119160" y="321877"/>
                    <a:pt x="119913" y="322944"/>
                    <a:pt x="120666" y="323603"/>
                  </a:cubicBezTo>
                  <a:cubicBezTo>
                    <a:pt x="132590" y="338005"/>
                    <a:pt x="142191" y="354133"/>
                    <a:pt x="153738" y="368881"/>
                  </a:cubicBezTo>
                  <a:cubicBezTo>
                    <a:pt x="175421" y="394799"/>
                    <a:pt x="191580" y="424764"/>
                    <a:pt x="213199" y="450714"/>
                  </a:cubicBezTo>
                  <a:cubicBezTo>
                    <a:pt x="238333" y="479456"/>
                    <a:pt x="261050" y="510112"/>
                    <a:pt x="285117" y="539701"/>
                  </a:cubicBezTo>
                  <a:cubicBezTo>
                    <a:pt x="308996" y="565996"/>
                    <a:pt x="330709" y="593985"/>
                    <a:pt x="353301" y="621377"/>
                  </a:cubicBezTo>
                  <a:cubicBezTo>
                    <a:pt x="374449" y="644660"/>
                    <a:pt x="391801" y="670923"/>
                    <a:pt x="411287" y="695554"/>
                  </a:cubicBezTo>
                  <a:cubicBezTo>
                    <a:pt x="446210" y="734714"/>
                    <a:pt x="476208" y="777921"/>
                    <a:pt x="512009" y="816296"/>
                  </a:cubicBezTo>
                  <a:cubicBezTo>
                    <a:pt x="547466" y="858154"/>
                    <a:pt x="581794" y="901581"/>
                    <a:pt x="615650" y="944788"/>
                  </a:cubicBezTo>
                  <a:cubicBezTo>
                    <a:pt x="636108" y="968039"/>
                    <a:pt x="655029" y="992576"/>
                    <a:pt x="673887" y="1017145"/>
                  </a:cubicBezTo>
                  <a:cubicBezTo>
                    <a:pt x="694063" y="1040960"/>
                    <a:pt x="713862" y="1065027"/>
                    <a:pt x="731748" y="1090663"/>
                  </a:cubicBezTo>
                  <a:cubicBezTo>
                    <a:pt x="763753" y="1130262"/>
                    <a:pt x="795507" y="1170049"/>
                    <a:pt x="827387" y="1209741"/>
                  </a:cubicBezTo>
                  <a:cubicBezTo>
                    <a:pt x="853368" y="1239582"/>
                    <a:pt x="875583" y="1272434"/>
                    <a:pt x="900623" y="1303027"/>
                  </a:cubicBezTo>
                  <a:cubicBezTo>
                    <a:pt x="901313" y="1303718"/>
                    <a:pt x="902098" y="1304251"/>
                    <a:pt x="902945" y="1304659"/>
                  </a:cubicBezTo>
                  <a:cubicBezTo>
                    <a:pt x="903008" y="1305067"/>
                    <a:pt x="903133" y="1305506"/>
                    <a:pt x="903447" y="1305946"/>
                  </a:cubicBezTo>
                  <a:cubicBezTo>
                    <a:pt x="904451" y="1307044"/>
                    <a:pt x="905737" y="1307734"/>
                    <a:pt x="907087" y="1308236"/>
                  </a:cubicBezTo>
                  <a:cubicBezTo>
                    <a:pt x="906742" y="1324050"/>
                    <a:pt x="930777" y="1339426"/>
                    <a:pt x="938998" y="1351694"/>
                  </a:cubicBezTo>
                  <a:cubicBezTo>
                    <a:pt x="962123" y="1387496"/>
                    <a:pt x="988543" y="1420851"/>
                    <a:pt x="1017850" y="1451852"/>
                  </a:cubicBezTo>
                  <a:cubicBezTo>
                    <a:pt x="1023969" y="1458567"/>
                    <a:pt x="1029930" y="1465439"/>
                    <a:pt x="1036175" y="1472028"/>
                  </a:cubicBezTo>
                  <a:cubicBezTo>
                    <a:pt x="1037461" y="1473314"/>
                    <a:pt x="1038967" y="1474162"/>
                    <a:pt x="1040819" y="1474287"/>
                  </a:cubicBezTo>
                  <a:cubicBezTo>
                    <a:pt x="1041321" y="1474350"/>
                    <a:pt x="1041823" y="1474318"/>
                    <a:pt x="1042325" y="1474256"/>
                  </a:cubicBezTo>
                  <a:cubicBezTo>
                    <a:pt x="1045023" y="1475825"/>
                    <a:pt x="1048098" y="1476735"/>
                    <a:pt x="1051299" y="1477268"/>
                  </a:cubicBezTo>
                  <a:cubicBezTo>
                    <a:pt x="1054029" y="1483230"/>
                    <a:pt x="1064603" y="1493679"/>
                    <a:pt x="1066423" y="1495938"/>
                  </a:cubicBezTo>
                  <a:cubicBezTo>
                    <a:pt x="1093219" y="1525370"/>
                    <a:pt x="1121271" y="1562647"/>
                    <a:pt x="1163317" y="1568263"/>
                  </a:cubicBezTo>
                  <a:lnTo>
                    <a:pt x="1163349" y="1568263"/>
                  </a:lnTo>
                  <a:cubicBezTo>
                    <a:pt x="1227704" y="1574696"/>
                    <a:pt x="1299371" y="1529983"/>
                    <a:pt x="1314778" y="1465815"/>
                  </a:cubicBezTo>
                  <a:cubicBezTo>
                    <a:pt x="1321743" y="1439270"/>
                    <a:pt x="1308941" y="1413477"/>
                    <a:pt x="1294696" y="1391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2" name="Google Shape;1632;p30"/>
            <p:cNvGrpSpPr/>
            <p:nvPr/>
          </p:nvGrpSpPr>
          <p:grpSpPr>
            <a:xfrm>
              <a:off x="6670373" y="1579194"/>
              <a:ext cx="658366" cy="784439"/>
              <a:chOff x="13340745" y="3158388"/>
              <a:chExt cx="1316733" cy="1568878"/>
            </a:xfrm>
          </p:grpSpPr>
          <p:sp>
            <p:nvSpPr>
              <p:cNvPr id="1633" name="Google Shape;1633;p30"/>
              <p:cNvSpPr/>
              <p:nvPr/>
            </p:nvSpPr>
            <p:spPr>
              <a:xfrm>
                <a:off x="13465741" y="3360809"/>
                <a:ext cx="963265" cy="1096840"/>
              </a:xfrm>
              <a:custGeom>
                <a:rect b="b" l="l" r="r" t="t"/>
                <a:pathLst>
                  <a:path extrusionOk="0" h="1096840" w="963265">
                    <a:moveTo>
                      <a:pt x="962104" y="966591"/>
                    </a:moveTo>
                    <a:cubicBezTo>
                      <a:pt x="957837" y="959908"/>
                      <a:pt x="953852" y="954040"/>
                      <a:pt x="949459" y="947702"/>
                    </a:cubicBezTo>
                    <a:cubicBezTo>
                      <a:pt x="935465" y="925392"/>
                      <a:pt x="922945" y="902769"/>
                      <a:pt x="906346" y="882593"/>
                    </a:cubicBezTo>
                    <a:cubicBezTo>
                      <a:pt x="886233" y="857585"/>
                      <a:pt x="868002" y="831165"/>
                      <a:pt x="848674" y="805529"/>
                    </a:cubicBezTo>
                    <a:cubicBezTo>
                      <a:pt x="809357" y="754446"/>
                      <a:pt x="769508" y="703709"/>
                      <a:pt x="731164" y="651873"/>
                    </a:cubicBezTo>
                    <a:cubicBezTo>
                      <a:pt x="705089" y="617357"/>
                      <a:pt x="677477" y="584034"/>
                      <a:pt x="653473" y="547981"/>
                    </a:cubicBezTo>
                    <a:cubicBezTo>
                      <a:pt x="627994" y="514564"/>
                      <a:pt x="603112" y="480801"/>
                      <a:pt x="578762" y="446568"/>
                    </a:cubicBezTo>
                    <a:cubicBezTo>
                      <a:pt x="558084" y="421027"/>
                      <a:pt x="539101" y="394230"/>
                      <a:pt x="519553" y="367810"/>
                    </a:cubicBezTo>
                    <a:cubicBezTo>
                      <a:pt x="485225" y="327176"/>
                      <a:pt x="455699" y="282964"/>
                      <a:pt x="423474" y="240699"/>
                    </a:cubicBezTo>
                    <a:cubicBezTo>
                      <a:pt x="390590" y="194071"/>
                      <a:pt x="355792" y="148856"/>
                      <a:pt x="320116" y="104300"/>
                    </a:cubicBezTo>
                    <a:cubicBezTo>
                      <a:pt x="295610" y="77503"/>
                      <a:pt x="271543" y="50424"/>
                      <a:pt x="249296" y="21651"/>
                    </a:cubicBezTo>
                    <a:cubicBezTo>
                      <a:pt x="246755" y="17979"/>
                      <a:pt x="238596" y="9288"/>
                      <a:pt x="230438" y="0"/>
                    </a:cubicBezTo>
                    <a:cubicBezTo>
                      <a:pt x="230344" y="3797"/>
                      <a:pt x="228681" y="7405"/>
                      <a:pt x="224759" y="9068"/>
                    </a:cubicBezTo>
                    <a:cubicBezTo>
                      <a:pt x="217448" y="11829"/>
                      <a:pt x="210858" y="5491"/>
                      <a:pt x="204144" y="3483"/>
                    </a:cubicBezTo>
                    <a:cubicBezTo>
                      <a:pt x="205963" y="17069"/>
                      <a:pt x="211643" y="43521"/>
                      <a:pt x="190965" y="43960"/>
                    </a:cubicBezTo>
                    <a:cubicBezTo>
                      <a:pt x="174805" y="40007"/>
                      <a:pt x="158614" y="35990"/>
                      <a:pt x="142110" y="33668"/>
                    </a:cubicBezTo>
                    <a:cubicBezTo>
                      <a:pt x="142016" y="46910"/>
                      <a:pt x="151586" y="83496"/>
                      <a:pt x="130249" y="82994"/>
                    </a:cubicBezTo>
                    <a:cubicBezTo>
                      <a:pt x="112552" y="80107"/>
                      <a:pt x="95012" y="76060"/>
                      <a:pt x="77221" y="73675"/>
                    </a:cubicBezTo>
                    <a:cubicBezTo>
                      <a:pt x="78758" y="87669"/>
                      <a:pt x="92533" y="139662"/>
                      <a:pt x="65642" y="133826"/>
                    </a:cubicBezTo>
                    <a:cubicBezTo>
                      <a:pt x="45090" y="126390"/>
                      <a:pt x="23439" y="121463"/>
                      <a:pt x="3169" y="113211"/>
                    </a:cubicBezTo>
                    <a:cubicBezTo>
                      <a:pt x="2510" y="114811"/>
                      <a:pt x="1412" y="116255"/>
                      <a:pt x="0" y="117196"/>
                    </a:cubicBezTo>
                    <a:cubicBezTo>
                      <a:pt x="6401" y="121620"/>
                      <a:pt x="11516" y="127676"/>
                      <a:pt x="16567" y="133450"/>
                    </a:cubicBezTo>
                    <a:cubicBezTo>
                      <a:pt x="28303" y="147570"/>
                      <a:pt x="40352" y="161407"/>
                      <a:pt x="52087" y="175496"/>
                    </a:cubicBezTo>
                    <a:cubicBezTo>
                      <a:pt x="64826" y="191341"/>
                      <a:pt x="75620" y="208568"/>
                      <a:pt x="87920" y="224727"/>
                    </a:cubicBezTo>
                    <a:cubicBezTo>
                      <a:pt x="104519" y="245813"/>
                      <a:pt x="123063" y="265267"/>
                      <a:pt x="139725" y="286322"/>
                    </a:cubicBezTo>
                    <a:cubicBezTo>
                      <a:pt x="171479" y="327458"/>
                      <a:pt x="206968" y="365425"/>
                      <a:pt x="239130" y="406248"/>
                    </a:cubicBezTo>
                    <a:cubicBezTo>
                      <a:pt x="260624" y="429655"/>
                      <a:pt x="278509" y="455981"/>
                      <a:pt x="297994" y="480989"/>
                    </a:cubicBezTo>
                    <a:cubicBezTo>
                      <a:pt x="326015" y="512712"/>
                      <a:pt x="352027" y="547385"/>
                      <a:pt x="379074" y="579641"/>
                    </a:cubicBezTo>
                    <a:cubicBezTo>
                      <a:pt x="421278" y="626613"/>
                      <a:pt x="460562" y="676222"/>
                      <a:pt x="499251" y="726144"/>
                    </a:cubicBezTo>
                    <a:cubicBezTo>
                      <a:pt x="526487" y="757145"/>
                      <a:pt x="550773" y="790499"/>
                      <a:pt x="577162" y="822222"/>
                    </a:cubicBezTo>
                    <a:cubicBezTo>
                      <a:pt x="598217" y="845724"/>
                      <a:pt x="615066" y="872489"/>
                      <a:pt x="635085" y="896839"/>
                    </a:cubicBezTo>
                    <a:cubicBezTo>
                      <a:pt x="661600" y="927746"/>
                      <a:pt x="685949" y="960441"/>
                      <a:pt x="711710" y="991976"/>
                    </a:cubicBezTo>
                    <a:cubicBezTo>
                      <a:pt x="735808" y="1019306"/>
                      <a:pt x="756392" y="1049397"/>
                      <a:pt x="779298" y="1077669"/>
                    </a:cubicBezTo>
                    <a:cubicBezTo>
                      <a:pt x="782404" y="1081967"/>
                      <a:pt x="785981" y="1085952"/>
                      <a:pt x="788774" y="1090408"/>
                    </a:cubicBezTo>
                    <a:cubicBezTo>
                      <a:pt x="789903" y="1092416"/>
                      <a:pt x="790154" y="1094738"/>
                      <a:pt x="789589" y="1096840"/>
                    </a:cubicBezTo>
                    <a:cubicBezTo>
                      <a:pt x="800634" y="1095334"/>
                      <a:pt x="811836" y="1094832"/>
                      <a:pt x="822379" y="1090784"/>
                    </a:cubicBezTo>
                    <a:cubicBezTo>
                      <a:pt x="852000" y="1079896"/>
                      <a:pt x="879863" y="1065117"/>
                      <a:pt x="904777" y="1045946"/>
                    </a:cubicBezTo>
                    <a:cubicBezTo>
                      <a:pt x="931323" y="1028249"/>
                      <a:pt x="952001" y="1001609"/>
                      <a:pt x="962355" y="971392"/>
                    </a:cubicBezTo>
                    <a:cubicBezTo>
                      <a:pt x="962638" y="970357"/>
                      <a:pt x="962920" y="969227"/>
                      <a:pt x="963265" y="968035"/>
                    </a:cubicBezTo>
                    <a:cubicBezTo>
                      <a:pt x="962857" y="967627"/>
                      <a:pt x="962449" y="967125"/>
                      <a:pt x="962104" y="9665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0"/>
              <p:cNvSpPr/>
              <p:nvPr/>
            </p:nvSpPr>
            <p:spPr>
              <a:xfrm>
                <a:off x="13395956" y="3234608"/>
                <a:ext cx="279575" cy="245562"/>
              </a:xfrm>
              <a:custGeom>
                <a:rect b="b" l="l" r="r" t="t"/>
                <a:pathLst>
                  <a:path extrusionOk="0" h="245562" w="279575">
                    <a:moveTo>
                      <a:pt x="279356" y="104990"/>
                    </a:moveTo>
                    <a:cubicBezTo>
                      <a:pt x="278132" y="107532"/>
                      <a:pt x="278007" y="110701"/>
                      <a:pt x="279576" y="113682"/>
                    </a:cubicBezTo>
                    <a:cubicBezTo>
                      <a:pt x="272108" y="110481"/>
                      <a:pt x="260561" y="109257"/>
                      <a:pt x="256984" y="118420"/>
                    </a:cubicBezTo>
                    <a:cubicBezTo>
                      <a:pt x="254473" y="129527"/>
                      <a:pt x="259651" y="141137"/>
                      <a:pt x="259055" y="152402"/>
                    </a:cubicBezTo>
                    <a:cubicBezTo>
                      <a:pt x="246064" y="148511"/>
                      <a:pt x="232729" y="146095"/>
                      <a:pt x="219393" y="143867"/>
                    </a:cubicBezTo>
                    <a:cubicBezTo>
                      <a:pt x="212333" y="142988"/>
                      <a:pt x="203516" y="139819"/>
                      <a:pt x="197680" y="145404"/>
                    </a:cubicBezTo>
                    <a:cubicBezTo>
                      <a:pt x="193789" y="149327"/>
                      <a:pt x="194511" y="155445"/>
                      <a:pt x="194887" y="160497"/>
                    </a:cubicBezTo>
                    <a:cubicBezTo>
                      <a:pt x="195358" y="171166"/>
                      <a:pt x="197240" y="180548"/>
                      <a:pt x="196644" y="191467"/>
                    </a:cubicBezTo>
                    <a:cubicBezTo>
                      <a:pt x="182054" y="188957"/>
                      <a:pt x="167526" y="185819"/>
                      <a:pt x="152872" y="183685"/>
                    </a:cubicBezTo>
                    <a:cubicBezTo>
                      <a:pt x="141608" y="181144"/>
                      <a:pt x="127519" y="182901"/>
                      <a:pt x="130029" y="197837"/>
                    </a:cubicBezTo>
                    <a:cubicBezTo>
                      <a:pt x="132571" y="213651"/>
                      <a:pt x="136995" y="229434"/>
                      <a:pt x="136054" y="245562"/>
                    </a:cubicBezTo>
                    <a:cubicBezTo>
                      <a:pt x="122279" y="241891"/>
                      <a:pt x="108316" y="238973"/>
                      <a:pt x="94510" y="235270"/>
                    </a:cubicBezTo>
                    <a:cubicBezTo>
                      <a:pt x="92000" y="234611"/>
                      <a:pt x="79982" y="230815"/>
                      <a:pt x="71322" y="229811"/>
                    </a:cubicBezTo>
                    <a:cubicBezTo>
                      <a:pt x="62191" y="209541"/>
                      <a:pt x="52118" y="189710"/>
                      <a:pt x="43364" y="169283"/>
                    </a:cubicBezTo>
                    <a:cubicBezTo>
                      <a:pt x="28114" y="131818"/>
                      <a:pt x="14967" y="93506"/>
                      <a:pt x="0" y="55884"/>
                    </a:cubicBezTo>
                    <a:cubicBezTo>
                      <a:pt x="2416" y="48196"/>
                      <a:pt x="2730" y="31127"/>
                      <a:pt x="3859" y="28083"/>
                    </a:cubicBezTo>
                    <a:cubicBezTo>
                      <a:pt x="14434" y="26483"/>
                      <a:pt x="24977" y="32194"/>
                      <a:pt x="35676" y="31158"/>
                    </a:cubicBezTo>
                    <a:cubicBezTo>
                      <a:pt x="50518" y="28052"/>
                      <a:pt x="42172" y="10543"/>
                      <a:pt x="39567" y="973"/>
                    </a:cubicBezTo>
                    <a:cubicBezTo>
                      <a:pt x="47820" y="596"/>
                      <a:pt x="56103" y="4926"/>
                      <a:pt x="64230" y="2761"/>
                    </a:cubicBezTo>
                    <a:cubicBezTo>
                      <a:pt x="66019" y="2102"/>
                      <a:pt x="67305" y="1161"/>
                      <a:pt x="68215" y="0"/>
                    </a:cubicBezTo>
                    <a:cubicBezTo>
                      <a:pt x="88642" y="10668"/>
                      <a:pt x="109132" y="21211"/>
                      <a:pt x="129433" y="32131"/>
                    </a:cubicBezTo>
                    <a:cubicBezTo>
                      <a:pt x="157171" y="48133"/>
                      <a:pt x="187043" y="60026"/>
                      <a:pt x="214122" y="77221"/>
                    </a:cubicBezTo>
                    <a:cubicBezTo>
                      <a:pt x="233419" y="87889"/>
                      <a:pt x="254505" y="94729"/>
                      <a:pt x="274241" y="104488"/>
                    </a:cubicBezTo>
                    <a:cubicBezTo>
                      <a:pt x="276061" y="105272"/>
                      <a:pt x="277787" y="105398"/>
                      <a:pt x="279356" y="1049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0"/>
              <p:cNvSpPr/>
              <p:nvPr/>
            </p:nvSpPr>
            <p:spPr>
              <a:xfrm>
                <a:off x="14401770" y="4506348"/>
                <a:ext cx="238596" cy="205031"/>
              </a:xfrm>
              <a:custGeom>
                <a:rect b="b" l="l" r="r" t="t"/>
                <a:pathLst>
                  <a:path extrusionOk="0" h="205031" w="238596">
                    <a:moveTo>
                      <a:pt x="206434" y="32037"/>
                    </a:moveTo>
                    <a:cubicBezTo>
                      <a:pt x="219048" y="54032"/>
                      <a:pt x="237655" y="75150"/>
                      <a:pt x="238596" y="101570"/>
                    </a:cubicBezTo>
                    <a:cubicBezTo>
                      <a:pt x="236714" y="134862"/>
                      <a:pt x="213902" y="165047"/>
                      <a:pt x="185568" y="181709"/>
                    </a:cubicBezTo>
                    <a:cubicBezTo>
                      <a:pt x="160026" y="199594"/>
                      <a:pt x="127833" y="208568"/>
                      <a:pt x="96832" y="203736"/>
                    </a:cubicBezTo>
                    <a:cubicBezTo>
                      <a:pt x="69753" y="197084"/>
                      <a:pt x="49106" y="176029"/>
                      <a:pt x="29338" y="157516"/>
                    </a:cubicBezTo>
                    <a:cubicBezTo>
                      <a:pt x="20050" y="148479"/>
                      <a:pt x="10606" y="138282"/>
                      <a:pt x="0" y="130186"/>
                    </a:cubicBezTo>
                    <a:cubicBezTo>
                      <a:pt x="1506" y="130249"/>
                      <a:pt x="2981" y="130280"/>
                      <a:pt x="4393" y="130375"/>
                    </a:cubicBezTo>
                    <a:cubicBezTo>
                      <a:pt x="18199" y="131222"/>
                      <a:pt x="31503" y="127331"/>
                      <a:pt x="44525" y="123220"/>
                    </a:cubicBezTo>
                    <a:cubicBezTo>
                      <a:pt x="61940" y="118671"/>
                      <a:pt x="78570" y="111485"/>
                      <a:pt x="93631" y="101664"/>
                    </a:cubicBezTo>
                    <a:cubicBezTo>
                      <a:pt x="93663" y="101664"/>
                      <a:pt x="93663" y="101633"/>
                      <a:pt x="93694" y="101633"/>
                    </a:cubicBezTo>
                    <a:cubicBezTo>
                      <a:pt x="104205" y="96424"/>
                      <a:pt x="114309" y="90368"/>
                      <a:pt x="123879" y="83433"/>
                    </a:cubicBezTo>
                    <a:cubicBezTo>
                      <a:pt x="136776" y="75056"/>
                      <a:pt x="146252" y="62567"/>
                      <a:pt x="155257" y="50299"/>
                    </a:cubicBezTo>
                    <a:cubicBezTo>
                      <a:pt x="164890" y="37622"/>
                      <a:pt x="173676" y="22717"/>
                      <a:pt x="177598" y="6934"/>
                    </a:cubicBezTo>
                    <a:cubicBezTo>
                      <a:pt x="178728" y="5052"/>
                      <a:pt x="179449" y="2667"/>
                      <a:pt x="179889" y="0"/>
                    </a:cubicBezTo>
                    <a:cubicBezTo>
                      <a:pt x="188894" y="10606"/>
                      <a:pt x="199123" y="20113"/>
                      <a:pt x="206434" y="32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0"/>
              <p:cNvSpPr/>
              <p:nvPr/>
            </p:nvSpPr>
            <p:spPr>
              <a:xfrm>
                <a:off x="14311623" y="4394831"/>
                <a:ext cx="202009" cy="174836"/>
              </a:xfrm>
              <a:custGeom>
                <a:rect b="b" l="l" r="r" t="t"/>
                <a:pathLst>
                  <a:path extrusionOk="0" h="174836" w="202009">
                    <a:moveTo>
                      <a:pt x="202010" y="23565"/>
                    </a:moveTo>
                    <a:cubicBezTo>
                      <a:pt x="200033" y="25196"/>
                      <a:pt x="198558" y="27801"/>
                      <a:pt x="198307" y="31284"/>
                    </a:cubicBezTo>
                    <a:cubicBezTo>
                      <a:pt x="180767" y="87042"/>
                      <a:pt x="138690" y="134956"/>
                      <a:pt x="84814" y="158050"/>
                    </a:cubicBezTo>
                    <a:cubicBezTo>
                      <a:pt x="70380" y="163070"/>
                      <a:pt x="55507" y="166553"/>
                      <a:pt x="40917" y="170915"/>
                    </a:cubicBezTo>
                    <a:cubicBezTo>
                      <a:pt x="39191" y="171354"/>
                      <a:pt x="34955" y="172860"/>
                      <a:pt x="31409" y="174837"/>
                    </a:cubicBezTo>
                    <a:cubicBezTo>
                      <a:pt x="22592" y="164012"/>
                      <a:pt x="14057" y="152966"/>
                      <a:pt x="5679" y="141702"/>
                    </a:cubicBezTo>
                    <a:cubicBezTo>
                      <a:pt x="3734" y="139035"/>
                      <a:pt x="1883" y="136305"/>
                      <a:pt x="0" y="133544"/>
                    </a:cubicBezTo>
                    <a:cubicBezTo>
                      <a:pt x="42015" y="131692"/>
                      <a:pt x="81331" y="111266"/>
                      <a:pt x="114089" y="85818"/>
                    </a:cubicBezTo>
                    <a:cubicBezTo>
                      <a:pt x="142988" y="63509"/>
                      <a:pt x="173456" y="36492"/>
                      <a:pt x="182681" y="0"/>
                    </a:cubicBezTo>
                    <a:cubicBezTo>
                      <a:pt x="189114" y="7844"/>
                      <a:pt x="195609" y="15689"/>
                      <a:pt x="202010" y="235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14257245" y="4328467"/>
                <a:ext cx="225041" cy="191278"/>
              </a:xfrm>
              <a:custGeom>
                <a:rect b="b" l="l" r="r" t="t"/>
                <a:pathLst>
                  <a:path extrusionOk="0" h="191278" w="225041">
                    <a:moveTo>
                      <a:pt x="219676" y="44619"/>
                    </a:moveTo>
                    <a:cubicBezTo>
                      <a:pt x="221464" y="46878"/>
                      <a:pt x="223253" y="49138"/>
                      <a:pt x="225041" y="51397"/>
                    </a:cubicBezTo>
                    <a:cubicBezTo>
                      <a:pt x="223064" y="52746"/>
                      <a:pt x="221684" y="55005"/>
                      <a:pt x="221590" y="58206"/>
                    </a:cubicBezTo>
                    <a:cubicBezTo>
                      <a:pt x="211329" y="107971"/>
                      <a:pt x="141419" y="156763"/>
                      <a:pt x="96957" y="176437"/>
                    </a:cubicBezTo>
                    <a:cubicBezTo>
                      <a:pt x="81300" y="182838"/>
                      <a:pt x="64670" y="186321"/>
                      <a:pt x="48541" y="191279"/>
                    </a:cubicBezTo>
                    <a:cubicBezTo>
                      <a:pt x="41952" y="181740"/>
                      <a:pt x="35018" y="172452"/>
                      <a:pt x="26200" y="164890"/>
                    </a:cubicBezTo>
                    <a:cubicBezTo>
                      <a:pt x="17226" y="156732"/>
                      <a:pt x="6495" y="150268"/>
                      <a:pt x="0" y="139505"/>
                    </a:cubicBezTo>
                    <a:cubicBezTo>
                      <a:pt x="157" y="139537"/>
                      <a:pt x="345" y="139568"/>
                      <a:pt x="471" y="139568"/>
                    </a:cubicBezTo>
                    <a:cubicBezTo>
                      <a:pt x="21996" y="141702"/>
                      <a:pt x="42611" y="133701"/>
                      <a:pt x="62065" y="125480"/>
                    </a:cubicBezTo>
                    <a:cubicBezTo>
                      <a:pt x="76373" y="119769"/>
                      <a:pt x="90431" y="113336"/>
                      <a:pt x="103296" y="104770"/>
                    </a:cubicBezTo>
                    <a:cubicBezTo>
                      <a:pt x="142988" y="80861"/>
                      <a:pt x="178602" y="46439"/>
                      <a:pt x="189553" y="0"/>
                    </a:cubicBezTo>
                    <a:cubicBezTo>
                      <a:pt x="201163" y="13681"/>
                      <a:pt x="209070" y="30154"/>
                      <a:pt x="219676" y="446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14349150" y="4433175"/>
                <a:ext cx="215290" cy="193035"/>
              </a:xfrm>
              <a:custGeom>
                <a:rect b="b" l="l" r="r" t="t"/>
                <a:pathLst>
                  <a:path extrusionOk="0" h="193035" w="215290">
                    <a:moveTo>
                      <a:pt x="214969" y="57390"/>
                    </a:moveTo>
                    <a:cubicBezTo>
                      <a:pt x="215471" y="61877"/>
                      <a:pt x="215377" y="66270"/>
                      <a:pt x="214749" y="70569"/>
                    </a:cubicBezTo>
                    <a:cubicBezTo>
                      <a:pt x="206779" y="70161"/>
                      <a:pt x="205587" y="80547"/>
                      <a:pt x="203077" y="86822"/>
                    </a:cubicBezTo>
                    <a:cubicBezTo>
                      <a:pt x="188455" y="118796"/>
                      <a:pt x="163729" y="144620"/>
                      <a:pt x="134140" y="162913"/>
                    </a:cubicBezTo>
                    <a:cubicBezTo>
                      <a:pt x="124162" y="167965"/>
                      <a:pt x="113776" y="172232"/>
                      <a:pt x="102919" y="175245"/>
                    </a:cubicBezTo>
                    <a:cubicBezTo>
                      <a:pt x="98181" y="177849"/>
                      <a:pt x="65046" y="184940"/>
                      <a:pt x="50361" y="192377"/>
                    </a:cubicBezTo>
                    <a:cubicBezTo>
                      <a:pt x="46659" y="192628"/>
                      <a:pt x="43019" y="192785"/>
                      <a:pt x="39567" y="193036"/>
                    </a:cubicBezTo>
                    <a:cubicBezTo>
                      <a:pt x="39693" y="191342"/>
                      <a:pt x="39191" y="189584"/>
                      <a:pt x="37873" y="188204"/>
                    </a:cubicBezTo>
                    <a:cubicBezTo>
                      <a:pt x="29181" y="178100"/>
                      <a:pt x="20521" y="167965"/>
                      <a:pt x="11767" y="157924"/>
                    </a:cubicBezTo>
                    <a:cubicBezTo>
                      <a:pt x="7782" y="153312"/>
                      <a:pt x="3859" y="148636"/>
                      <a:pt x="0" y="143930"/>
                    </a:cubicBezTo>
                    <a:cubicBezTo>
                      <a:pt x="26357" y="140949"/>
                      <a:pt x="53499" y="136368"/>
                      <a:pt x="76405" y="122530"/>
                    </a:cubicBezTo>
                    <a:cubicBezTo>
                      <a:pt x="108379" y="104708"/>
                      <a:pt x="136211" y="78790"/>
                      <a:pt x="154504" y="46847"/>
                    </a:cubicBezTo>
                    <a:cubicBezTo>
                      <a:pt x="162882" y="31911"/>
                      <a:pt x="171825" y="16630"/>
                      <a:pt x="176437" y="0"/>
                    </a:cubicBezTo>
                    <a:cubicBezTo>
                      <a:pt x="188298" y="14904"/>
                      <a:pt x="199813" y="30123"/>
                      <a:pt x="210356" y="46188"/>
                    </a:cubicBezTo>
                    <a:cubicBezTo>
                      <a:pt x="212333" y="49577"/>
                      <a:pt x="213965" y="53311"/>
                      <a:pt x="214938" y="57202"/>
                    </a:cubicBezTo>
                    <a:cubicBezTo>
                      <a:pt x="214969" y="57264"/>
                      <a:pt x="214969" y="57327"/>
                      <a:pt x="214969" y="57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13340745" y="3158388"/>
                <a:ext cx="1316733" cy="1568878"/>
              </a:xfrm>
              <a:custGeom>
                <a:rect b="b" l="l" r="r" t="t"/>
                <a:pathLst>
                  <a:path extrusionOk="0" h="1568878" w="1316733">
                    <a:moveTo>
                      <a:pt x="1294696" y="1391764"/>
                    </a:moveTo>
                    <a:cubicBezTo>
                      <a:pt x="1282835" y="1370301"/>
                      <a:pt x="1269217" y="1351945"/>
                      <a:pt x="1250893" y="1335378"/>
                    </a:cubicBezTo>
                    <a:cubicBezTo>
                      <a:pt x="1247661" y="1332146"/>
                      <a:pt x="1244272" y="1329008"/>
                      <a:pt x="1240914" y="1325902"/>
                    </a:cubicBezTo>
                    <a:cubicBezTo>
                      <a:pt x="1240287" y="1325306"/>
                      <a:pt x="1239628" y="1324898"/>
                      <a:pt x="1238906" y="1324615"/>
                    </a:cubicBezTo>
                    <a:cubicBezTo>
                      <a:pt x="1238718" y="1323956"/>
                      <a:pt x="1238498" y="1323360"/>
                      <a:pt x="1238279" y="1322827"/>
                    </a:cubicBezTo>
                    <a:cubicBezTo>
                      <a:pt x="1231125" y="1304596"/>
                      <a:pt x="1217224" y="1289911"/>
                      <a:pt x="1205865" y="1274254"/>
                    </a:cubicBezTo>
                    <a:cubicBezTo>
                      <a:pt x="1187164" y="1251003"/>
                      <a:pt x="1168338" y="1227878"/>
                      <a:pt x="1148915" y="1205254"/>
                    </a:cubicBezTo>
                    <a:cubicBezTo>
                      <a:pt x="1139031" y="1193550"/>
                      <a:pt x="1118133" y="1156368"/>
                      <a:pt x="1099871" y="1157560"/>
                    </a:cubicBezTo>
                    <a:cubicBezTo>
                      <a:pt x="1096483" y="1152320"/>
                      <a:pt x="1093062" y="1147143"/>
                      <a:pt x="1089454" y="1142091"/>
                    </a:cubicBezTo>
                    <a:cubicBezTo>
                      <a:pt x="1075083" y="1119279"/>
                      <a:pt x="1061999" y="1095526"/>
                      <a:pt x="1044741" y="1074660"/>
                    </a:cubicBezTo>
                    <a:cubicBezTo>
                      <a:pt x="980416" y="988936"/>
                      <a:pt x="914868" y="904122"/>
                      <a:pt x="850230" y="818618"/>
                    </a:cubicBezTo>
                    <a:cubicBezTo>
                      <a:pt x="829395" y="793484"/>
                      <a:pt x="810412" y="766907"/>
                      <a:pt x="791773" y="740142"/>
                    </a:cubicBezTo>
                    <a:cubicBezTo>
                      <a:pt x="766326" y="706725"/>
                      <a:pt x="741381" y="672994"/>
                      <a:pt x="716969" y="638823"/>
                    </a:cubicBezTo>
                    <a:cubicBezTo>
                      <a:pt x="696260" y="613282"/>
                      <a:pt x="677245" y="586517"/>
                      <a:pt x="657634" y="560159"/>
                    </a:cubicBezTo>
                    <a:cubicBezTo>
                      <a:pt x="637834" y="535183"/>
                      <a:pt x="616999" y="511053"/>
                      <a:pt x="599271" y="484476"/>
                    </a:cubicBezTo>
                    <a:cubicBezTo>
                      <a:pt x="573981" y="449459"/>
                      <a:pt x="547372" y="415445"/>
                      <a:pt x="522427" y="380145"/>
                    </a:cubicBezTo>
                    <a:cubicBezTo>
                      <a:pt x="505703" y="358244"/>
                      <a:pt x="487755" y="337346"/>
                      <a:pt x="471124" y="315319"/>
                    </a:cubicBezTo>
                    <a:cubicBezTo>
                      <a:pt x="449223" y="286514"/>
                      <a:pt x="421610" y="262793"/>
                      <a:pt x="399332" y="234333"/>
                    </a:cubicBezTo>
                    <a:cubicBezTo>
                      <a:pt x="386593" y="218738"/>
                      <a:pt x="372692" y="204210"/>
                      <a:pt x="358729" y="189745"/>
                    </a:cubicBezTo>
                    <a:cubicBezTo>
                      <a:pt x="352611" y="184254"/>
                      <a:pt x="347873" y="176441"/>
                      <a:pt x="341001" y="171923"/>
                    </a:cubicBezTo>
                    <a:cubicBezTo>
                      <a:pt x="340813" y="169538"/>
                      <a:pt x="339557" y="167216"/>
                      <a:pt x="336953" y="165678"/>
                    </a:cubicBezTo>
                    <a:cubicBezTo>
                      <a:pt x="332497" y="163200"/>
                      <a:pt x="327728" y="161160"/>
                      <a:pt x="323053" y="159058"/>
                    </a:cubicBezTo>
                    <a:cubicBezTo>
                      <a:pt x="310313" y="153410"/>
                      <a:pt x="297260" y="148421"/>
                      <a:pt x="284678" y="142427"/>
                    </a:cubicBezTo>
                    <a:cubicBezTo>
                      <a:pt x="272409" y="136372"/>
                      <a:pt x="261301" y="128213"/>
                      <a:pt x="248876" y="122440"/>
                    </a:cubicBezTo>
                    <a:cubicBezTo>
                      <a:pt x="170871" y="83751"/>
                      <a:pt x="94497" y="42207"/>
                      <a:pt x="15708" y="5087"/>
                    </a:cubicBezTo>
                    <a:cubicBezTo>
                      <a:pt x="11974" y="3299"/>
                      <a:pt x="8397" y="412"/>
                      <a:pt x="4192" y="4"/>
                    </a:cubicBezTo>
                    <a:cubicBezTo>
                      <a:pt x="1337" y="-122"/>
                      <a:pt x="-483" y="2797"/>
                      <a:pt x="113" y="5370"/>
                    </a:cubicBezTo>
                    <a:cubicBezTo>
                      <a:pt x="176" y="5746"/>
                      <a:pt x="301" y="6123"/>
                      <a:pt x="458" y="6436"/>
                    </a:cubicBezTo>
                    <a:cubicBezTo>
                      <a:pt x="395" y="7284"/>
                      <a:pt x="458" y="8162"/>
                      <a:pt x="584" y="8978"/>
                    </a:cubicBezTo>
                    <a:cubicBezTo>
                      <a:pt x="2121" y="19678"/>
                      <a:pt x="4914" y="30158"/>
                      <a:pt x="7518" y="40669"/>
                    </a:cubicBezTo>
                    <a:cubicBezTo>
                      <a:pt x="19379" y="85289"/>
                      <a:pt x="40936" y="126550"/>
                      <a:pt x="55338" y="170322"/>
                    </a:cubicBezTo>
                    <a:cubicBezTo>
                      <a:pt x="68611" y="209137"/>
                      <a:pt x="81350" y="248233"/>
                      <a:pt x="99361" y="285165"/>
                    </a:cubicBezTo>
                    <a:cubicBezTo>
                      <a:pt x="104068" y="295331"/>
                      <a:pt x="108021" y="305811"/>
                      <a:pt x="112853" y="315946"/>
                    </a:cubicBezTo>
                    <a:cubicBezTo>
                      <a:pt x="113826" y="317923"/>
                      <a:pt x="115238" y="319492"/>
                      <a:pt x="117278" y="320371"/>
                    </a:cubicBezTo>
                    <a:cubicBezTo>
                      <a:pt x="117780" y="320590"/>
                      <a:pt x="118313" y="320747"/>
                      <a:pt x="118815" y="320873"/>
                    </a:cubicBezTo>
                    <a:cubicBezTo>
                      <a:pt x="119160" y="321877"/>
                      <a:pt x="119913" y="322944"/>
                      <a:pt x="120666" y="323603"/>
                    </a:cubicBezTo>
                    <a:cubicBezTo>
                      <a:pt x="132590" y="338005"/>
                      <a:pt x="142191" y="354133"/>
                      <a:pt x="153738" y="368881"/>
                    </a:cubicBezTo>
                    <a:cubicBezTo>
                      <a:pt x="175421" y="394799"/>
                      <a:pt x="191580" y="424764"/>
                      <a:pt x="213199" y="450714"/>
                    </a:cubicBezTo>
                    <a:cubicBezTo>
                      <a:pt x="238333" y="479456"/>
                      <a:pt x="261050" y="510112"/>
                      <a:pt x="285117" y="539701"/>
                    </a:cubicBezTo>
                    <a:cubicBezTo>
                      <a:pt x="308996" y="565996"/>
                      <a:pt x="330709" y="593985"/>
                      <a:pt x="353301" y="621377"/>
                    </a:cubicBezTo>
                    <a:cubicBezTo>
                      <a:pt x="374449" y="644660"/>
                      <a:pt x="391801" y="670923"/>
                      <a:pt x="411287" y="695554"/>
                    </a:cubicBezTo>
                    <a:cubicBezTo>
                      <a:pt x="446210" y="734714"/>
                      <a:pt x="476208" y="777921"/>
                      <a:pt x="512009" y="816296"/>
                    </a:cubicBezTo>
                    <a:cubicBezTo>
                      <a:pt x="547466" y="858154"/>
                      <a:pt x="581794" y="901581"/>
                      <a:pt x="615650" y="944788"/>
                    </a:cubicBezTo>
                    <a:cubicBezTo>
                      <a:pt x="636108" y="968039"/>
                      <a:pt x="655029" y="992576"/>
                      <a:pt x="673887" y="1017145"/>
                    </a:cubicBezTo>
                    <a:cubicBezTo>
                      <a:pt x="694063" y="1040960"/>
                      <a:pt x="713862" y="1065027"/>
                      <a:pt x="731748" y="1090663"/>
                    </a:cubicBezTo>
                    <a:cubicBezTo>
                      <a:pt x="763753" y="1130262"/>
                      <a:pt x="795507" y="1170049"/>
                      <a:pt x="827387" y="1209741"/>
                    </a:cubicBezTo>
                    <a:cubicBezTo>
                      <a:pt x="853368" y="1239582"/>
                      <a:pt x="875583" y="1272434"/>
                      <a:pt x="900623" y="1303027"/>
                    </a:cubicBezTo>
                    <a:cubicBezTo>
                      <a:pt x="901313" y="1303718"/>
                      <a:pt x="902098" y="1304251"/>
                      <a:pt x="902945" y="1304659"/>
                    </a:cubicBezTo>
                    <a:cubicBezTo>
                      <a:pt x="903008" y="1305067"/>
                      <a:pt x="903133" y="1305506"/>
                      <a:pt x="903447" y="1305946"/>
                    </a:cubicBezTo>
                    <a:cubicBezTo>
                      <a:pt x="904451" y="1307044"/>
                      <a:pt x="905737" y="1307734"/>
                      <a:pt x="907087" y="1308236"/>
                    </a:cubicBezTo>
                    <a:cubicBezTo>
                      <a:pt x="906742" y="1324050"/>
                      <a:pt x="930777" y="1339426"/>
                      <a:pt x="938998" y="1351694"/>
                    </a:cubicBezTo>
                    <a:cubicBezTo>
                      <a:pt x="962123" y="1387496"/>
                      <a:pt x="988543" y="1420851"/>
                      <a:pt x="1017850" y="1451852"/>
                    </a:cubicBezTo>
                    <a:cubicBezTo>
                      <a:pt x="1023969" y="1458567"/>
                      <a:pt x="1029930" y="1465439"/>
                      <a:pt x="1036175" y="1472028"/>
                    </a:cubicBezTo>
                    <a:cubicBezTo>
                      <a:pt x="1037461" y="1473314"/>
                      <a:pt x="1038967" y="1474162"/>
                      <a:pt x="1040819" y="1474287"/>
                    </a:cubicBezTo>
                    <a:cubicBezTo>
                      <a:pt x="1041321" y="1474350"/>
                      <a:pt x="1041823" y="1474318"/>
                      <a:pt x="1042325" y="1474256"/>
                    </a:cubicBezTo>
                    <a:cubicBezTo>
                      <a:pt x="1045023" y="1475825"/>
                      <a:pt x="1048098" y="1476735"/>
                      <a:pt x="1051299" y="1477268"/>
                    </a:cubicBezTo>
                    <a:cubicBezTo>
                      <a:pt x="1054029" y="1483230"/>
                      <a:pt x="1064603" y="1493679"/>
                      <a:pt x="1066423" y="1495938"/>
                    </a:cubicBezTo>
                    <a:cubicBezTo>
                      <a:pt x="1093219" y="1525370"/>
                      <a:pt x="1121271" y="1562647"/>
                      <a:pt x="1163317" y="1568263"/>
                    </a:cubicBezTo>
                    <a:lnTo>
                      <a:pt x="1163349" y="1568263"/>
                    </a:lnTo>
                    <a:cubicBezTo>
                      <a:pt x="1227704" y="1574696"/>
                      <a:pt x="1299371" y="1529983"/>
                      <a:pt x="1314778" y="1465815"/>
                    </a:cubicBezTo>
                    <a:cubicBezTo>
                      <a:pt x="1321743" y="1439270"/>
                      <a:pt x="1308941" y="1413477"/>
                      <a:pt x="1294696" y="1391764"/>
                    </a:cubicBezTo>
                    <a:close/>
                    <a:moveTo>
                      <a:pt x="349755" y="211553"/>
                    </a:moveTo>
                    <a:cubicBezTo>
                      <a:pt x="353677" y="209890"/>
                      <a:pt x="355340" y="206313"/>
                      <a:pt x="355435" y="202484"/>
                    </a:cubicBezTo>
                    <a:cubicBezTo>
                      <a:pt x="363593" y="211804"/>
                      <a:pt x="371751" y="220464"/>
                      <a:pt x="374293" y="224135"/>
                    </a:cubicBezTo>
                    <a:cubicBezTo>
                      <a:pt x="396508" y="252908"/>
                      <a:pt x="420575" y="279988"/>
                      <a:pt x="445112" y="306784"/>
                    </a:cubicBezTo>
                    <a:cubicBezTo>
                      <a:pt x="480757" y="351340"/>
                      <a:pt x="515555" y="396556"/>
                      <a:pt x="548470" y="443183"/>
                    </a:cubicBezTo>
                    <a:cubicBezTo>
                      <a:pt x="580727" y="485449"/>
                      <a:pt x="610253" y="529629"/>
                      <a:pt x="644549" y="570294"/>
                    </a:cubicBezTo>
                    <a:cubicBezTo>
                      <a:pt x="664097" y="596714"/>
                      <a:pt x="683081" y="623480"/>
                      <a:pt x="703759" y="649053"/>
                    </a:cubicBezTo>
                    <a:cubicBezTo>
                      <a:pt x="728139" y="683286"/>
                      <a:pt x="753022" y="717048"/>
                      <a:pt x="778469" y="750465"/>
                    </a:cubicBezTo>
                    <a:cubicBezTo>
                      <a:pt x="802473" y="786487"/>
                      <a:pt x="830117" y="819810"/>
                      <a:pt x="856161" y="854357"/>
                    </a:cubicBezTo>
                    <a:cubicBezTo>
                      <a:pt x="894504" y="906193"/>
                      <a:pt x="934354" y="956931"/>
                      <a:pt x="973670" y="1008014"/>
                    </a:cubicBezTo>
                    <a:cubicBezTo>
                      <a:pt x="992999" y="1033618"/>
                      <a:pt x="1011198" y="1060070"/>
                      <a:pt x="1031342" y="1085078"/>
                    </a:cubicBezTo>
                    <a:cubicBezTo>
                      <a:pt x="1047973" y="1105253"/>
                      <a:pt x="1060492" y="1127877"/>
                      <a:pt x="1074455" y="1150186"/>
                    </a:cubicBezTo>
                    <a:cubicBezTo>
                      <a:pt x="1078880" y="1156525"/>
                      <a:pt x="1082833" y="1162392"/>
                      <a:pt x="1087101" y="1169076"/>
                    </a:cubicBezTo>
                    <a:cubicBezTo>
                      <a:pt x="1087477" y="1169609"/>
                      <a:pt x="1087854" y="1170111"/>
                      <a:pt x="1088293" y="1170551"/>
                    </a:cubicBezTo>
                    <a:cubicBezTo>
                      <a:pt x="1087948" y="1171712"/>
                      <a:pt x="1087666" y="1172841"/>
                      <a:pt x="1087383" y="1173908"/>
                    </a:cubicBezTo>
                    <a:cubicBezTo>
                      <a:pt x="1084998" y="1180905"/>
                      <a:pt x="1082018" y="1187714"/>
                      <a:pt x="1078566" y="1194272"/>
                    </a:cubicBezTo>
                    <a:cubicBezTo>
                      <a:pt x="1078033" y="1191480"/>
                      <a:pt x="1075836" y="1189095"/>
                      <a:pt x="1073169" y="1188185"/>
                    </a:cubicBezTo>
                    <a:cubicBezTo>
                      <a:pt x="1073138" y="1187902"/>
                      <a:pt x="1073075" y="1187620"/>
                      <a:pt x="1073012" y="1187338"/>
                    </a:cubicBezTo>
                    <a:cubicBezTo>
                      <a:pt x="1071820" y="1180842"/>
                      <a:pt x="1066956" y="1176167"/>
                      <a:pt x="1063034" y="1171147"/>
                    </a:cubicBezTo>
                    <a:cubicBezTo>
                      <a:pt x="1054217" y="1160855"/>
                      <a:pt x="1044458" y="1151379"/>
                      <a:pt x="1036959" y="1139644"/>
                    </a:cubicBezTo>
                    <a:cubicBezTo>
                      <a:pt x="1013708" y="1104124"/>
                      <a:pt x="985719" y="1071428"/>
                      <a:pt x="962060" y="1036097"/>
                    </a:cubicBezTo>
                    <a:cubicBezTo>
                      <a:pt x="953306" y="1022573"/>
                      <a:pt x="945054" y="1008767"/>
                      <a:pt x="935985" y="995431"/>
                    </a:cubicBezTo>
                    <a:cubicBezTo>
                      <a:pt x="924658" y="978550"/>
                      <a:pt x="912013" y="962610"/>
                      <a:pt x="899776" y="946388"/>
                    </a:cubicBezTo>
                    <a:cubicBezTo>
                      <a:pt x="884244" y="926306"/>
                      <a:pt x="872069" y="905126"/>
                      <a:pt x="856255" y="884637"/>
                    </a:cubicBezTo>
                    <a:cubicBezTo>
                      <a:pt x="837208" y="860601"/>
                      <a:pt x="818005" y="836691"/>
                      <a:pt x="800371" y="811589"/>
                    </a:cubicBezTo>
                    <a:cubicBezTo>
                      <a:pt x="769527" y="771520"/>
                      <a:pt x="736737" y="732957"/>
                      <a:pt x="705265" y="693389"/>
                    </a:cubicBezTo>
                    <a:cubicBezTo>
                      <a:pt x="677684" y="662514"/>
                      <a:pt x="652801" y="629347"/>
                      <a:pt x="625315" y="598409"/>
                    </a:cubicBezTo>
                    <a:cubicBezTo>
                      <a:pt x="608088" y="579645"/>
                      <a:pt x="591929" y="557461"/>
                      <a:pt x="576742" y="536689"/>
                    </a:cubicBezTo>
                    <a:cubicBezTo>
                      <a:pt x="558919" y="513281"/>
                      <a:pt x="538775" y="491725"/>
                      <a:pt x="520827" y="468379"/>
                    </a:cubicBezTo>
                    <a:cubicBezTo>
                      <a:pt x="477902" y="411711"/>
                      <a:pt x="429894" y="359185"/>
                      <a:pt x="384553" y="304525"/>
                    </a:cubicBezTo>
                    <a:cubicBezTo>
                      <a:pt x="366793" y="282843"/>
                      <a:pt x="346963" y="262981"/>
                      <a:pt x="326002" y="244405"/>
                    </a:cubicBezTo>
                    <a:cubicBezTo>
                      <a:pt x="325783" y="244217"/>
                      <a:pt x="325500" y="243934"/>
                      <a:pt x="325186" y="243652"/>
                    </a:cubicBezTo>
                    <a:cubicBezTo>
                      <a:pt x="334631" y="236404"/>
                      <a:pt x="330646" y="217012"/>
                      <a:pt x="329203" y="206030"/>
                    </a:cubicBezTo>
                    <a:cubicBezTo>
                      <a:pt x="335855" y="207976"/>
                      <a:pt x="342413" y="214283"/>
                      <a:pt x="349755" y="211553"/>
                    </a:cubicBezTo>
                    <a:close/>
                    <a:moveTo>
                      <a:pt x="982676" y="1277894"/>
                    </a:moveTo>
                    <a:cubicBezTo>
                      <a:pt x="982676" y="1276858"/>
                      <a:pt x="982550" y="1275791"/>
                      <a:pt x="982111" y="1274787"/>
                    </a:cubicBezTo>
                    <a:cubicBezTo>
                      <a:pt x="981013" y="1271712"/>
                      <a:pt x="977969" y="1270144"/>
                      <a:pt x="975678" y="1268073"/>
                    </a:cubicBezTo>
                    <a:cubicBezTo>
                      <a:pt x="974078" y="1266190"/>
                      <a:pt x="971787" y="1265029"/>
                      <a:pt x="969466" y="1264747"/>
                    </a:cubicBezTo>
                    <a:cubicBezTo>
                      <a:pt x="951047" y="1243943"/>
                      <a:pt x="937303" y="1219469"/>
                      <a:pt x="918571" y="1198853"/>
                    </a:cubicBezTo>
                    <a:cubicBezTo>
                      <a:pt x="899211" y="1177297"/>
                      <a:pt x="882110" y="1153920"/>
                      <a:pt x="865103" y="1130481"/>
                    </a:cubicBezTo>
                    <a:cubicBezTo>
                      <a:pt x="853086" y="1114290"/>
                      <a:pt x="839813" y="1099103"/>
                      <a:pt x="827136" y="1083446"/>
                    </a:cubicBezTo>
                    <a:cubicBezTo>
                      <a:pt x="814930" y="1067663"/>
                      <a:pt x="804325" y="1050656"/>
                      <a:pt x="791303" y="1035501"/>
                    </a:cubicBezTo>
                    <a:cubicBezTo>
                      <a:pt x="765730" y="1006068"/>
                      <a:pt x="742102" y="975161"/>
                      <a:pt x="718820" y="943940"/>
                    </a:cubicBezTo>
                    <a:cubicBezTo>
                      <a:pt x="694314" y="914194"/>
                      <a:pt x="668396" y="885672"/>
                      <a:pt x="644392" y="855518"/>
                    </a:cubicBezTo>
                    <a:cubicBezTo>
                      <a:pt x="627166" y="835656"/>
                      <a:pt x="606990" y="818492"/>
                      <a:pt x="591866" y="796873"/>
                    </a:cubicBezTo>
                    <a:cubicBezTo>
                      <a:pt x="573886" y="770767"/>
                      <a:pt x="551734" y="747987"/>
                      <a:pt x="531589" y="723637"/>
                    </a:cubicBezTo>
                    <a:cubicBezTo>
                      <a:pt x="507271" y="691758"/>
                      <a:pt x="480475" y="661855"/>
                      <a:pt x="454682" y="631167"/>
                    </a:cubicBezTo>
                    <a:cubicBezTo>
                      <a:pt x="436295" y="607602"/>
                      <a:pt x="416182" y="585575"/>
                      <a:pt x="395975" y="563580"/>
                    </a:cubicBezTo>
                    <a:cubicBezTo>
                      <a:pt x="370433" y="532359"/>
                      <a:pt x="345300" y="500824"/>
                      <a:pt x="318629" y="470513"/>
                    </a:cubicBezTo>
                    <a:cubicBezTo>
                      <a:pt x="292648" y="440171"/>
                      <a:pt x="269930" y="407161"/>
                      <a:pt x="243573" y="377133"/>
                    </a:cubicBezTo>
                    <a:cubicBezTo>
                      <a:pt x="230802" y="361319"/>
                      <a:pt x="217875" y="345598"/>
                      <a:pt x="204476" y="330380"/>
                    </a:cubicBezTo>
                    <a:cubicBezTo>
                      <a:pt x="211034" y="317045"/>
                      <a:pt x="203347" y="286389"/>
                      <a:pt x="202217" y="276128"/>
                    </a:cubicBezTo>
                    <a:cubicBezTo>
                      <a:pt x="220008" y="278513"/>
                      <a:pt x="237548" y="282560"/>
                      <a:pt x="255245" y="285447"/>
                    </a:cubicBezTo>
                    <a:cubicBezTo>
                      <a:pt x="259670" y="285541"/>
                      <a:pt x="262745" y="284035"/>
                      <a:pt x="264878" y="281525"/>
                    </a:cubicBezTo>
                    <a:cubicBezTo>
                      <a:pt x="278120" y="299693"/>
                      <a:pt x="286780" y="320904"/>
                      <a:pt x="298892" y="339856"/>
                    </a:cubicBezTo>
                    <a:cubicBezTo>
                      <a:pt x="328418" y="382561"/>
                      <a:pt x="359953" y="423949"/>
                      <a:pt x="393025" y="463955"/>
                    </a:cubicBezTo>
                    <a:cubicBezTo>
                      <a:pt x="420010" y="493576"/>
                      <a:pt x="445457" y="525330"/>
                      <a:pt x="470905" y="556614"/>
                    </a:cubicBezTo>
                    <a:cubicBezTo>
                      <a:pt x="490547" y="579425"/>
                      <a:pt x="507083" y="604716"/>
                      <a:pt x="526694" y="627559"/>
                    </a:cubicBezTo>
                    <a:cubicBezTo>
                      <a:pt x="560174" y="666624"/>
                      <a:pt x="590485" y="708231"/>
                      <a:pt x="624624" y="746763"/>
                    </a:cubicBezTo>
                    <a:cubicBezTo>
                      <a:pt x="638995" y="764397"/>
                      <a:pt x="650072" y="783914"/>
                      <a:pt x="663564" y="802301"/>
                    </a:cubicBezTo>
                    <a:cubicBezTo>
                      <a:pt x="676648" y="820595"/>
                      <a:pt x="692683" y="836472"/>
                      <a:pt x="706049" y="854545"/>
                    </a:cubicBezTo>
                    <a:cubicBezTo>
                      <a:pt x="723903" y="879742"/>
                      <a:pt x="743797" y="903338"/>
                      <a:pt x="765291" y="925490"/>
                    </a:cubicBezTo>
                    <a:cubicBezTo>
                      <a:pt x="791303" y="956084"/>
                      <a:pt x="816091" y="987901"/>
                      <a:pt x="842919" y="1017866"/>
                    </a:cubicBezTo>
                    <a:cubicBezTo>
                      <a:pt x="856066" y="1033493"/>
                      <a:pt x="868272" y="1049872"/>
                      <a:pt x="880572" y="1066157"/>
                    </a:cubicBezTo>
                    <a:cubicBezTo>
                      <a:pt x="899117" y="1089470"/>
                      <a:pt x="919857" y="1111058"/>
                      <a:pt x="936676" y="1135721"/>
                    </a:cubicBezTo>
                    <a:cubicBezTo>
                      <a:pt x="953275" y="1160886"/>
                      <a:pt x="972321" y="1184231"/>
                      <a:pt x="989171" y="1209208"/>
                    </a:cubicBezTo>
                    <a:cubicBezTo>
                      <a:pt x="997047" y="1221100"/>
                      <a:pt x="1005111" y="1235032"/>
                      <a:pt x="1012171" y="1248022"/>
                    </a:cubicBezTo>
                    <a:cubicBezTo>
                      <a:pt x="1013991" y="1251066"/>
                      <a:pt x="1015497" y="1254455"/>
                      <a:pt x="1017725" y="1257247"/>
                    </a:cubicBezTo>
                    <a:cubicBezTo>
                      <a:pt x="1006460" y="1264903"/>
                      <a:pt x="994787" y="1271775"/>
                      <a:pt x="982676" y="1277894"/>
                    </a:cubicBezTo>
                    <a:close/>
                    <a:moveTo>
                      <a:pt x="1031405" y="1247269"/>
                    </a:moveTo>
                    <a:cubicBezTo>
                      <a:pt x="1015591" y="1218527"/>
                      <a:pt x="998427" y="1190507"/>
                      <a:pt x="978094" y="1164683"/>
                    </a:cubicBezTo>
                    <a:cubicBezTo>
                      <a:pt x="965418" y="1148210"/>
                      <a:pt x="954373" y="1130638"/>
                      <a:pt x="941916" y="1114008"/>
                    </a:cubicBezTo>
                    <a:cubicBezTo>
                      <a:pt x="924282" y="1090035"/>
                      <a:pt x="903227" y="1068887"/>
                      <a:pt x="885750" y="1044789"/>
                    </a:cubicBezTo>
                    <a:cubicBezTo>
                      <a:pt x="856537" y="1004970"/>
                      <a:pt x="822053" y="969451"/>
                      <a:pt x="791899" y="930354"/>
                    </a:cubicBezTo>
                    <a:cubicBezTo>
                      <a:pt x="777246" y="911998"/>
                      <a:pt x="759988" y="895933"/>
                      <a:pt x="745146" y="877765"/>
                    </a:cubicBezTo>
                    <a:cubicBezTo>
                      <a:pt x="732218" y="862201"/>
                      <a:pt x="721111" y="845226"/>
                      <a:pt x="708183" y="829663"/>
                    </a:cubicBezTo>
                    <a:cubicBezTo>
                      <a:pt x="682579" y="802678"/>
                      <a:pt x="663407" y="770798"/>
                      <a:pt x="641694" y="740832"/>
                    </a:cubicBezTo>
                    <a:cubicBezTo>
                      <a:pt x="614709" y="709737"/>
                      <a:pt x="589387" y="677292"/>
                      <a:pt x="563469" y="645287"/>
                    </a:cubicBezTo>
                    <a:cubicBezTo>
                      <a:pt x="536453" y="614098"/>
                      <a:pt x="512166" y="580837"/>
                      <a:pt x="486186" y="548863"/>
                    </a:cubicBezTo>
                    <a:cubicBezTo>
                      <a:pt x="459640" y="516607"/>
                      <a:pt x="433408" y="484037"/>
                      <a:pt x="404917" y="453475"/>
                    </a:cubicBezTo>
                    <a:cubicBezTo>
                      <a:pt x="374293" y="416889"/>
                      <a:pt x="343448" y="378388"/>
                      <a:pt x="314393" y="340264"/>
                    </a:cubicBezTo>
                    <a:cubicBezTo>
                      <a:pt x="302218" y="324701"/>
                      <a:pt x="293338" y="306972"/>
                      <a:pt x="282011" y="290844"/>
                    </a:cubicBezTo>
                    <a:cubicBezTo>
                      <a:pt x="277806" y="285322"/>
                      <a:pt x="273570" y="279485"/>
                      <a:pt x="267922" y="275438"/>
                    </a:cubicBezTo>
                    <a:cubicBezTo>
                      <a:pt x="271217" y="263734"/>
                      <a:pt x="267075" y="244844"/>
                      <a:pt x="267138" y="236090"/>
                    </a:cubicBezTo>
                    <a:cubicBezTo>
                      <a:pt x="283674" y="238443"/>
                      <a:pt x="299865" y="242428"/>
                      <a:pt x="315993" y="246382"/>
                    </a:cubicBezTo>
                    <a:cubicBezTo>
                      <a:pt x="317248" y="246351"/>
                      <a:pt x="318409" y="246225"/>
                      <a:pt x="319476" y="246005"/>
                    </a:cubicBezTo>
                    <a:cubicBezTo>
                      <a:pt x="322519" y="250932"/>
                      <a:pt x="327226" y="254885"/>
                      <a:pt x="330772" y="259435"/>
                    </a:cubicBezTo>
                    <a:cubicBezTo>
                      <a:pt x="340530" y="270386"/>
                      <a:pt x="350320" y="281054"/>
                      <a:pt x="359608" y="292539"/>
                    </a:cubicBezTo>
                    <a:cubicBezTo>
                      <a:pt x="398861" y="343057"/>
                      <a:pt x="440092" y="391975"/>
                      <a:pt x="480412" y="441583"/>
                    </a:cubicBezTo>
                    <a:cubicBezTo>
                      <a:pt x="504918" y="474373"/>
                      <a:pt x="530805" y="506033"/>
                      <a:pt x="556911" y="537567"/>
                    </a:cubicBezTo>
                    <a:cubicBezTo>
                      <a:pt x="575298" y="561728"/>
                      <a:pt x="592337" y="586893"/>
                      <a:pt x="612952" y="609297"/>
                    </a:cubicBezTo>
                    <a:cubicBezTo>
                      <a:pt x="633284" y="631795"/>
                      <a:pt x="651358" y="656238"/>
                      <a:pt x="671063" y="679269"/>
                    </a:cubicBezTo>
                    <a:cubicBezTo>
                      <a:pt x="691929" y="702834"/>
                      <a:pt x="711478" y="727497"/>
                      <a:pt x="730932" y="752222"/>
                    </a:cubicBezTo>
                    <a:cubicBezTo>
                      <a:pt x="756850" y="783600"/>
                      <a:pt x="782799" y="814821"/>
                      <a:pt x="806144" y="848207"/>
                    </a:cubicBezTo>
                    <a:cubicBezTo>
                      <a:pt x="830431" y="879240"/>
                      <a:pt x="854372" y="908954"/>
                      <a:pt x="875803" y="942403"/>
                    </a:cubicBezTo>
                    <a:cubicBezTo>
                      <a:pt x="895289" y="969388"/>
                      <a:pt x="916720" y="994992"/>
                      <a:pt x="934040" y="1023514"/>
                    </a:cubicBezTo>
                    <a:cubicBezTo>
                      <a:pt x="953588" y="1055928"/>
                      <a:pt x="976933" y="1085799"/>
                      <a:pt x="999620" y="1116016"/>
                    </a:cubicBezTo>
                    <a:cubicBezTo>
                      <a:pt x="1015622" y="1136882"/>
                      <a:pt x="1028456" y="1160008"/>
                      <a:pt x="1047376" y="1178866"/>
                    </a:cubicBezTo>
                    <a:cubicBezTo>
                      <a:pt x="1052115" y="1184074"/>
                      <a:pt x="1055849" y="1190852"/>
                      <a:pt x="1062155" y="1194523"/>
                    </a:cubicBezTo>
                    <a:cubicBezTo>
                      <a:pt x="1062438" y="1194774"/>
                      <a:pt x="1062752" y="1194962"/>
                      <a:pt x="1063065" y="1195119"/>
                    </a:cubicBezTo>
                    <a:cubicBezTo>
                      <a:pt x="1063536" y="1198947"/>
                      <a:pt x="1067333" y="1202336"/>
                      <a:pt x="1069874" y="1205003"/>
                    </a:cubicBezTo>
                    <a:cubicBezTo>
                      <a:pt x="1069874" y="1205003"/>
                      <a:pt x="1069874" y="1205003"/>
                      <a:pt x="1069874" y="1204972"/>
                    </a:cubicBezTo>
                    <a:cubicBezTo>
                      <a:pt x="1070533" y="1205411"/>
                      <a:pt x="1071161" y="1205694"/>
                      <a:pt x="1071757" y="1205850"/>
                    </a:cubicBezTo>
                    <a:cubicBezTo>
                      <a:pt x="1061151" y="1222136"/>
                      <a:pt x="1047345" y="1236318"/>
                      <a:pt x="1031405" y="1247269"/>
                    </a:cubicBezTo>
                    <a:close/>
                    <a:moveTo>
                      <a:pt x="98576" y="245535"/>
                    </a:moveTo>
                    <a:cubicBezTo>
                      <a:pt x="83327" y="208038"/>
                      <a:pt x="70180" y="169726"/>
                      <a:pt x="55212" y="132104"/>
                    </a:cubicBezTo>
                    <a:cubicBezTo>
                      <a:pt x="57628" y="124417"/>
                      <a:pt x="57942" y="107347"/>
                      <a:pt x="59072" y="104304"/>
                    </a:cubicBezTo>
                    <a:cubicBezTo>
                      <a:pt x="69646" y="102703"/>
                      <a:pt x="80189" y="108414"/>
                      <a:pt x="90889" y="107379"/>
                    </a:cubicBezTo>
                    <a:cubicBezTo>
                      <a:pt x="105731" y="104272"/>
                      <a:pt x="97384" y="86763"/>
                      <a:pt x="94780" y="77193"/>
                    </a:cubicBezTo>
                    <a:cubicBezTo>
                      <a:pt x="103032" y="76817"/>
                      <a:pt x="111316" y="81147"/>
                      <a:pt x="119443" y="78982"/>
                    </a:cubicBezTo>
                    <a:cubicBezTo>
                      <a:pt x="121231" y="78323"/>
                      <a:pt x="122518" y="77381"/>
                      <a:pt x="123428" y="76220"/>
                    </a:cubicBezTo>
                    <a:cubicBezTo>
                      <a:pt x="143854" y="86858"/>
                      <a:pt x="164344" y="97432"/>
                      <a:pt x="184646" y="108351"/>
                    </a:cubicBezTo>
                    <a:cubicBezTo>
                      <a:pt x="212383" y="124354"/>
                      <a:pt x="242255" y="136246"/>
                      <a:pt x="269334" y="153441"/>
                    </a:cubicBezTo>
                    <a:cubicBezTo>
                      <a:pt x="288631" y="164109"/>
                      <a:pt x="309717" y="170950"/>
                      <a:pt x="329454" y="180708"/>
                    </a:cubicBezTo>
                    <a:cubicBezTo>
                      <a:pt x="331305" y="181493"/>
                      <a:pt x="333062" y="181618"/>
                      <a:pt x="334600" y="181210"/>
                    </a:cubicBezTo>
                    <a:cubicBezTo>
                      <a:pt x="333376" y="183752"/>
                      <a:pt x="333251" y="186921"/>
                      <a:pt x="334819" y="189902"/>
                    </a:cubicBezTo>
                    <a:cubicBezTo>
                      <a:pt x="327352" y="186701"/>
                      <a:pt x="315805" y="185478"/>
                      <a:pt x="312227" y="194640"/>
                    </a:cubicBezTo>
                    <a:cubicBezTo>
                      <a:pt x="309717" y="205748"/>
                      <a:pt x="314895" y="217358"/>
                      <a:pt x="314298" y="228622"/>
                    </a:cubicBezTo>
                    <a:cubicBezTo>
                      <a:pt x="301308" y="224731"/>
                      <a:pt x="287972" y="222315"/>
                      <a:pt x="274637" y="220087"/>
                    </a:cubicBezTo>
                    <a:cubicBezTo>
                      <a:pt x="267577" y="219209"/>
                      <a:pt x="258760" y="216040"/>
                      <a:pt x="252924" y="221625"/>
                    </a:cubicBezTo>
                    <a:cubicBezTo>
                      <a:pt x="249033" y="225547"/>
                      <a:pt x="249754" y="231666"/>
                      <a:pt x="250131" y="236718"/>
                    </a:cubicBezTo>
                    <a:cubicBezTo>
                      <a:pt x="250602" y="247355"/>
                      <a:pt x="252484" y="256768"/>
                      <a:pt x="251888" y="267687"/>
                    </a:cubicBezTo>
                    <a:cubicBezTo>
                      <a:pt x="237297" y="265177"/>
                      <a:pt x="222770" y="262039"/>
                      <a:pt x="208116" y="259906"/>
                    </a:cubicBezTo>
                    <a:cubicBezTo>
                      <a:pt x="196852" y="257364"/>
                      <a:pt x="182763" y="259121"/>
                      <a:pt x="185273" y="274057"/>
                    </a:cubicBezTo>
                    <a:cubicBezTo>
                      <a:pt x="187815" y="289871"/>
                      <a:pt x="192239" y="305655"/>
                      <a:pt x="191298" y="321783"/>
                    </a:cubicBezTo>
                    <a:cubicBezTo>
                      <a:pt x="177523" y="318111"/>
                      <a:pt x="163560" y="315193"/>
                      <a:pt x="149754" y="311491"/>
                    </a:cubicBezTo>
                    <a:cubicBezTo>
                      <a:pt x="147243" y="310832"/>
                      <a:pt x="135226" y="307035"/>
                      <a:pt x="126565" y="306031"/>
                    </a:cubicBezTo>
                    <a:cubicBezTo>
                      <a:pt x="117403" y="285792"/>
                      <a:pt x="107362" y="265962"/>
                      <a:pt x="98576" y="245535"/>
                    </a:cubicBezTo>
                    <a:close/>
                    <a:moveTo>
                      <a:pt x="913801" y="1292830"/>
                    </a:moveTo>
                    <a:cubicBezTo>
                      <a:pt x="911009" y="1288343"/>
                      <a:pt x="907432" y="1284389"/>
                      <a:pt x="904325" y="1280090"/>
                    </a:cubicBezTo>
                    <a:cubicBezTo>
                      <a:pt x="881420" y="1251819"/>
                      <a:pt x="860804" y="1221728"/>
                      <a:pt x="836738" y="1194398"/>
                    </a:cubicBezTo>
                    <a:cubicBezTo>
                      <a:pt x="810977" y="1162863"/>
                      <a:pt x="786627" y="1130167"/>
                      <a:pt x="760113" y="1099260"/>
                    </a:cubicBezTo>
                    <a:cubicBezTo>
                      <a:pt x="740094" y="1074911"/>
                      <a:pt x="723244" y="1048146"/>
                      <a:pt x="702190" y="1024644"/>
                    </a:cubicBezTo>
                    <a:cubicBezTo>
                      <a:pt x="675801" y="992921"/>
                      <a:pt x="651515" y="959567"/>
                      <a:pt x="624279" y="928565"/>
                    </a:cubicBezTo>
                    <a:cubicBezTo>
                      <a:pt x="585590" y="878675"/>
                      <a:pt x="546305" y="829035"/>
                      <a:pt x="504102" y="782063"/>
                    </a:cubicBezTo>
                    <a:cubicBezTo>
                      <a:pt x="477055" y="749806"/>
                      <a:pt x="451011" y="715134"/>
                      <a:pt x="423022" y="683411"/>
                    </a:cubicBezTo>
                    <a:cubicBezTo>
                      <a:pt x="403537" y="658403"/>
                      <a:pt x="385651" y="632109"/>
                      <a:pt x="364158" y="608669"/>
                    </a:cubicBezTo>
                    <a:cubicBezTo>
                      <a:pt x="331964" y="567878"/>
                      <a:pt x="296476" y="529880"/>
                      <a:pt x="264753" y="488744"/>
                    </a:cubicBezTo>
                    <a:cubicBezTo>
                      <a:pt x="248123" y="467658"/>
                      <a:pt x="229578" y="448204"/>
                      <a:pt x="212948" y="427149"/>
                    </a:cubicBezTo>
                    <a:cubicBezTo>
                      <a:pt x="200617" y="410990"/>
                      <a:pt x="189854" y="393763"/>
                      <a:pt x="177115" y="377917"/>
                    </a:cubicBezTo>
                    <a:cubicBezTo>
                      <a:pt x="170777" y="370293"/>
                      <a:pt x="164344" y="362731"/>
                      <a:pt x="157912" y="355200"/>
                    </a:cubicBezTo>
                    <a:cubicBezTo>
                      <a:pt x="155558" y="351529"/>
                      <a:pt x="152829" y="348109"/>
                      <a:pt x="150412" y="344469"/>
                    </a:cubicBezTo>
                    <a:cubicBezTo>
                      <a:pt x="143572" y="335118"/>
                      <a:pt x="137108" y="324952"/>
                      <a:pt x="129515" y="316135"/>
                    </a:cubicBezTo>
                    <a:cubicBezTo>
                      <a:pt x="149408" y="324073"/>
                      <a:pt x="170557" y="328937"/>
                      <a:pt x="190670" y="336216"/>
                    </a:cubicBezTo>
                    <a:cubicBezTo>
                      <a:pt x="194216" y="337001"/>
                      <a:pt x="197008" y="336750"/>
                      <a:pt x="199268" y="335714"/>
                    </a:cubicBezTo>
                    <a:cubicBezTo>
                      <a:pt x="200585" y="338068"/>
                      <a:pt x="201997" y="340327"/>
                      <a:pt x="203629" y="342492"/>
                    </a:cubicBezTo>
                    <a:cubicBezTo>
                      <a:pt x="214737" y="357302"/>
                      <a:pt x="224307" y="373179"/>
                      <a:pt x="236011" y="387582"/>
                    </a:cubicBezTo>
                    <a:cubicBezTo>
                      <a:pt x="256375" y="412872"/>
                      <a:pt x="274919" y="439606"/>
                      <a:pt x="294781" y="465336"/>
                    </a:cubicBezTo>
                    <a:cubicBezTo>
                      <a:pt x="319852" y="496337"/>
                      <a:pt x="346147" y="526366"/>
                      <a:pt x="370308" y="558120"/>
                    </a:cubicBezTo>
                    <a:cubicBezTo>
                      <a:pt x="382639" y="573966"/>
                      <a:pt x="396351" y="588619"/>
                      <a:pt x="409906" y="603398"/>
                    </a:cubicBezTo>
                    <a:cubicBezTo>
                      <a:pt x="431871" y="628908"/>
                      <a:pt x="452423" y="655579"/>
                      <a:pt x="474764" y="680744"/>
                    </a:cubicBezTo>
                    <a:cubicBezTo>
                      <a:pt x="488100" y="696025"/>
                      <a:pt x="500933" y="711808"/>
                      <a:pt x="513265" y="727873"/>
                    </a:cubicBezTo>
                    <a:cubicBezTo>
                      <a:pt x="538932" y="758937"/>
                      <a:pt x="564850" y="787240"/>
                      <a:pt x="588352" y="820281"/>
                    </a:cubicBezTo>
                    <a:cubicBezTo>
                      <a:pt x="610693" y="845540"/>
                      <a:pt x="635418" y="868634"/>
                      <a:pt x="655374" y="895995"/>
                    </a:cubicBezTo>
                    <a:cubicBezTo>
                      <a:pt x="669243" y="912814"/>
                      <a:pt x="684242" y="928471"/>
                      <a:pt x="698048" y="945384"/>
                    </a:cubicBezTo>
                    <a:cubicBezTo>
                      <a:pt x="714898" y="964995"/>
                      <a:pt x="728673" y="986991"/>
                      <a:pt x="745209" y="1006821"/>
                    </a:cubicBezTo>
                    <a:cubicBezTo>
                      <a:pt x="764036" y="1029947"/>
                      <a:pt x="784337" y="1051943"/>
                      <a:pt x="801061" y="1076700"/>
                    </a:cubicBezTo>
                    <a:cubicBezTo>
                      <a:pt x="812326" y="1093330"/>
                      <a:pt x="825787" y="1108234"/>
                      <a:pt x="838369" y="1123829"/>
                    </a:cubicBezTo>
                    <a:cubicBezTo>
                      <a:pt x="856882" y="1146327"/>
                      <a:pt x="872289" y="1171178"/>
                      <a:pt x="891398" y="1193205"/>
                    </a:cubicBezTo>
                    <a:cubicBezTo>
                      <a:pt x="904137" y="1208110"/>
                      <a:pt x="917159" y="1222857"/>
                      <a:pt x="928486" y="1238860"/>
                    </a:cubicBezTo>
                    <a:cubicBezTo>
                      <a:pt x="938527" y="1253137"/>
                      <a:pt x="948286" y="1267727"/>
                      <a:pt x="960554" y="1280216"/>
                    </a:cubicBezTo>
                    <a:cubicBezTo>
                      <a:pt x="961527" y="1281094"/>
                      <a:pt x="962531" y="1281691"/>
                      <a:pt x="963504" y="1282098"/>
                    </a:cubicBezTo>
                    <a:cubicBezTo>
                      <a:pt x="964790" y="1283259"/>
                      <a:pt x="966234" y="1284232"/>
                      <a:pt x="967646" y="1284954"/>
                    </a:cubicBezTo>
                    <a:cubicBezTo>
                      <a:pt x="960994" y="1287903"/>
                      <a:pt x="954279" y="1290633"/>
                      <a:pt x="947438" y="1293143"/>
                    </a:cubicBezTo>
                    <a:cubicBezTo>
                      <a:pt x="936895" y="1297191"/>
                      <a:pt x="925694" y="1297662"/>
                      <a:pt x="914649" y="1299199"/>
                    </a:cubicBezTo>
                    <a:cubicBezTo>
                      <a:pt x="915182" y="1297160"/>
                      <a:pt x="914931" y="1294838"/>
                      <a:pt x="913801" y="1292830"/>
                    </a:cubicBezTo>
                    <a:close/>
                    <a:moveTo>
                      <a:pt x="942669" y="1334970"/>
                    </a:moveTo>
                    <a:cubicBezTo>
                      <a:pt x="933695" y="1326812"/>
                      <a:pt x="922964" y="1320348"/>
                      <a:pt x="916469" y="1309585"/>
                    </a:cubicBezTo>
                    <a:cubicBezTo>
                      <a:pt x="916625" y="1309617"/>
                      <a:pt x="916814" y="1309648"/>
                      <a:pt x="916939" y="1309648"/>
                    </a:cubicBezTo>
                    <a:cubicBezTo>
                      <a:pt x="938464" y="1311782"/>
                      <a:pt x="959080" y="1303780"/>
                      <a:pt x="978534" y="1295560"/>
                    </a:cubicBezTo>
                    <a:cubicBezTo>
                      <a:pt x="992842" y="1289849"/>
                      <a:pt x="1006899" y="1283416"/>
                      <a:pt x="1019764" y="1274850"/>
                    </a:cubicBezTo>
                    <a:cubicBezTo>
                      <a:pt x="1059457" y="1250940"/>
                      <a:pt x="1095071" y="1216519"/>
                      <a:pt x="1106021" y="1170080"/>
                    </a:cubicBezTo>
                    <a:cubicBezTo>
                      <a:pt x="1117631" y="1183761"/>
                      <a:pt x="1125538" y="1200234"/>
                      <a:pt x="1136144" y="1214699"/>
                    </a:cubicBezTo>
                    <a:cubicBezTo>
                      <a:pt x="1137933" y="1216958"/>
                      <a:pt x="1139721" y="1219217"/>
                      <a:pt x="1141510" y="1221477"/>
                    </a:cubicBezTo>
                    <a:cubicBezTo>
                      <a:pt x="1139533" y="1222826"/>
                      <a:pt x="1138152" y="1225085"/>
                      <a:pt x="1138058" y="1228286"/>
                    </a:cubicBezTo>
                    <a:cubicBezTo>
                      <a:pt x="1127798" y="1278051"/>
                      <a:pt x="1057888" y="1326843"/>
                      <a:pt x="1013426" y="1346517"/>
                    </a:cubicBezTo>
                    <a:cubicBezTo>
                      <a:pt x="997768" y="1352918"/>
                      <a:pt x="981138" y="1356401"/>
                      <a:pt x="965010" y="1361359"/>
                    </a:cubicBezTo>
                    <a:cubicBezTo>
                      <a:pt x="958452" y="1351851"/>
                      <a:pt x="951517" y="1342563"/>
                      <a:pt x="942669" y="1334970"/>
                    </a:cubicBezTo>
                    <a:close/>
                    <a:moveTo>
                      <a:pt x="976557" y="1378114"/>
                    </a:moveTo>
                    <a:cubicBezTo>
                      <a:pt x="974611" y="1375447"/>
                      <a:pt x="972760" y="1372717"/>
                      <a:pt x="970878" y="1369956"/>
                    </a:cubicBezTo>
                    <a:cubicBezTo>
                      <a:pt x="1012892" y="1368105"/>
                      <a:pt x="1052209" y="1347678"/>
                      <a:pt x="1084967" y="1322231"/>
                    </a:cubicBezTo>
                    <a:cubicBezTo>
                      <a:pt x="1113866" y="1299921"/>
                      <a:pt x="1144334" y="1272905"/>
                      <a:pt x="1153559" y="1236412"/>
                    </a:cubicBezTo>
                    <a:cubicBezTo>
                      <a:pt x="1159991" y="1244288"/>
                      <a:pt x="1166455" y="1252133"/>
                      <a:pt x="1172887" y="1260008"/>
                    </a:cubicBezTo>
                    <a:cubicBezTo>
                      <a:pt x="1170911" y="1261640"/>
                      <a:pt x="1169436" y="1264245"/>
                      <a:pt x="1169185" y="1267727"/>
                    </a:cubicBezTo>
                    <a:cubicBezTo>
                      <a:pt x="1151645" y="1323486"/>
                      <a:pt x="1109567" y="1371399"/>
                      <a:pt x="1055692" y="1394494"/>
                    </a:cubicBezTo>
                    <a:cubicBezTo>
                      <a:pt x="1041258" y="1399514"/>
                      <a:pt x="1026385" y="1402997"/>
                      <a:pt x="1011794" y="1407358"/>
                    </a:cubicBezTo>
                    <a:cubicBezTo>
                      <a:pt x="1010068" y="1407798"/>
                      <a:pt x="1005832" y="1409304"/>
                      <a:pt x="1002287" y="1411281"/>
                    </a:cubicBezTo>
                    <a:cubicBezTo>
                      <a:pt x="993501" y="1400424"/>
                      <a:pt x="984966" y="1389379"/>
                      <a:pt x="976557" y="1378114"/>
                    </a:cubicBezTo>
                    <a:close/>
                    <a:moveTo>
                      <a:pt x="1047973" y="1467823"/>
                    </a:moveTo>
                    <a:cubicBezTo>
                      <a:pt x="1048098" y="1466129"/>
                      <a:pt x="1047596" y="1464372"/>
                      <a:pt x="1046278" y="1462991"/>
                    </a:cubicBezTo>
                    <a:cubicBezTo>
                      <a:pt x="1037587" y="1452887"/>
                      <a:pt x="1028926" y="1442752"/>
                      <a:pt x="1020172" y="1432712"/>
                    </a:cubicBezTo>
                    <a:cubicBezTo>
                      <a:pt x="1016187" y="1428099"/>
                      <a:pt x="1012265" y="1423424"/>
                      <a:pt x="1008405" y="1418717"/>
                    </a:cubicBezTo>
                    <a:cubicBezTo>
                      <a:pt x="1034763" y="1415736"/>
                      <a:pt x="1061904" y="1411155"/>
                      <a:pt x="1084810" y="1397318"/>
                    </a:cubicBezTo>
                    <a:cubicBezTo>
                      <a:pt x="1116784" y="1379495"/>
                      <a:pt x="1144616" y="1353577"/>
                      <a:pt x="1162909" y="1321634"/>
                    </a:cubicBezTo>
                    <a:cubicBezTo>
                      <a:pt x="1171287" y="1306699"/>
                      <a:pt x="1180230" y="1291418"/>
                      <a:pt x="1184842" y="1274787"/>
                    </a:cubicBezTo>
                    <a:cubicBezTo>
                      <a:pt x="1196703" y="1289692"/>
                      <a:pt x="1208219" y="1304910"/>
                      <a:pt x="1218762" y="1320975"/>
                    </a:cubicBezTo>
                    <a:cubicBezTo>
                      <a:pt x="1220738" y="1324364"/>
                      <a:pt x="1222370" y="1328098"/>
                      <a:pt x="1223343" y="1331989"/>
                    </a:cubicBezTo>
                    <a:cubicBezTo>
                      <a:pt x="1223343" y="1332052"/>
                      <a:pt x="1223343" y="1332115"/>
                      <a:pt x="1223374" y="1332146"/>
                    </a:cubicBezTo>
                    <a:cubicBezTo>
                      <a:pt x="1223876" y="1336633"/>
                      <a:pt x="1223782" y="1341026"/>
                      <a:pt x="1223155" y="1345325"/>
                    </a:cubicBezTo>
                    <a:cubicBezTo>
                      <a:pt x="1215185" y="1344917"/>
                      <a:pt x="1213992" y="1355303"/>
                      <a:pt x="1211482" y="1361578"/>
                    </a:cubicBezTo>
                    <a:cubicBezTo>
                      <a:pt x="1196860" y="1393521"/>
                      <a:pt x="1172134" y="1419376"/>
                      <a:pt x="1142545" y="1437669"/>
                    </a:cubicBezTo>
                    <a:cubicBezTo>
                      <a:pt x="1132567" y="1442721"/>
                      <a:pt x="1122181" y="1446988"/>
                      <a:pt x="1111324" y="1450001"/>
                    </a:cubicBezTo>
                    <a:cubicBezTo>
                      <a:pt x="1106586" y="1452605"/>
                      <a:pt x="1073451" y="1459696"/>
                      <a:pt x="1058767" y="1467133"/>
                    </a:cubicBezTo>
                    <a:cubicBezTo>
                      <a:pt x="1055064" y="1467447"/>
                      <a:pt x="1051393" y="1467572"/>
                      <a:pt x="1047973" y="1467823"/>
                    </a:cubicBezTo>
                    <a:close/>
                    <a:moveTo>
                      <a:pt x="1246625" y="1529669"/>
                    </a:moveTo>
                    <a:cubicBezTo>
                      <a:pt x="1221084" y="1547554"/>
                      <a:pt x="1188890" y="1556528"/>
                      <a:pt x="1157889" y="1551696"/>
                    </a:cubicBezTo>
                    <a:cubicBezTo>
                      <a:pt x="1130810" y="1545044"/>
                      <a:pt x="1110163" y="1523989"/>
                      <a:pt x="1090395" y="1505477"/>
                    </a:cubicBezTo>
                    <a:cubicBezTo>
                      <a:pt x="1081108" y="1496440"/>
                      <a:pt x="1071663" y="1486242"/>
                      <a:pt x="1061057" y="1478147"/>
                    </a:cubicBezTo>
                    <a:cubicBezTo>
                      <a:pt x="1062563" y="1478209"/>
                      <a:pt x="1064038" y="1478241"/>
                      <a:pt x="1065450" y="1478335"/>
                    </a:cubicBezTo>
                    <a:cubicBezTo>
                      <a:pt x="1079256" y="1479182"/>
                      <a:pt x="1092561" y="1475291"/>
                      <a:pt x="1105582" y="1471181"/>
                    </a:cubicBezTo>
                    <a:cubicBezTo>
                      <a:pt x="1122997" y="1466631"/>
                      <a:pt x="1139627" y="1459445"/>
                      <a:pt x="1154688" y="1449624"/>
                    </a:cubicBezTo>
                    <a:cubicBezTo>
                      <a:pt x="1154720" y="1449624"/>
                      <a:pt x="1154720" y="1449593"/>
                      <a:pt x="1154751" y="1449593"/>
                    </a:cubicBezTo>
                    <a:cubicBezTo>
                      <a:pt x="1165263" y="1444384"/>
                      <a:pt x="1175366" y="1438328"/>
                      <a:pt x="1184937" y="1431394"/>
                    </a:cubicBezTo>
                    <a:cubicBezTo>
                      <a:pt x="1197833" y="1423016"/>
                      <a:pt x="1207309" y="1410528"/>
                      <a:pt x="1216314" y="1398259"/>
                    </a:cubicBezTo>
                    <a:cubicBezTo>
                      <a:pt x="1225947" y="1385582"/>
                      <a:pt x="1234733" y="1370678"/>
                      <a:pt x="1238655" y="1354895"/>
                    </a:cubicBezTo>
                    <a:cubicBezTo>
                      <a:pt x="1239785" y="1353012"/>
                      <a:pt x="1240507" y="1350627"/>
                      <a:pt x="1240946" y="1347960"/>
                    </a:cubicBezTo>
                    <a:cubicBezTo>
                      <a:pt x="1249983" y="1358535"/>
                      <a:pt x="1260180" y="1368073"/>
                      <a:pt x="1267523" y="1379997"/>
                    </a:cubicBezTo>
                    <a:cubicBezTo>
                      <a:pt x="1280137" y="1401993"/>
                      <a:pt x="1298744" y="1423110"/>
                      <a:pt x="1299685" y="1449530"/>
                    </a:cubicBezTo>
                    <a:cubicBezTo>
                      <a:pt x="1297739" y="1482822"/>
                      <a:pt x="1274928" y="1513007"/>
                      <a:pt x="1246625" y="1529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0" name="Google Shape;1640;p30"/>
          <p:cNvGrpSpPr/>
          <p:nvPr/>
        </p:nvGrpSpPr>
        <p:grpSpPr>
          <a:xfrm>
            <a:off x="7569572" y="1579221"/>
            <a:ext cx="700457" cy="784411"/>
            <a:chOff x="7569572" y="1579221"/>
            <a:chExt cx="700457" cy="784411"/>
          </a:xfrm>
        </p:grpSpPr>
        <p:sp>
          <p:nvSpPr>
            <p:cNvPr id="1641" name="Google Shape;1641;p30"/>
            <p:cNvSpPr/>
            <p:nvPr/>
          </p:nvSpPr>
          <p:spPr>
            <a:xfrm>
              <a:off x="7569572" y="1579221"/>
              <a:ext cx="700457" cy="784411"/>
            </a:xfrm>
            <a:custGeom>
              <a:rect b="b" l="l" r="r" t="t"/>
              <a:pathLst>
                <a:path extrusionOk="0" h="1568821" w="1400914">
                  <a:moveTo>
                    <a:pt x="1399269" y="1139622"/>
                  </a:moveTo>
                  <a:cubicBezTo>
                    <a:pt x="1399175" y="1138806"/>
                    <a:pt x="1398986" y="1138053"/>
                    <a:pt x="1398704" y="1137331"/>
                  </a:cubicBezTo>
                  <a:cubicBezTo>
                    <a:pt x="1398767" y="1134036"/>
                    <a:pt x="1398233" y="1130679"/>
                    <a:pt x="1397448" y="1127479"/>
                  </a:cubicBezTo>
                  <a:cubicBezTo>
                    <a:pt x="1393177" y="1110754"/>
                    <a:pt x="1385012" y="1095410"/>
                    <a:pt x="1377098" y="1080192"/>
                  </a:cubicBezTo>
                  <a:cubicBezTo>
                    <a:pt x="1367709" y="1061711"/>
                    <a:pt x="1359324" y="1042727"/>
                    <a:pt x="1350374" y="1024026"/>
                  </a:cubicBezTo>
                  <a:cubicBezTo>
                    <a:pt x="1321514" y="962996"/>
                    <a:pt x="1290645" y="903128"/>
                    <a:pt x="1257546" y="844263"/>
                  </a:cubicBezTo>
                  <a:cubicBezTo>
                    <a:pt x="1228215" y="788003"/>
                    <a:pt x="1200078" y="730644"/>
                    <a:pt x="1171281" y="674039"/>
                  </a:cubicBezTo>
                  <a:cubicBezTo>
                    <a:pt x="1110201" y="559259"/>
                    <a:pt x="1054774" y="440934"/>
                    <a:pt x="990366" y="327817"/>
                  </a:cubicBezTo>
                  <a:cubicBezTo>
                    <a:pt x="952996" y="255303"/>
                    <a:pt x="917919" y="181659"/>
                    <a:pt x="877440" y="110777"/>
                  </a:cubicBezTo>
                  <a:cubicBezTo>
                    <a:pt x="859132" y="77611"/>
                    <a:pt x="841734" y="44036"/>
                    <a:pt x="826441" y="9333"/>
                  </a:cubicBezTo>
                  <a:cubicBezTo>
                    <a:pt x="814947" y="-12475"/>
                    <a:pt x="790327" y="9709"/>
                    <a:pt x="776227" y="17679"/>
                  </a:cubicBezTo>
                  <a:cubicBezTo>
                    <a:pt x="727395" y="46860"/>
                    <a:pt x="675077" y="69672"/>
                    <a:pt x="623764" y="94084"/>
                  </a:cubicBezTo>
                  <a:cubicBezTo>
                    <a:pt x="514857" y="152509"/>
                    <a:pt x="399983" y="198886"/>
                    <a:pt x="286837" y="248462"/>
                  </a:cubicBezTo>
                  <a:cubicBezTo>
                    <a:pt x="241020" y="266160"/>
                    <a:pt x="197495" y="288532"/>
                    <a:pt x="153624" y="310402"/>
                  </a:cubicBezTo>
                  <a:cubicBezTo>
                    <a:pt x="113993" y="325150"/>
                    <a:pt x="81742" y="352574"/>
                    <a:pt x="47292" y="376264"/>
                  </a:cubicBezTo>
                  <a:cubicBezTo>
                    <a:pt x="42299" y="380123"/>
                    <a:pt x="33852" y="385395"/>
                    <a:pt x="28074" y="388941"/>
                  </a:cubicBezTo>
                  <a:cubicBezTo>
                    <a:pt x="23300" y="391576"/>
                    <a:pt x="22107" y="397569"/>
                    <a:pt x="23991" y="402245"/>
                  </a:cubicBezTo>
                  <a:cubicBezTo>
                    <a:pt x="23080" y="416082"/>
                    <a:pt x="21290" y="429418"/>
                    <a:pt x="17396" y="443099"/>
                  </a:cubicBezTo>
                  <a:cubicBezTo>
                    <a:pt x="15481" y="449562"/>
                    <a:pt x="9451" y="460419"/>
                    <a:pt x="12246" y="467165"/>
                  </a:cubicBezTo>
                  <a:cubicBezTo>
                    <a:pt x="5652" y="477112"/>
                    <a:pt x="1286" y="488408"/>
                    <a:pt x="93" y="499861"/>
                  </a:cubicBezTo>
                  <a:cubicBezTo>
                    <a:pt x="-1446" y="530956"/>
                    <a:pt x="16109" y="560389"/>
                    <a:pt x="50747" y="554113"/>
                  </a:cubicBezTo>
                  <a:cubicBezTo>
                    <a:pt x="52097" y="553988"/>
                    <a:pt x="53322" y="553548"/>
                    <a:pt x="54390" y="552952"/>
                  </a:cubicBezTo>
                  <a:cubicBezTo>
                    <a:pt x="56462" y="557094"/>
                    <a:pt x="58535" y="561204"/>
                    <a:pt x="60545" y="565378"/>
                  </a:cubicBezTo>
                  <a:cubicBezTo>
                    <a:pt x="56462" y="569739"/>
                    <a:pt x="52819" y="574571"/>
                    <a:pt x="49805" y="579843"/>
                  </a:cubicBezTo>
                  <a:cubicBezTo>
                    <a:pt x="37557" y="600081"/>
                    <a:pt x="36552" y="630926"/>
                    <a:pt x="56431" y="646740"/>
                  </a:cubicBezTo>
                  <a:cubicBezTo>
                    <a:pt x="70028" y="657942"/>
                    <a:pt x="89310" y="664594"/>
                    <a:pt x="106770" y="660264"/>
                  </a:cubicBezTo>
                  <a:cubicBezTo>
                    <a:pt x="107241" y="661174"/>
                    <a:pt x="107712" y="662115"/>
                    <a:pt x="108215" y="663057"/>
                  </a:cubicBezTo>
                  <a:cubicBezTo>
                    <a:pt x="114338" y="674604"/>
                    <a:pt x="120337" y="686245"/>
                    <a:pt x="126240" y="697886"/>
                  </a:cubicBezTo>
                  <a:cubicBezTo>
                    <a:pt x="107336" y="732527"/>
                    <a:pt x="116600" y="781664"/>
                    <a:pt x="169922" y="786622"/>
                  </a:cubicBezTo>
                  <a:cubicBezTo>
                    <a:pt x="178370" y="804099"/>
                    <a:pt x="186786" y="821608"/>
                    <a:pt x="195296" y="839054"/>
                  </a:cubicBezTo>
                  <a:cubicBezTo>
                    <a:pt x="165463" y="881603"/>
                    <a:pt x="181793" y="948688"/>
                    <a:pt x="247520" y="949692"/>
                  </a:cubicBezTo>
                  <a:cubicBezTo>
                    <a:pt x="248619" y="949724"/>
                    <a:pt x="249687" y="949473"/>
                    <a:pt x="250692" y="949127"/>
                  </a:cubicBezTo>
                  <a:cubicBezTo>
                    <a:pt x="260019" y="967295"/>
                    <a:pt x="269251" y="985526"/>
                    <a:pt x="278013" y="1003944"/>
                  </a:cubicBezTo>
                  <a:cubicBezTo>
                    <a:pt x="277573" y="1004352"/>
                    <a:pt x="277102" y="1004760"/>
                    <a:pt x="276662" y="1005199"/>
                  </a:cubicBezTo>
                  <a:cubicBezTo>
                    <a:pt x="254963" y="1029611"/>
                    <a:pt x="249090" y="1075548"/>
                    <a:pt x="279018" y="1095975"/>
                  </a:cubicBezTo>
                  <a:cubicBezTo>
                    <a:pt x="293118" y="1105357"/>
                    <a:pt x="310735" y="1110503"/>
                    <a:pt x="327442" y="1106330"/>
                  </a:cubicBezTo>
                  <a:cubicBezTo>
                    <a:pt x="331775" y="1115210"/>
                    <a:pt x="336109" y="1124090"/>
                    <a:pt x="340443" y="1132970"/>
                  </a:cubicBezTo>
                  <a:cubicBezTo>
                    <a:pt x="330551" y="1142697"/>
                    <a:pt x="323202" y="1154808"/>
                    <a:pt x="320250" y="1168332"/>
                  </a:cubicBezTo>
                  <a:cubicBezTo>
                    <a:pt x="311960" y="1207837"/>
                    <a:pt x="341793" y="1247122"/>
                    <a:pt x="383654" y="1241850"/>
                  </a:cubicBezTo>
                  <a:cubicBezTo>
                    <a:pt x="387234" y="1241317"/>
                    <a:pt x="389652" y="1239434"/>
                    <a:pt x="391065" y="1236987"/>
                  </a:cubicBezTo>
                  <a:cubicBezTo>
                    <a:pt x="397188" y="1249663"/>
                    <a:pt x="403281" y="1262340"/>
                    <a:pt x="409341" y="1275048"/>
                  </a:cubicBezTo>
                  <a:cubicBezTo>
                    <a:pt x="404945" y="1281073"/>
                    <a:pt x="401805" y="1288070"/>
                    <a:pt x="400077" y="1295444"/>
                  </a:cubicBezTo>
                  <a:cubicBezTo>
                    <a:pt x="392195" y="1327700"/>
                    <a:pt x="413267" y="1374672"/>
                    <a:pt x="450134" y="1374986"/>
                  </a:cubicBezTo>
                  <a:cubicBezTo>
                    <a:pt x="451830" y="1374798"/>
                    <a:pt x="453275" y="1374170"/>
                    <a:pt x="454500" y="1373292"/>
                  </a:cubicBezTo>
                  <a:cubicBezTo>
                    <a:pt x="459524" y="1384305"/>
                    <a:pt x="464549" y="1395288"/>
                    <a:pt x="469573" y="1406301"/>
                  </a:cubicBezTo>
                  <a:cubicBezTo>
                    <a:pt x="467595" y="1409941"/>
                    <a:pt x="465993" y="1413800"/>
                    <a:pt x="464831" y="1417911"/>
                  </a:cubicBezTo>
                  <a:cubicBezTo>
                    <a:pt x="450857" y="1450763"/>
                    <a:pt x="471834" y="1501219"/>
                    <a:pt x="511779" y="1496638"/>
                  </a:cubicBezTo>
                  <a:cubicBezTo>
                    <a:pt x="522739" y="1519543"/>
                    <a:pt x="533919" y="1542324"/>
                    <a:pt x="545412" y="1564978"/>
                  </a:cubicBezTo>
                  <a:cubicBezTo>
                    <a:pt x="549557" y="1570626"/>
                    <a:pt x="558193" y="1569654"/>
                    <a:pt x="562119" y="1564633"/>
                  </a:cubicBezTo>
                  <a:cubicBezTo>
                    <a:pt x="591889" y="1553933"/>
                    <a:pt x="619713" y="1538370"/>
                    <a:pt x="648227" y="1524846"/>
                  </a:cubicBezTo>
                  <a:cubicBezTo>
                    <a:pt x="702994" y="1499932"/>
                    <a:pt x="756976" y="1472979"/>
                    <a:pt x="813785" y="1452991"/>
                  </a:cubicBezTo>
                  <a:cubicBezTo>
                    <a:pt x="850715" y="1440158"/>
                    <a:pt x="887991" y="1422649"/>
                    <a:pt x="924262" y="1407399"/>
                  </a:cubicBezTo>
                  <a:cubicBezTo>
                    <a:pt x="961601" y="1392369"/>
                    <a:pt x="998845" y="1377151"/>
                    <a:pt x="1035618" y="1360835"/>
                  </a:cubicBezTo>
                  <a:cubicBezTo>
                    <a:pt x="1152659" y="1313360"/>
                    <a:pt x="1268192" y="1262183"/>
                    <a:pt x="1384855" y="1213830"/>
                  </a:cubicBezTo>
                  <a:cubicBezTo>
                    <a:pt x="1395940" y="1210724"/>
                    <a:pt x="1400400" y="1202785"/>
                    <a:pt x="1400745" y="1191709"/>
                  </a:cubicBezTo>
                  <a:cubicBezTo>
                    <a:pt x="1401467" y="1174325"/>
                    <a:pt x="1399677" y="1156974"/>
                    <a:pt x="1399269" y="1139622"/>
                  </a:cubicBezTo>
                  <a:close/>
                  <a:moveTo>
                    <a:pt x="34637" y="532494"/>
                  </a:moveTo>
                  <a:cubicBezTo>
                    <a:pt x="26817" y="529733"/>
                    <a:pt x="24117" y="520821"/>
                    <a:pt x="22327" y="513510"/>
                  </a:cubicBezTo>
                  <a:cubicBezTo>
                    <a:pt x="20694" y="507172"/>
                    <a:pt x="20788" y="500896"/>
                    <a:pt x="22170" y="494840"/>
                  </a:cubicBezTo>
                  <a:cubicBezTo>
                    <a:pt x="22327" y="495154"/>
                    <a:pt x="22515" y="495468"/>
                    <a:pt x="22704" y="495782"/>
                  </a:cubicBezTo>
                  <a:cubicBezTo>
                    <a:pt x="30366" y="507988"/>
                    <a:pt x="37432" y="520445"/>
                    <a:pt x="44183" y="533121"/>
                  </a:cubicBezTo>
                  <a:cubicBezTo>
                    <a:pt x="40949" y="533372"/>
                    <a:pt x="37683" y="533623"/>
                    <a:pt x="34637" y="532494"/>
                  </a:cubicBezTo>
                  <a:close/>
                  <a:moveTo>
                    <a:pt x="80674" y="636825"/>
                  </a:moveTo>
                  <a:cubicBezTo>
                    <a:pt x="57184" y="628039"/>
                    <a:pt x="59194" y="604066"/>
                    <a:pt x="70625" y="586118"/>
                  </a:cubicBezTo>
                  <a:cubicBezTo>
                    <a:pt x="79198" y="604098"/>
                    <a:pt x="87646" y="622140"/>
                    <a:pt x="96501" y="639994"/>
                  </a:cubicBezTo>
                  <a:cubicBezTo>
                    <a:pt x="91069" y="639900"/>
                    <a:pt x="85667" y="639398"/>
                    <a:pt x="80674" y="636825"/>
                  </a:cubicBezTo>
                  <a:close/>
                  <a:moveTo>
                    <a:pt x="149918" y="758476"/>
                  </a:moveTo>
                  <a:cubicBezTo>
                    <a:pt x="139901" y="749816"/>
                    <a:pt x="137326" y="736512"/>
                    <a:pt x="139273" y="723710"/>
                  </a:cubicBezTo>
                  <a:cubicBezTo>
                    <a:pt x="145679" y="736606"/>
                    <a:pt x="152023" y="749534"/>
                    <a:pt x="158303" y="762493"/>
                  </a:cubicBezTo>
                  <a:cubicBezTo>
                    <a:pt x="155351" y="761489"/>
                    <a:pt x="152494" y="760233"/>
                    <a:pt x="149918" y="758476"/>
                  </a:cubicBezTo>
                  <a:close/>
                  <a:moveTo>
                    <a:pt x="230280" y="925469"/>
                  </a:moveTo>
                  <a:cubicBezTo>
                    <a:pt x="202331" y="916087"/>
                    <a:pt x="196490" y="885933"/>
                    <a:pt x="206476" y="861646"/>
                  </a:cubicBezTo>
                  <a:cubicBezTo>
                    <a:pt x="207763" y="864219"/>
                    <a:pt x="209020" y="866792"/>
                    <a:pt x="210276" y="869365"/>
                  </a:cubicBezTo>
                  <a:cubicBezTo>
                    <a:pt x="219760" y="888882"/>
                    <a:pt x="229652" y="908180"/>
                    <a:pt x="239606" y="927445"/>
                  </a:cubicBezTo>
                  <a:cubicBezTo>
                    <a:pt x="236215" y="927069"/>
                    <a:pt x="232918" y="926630"/>
                    <a:pt x="230280" y="925469"/>
                  </a:cubicBezTo>
                  <a:close/>
                  <a:moveTo>
                    <a:pt x="285173" y="1072693"/>
                  </a:moveTo>
                  <a:cubicBezTo>
                    <a:pt x="275281" y="1058197"/>
                    <a:pt x="279803" y="1038962"/>
                    <a:pt x="287968" y="1024560"/>
                  </a:cubicBezTo>
                  <a:cubicBezTo>
                    <a:pt x="297828" y="1045143"/>
                    <a:pt x="307752" y="1065696"/>
                    <a:pt x="317707" y="1086217"/>
                  </a:cubicBezTo>
                  <a:cubicBezTo>
                    <a:pt x="305710" y="1086907"/>
                    <a:pt x="292804" y="1081824"/>
                    <a:pt x="285173" y="1072693"/>
                  </a:cubicBezTo>
                  <a:close/>
                  <a:moveTo>
                    <a:pt x="382052" y="1220733"/>
                  </a:moveTo>
                  <a:cubicBezTo>
                    <a:pt x="370778" y="1221298"/>
                    <a:pt x="358719" y="1218756"/>
                    <a:pt x="350711" y="1210222"/>
                  </a:cubicBezTo>
                  <a:cubicBezTo>
                    <a:pt x="335041" y="1190422"/>
                    <a:pt x="338119" y="1169336"/>
                    <a:pt x="350397" y="1153177"/>
                  </a:cubicBezTo>
                  <a:cubicBezTo>
                    <a:pt x="361420" y="1175737"/>
                    <a:pt x="372443" y="1198298"/>
                    <a:pt x="383402" y="1220890"/>
                  </a:cubicBezTo>
                  <a:cubicBezTo>
                    <a:pt x="382963" y="1220827"/>
                    <a:pt x="382523" y="1220733"/>
                    <a:pt x="382052" y="1220733"/>
                  </a:cubicBezTo>
                  <a:close/>
                  <a:moveTo>
                    <a:pt x="429628" y="1340659"/>
                  </a:moveTo>
                  <a:cubicBezTo>
                    <a:pt x="419956" y="1324625"/>
                    <a:pt x="417695" y="1310442"/>
                    <a:pt x="420804" y="1299146"/>
                  </a:cubicBezTo>
                  <a:cubicBezTo>
                    <a:pt x="429000" y="1317094"/>
                    <a:pt x="437196" y="1335042"/>
                    <a:pt x="445361" y="1353022"/>
                  </a:cubicBezTo>
                  <a:cubicBezTo>
                    <a:pt x="439175" y="1350229"/>
                    <a:pt x="433396" y="1346872"/>
                    <a:pt x="429628" y="1340659"/>
                  </a:cubicBezTo>
                  <a:close/>
                  <a:moveTo>
                    <a:pt x="491901" y="1468868"/>
                  </a:moveTo>
                  <a:cubicBezTo>
                    <a:pt x="483296" y="1457572"/>
                    <a:pt x="480533" y="1445115"/>
                    <a:pt x="482197" y="1433474"/>
                  </a:cubicBezTo>
                  <a:cubicBezTo>
                    <a:pt x="488541" y="1447155"/>
                    <a:pt x="494916" y="1460804"/>
                    <a:pt x="501353" y="1474454"/>
                  </a:cubicBezTo>
                  <a:cubicBezTo>
                    <a:pt x="497805" y="1473606"/>
                    <a:pt x="494507" y="1472069"/>
                    <a:pt x="491901" y="1468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30"/>
            <p:cNvGrpSpPr/>
            <p:nvPr/>
          </p:nvGrpSpPr>
          <p:grpSpPr>
            <a:xfrm>
              <a:off x="7569572" y="1579221"/>
              <a:ext cx="700457" cy="784411"/>
              <a:chOff x="15139144" y="3158441"/>
              <a:chExt cx="1400914" cy="1568821"/>
            </a:xfrm>
          </p:grpSpPr>
          <p:sp>
            <p:nvSpPr>
              <p:cNvPr id="1643" name="Google Shape;1643;p30"/>
              <p:cNvSpPr/>
              <p:nvPr/>
            </p:nvSpPr>
            <p:spPr>
              <a:xfrm>
                <a:off x="15173969" y="3181297"/>
                <a:ext cx="1342429" cy="1461418"/>
              </a:xfrm>
              <a:custGeom>
                <a:rect b="b" l="l" r="r" t="t"/>
                <a:pathLst>
                  <a:path extrusionOk="0" h="1461418" w="1342429">
                    <a:moveTo>
                      <a:pt x="1221590" y="1108607"/>
                    </a:moveTo>
                    <a:cubicBezTo>
                      <a:pt x="1230540" y="1097374"/>
                      <a:pt x="1220805" y="1083285"/>
                      <a:pt x="1215435" y="1072617"/>
                    </a:cubicBezTo>
                    <a:cubicBezTo>
                      <a:pt x="1208683" y="1061760"/>
                      <a:pt x="1201806" y="1050401"/>
                      <a:pt x="1193296" y="1040674"/>
                    </a:cubicBezTo>
                    <a:cubicBezTo>
                      <a:pt x="1187392" y="1028092"/>
                      <a:pt x="1180766" y="1015886"/>
                      <a:pt x="1174893" y="1003272"/>
                    </a:cubicBezTo>
                    <a:cubicBezTo>
                      <a:pt x="1149645" y="948078"/>
                      <a:pt x="1124051" y="893042"/>
                      <a:pt x="1099525" y="837503"/>
                    </a:cubicBezTo>
                    <a:cubicBezTo>
                      <a:pt x="1045606" y="714691"/>
                      <a:pt x="992691" y="591502"/>
                      <a:pt x="933590" y="471043"/>
                    </a:cubicBezTo>
                    <a:cubicBezTo>
                      <a:pt x="887333" y="369253"/>
                      <a:pt x="837025" y="269409"/>
                      <a:pt x="787062" y="169408"/>
                    </a:cubicBezTo>
                    <a:cubicBezTo>
                      <a:pt x="777453" y="150864"/>
                      <a:pt x="770324" y="130406"/>
                      <a:pt x="757825" y="113650"/>
                    </a:cubicBezTo>
                    <a:cubicBezTo>
                      <a:pt x="757511" y="107939"/>
                      <a:pt x="752393" y="102542"/>
                      <a:pt x="745986" y="103641"/>
                    </a:cubicBezTo>
                    <a:cubicBezTo>
                      <a:pt x="724821" y="110889"/>
                      <a:pt x="704094" y="120145"/>
                      <a:pt x="683431" y="128868"/>
                    </a:cubicBezTo>
                    <a:cubicBezTo>
                      <a:pt x="631772" y="150896"/>
                      <a:pt x="580930" y="174774"/>
                      <a:pt x="528550" y="195044"/>
                    </a:cubicBezTo>
                    <a:cubicBezTo>
                      <a:pt x="488981" y="210984"/>
                      <a:pt x="448660" y="224978"/>
                      <a:pt x="409876" y="242832"/>
                    </a:cubicBezTo>
                    <a:cubicBezTo>
                      <a:pt x="346819" y="268562"/>
                      <a:pt x="291611" y="309102"/>
                      <a:pt x="229810" y="337373"/>
                    </a:cubicBezTo>
                    <a:cubicBezTo>
                      <a:pt x="210905" y="346285"/>
                      <a:pt x="192377" y="356137"/>
                      <a:pt x="173535" y="365206"/>
                    </a:cubicBezTo>
                    <a:cubicBezTo>
                      <a:pt x="167694" y="368500"/>
                      <a:pt x="160188" y="369975"/>
                      <a:pt x="155666" y="375121"/>
                    </a:cubicBezTo>
                    <a:cubicBezTo>
                      <a:pt x="155604" y="375435"/>
                      <a:pt x="155572" y="375748"/>
                      <a:pt x="155572" y="376062"/>
                    </a:cubicBezTo>
                    <a:cubicBezTo>
                      <a:pt x="155541" y="376031"/>
                      <a:pt x="155541" y="376031"/>
                      <a:pt x="155509" y="376031"/>
                    </a:cubicBezTo>
                    <a:cubicBezTo>
                      <a:pt x="153594" y="375278"/>
                      <a:pt x="151207" y="376188"/>
                      <a:pt x="150422" y="378259"/>
                    </a:cubicBezTo>
                    <a:cubicBezTo>
                      <a:pt x="149103" y="385538"/>
                      <a:pt x="153782" y="392567"/>
                      <a:pt x="155918" y="399470"/>
                    </a:cubicBezTo>
                    <a:cubicBezTo>
                      <a:pt x="187133" y="477757"/>
                      <a:pt x="233578" y="548703"/>
                      <a:pt x="272204" y="623382"/>
                    </a:cubicBezTo>
                    <a:cubicBezTo>
                      <a:pt x="332373" y="732764"/>
                      <a:pt x="392102" y="842398"/>
                      <a:pt x="450889" y="952534"/>
                    </a:cubicBezTo>
                    <a:cubicBezTo>
                      <a:pt x="497931" y="1041961"/>
                      <a:pt x="540923" y="1134399"/>
                      <a:pt x="583034" y="1226305"/>
                    </a:cubicBezTo>
                    <a:cubicBezTo>
                      <a:pt x="596726" y="1254106"/>
                      <a:pt x="610198" y="1282032"/>
                      <a:pt x="624989" y="1309299"/>
                    </a:cubicBezTo>
                    <a:cubicBezTo>
                      <a:pt x="628098" y="1315355"/>
                      <a:pt x="631867" y="1322384"/>
                      <a:pt x="635227" y="1328722"/>
                    </a:cubicBezTo>
                    <a:cubicBezTo>
                      <a:pt x="637488" y="1333209"/>
                      <a:pt x="639717" y="1338449"/>
                      <a:pt x="645150" y="1339704"/>
                    </a:cubicBezTo>
                    <a:cubicBezTo>
                      <a:pt x="650238" y="1341147"/>
                      <a:pt x="655011" y="1338229"/>
                      <a:pt x="657178" y="1333962"/>
                    </a:cubicBezTo>
                    <a:cubicBezTo>
                      <a:pt x="659031" y="1334150"/>
                      <a:pt x="660946" y="1333962"/>
                      <a:pt x="662642" y="1333648"/>
                    </a:cubicBezTo>
                    <a:cubicBezTo>
                      <a:pt x="692130" y="1326933"/>
                      <a:pt x="720016" y="1314602"/>
                      <a:pt x="747965" y="1303274"/>
                    </a:cubicBezTo>
                    <a:cubicBezTo>
                      <a:pt x="787470" y="1289249"/>
                      <a:pt x="826567" y="1273811"/>
                      <a:pt x="865382" y="1257934"/>
                    </a:cubicBezTo>
                    <a:cubicBezTo>
                      <a:pt x="965339" y="1225332"/>
                      <a:pt x="1060208" y="1177638"/>
                      <a:pt x="1157747" y="1138573"/>
                    </a:cubicBezTo>
                    <a:cubicBezTo>
                      <a:pt x="1179604" y="1130195"/>
                      <a:pt x="1202811" y="1122664"/>
                      <a:pt x="1221590" y="1108607"/>
                    </a:cubicBezTo>
                    <a:close/>
                    <a:moveTo>
                      <a:pt x="1306096" y="1031261"/>
                    </a:moveTo>
                    <a:cubicBezTo>
                      <a:pt x="1317339" y="1058748"/>
                      <a:pt x="1335490" y="1083756"/>
                      <a:pt x="1342430" y="1112843"/>
                    </a:cubicBezTo>
                    <a:cubicBezTo>
                      <a:pt x="1217727" y="1172680"/>
                      <a:pt x="1089036" y="1223732"/>
                      <a:pt x="959435" y="1271865"/>
                    </a:cubicBezTo>
                    <a:cubicBezTo>
                      <a:pt x="871914" y="1309895"/>
                      <a:pt x="784707" y="1348866"/>
                      <a:pt x="697562" y="1387838"/>
                    </a:cubicBezTo>
                    <a:cubicBezTo>
                      <a:pt x="672879" y="1399385"/>
                      <a:pt x="647945" y="1410335"/>
                      <a:pt x="623670" y="1422730"/>
                    </a:cubicBezTo>
                    <a:cubicBezTo>
                      <a:pt x="594654" y="1436536"/>
                      <a:pt x="566265" y="1454578"/>
                      <a:pt x="534642" y="1461418"/>
                    </a:cubicBezTo>
                    <a:cubicBezTo>
                      <a:pt x="520259" y="1430103"/>
                      <a:pt x="505719" y="1398882"/>
                      <a:pt x="491023" y="1367693"/>
                    </a:cubicBezTo>
                    <a:cubicBezTo>
                      <a:pt x="495293" y="1367065"/>
                      <a:pt x="499784" y="1366909"/>
                      <a:pt x="504400" y="1367379"/>
                    </a:cubicBezTo>
                    <a:cubicBezTo>
                      <a:pt x="508734" y="1367034"/>
                      <a:pt x="513319" y="1368666"/>
                      <a:pt x="517747" y="1369482"/>
                    </a:cubicBezTo>
                    <a:cubicBezTo>
                      <a:pt x="518846" y="1372274"/>
                      <a:pt x="520793" y="1374941"/>
                      <a:pt x="523808" y="1377200"/>
                    </a:cubicBezTo>
                    <a:cubicBezTo>
                      <a:pt x="542367" y="1389469"/>
                      <a:pt x="558791" y="1362422"/>
                      <a:pt x="540985" y="1350090"/>
                    </a:cubicBezTo>
                    <a:cubicBezTo>
                      <a:pt x="531659" y="1344254"/>
                      <a:pt x="522897" y="1348270"/>
                      <a:pt x="518877" y="1355236"/>
                    </a:cubicBezTo>
                    <a:cubicBezTo>
                      <a:pt x="507635" y="1350435"/>
                      <a:pt x="495137" y="1349212"/>
                      <a:pt x="483109" y="1351031"/>
                    </a:cubicBezTo>
                    <a:cubicBezTo>
                      <a:pt x="466842" y="1316673"/>
                      <a:pt x="450387" y="1282377"/>
                      <a:pt x="433837" y="1248144"/>
                    </a:cubicBezTo>
                    <a:cubicBezTo>
                      <a:pt x="439427" y="1248301"/>
                      <a:pt x="445268" y="1249117"/>
                      <a:pt x="451329" y="1250529"/>
                    </a:cubicBezTo>
                    <a:cubicBezTo>
                      <a:pt x="454029" y="1251187"/>
                      <a:pt x="457170" y="1253007"/>
                      <a:pt x="460279" y="1254043"/>
                    </a:cubicBezTo>
                    <a:cubicBezTo>
                      <a:pt x="462351" y="1258561"/>
                      <a:pt x="466905" y="1261793"/>
                      <a:pt x="473908" y="1260820"/>
                    </a:cubicBezTo>
                    <a:cubicBezTo>
                      <a:pt x="490646" y="1260444"/>
                      <a:pt x="489704" y="1232706"/>
                      <a:pt x="472715" y="1234024"/>
                    </a:cubicBezTo>
                    <a:cubicBezTo>
                      <a:pt x="467721" y="1234024"/>
                      <a:pt x="464110" y="1236126"/>
                      <a:pt x="461849" y="1239107"/>
                    </a:cubicBezTo>
                    <a:cubicBezTo>
                      <a:pt x="450952" y="1232235"/>
                      <a:pt x="438045" y="1229851"/>
                      <a:pt x="425170" y="1230259"/>
                    </a:cubicBezTo>
                    <a:cubicBezTo>
                      <a:pt x="404663" y="1187930"/>
                      <a:pt x="383969" y="1145695"/>
                      <a:pt x="363274" y="1103461"/>
                    </a:cubicBezTo>
                    <a:cubicBezTo>
                      <a:pt x="369335" y="1102739"/>
                      <a:pt x="375490" y="1102928"/>
                      <a:pt x="381456" y="1104120"/>
                    </a:cubicBezTo>
                    <a:cubicBezTo>
                      <a:pt x="382932" y="1104308"/>
                      <a:pt x="384440" y="1104748"/>
                      <a:pt x="385978" y="1105124"/>
                    </a:cubicBezTo>
                    <a:cubicBezTo>
                      <a:pt x="386481" y="1105971"/>
                      <a:pt x="387046" y="1106756"/>
                      <a:pt x="387674" y="1107509"/>
                    </a:cubicBezTo>
                    <a:cubicBezTo>
                      <a:pt x="388993" y="1112655"/>
                      <a:pt x="392762" y="1117518"/>
                      <a:pt x="397818" y="1119526"/>
                    </a:cubicBezTo>
                    <a:cubicBezTo>
                      <a:pt x="411980" y="1125708"/>
                      <a:pt x="424793" y="1108670"/>
                      <a:pt x="419109" y="1095742"/>
                    </a:cubicBezTo>
                    <a:cubicBezTo>
                      <a:pt x="417790" y="1092353"/>
                      <a:pt x="415403" y="1089153"/>
                      <a:pt x="412043" y="1087553"/>
                    </a:cubicBezTo>
                    <a:cubicBezTo>
                      <a:pt x="409217" y="1083944"/>
                      <a:pt x="405354" y="1081277"/>
                      <a:pt x="400738" y="1080712"/>
                    </a:cubicBezTo>
                    <a:cubicBezTo>
                      <a:pt x="393735" y="1079771"/>
                      <a:pt x="388334" y="1083850"/>
                      <a:pt x="385727" y="1089404"/>
                    </a:cubicBezTo>
                    <a:cubicBezTo>
                      <a:pt x="375835" y="1085889"/>
                      <a:pt x="365284" y="1084980"/>
                      <a:pt x="354889" y="1086235"/>
                    </a:cubicBezTo>
                    <a:cubicBezTo>
                      <a:pt x="336769" y="1049334"/>
                      <a:pt x="318618" y="1012434"/>
                      <a:pt x="300530" y="975503"/>
                    </a:cubicBezTo>
                    <a:cubicBezTo>
                      <a:pt x="304581" y="975001"/>
                      <a:pt x="308632" y="974844"/>
                      <a:pt x="312652" y="974969"/>
                    </a:cubicBezTo>
                    <a:cubicBezTo>
                      <a:pt x="315698" y="975095"/>
                      <a:pt x="318713" y="975565"/>
                      <a:pt x="321664" y="976287"/>
                    </a:cubicBezTo>
                    <a:cubicBezTo>
                      <a:pt x="322889" y="984508"/>
                      <a:pt x="328824" y="991725"/>
                      <a:pt x="339188" y="990313"/>
                    </a:cubicBezTo>
                    <a:cubicBezTo>
                      <a:pt x="359568" y="985889"/>
                      <a:pt x="358344" y="959061"/>
                      <a:pt x="337398" y="955766"/>
                    </a:cubicBezTo>
                    <a:cubicBezTo>
                      <a:pt x="332090" y="955609"/>
                      <a:pt x="328165" y="957649"/>
                      <a:pt x="325527" y="960849"/>
                    </a:cubicBezTo>
                    <a:cubicBezTo>
                      <a:pt x="314944" y="956896"/>
                      <a:pt x="303262" y="956331"/>
                      <a:pt x="291925" y="957931"/>
                    </a:cubicBezTo>
                    <a:cubicBezTo>
                      <a:pt x="281123" y="935841"/>
                      <a:pt x="270351" y="913751"/>
                      <a:pt x="259580" y="891630"/>
                    </a:cubicBezTo>
                    <a:cubicBezTo>
                      <a:pt x="244726" y="861633"/>
                      <a:pt x="229904" y="831604"/>
                      <a:pt x="215113" y="801576"/>
                    </a:cubicBezTo>
                    <a:cubicBezTo>
                      <a:pt x="224031" y="799599"/>
                      <a:pt x="233358" y="799913"/>
                      <a:pt x="242026" y="803239"/>
                    </a:cubicBezTo>
                    <a:cubicBezTo>
                      <a:pt x="242591" y="803521"/>
                      <a:pt x="243156" y="803772"/>
                      <a:pt x="243721" y="804086"/>
                    </a:cubicBezTo>
                    <a:cubicBezTo>
                      <a:pt x="239922" y="813186"/>
                      <a:pt x="243125" y="825548"/>
                      <a:pt x="256063" y="827557"/>
                    </a:cubicBezTo>
                    <a:cubicBezTo>
                      <a:pt x="274497" y="829973"/>
                      <a:pt x="281500" y="799411"/>
                      <a:pt x="262815" y="794798"/>
                    </a:cubicBezTo>
                    <a:cubicBezTo>
                      <a:pt x="259172" y="793826"/>
                      <a:pt x="255937" y="793982"/>
                      <a:pt x="253142" y="794924"/>
                    </a:cubicBezTo>
                    <a:cubicBezTo>
                      <a:pt x="241178" y="784443"/>
                      <a:pt x="223403" y="782247"/>
                      <a:pt x="207136" y="785385"/>
                    </a:cubicBezTo>
                    <a:cubicBezTo>
                      <a:pt x="186316" y="743245"/>
                      <a:pt x="165496" y="701136"/>
                      <a:pt x="144487" y="659089"/>
                    </a:cubicBezTo>
                    <a:cubicBezTo>
                      <a:pt x="149606" y="658054"/>
                      <a:pt x="154913" y="657615"/>
                      <a:pt x="160126" y="657677"/>
                    </a:cubicBezTo>
                    <a:cubicBezTo>
                      <a:pt x="163140" y="664392"/>
                      <a:pt x="169515" y="669413"/>
                      <a:pt x="177554" y="668409"/>
                    </a:cubicBezTo>
                    <a:cubicBezTo>
                      <a:pt x="189080" y="666934"/>
                      <a:pt x="194355" y="654446"/>
                      <a:pt x="192942" y="643997"/>
                    </a:cubicBezTo>
                    <a:cubicBezTo>
                      <a:pt x="192188" y="637470"/>
                      <a:pt x="186473" y="633454"/>
                      <a:pt x="181354" y="630191"/>
                    </a:cubicBezTo>
                    <a:cubicBezTo>
                      <a:pt x="173158" y="625860"/>
                      <a:pt x="164836" y="632356"/>
                      <a:pt x="160974" y="639447"/>
                    </a:cubicBezTo>
                    <a:cubicBezTo>
                      <a:pt x="160471" y="640263"/>
                      <a:pt x="160000" y="641110"/>
                      <a:pt x="159655" y="641989"/>
                    </a:cubicBezTo>
                    <a:cubicBezTo>
                      <a:pt x="151144" y="640420"/>
                      <a:pt x="143168" y="640451"/>
                      <a:pt x="135851" y="641800"/>
                    </a:cubicBezTo>
                    <a:cubicBezTo>
                      <a:pt x="127623" y="625358"/>
                      <a:pt x="119364" y="608948"/>
                      <a:pt x="111074" y="592569"/>
                    </a:cubicBezTo>
                    <a:cubicBezTo>
                      <a:pt x="101087" y="573209"/>
                      <a:pt x="91290" y="553786"/>
                      <a:pt x="81397" y="534332"/>
                    </a:cubicBezTo>
                    <a:cubicBezTo>
                      <a:pt x="89657" y="532857"/>
                      <a:pt x="98104" y="533014"/>
                      <a:pt x="106206" y="535524"/>
                    </a:cubicBezTo>
                    <a:cubicBezTo>
                      <a:pt x="108687" y="542333"/>
                      <a:pt x="114465" y="547855"/>
                      <a:pt x="122253" y="547228"/>
                    </a:cubicBezTo>
                    <a:cubicBezTo>
                      <a:pt x="128251" y="547196"/>
                      <a:pt x="132742" y="542960"/>
                      <a:pt x="135631" y="538097"/>
                    </a:cubicBezTo>
                    <a:cubicBezTo>
                      <a:pt x="146026" y="522753"/>
                      <a:pt x="131423" y="509292"/>
                      <a:pt x="115313" y="513277"/>
                    </a:cubicBezTo>
                    <a:cubicBezTo>
                      <a:pt x="111545" y="514313"/>
                      <a:pt x="108844" y="516446"/>
                      <a:pt x="107148" y="519176"/>
                    </a:cubicBezTo>
                    <a:cubicBezTo>
                      <a:pt x="98230" y="515881"/>
                      <a:pt x="87804" y="514313"/>
                      <a:pt x="83501" y="515254"/>
                    </a:cubicBezTo>
                    <a:cubicBezTo>
                      <a:pt x="79796" y="515568"/>
                      <a:pt x="76122" y="516101"/>
                      <a:pt x="72510" y="516854"/>
                    </a:cubicBezTo>
                    <a:cubicBezTo>
                      <a:pt x="57468" y="487390"/>
                      <a:pt x="42175" y="458084"/>
                      <a:pt x="25876" y="429342"/>
                    </a:cubicBezTo>
                    <a:cubicBezTo>
                      <a:pt x="29519" y="428149"/>
                      <a:pt x="33319" y="427522"/>
                      <a:pt x="37244" y="427773"/>
                    </a:cubicBezTo>
                    <a:cubicBezTo>
                      <a:pt x="38092" y="427804"/>
                      <a:pt x="39034" y="427930"/>
                      <a:pt x="40039" y="428149"/>
                    </a:cubicBezTo>
                    <a:cubicBezTo>
                      <a:pt x="41233" y="431977"/>
                      <a:pt x="44090" y="435398"/>
                      <a:pt x="49083" y="437249"/>
                    </a:cubicBezTo>
                    <a:cubicBezTo>
                      <a:pt x="65162" y="443618"/>
                      <a:pt x="77503" y="417669"/>
                      <a:pt x="59258" y="412429"/>
                    </a:cubicBezTo>
                    <a:cubicBezTo>
                      <a:pt x="52287" y="408068"/>
                      <a:pt x="46383" y="409793"/>
                      <a:pt x="42866" y="413967"/>
                    </a:cubicBezTo>
                    <a:cubicBezTo>
                      <a:pt x="38658" y="412052"/>
                      <a:pt x="33570" y="411299"/>
                      <a:pt x="29708" y="411488"/>
                    </a:cubicBezTo>
                    <a:cubicBezTo>
                      <a:pt x="25342" y="411801"/>
                      <a:pt x="21072" y="412617"/>
                      <a:pt x="16926" y="413872"/>
                    </a:cubicBezTo>
                    <a:cubicBezTo>
                      <a:pt x="11431" y="404459"/>
                      <a:pt x="5810" y="395109"/>
                      <a:pt x="0" y="385852"/>
                    </a:cubicBezTo>
                    <a:cubicBezTo>
                      <a:pt x="12593" y="381961"/>
                      <a:pt x="22234" y="371952"/>
                      <a:pt x="33382" y="364860"/>
                    </a:cubicBezTo>
                    <a:cubicBezTo>
                      <a:pt x="54139" y="351337"/>
                      <a:pt x="75242" y="333545"/>
                      <a:pt x="97193" y="321057"/>
                    </a:cubicBezTo>
                    <a:cubicBezTo>
                      <a:pt x="134783" y="305086"/>
                      <a:pt x="168479" y="285726"/>
                      <a:pt x="205880" y="268531"/>
                    </a:cubicBezTo>
                    <a:cubicBezTo>
                      <a:pt x="260962" y="245248"/>
                      <a:pt x="315698" y="221182"/>
                      <a:pt x="370779" y="197868"/>
                    </a:cubicBezTo>
                    <a:cubicBezTo>
                      <a:pt x="452208" y="162694"/>
                      <a:pt x="532004" y="125825"/>
                      <a:pt x="610607" y="84532"/>
                    </a:cubicBezTo>
                    <a:cubicBezTo>
                      <a:pt x="666724" y="59367"/>
                      <a:pt x="722183" y="32413"/>
                      <a:pt x="774501" y="0"/>
                    </a:cubicBezTo>
                    <a:cubicBezTo>
                      <a:pt x="802293" y="62661"/>
                      <a:pt x="837402" y="121746"/>
                      <a:pt x="869998" y="181928"/>
                    </a:cubicBezTo>
                    <a:cubicBezTo>
                      <a:pt x="889280" y="220868"/>
                      <a:pt x="908153" y="260059"/>
                      <a:pt x="928314" y="298559"/>
                    </a:cubicBezTo>
                    <a:cubicBezTo>
                      <a:pt x="968165" y="373332"/>
                      <a:pt x="1009052" y="445093"/>
                      <a:pt x="1045888" y="522000"/>
                    </a:cubicBezTo>
                    <a:cubicBezTo>
                      <a:pt x="1079113" y="588019"/>
                      <a:pt x="1113594" y="652124"/>
                      <a:pt x="1146505" y="718519"/>
                    </a:cubicBezTo>
                    <a:cubicBezTo>
                      <a:pt x="1197818" y="823697"/>
                      <a:pt x="1257484" y="924608"/>
                      <a:pt x="1306096" y="10312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15388013" y="3374804"/>
                <a:ext cx="906331" cy="1065964"/>
              </a:xfrm>
              <a:custGeom>
                <a:rect b="b" l="l" r="r" t="t"/>
                <a:pathLst>
                  <a:path extrusionOk="0" h="1065964" w="906331">
                    <a:moveTo>
                      <a:pt x="739297" y="678701"/>
                    </a:moveTo>
                    <a:cubicBezTo>
                      <a:pt x="744605" y="676316"/>
                      <a:pt x="747117" y="670009"/>
                      <a:pt x="744762" y="664643"/>
                    </a:cubicBezTo>
                    <a:cubicBezTo>
                      <a:pt x="742281" y="658933"/>
                      <a:pt x="735121" y="656642"/>
                      <a:pt x="729688" y="659623"/>
                    </a:cubicBezTo>
                    <a:cubicBezTo>
                      <a:pt x="718477" y="664675"/>
                      <a:pt x="707549" y="670323"/>
                      <a:pt x="696243" y="675186"/>
                    </a:cubicBezTo>
                    <a:cubicBezTo>
                      <a:pt x="617013" y="708164"/>
                      <a:pt x="533763" y="733769"/>
                      <a:pt x="459305" y="777540"/>
                    </a:cubicBezTo>
                    <a:cubicBezTo>
                      <a:pt x="453150" y="780584"/>
                      <a:pt x="447874" y="789715"/>
                      <a:pt x="458143" y="790594"/>
                    </a:cubicBezTo>
                    <a:cubicBezTo>
                      <a:pt x="473845" y="788711"/>
                      <a:pt x="487851" y="779643"/>
                      <a:pt x="502359" y="773775"/>
                    </a:cubicBezTo>
                    <a:cubicBezTo>
                      <a:pt x="568338" y="742962"/>
                      <a:pt x="638085" y="722661"/>
                      <a:pt x="705162" y="694389"/>
                    </a:cubicBezTo>
                    <a:cubicBezTo>
                      <a:pt x="716656" y="689463"/>
                      <a:pt x="727835" y="683752"/>
                      <a:pt x="739297" y="678701"/>
                    </a:cubicBezTo>
                    <a:close/>
                    <a:moveTo>
                      <a:pt x="773339" y="765931"/>
                    </a:moveTo>
                    <a:cubicBezTo>
                      <a:pt x="778677" y="763640"/>
                      <a:pt x="781095" y="757176"/>
                      <a:pt x="778771" y="751905"/>
                    </a:cubicBezTo>
                    <a:cubicBezTo>
                      <a:pt x="770889" y="737597"/>
                      <a:pt x="754811" y="752501"/>
                      <a:pt x="743820" y="754980"/>
                    </a:cubicBezTo>
                    <a:cubicBezTo>
                      <a:pt x="720550" y="764581"/>
                      <a:pt x="697091" y="773775"/>
                      <a:pt x="673696" y="783126"/>
                    </a:cubicBezTo>
                    <a:cubicBezTo>
                      <a:pt x="615631" y="809640"/>
                      <a:pt x="560141" y="841614"/>
                      <a:pt x="502987" y="869979"/>
                    </a:cubicBezTo>
                    <a:cubicBezTo>
                      <a:pt x="499627" y="871674"/>
                      <a:pt x="496016" y="873399"/>
                      <a:pt x="493441" y="876223"/>
                    </a:cubicBezTo>
                    <a:cubicBezTo>
                      <a:pt x="489955" y="881432"/>
                      <a:pt x="496361" y="883409"/>
                      <a:pt x="500412" y="882060"/>
                    </a:cubicBezTo>
                    <a:cubicBezTo>
                      <a:pt x="522552" y="876757"/>
                      <a:pt x="543089" y="866277"/>
                      <a:pt x="563659" y="856801"/>
                    </a:cubicBezTo>
                    <a:cubicBezTo>
                      <a:pt x="598705" y="840170"/>
                      <a:pt x="633971" y="823917"/>
                      <a:pt x="668828" y="806910"/>
                    </a:cubicBezTo>
                    <a:cubicBezTo>
                      <a:pt x="703435" y="792696"/>
                      <a:pt x="738795" y="780396"/>
                      <a:pt x="773339" y="765931"/>
                    </a:cubicBezTo>
                    <a:close/>
                    <a:moveTo>
                      <a:pt x="899737" y="843653"/>
                    </a:moveTo>
                    <a:cubicBezTo>
                      <a:pt x="901464" y="847858"/>
                      <a:pt x="902846" y="854698"/>
                      <a:pt x="906332" y="859091"/>
                    </a:cubicBezTo>
                    <a:cubicBezTo>
                      <a:pt x="858944" y="878828"/>
                      <a:pt x="812561" y="901169"/>
                      <a:pt x="765456" y="921596"/>
                    </a:cubicBezTo>
                    <a:cubicBezTo>
                      <a:pt x="693480" y="953413"/>
                      <a:pt x="620530" y="983316"/>
                      <a:pt x="550469" y="1019180"/>
                    </a:cubicBezTo>
                    <a:cubicBezTo>
                      <a:pt x="522238" y="1034869"/>
                      <a:pt x="492781" y="1048832"/>
                      <a:pt x="465397" y="1065965"/>
                    </a:cubicBezTo>
                    <a:cubicBezTo>
                      <a:pt x="464455" y="1063015"/>
                      <a:pt x="462791" y="1060191"/>
                      <a:pt x="461566" y="1057336"/>
                    </a:cubicBezTo>
                    <a:cubicBezTo>
                      <a:pt x="455976" y="1045695"/>
                      <a:pt x="450167" y="1034210"/>
                      <a:pt x="444828" y="1022444"/>
                    </a:cubicBezTo>
                    <a:cubicBezTo>
                      <a:pt x="424542" y="977166"/>
                      <a:pt x="404977" y="931511"/>
                      <a:pt x="383843" y="886609"/>
                    </a:cubicBezTo>
                    <a:cubicBezTo>
                      <a:pt x="358972" y="829000"/>
                      <a:pt x="328228" y="774308"/>
                      <a:pt x="298834" y="718927"/>
                    </a:cubicBezTo>
                    <a:cubicBezTo>
                      <a:pt x="260208" y="641110"/>
                      <a:pt x="216714" y="566054"/>
                      <a:pt x="170520" y="492505"/>
                    </a:cubicBezTo>
                    <a:cubicBezTo>
                      <a:pt x="115313" y="407220"/>
                      <a:pt x="67957" y="317260"/>
                      <a:pt x="10614" y="233356"/>
                    </a:cubicBezTo>
                    <a:cubicBezTo>
                      <a:pt x="6438" y="226767"/>
                      <a:pt x="2889" y="221746"/>
                      <a:pt x="0" y="218107"/>
                    </a:cubicBezTo>
                    <a:cubicBezTo>
                      <a:pt x="9515" y="215973"/>
                      <a:pt x="18905" y="212459"/>
                      <a:pt x="28326" y="210043"/>
                    </a:cubicBezTo>
                    <a:cubicBezTo>
                      <a:pt x="65413" y="198213"/>
                      <a:pt x="100742" y="181677"/>
                      <a:pt x="135788" y="164953"/>
                    </a:cubicBezTo>
                    <a:cubicBezTo>
                      <a:pt x="171148" y="148072"/>
                      <a:pt x="207199" y="132728"/>
                      <a:pt x="242748" y="116223"/>
                    </a:cubicBezTo>
                    <a:cubicBezTo>
                      <a:pt x="271890" y="102480"/>
                      <a:pt x="300090" y="86665"/>
                      <a:pt x="329798" y="74177"/>
                    </a:cubicBezTo>
                    <a:cubicBezTo>
                      <a:pt x="393044" y="50361"/>
                      <a:pt x="456667" y="26797"/>
                      <a:pt x="519160" y="784"/>
                    </a:cubicBezTo>
                    <a:cubicBezTo>
                      <a:pt x="519694" y="533"/>
                      <a:pt x="520165" y="282"/>
                      <a:pt x="520605" y="0"/>
                    </a:cubicBezTo>
                    <a:cubicBezTo>
                      <a:pt x="533637" y="52150"/>
                      <a:pt x="556247" y="101852"/>
                      <a:pt x="580083" y="149891"/>
                    </a:cubicBezTo>
                    <a:cubicBezTo>
                      <a:pt x="605111" y="205963"/>
                      <a:pt x="634033" y="260278"/>
                      <a:pt x="658497" y="316633"/>
                    </a:cubicBezTo>
                    <a:cubicBezTo>
                      <a:pt x="706041" y="427020"/>
                      <a:pt x="759710" y="534614"/>
                      <a:pt x="808416" y="644467"/>
                    </a:cubicBezTo>
                    <a:cubicBezTo>
                      <a:pt x="828703" y="689714"/>
                      <a:pt x="848801" y="735055"/>
                      <a:pt x="869778" y="779957"/>
                    </a:cubicBezTo>
                    <a:cubicBezTo>
                      <a:pt x="881178" y="800446"/>
                      <a:pt x="892263" y="820999"/>
                      <a:pt x="899737" y="8436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15334502" y="3305020"/>
                <a:ext cx="1042465" cy="1197719"/>
              </a:xfrm>
              <a:custGeom>
                <a:rect b="b" l="l" r="r" t="t"/>
                <a:pathLst>
                  <a:path extrusionOk="0" h="1197719" w="1042465">
                    <a:moveTo>
                      <a:pt x="981040" y="943121"/>
                    </a:moveTo>
                    <a:cubicBezTo>
                      <a:pt x="993476" y="939167"/>
                      <a:pt x="989331" y="922286"/>
                      <a:pt x="978340" y="922192"/>
                    </a:cubicBezTo>
                    <a:cubicBezTo>
                      <a:pt x="978371" y="921094"/>
                      <a:pt x="978214" y="920027"/>
                      <a:pt x="977900" y="918960"/>
                    </a:cubicBezTo>
                    <a:cubicBezTo>
                      <a:pt x="969296" y="892509"/>
                      <a:pt x="957928" y="866653"/>
                      <a:pt x="943639" y="842587"/>
                    </a:cubicBezTo>
                    <a:cubicBezTo>
                      <a:pt x="926493" y="806690"/>
                      <a:pt x="910885" y="770073"/>
                      <a:pt x="894085" y="734020"/>
                    </a:cubicBezTo>
                    <a:cubicBezTo>
                      <a:pt x="854328" y="642710"/>
                      <a:pt x="810771" y="553127"/>
                      <a:pt x="768911" y="462822"/>
                    </a:cubicBezTo>
                    <a:cubicBezTo>
                      <a:pt x="743757" y="407283"/>
                      <a:pt x="720330" y="350866"/>
                      <a:pt x="692224" y="296739"/>
                    </a:cubicBezTo>
                    <a:cubicBezTo>
                      <a:pt x="662862" y="236055"/>
                      <a:pt x="630925" y="176625"/>
                      <a:pt x="603698" y="114937"/>
                    </a:cubicBezTo>
                    <a:cubicBezTo>
                      <a:pt x="601908" y="112270"/>
                      <a:pt x="587117" y="73612"/>
                      <a:pt x="578764" y="63414"/>
                    </a:cubicBezTo>
                    <a:cubicBezTo>
                      <a:pt x="580397" y="56009"/>
                      <a:pt x="573268" y="47255"/>
                      <a:pt x="564035" y="51052"/>
                    </a:cubicBezTo>
                    <a:cubicBezTo>
                      <a:pt x="526132" y="67148"/>
                      <a:pt x="487537" y="81582"/>
                      <a:pt x="449350" y="96926"/>
                    </a:cubicBezTo>
                    <a:cubicBezTo>
                      <a:pt x="425861" y="106371"/>
                      <a:pt x="401869" y="114246"/>
                      <a:pt x="378347" y="123691"/>
                    </a:cubicBezTo>
                    <a:cubicBezTo>
                      <a:pt x="348232" y="136179"/>
                      <a:pt x="319812" y="152339"/>
                      <a:pt x="290481" y="166490"/>
                    </a:cubicBezTo>
                    <a:cubicBezTo>
                      <a:pt x="243062" y="188800"/>
                      <a:pt x="195078" y="209948"/>
                      <a:pt x="148695" y="234423"/>
                    </a:cubicBezTo>
                    <a:cubicBezTo>
                      <a:pt x="117072" y="251587"/>
                      <a:pt x="82026" y="261879"/>
                      <a:pt x="50371" y="278540"/>
                    </a:cubicBezTo>
                    <a:cubicBezTo>
                      <a:pt x="49523" y="279105"/>
                      <a:pt x="48361" y="280046"/>
                      <a:pt x="47293" y="281145"/>
                    </a:cubicBezTo>
                    <a:cubicBezTo>
                      <a:pt x="39160" y="274649"/>
                      <a:pt x="42834" y="291342"/>
                      <a:pt x="54705" y="312177"/>
                    </a:cubicBezTo>
                    <a:cubicBezTo>
                      <a:pt x="91761" y="378823"/>
                      <a:pt x="128974" y="445376"/>
                      <a:pt x="167568" y="511143"/>
                    </a:cubicBezTo>
                    <a:cubicBezTo>
                      <a:pt x="209712" y="581022"/>
                      <a:pt x="254524" y="649362"/>
                      <a:pt x="293370" y="721155"/>
                    </a:cubicBezTo>
                    <a:cubicBezTo>
                      <a:pt x="328510" y="791598"/>
                      <a:pt x="367482" y="858558"/>
                      <a:pt x="401680" y="929722"/>
                    </a:cubicBezTo>
                    <a:cubicBezTo>
                      <a:pt x="418795" y="967407"/>
                      <a:pt x="436506" y="1004841"/>
                      <a:pt x="453056" y="1042776"/>
                    </a:cubicBezTo>
                    <a:cubicBezTo>
                      <a:pt x="466340" y="1073025"/>
                      <a:pt x="479403" y="1103398"/>
                      <a:pt x="494226" y="1132925"/>
                    </a:cubicBezTo>
                    <a:cubicBezTo>
                      <a:pt x="497209" y="1138259"/>
                      <a:pt x="498402" y="1145068"/>
                      <a:pt x="503647" y="1148739"/>
                    </a:cubicBezTo>
                    <a:cubicBezTo>
                      <a:pt x="506787" y="1151124"/>
                      <a:pt x="510838" y="1151092"/>
                      <a:pt x="514041" y="1149461"/>
                    </a:cubicBezTo>
                    <a:cubicBezTo>
                      <a:pt x="516585" y="1150339"/>
                      <a:pt x="520134" y="1150057"/>
                      <a:pt x="523494" y="1148237"/>
                    </a:cubicBezTo>
                    <a:lnTo>
                      <a:pt x="522614" y="1148551"/>
                    </a:lnTo>
                    <a:cubicBezTo>
                      <a:pt x="560895" y="1133113"/>
                      <a:pt x="596412" y="1111682"/>
                      <a:pt x="633845" y="1094393"/>
                    </a:cubicBezTo>
                    <a:cubicBezTo>
                      <a:pt x="748938" y="1042651"/>
                      <a:pt x="865476" y="994015"/>
                      <a:pt x="981040" y="943121"/>
                    </a:cubicBezTo>
                    <a:close/>
                    <a:moveTo>
                      <a:pt x="1025068" y="936155"/>
                    </a:moveTo>
                    <a:cubicBezTo>
                      <a:pt x="1030501" y="948235"/>
                      <a:pt x="1036373" y="960096"/>
                      <a:pt x="1042465" y="971831"/>
                    </a:cubicBezTo>
                    <a:cubicBezTo>
                      <a:pt x="1018002" y="986108"/>
                      <a:pt x="992660" y="992886"/>
                      <a:pt x="966218" y="1004119"/>
                    </a:cubicBezTo>
                    <a:cubicBezTo>
                      <a:pt x="901998" y="1032422"/>
                      <a:pt x="837621" y="1060254"/>
                      <a:pt x="772868" y="1087270"/>
                    </a:cubicBezTo>
                    <a:cubicBezTo>
                      <a:pt x="745672" y="1099570"/>
                      <a:pt x="717032" y="1107979"/>
                      <a:pt x="689178" y="1118617"/>
                    </a:cubicBezTo>
                    <a:cubicBezTo>
                      <a:pt x="656707" y="1132172"/>
                      <a:pt x="624455" y="1146135"/>
                      <a:pt x="591262" y="1157933"/>
                    </a:cubicBezTo>
                    <a:cubicBezTo>
                      <a:pt x="559262" y="1171519"/>
                      <a:pt x="527513" y="1185482"/>
                      <a:pt x="494948" y="1197720"/>
                    </a:cubicBezTo>
                    <a:cubicBezTo>
                      <a:pt x="487914" y="1184039"/>
                      <a:pt x="480565" y="1170484"/>
                      <a:pt x="473374" y="1156897"/>
                    </a:cubicBezTo>
                    <a:cubicBezTo>
                      <a:pt x="449916" y="1110929"/>
                      <a:pt x="426991" y="1063046"/>
                      <a:pt x="405951" y="1015729"/>
                    </a:cubicBezTo>
                    <a:cubicBezTo>
                      <a:pt x="320785" y="829816"/>
                      <a:pt x="218944" y="652092"/>
                      <a:pt x="120369" y="473082"/>
                    </a:cubicBezTo>
                    <a:cubicBezTo>
                      <a:pt x="84852" y="405432"/>
                      <a:pt x="41421" y="342237"/>
                      <a:pt x="8196" y="273363"/>
                    </a:cubicBezTo>
                    <a:cubicBezTo>
                      <a:pt x="5276" y="268499"/>
                      <a:pt x="3329" y="262318"/>
                      <a:pt x="0" y="257486"/>
                    </a:cubicBezTo>
                    <a:cubicBezTo>
                      <a:pt x="15325" y="259117"/>
                      <a:pt x="60860" y="235490"/>
                      <a:pt x="69213" y="232572"/>
                    </a:cubicBezTo>
                    <a:cubicBezTo>
                      <a:pt x="130512" y="208066"/>
                      <a:pt x="184086" y="168498"/>
                      <a:pt x="244915" y="143051"/>
                    </a:cubicBezTo>
                    <a:cubicBezTo>
                      <a:pt x="309574" y="113587"/>
                      <a:pt x="377437" y="92062"/>
                      <a:pt x="442442" y="63320"/>
                    </a:cubicBezTo>
                    <a:cubicBezTo>
                      <a:pt x="481005" y="46690"/>
                      <a:pt x="519348" y="29432"/>
                      <a:pt x="558132" y="13367"/>
                    </a:cubicBezTo>
                    <a:cubicBezTo>
                      <a:pt x="568526" y="8284"/>
                      <a:pt x="580616" y="5962"/>
                      <a:pt x="590508" y="0"/>
                    </a:cubicBezTo>
                    <a:cubicBezTo>
                      <a:pt x="592016" y="5585"/>
                      <a:pt x="594654" y="11924"/>
                      <a:pt x="596130" y="15877"/>
                    </a:cubicBezTo>
                    <a:cubicBezTo>
                      <a:pt x="605174" y="39097"/>
                      <a:pt x="615066" y="61940"/>
                      <a:pt x="625743" y="84469"/>
                    </a:cubicBezTo>
                    <a:cubicBezTo>
                      <a:pt x="675203" y="184940"/>
                      <a:pt x="722654" y="286385"/>
                      <a:pt x="769319" y="388174"/>
                    </a:cubicBezTo>
                    <a:cubicBezTo>
                      <a:pt x="838312" y="528244"/>
                      <a:pt x="895560" y="673617"/>
                      <a:pt x="961351" y="815162"/>
                    </a:cubicBezTo>
                    <a:cubicBezTo>
                      <a:pt x="975231" y="844752"/>
                      <a:pt x="988106" y="874906"/>
                      <a:pt x="1002614" y="904212"/>
                    </a:cubicBezTo>
                    <a:cubicBezTo>
                      <a:pt x="1006823" y="912747"/>
                      <a:pt x="1010968" y="921250"/>
                      <a:pt x="1015144" y="929785"/>
                    </a:cubicBezTo>
                    <a:cubicBezTo>
                      <a:pt x="1016432" y="932358"/>
                      <a:pt x="1018379" y="934366"/>
                      <a:pt x="1021080" y="935433"/>
                    </a:cubicBezTo>
                    <a:cubicBezTo>
                      <a:pt x="1022399" y="935935"/>
                      <a:pt x="1023749" y="936186"/>
                      <a:pt x="1025068" y="93615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15288622" y="3846066"/>
                <a:ext cx="74708" cy="135206"/>
              </a:xfrm>
              <a:custGeom>
                <a:rect b="b" l="l" r="r" t="t"/>
                <a:pathLst>
                  <a:path extrusionOk="0" h="135206" w="74708">
                    <a:moveTo>
                      <a:pt x="74709" y="126546"/>
                    </a:moveTo>
                    <a:cubicBezTo>
                      <a:pt x="69747" y="129025"/>
                      <a:pt x="65193" y="131975"/>
                      <a:pt x="61079" y="135207"/>
                    </a:cubicBezTo>
                    <a:cubicBezTo>
                      <a:pt x="57688" y="128241"/>
                      <a:pt x="54296" y="121275"/>
                      <a:pt x="50968" y="114278"/>
                    </a:cubicBezTo>
                    <a:cubicBezTo>
                      <a:pt x="47136" y="106057"/>
                      <a:pt x="43242" y="97899"/>
                      <a:pt x="39348" y="89772"/>
                    </a:cubicBezTo>
                    <a:cubicBezTo>
                      <a:pt x="39725" y="85818"/>
                      <a:pt x="38124" y="81676"/>
                      <a:pt x="34418" y="79574"/>
                    </a:cubicBezTo>
                    <a:cubicBezTo>
                      <a:pt x="23207" y="56574"/>
                      <a:pt x="11713" y="33857"/>
                      <a:pt x="0" y="11202"/>
                    </a:cubicBezTo>
                    <a:cubicBezTo>
                      <a:pt x="3831" y="6495"/>
                      <a:pt x="8447" y="2793"/>
                      <a:pt x="13629" y="0"/>
                    </a:cubicBezTo>
                    <a:cubicBezTo>
                      <a:pt x="34010" y="42172"/>
                      <a:pt x="54359" y="84343"/>
                      <a:pt x="74709" y="1265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15222580" y="3719833"/>
                <a:ext cx="71097" cy="118890"/>
              </a:xfrm>
              <a:custGeom>
                <a:rect b="b" l="l" r="r" t="t"/>
                <a:pathLst>
                  <a:path extrusionOk="0" h="118890" w="71097">
                    <a:moveTo>
                      <a:pt x="71097" y="108567"/>
                    </a:moveTo>
                    <a:cubicBezTo>
                      <a:pt x="65664" y="111297"/>
                      <a:pt x="60703" y="114811"/>
                      <a:pt x="56369" y="118890"/>
                    </a:cubicBezTo>
                    <a:cubicBezTo>
                      <a:pt x="45786" y="98652"/>
                      <a:pt x="35046" y="78382"/>
                      <a:pt x="24181" y="57955"/>
                    </a:cubicBezTo>
                    <a:cubicBezTo>
                      <a:pt x="16047" y="42391"/>
                      <a:pt x="8165" y="26357"/>
                      <a:pt x="0" y="10449"/>
                    </a:cubicBezTo>
                    <a:cubicBezTo>
                      <a:pt x="1225" y="9507"/>
                      <a:pt x="2481" y="8629"/>
                      <a:pt x="3737" y="7844"/>
                    </a:cubicBezTo>
                    <a:cubicBezTo>
                      <a:pt x="8353" y="4801"/>
                      <a:pt x="13315" y="2134"/>
                      <a:pt x="18497" y="0"/>
                    </a:cubicBezTo>
                    <a:cubicBezTo>
                      <a:pt x="36020" y="36179"/>
                      <a:pt x="53574" y="72357"/>
                      <a:pt x="71097" y="108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0"/>
              <p:cNvSpPr/>
              <p:nvPr/>
            </p:nvSpPr>
            <p:spPr>
              <a:xfrm>
                <a:off x="15165803" y="3615157"/>
                <a:ext cx="66637" cy="97114"/>
              </a:xfrm>
              <a:custGeom>
                <a:rect b="b" l="l" r="r" t="t"/>
                <a:pathLst>
                  <a:path extrusionOk="0" h="97114" w="66637">
                    <a:moveTo>
                      <a:pt x="66638" y="86979"/>
                    </a:moveTo>
                    <a:cubicBezTo>
                      <a:pt x="59792" y="89552"/>
                      <a:pt x="53260" y="92972"/>
                      <a:pt x="47293" y="97114"/>
                    </a:cubicBezTo>
                    <a:cubicBezTo>
                      <a:pt x="37276" y="78664"/>
                      <a:pt x="26442" y="60685"/>
                      <a:pt x="13723" y="44148"/>
                    </a:cubicBezTo>
                    <a:cubicBezTo>
                      <a:pt x="9044" y="38406"/>
                      <a:pt x="4962" y="31754"/>
                      <a:pt x="0" y="26075"/>
                    </a:cubicBezTo>
                    <a:cubicBezTo>
                      <a:pt x="4805" y="16850"/>
                      <a:pt x="12216" y="8692"/>
                      <a:pt x="20287" y="2604"/>
                    </a:cubicBezTo>
                    <a:cubicBezTo>
                      <a:pt x="21574" y="1694"/>
                      <a:pt x="22893" y="816"/>
                      <a:pt x="24275" y="0"/>
                    </a:cubicBezTo>
                    <a:cubicBezTo>
                      <a:pt x="38406" y="28962"/>
                      <a:pt x="52538" y="57955"/>
                      <a:pt x="66638" y="869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15168127" y="3573801"/>
                <a:ext cx="13723" cy="33417"/>
              </a:xfrm>
              <a:custGeom>
                <a:rect b="b" l="l" r="r" t="t"/>
                <a:pathLst>
                  <a:path extrusionOk="0" h="33417" w="13723">
                    <a:moveTo>
                      <a:pt x="2387" y="0"/>
                    </a:moveTo>
                    <a:cubicBezTo>
                      <a:pt x="5872" y="8378"/>
                      <a:pt x="9704" y="16724"/>
                      <a:pt x="13723" y="24757"/>
                    </a:cubicBezTo>
                    <a:cubicBezTo>
                      <a:pt x="8856" y="27079"/>
                      <a:pt x="4271" y="29997"/>
                      <a:pt x="0" y="33417"/>
                    </a:cubicBezTo>
                    <a:cubicBezTo>
                      <a:pt x="188" y="31158"/>
                      <a:pt x="251" y="29119"/>
                      <a:pt x="251" y="27550"/>
                    </a:cubicBezTo>
                    <a:cubicBezTo>
                      <a:pt x="440" y="18638"/>
                      <a:pt x="2010" y="9225"/>
                      <a:pt x="2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0"/>
              <p:cNvSpPr/>
              <p:nvPr/>
            </p:nvSpPr>
            <p:spPr>
              <a:xfrm>
                <a:off x="15633053" y="4316826"/>
                <a:ext cx="885717" cy="390935"/>
              </a:xfrm>
              <a:custGeom>
                <a:rect b="b" l="l" r="r" t="t"/>
                <a:pathLst>
                  <a:path extrusionOk="0" h="390935" w="885717">
                    <a:moveTo>
                      <a:pt x="884695" y="0"/>
                    </a:moveTo>
                    <a:cubicBezTo>
                      <a:pt x="885354" y="11547"/>
                      <a:pt x="886265" y="23125"/>
                      <a:pt x="885292" y="34641"/>
                    </a:cubicBezTo>
                    <a:cubicBezTo>
                      <a:pt x="811023" y="64230"/>
                      <a:pt x="738638" y="98275"/>
                      <a:pt x="664558" y="128335"/>
                    </a:cubicBezTo>
                    <a:cubicBezTo>
                      <a:pt x="552102" y="175088"/>
                      <a:pt x="440149" y="223002"/>
                      <a:pt x="327788" y="270037"/>
                    </a:cubicBezTo>
                    <a:cubicBezTo>
                      <a:pt x="242591" y="300410"/>
                      <a:pt x="162010" y="341986"/>
                      <a:pt x="81900" y="383624"/>
                    </a:cubicBezTo>
                    <a:cubicBezTo>
                      <a:pt x="77032" y="386103"/>
                      <a:pt x="72102" y="388456"/>
                      <a:pt x="67235" y="390935"/>
                    </a:cubicBezTo>
                    <a:cubicBezTo>
                      <a:pt x="62775" y="382087"/>
                      <a:pt x="58693" y="373050"/>
                      <a:pt x="54391" y="364107"/>
                    </a:cubicBezTo>
                    <a:cubicBezTo>
                      <a:pt x="37527" y="329937"/>
                      <a:pt x="21825" y="295202"/>
                      <a:pt x="5213" y="260937"/>
                    </a:cubicBezTo>
                    <a:cubicBezTo>
                      <a:pt x="3454" y="257203"/>
                      <a:pt x="1727" y="253469"/>
                      <a:pt x="0" y="249735"/>
                    </a:cubicBezTo>
                    <a:cubicBezTo>
                      <a:pt x="3517" y="245625"/>
                      <a:pt x="7757" y="242017"/>
                      <a:pt x="12561" y="239130"/>
                    </a:cubicBezTo>
                    <a:cubicBezTo>
                      <a:pt x="27761" y="272924"/>
                      <a:pt x="41861" y="307282"/>
                      <a:pt x="59258" y="339884"/>
                    </a:cubicBezTo>
                    <a:cubicBezTo>
                      <a:pt x="76530" y="358302"/>
                      <a:pt x="107588" y="336809"/>
                      <a:pt x="126555" y="329811"/>
                    </a:cubicBezTo>
                    <a:cubicBezTo>
                      <a:pt x="212098" y="286667"/>
                      <a:pt x="299651" y="247821"/>
                      <a:pt x="387454" y="209509"/>
                    </a:cubicBezTo>
                    <a:cubicBezTo>
                      <a:pt x="462760" y="174837"/>
                      <a:pt x="539070" y="142675"/>
                      <a:pt x="617327" y="115156"/>
                    </a:cubicBezTo>
                    <a:cubicBezTo>
                      <a:pt x="690685" y="86979"/>
                      <a:pt x="762536" y="55037"/>
                      <a:pt x="834669" y="23910"/>
                    </a:cubicBezTo>
                    <a:cubicBezTo>
                      <a:pt x="851376" y="16944"/>
                      <a:pt x="867423" y="8566"/>
                      <a:pt x="883627" y="533"/>
                    </a:cubicBezTo>
                    <a:cubicBezTo>
                      <a:pt x="883973" y="345"/>
                      <a:pt x="884350" y="188"/>
                      <a:pt x="884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0"/>
              <p:cNvSpPr/>
              <p:nvPr/>
            </p:nvSpPr>
            <p:spPr>
              <a:xfrm>
                <a:off x="15574266" y="4432296"/>
                <a:ext cx="63277" cy="114466"/>
              </a:xfrm>
              <a:custGeom>
                <a:rect b="b" l="l" r="r" t="t"/>
                <a:pathLst>
                  <a:path extrusionOk="0" h="114466" w="63277">
                    <a:moveTo>
                      <a:pt x="55678" y="90148"/>
                    </a:moveTo>
                    <a:cubicBezTo>
                      <a:pt x="58253" y="95388"/>
                      <a:pt x="60797" y="100660"/>
                      <a:pt x="63278" y="105963"/>
                    </a:cubicBezTo>
                    <a:cubicBezTo>
                      <a:pt x="58410" y="108253"/>
                      <a:pt x="53825" y="111109"/>
                      <a:pt x="49680" y="114466"/>
                    </a:cubicBezTo>
                    <a:cubicBezTo>
                      <a:pt x="33068" y="78225"/>
                      <a:pt x="16801" y="41827"/>
                      <a:pt x="0" y="5648"/>
                    </a:cubicBezTo>
                    <a:cubicBezTo>
                      <a:pt x="3423" y="3295"/>
                      <a:pt x="7317" y="1412"/>
                      <a:pt x="11619" y="0"/>
                    </a:cubicBezTo>
                    <a:cubicBezTo>
                      <a:pt x="26222" y="30091"/>
                      <a:pt x="40919" y="60151"/>
                      <a:pt x="55678" y="901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0"/>
              <p:cNvSpPr/>
              <p:nvPr/>
            </p:nvSpPr>
            <p:spPr>
              <a:xfrm>
                <a:off x="15506091" y="4290406"/>
                <a:ext cx="71159" cy="128523"/>
              </a:xfrm>
              <a:custGeom>
                <a:rect b="b" l="l" r="r" t="t"/>
                <a:pathLst>
                  <a:path extrusionOk="0" h="128523" w="71159">
                    <a:moveTo>
                      <a:pt x="71160" y="124256"/>
                    </a:moveTo>
                    <a:cubicBezTo>
                      <a:pt x="69935" y="124538"/>
                      <a:pt x="68742" y="124883"/>
                      <a:pt x="67549" y="125229"/>
                    </a:cubicBezTo>
                    <a:cubicBezTo>
                      <a:pt x="64628" y="126076"/>
                      <a:pt x="61865" y="127174"/>
                      <a:pt x="59258" y="128523"/>
                    </a:cubicBezTo>
                    <a:cubicBezTo>
                      <a:pt x="50685" y="110356"/>
                      <a:pt x="41955" y="92313"/>
                      <a:pt x="32879" y="74397"/>
                    </a:cubicBezTo>
                    <a:cubicBezTo>
                      <a:pt x="22234" y="51397"/>
                      <a:pt x="11180" y="28617"/>
                      <a:pt x="0" y="5899"/>
                    </a:cubicBezTo>
                    <a:cubicBezTo>
                      <a:pt x="3392" y="3640"/>
                      <a:pt x="6972" y="1663"/>
                      <a:pt x="10740" y="0"/>
                    </a:cubicBezTo>
                    <a:cubicBezTo>
                      <a:pt x="30838" y="41419"/>
                      <a:pt x="50968" y="82869"/>
                      <a:pt x="71160" y="124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15443189" y="4161789"/>
                <a:ext cx="65130" cy="116348"/>
              </a:xfrm>
              <a:custGeom>
                <a:rect b="b" l="l" r="r" t="t"/>
                <a:pathLst>
                  <a:path extrusionOk="0" h="116348" w="65130">
                    <a:moveTo>
                      <a:pt x="65131" y="110983"/>
                    </a:moveTo>
                    <a:cubicBezTo>
                      <a:pt x="61299" y="112489"/>
                      <a:pt x="57562" y="114309"/>
                      <a:pt x="53951" y="116349"/>
                    </a:cubicBezTo>
                    <a:cubicBezTo>
                      <a:pt x="35768" y="79637"/>
                      <a:pt x="17429" y="42956"/>
                      <a:pt x="0" y="5868"/>
                    </a:cubicBezTo>
                    <a:cubicBezTo>
                      <a:pt x="3611" y="3546"/>
                      <a:pt x="7443" y="1600"/>
                      <a:pt x="11431" y="0"/>
                    </a:cubicBezTo>
                    <a:cubicBezTo>
                      <a:pt x="29299" y="36994"/>
                      <a:pt x="47199" y="73989"/>
                      <a:pt x="65131" y="1109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15358902" y="3989776"/>
                <a:ext cx="87175" cy="159744"/>
              </a:xfrm>
              <a:custGeom>
                <a:rect b="b" l="l" r="r" t="t"/>
                <a:pathLst>
                  <a:path extrusionOk="0" h="159744" w="87175">
                    <a:moveTo>
                      <a:pt x="12718" y="0"/>
                    </a:moveTo>
                    <a:cubicBezTo>
                      <a:pt x="37527" y="51459"/>
                      <a:pt x="62336" y="102888"/>
                      <a:pt x="87176" y="154316"/>
                    </a:cubicBezTo>
                    <a:cubicBezTo>
                      <a:pt x="83187" y="155790"/>
                      <a:pt x="79356" y="157610"/>
                      <a:pt x="75651" y="159744"/>
                    </a:cubicBezTo>
                    <a:cubicBezTo>
                      <a:pt x="51156" y="109665"/>
                      <a:pt x="24966" y="60339"/>
                      <a:pt x="0" y="10198"/>
                    </a:cubicBezTo>
                    <a:cubicBezTo>
                      <a:pt x="3706" y="6276"/>
                      <a:pt x="8008" y="2824"/>
                      <a:pt x="127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5" name="Google Shape;1655;p30"/>
              <p:cNvGrpSpPr/>
              <p:nvPr/>
            </p:nvGrpSpPr>
            <p:grpSpPr>
              <a:xfrm>
                <a:off x="15139144" y="3158441"/>
                <a:ext cx="1400914" cy="1568821"/>
                <a:chOff x="15139144" y="3158441"/>
                <a:chExt cx="1400914" cy="1568821"/>
              </a:xfrm>
            </p:grpSpPr>
            <p:sp>
              <p:nvSpPr>
                <p:cNvPr id="1656" name="Google Shape;1656;p30"/>
                <p:cNvSpPr/>
                <p:nvPr/>
              </p:nvSpPr>
              <p:spPr>
                <a:xfrm>
                  <a:off x="15139144" y="3158441"/>
                  <a:ext cx="1400914" cy="1568821"/>
                </a:xfrm>
                <a:custGeom>
                  <a:rect b="b" l="l" r="r" t="t"/>
                  <a:pathLst>
                    <a:path extrusionOk="0" h="1568821" w="1400914">
                      <a:moveTo>
                        <a:pt x="1399269" y="1139622"/>
                      </a:moveTo>
                      <a:cubicBezTo>
                        <a:pt x="1399175" y="1138806"/>
                        <a:pt x="1398986" y="1138053"/>
                        <a:pt x="1398704" y="1137331"/>
                      </a:cubicBezTo>
                      <a:cubicBezTo>
                        <a:pt x="1398767" y="1134036"/>
                        <a:pt x="1398233" y="1130679"/>
                        <a:pt x="1397448" y="1127479"/>
                      </a:cubicBezTo>
                      <a:cubicBezTo>
                        <a:pt x="1393177" y="1110754"/>
                        <a:pt x="1385012" y="1095410"/>
                        <a:pt x="1377098" y="1080192"/>
                      </a:cubicBezTo>
                      <a:cubicBezTo>
                        <a:pt x="1367709" y="1061711"/>
                        <a:pt x="1359324" y="1042727"/>
                        <a:pt x="1350374" y="1024026"/>
                      </a:cubicBezTo>
                      <a:cubicBezTo>
                        <a:pt x="1321514" y="962996"/>
                        <a:pt x="1290645" y="903128"/>
                        <a:pt x="1257546" y="844263"/>
                      </a:cubicBezTo>
                      <a:cubicBezTo>
                        <a:pt x="1228215" y="788003"/>
                        <a:pt x="1200078" y="730644"/>
                        <a:pt x="1171281" y="674039"/>
                      </a:cubicBezTo>
                      <a:cubicBezTo>
                        <a:pt x="1110201" y="559259"/>
                        <a:pt x="1054774" y="440934"/>
                        <a:pt x="990366" y="327817"/>
                      </a:cubicBezTo>
                      <a:cubicBezTo>
                        <a:pt x="952996" y="255303"/>
                        <a:pt x="917919" y="181659"/>
                        <a:pt x="877440" y="110777"/>
                      </a:cubicBezTo>
                      <a:cubicBezTo>
                        <a:pt x="859132" y="77611"/>
                        <a:pt x="841734" y="44036"/>
                        <a:pt x="826441" y="9333"/>
                      </a:cubicBezTo>
                      <a:cubicBezTo>
                        <a:pt x="814947" y="-12475"/>
                        <a:pt x="790327" y="9709"/>
                        <a:pt x="776227" y="17679"/>
                      </a:cubicBezTo>
                      <a:cubicBezTo>
                        <a:pt x="727395" y="46860"/>
                        <a:pt x="675077" y="69672"/>
                        <a:pt x="623764" y="94084"/>
                      </a:cubicBezTo>
                      <a:cubicBezTo>
                        <a:pt x="514857" y="152509"/>
                        <a:pt x="399983" y="198886"/>
                        <a:pt x="286837" y="248462"/>
                      </a:cubicBezTo>
                      <a:cubicBezTo>
                        <a:pt x="241020" y="266160"/>
                        <a:pt x="197495" y="288532"/>
                        <a:pt x="153624" y="310402"/>
                      </a:cubicBezTo>
                      <a:cubicBezTo>
                        <a:pt x="113993" y="325150"/>
                        <a:pt x="81742" y="352574"/>
                        <a:pt x="47292" y="376264"/>
                      </a:cubicBezTo>
                      <a:cubicBezTo>
                        <a:pt x="42299" y="380123"/>
                        <a:pt x="33852" y="385395"/>
                        <a:pt x="28074" y="388941"/>
                      </a:cubicBezTo>
                      <a:cubicBezTo>
                        <a:pt x="23300" y="391576"/>
                        <a:pt x="22107" y="397569"/>
                        <a:pt x="23991" y="402245"/>
                      </a:cubicBezTo>
                      <a:cubicBezTo>
                        <a:pt x="23080" y="416082"/>
                        <a:pt x="21290" y="429418"/>
                        <a:pt x="17396" y="443099"/>
                      </a:cubicBezTo>
                      <a:cubicBezTo>
                        <a:pt x="15481" y="449562"/>
                        <a:pt x="9451" y="460419"/>
                        <a:pt x="12246" y="467165"/>
                      </a:cubicBezTo>
                      <a:cubicBezTo>
                        <a:pt x="5652" y="477112"/>
                        <a:pt x="1286" y="488408"/>
                        <a:pt x="93" y="499861"/>
                      </a:cubicBezTo>
                      <a:cubicBezTo>
                        <a:pt x="-1446" y="530956"/>
                        <a:pt x="16109" y="560389"/>
                        <a:pt x="50747" y="554113"/>
                      </a:cubicBezTo>
                      <a:cubicBezTo>
                        <a:pt x="52097" y="553988"/>
                        <a:pt x="53322" y="553548"/>
                        <a:pt x="54390" y="552952"/>
                      </a:cubicBezTo>
                      <a:cubicBezTo>
                        <a:pt x="56462" y="557094"/>
                        <a:pt x="58535" y="561204"/>
                        <a:pt x="60545" y="565378"/>
                      </a:cubicBezTo>
                      <a:cubicBezTo>
                        <a:pt x="56462" y="569739"/>
                        <a:pt x="52819" y="574571"/>
                        <a:pt x="49805" y="579843"/>
                      </a:cubicBezTo>
                      <a:cubicBezTo>
                        <a:pt x="37557" y="600081"/>
                        <a:pt x="36552" y="630926"/>
                        <a:pt x="56431" y="646740"/>
                      </a:cubicBezTo>
                      <a:cubicBezTo>
                        <a:pt x="70028" y="657942"/>
                        <a:pt x="89310" y="664594"/>
                        <a:pt x="106770" y="660264"/>
                      </a:cubicBezTo>
                      <a:cubicBezTo>
                        <a:pt x="107241" y="661174"/>
                        <a:pt x="107712" y="662115"/>
                        <a:pt x="108215" y="663057"/>
                      </a:cubicBezTo>
                      <a:cubicBezTo>
                        <a:pt x="114338" y="674604"/>
                        <a:pt x="120337" y="686245"/>
                        <a:pt x="126240" y="697886"/>
                      </a:cubicBezTo>
                      <a:cubicBezTo>
                        <a:pt x="107336" y="732527"/>
                        <a:pt x="116600" y="781664"/>
                        <a:pt x="169922" y="786622"/>
                      </a:cubicBezTo>
                      <a:cubicBezTo>
                        <a:pt x="178370" y="804099"/>
                        <a:pt x="186786" y="821608"/>
                        <a:pt x="195296" y="839054"/>
                      </a:cubicBezTo>
                      <a:cubicBezTo>
                        <a:pt x="165463" y="881603"/>
                        <a:pt x="181793" y="948688"/>
                        <a:pt x="247520" y="949692"/>
                      </a:cubicBezTo>
                      <a:cubicBezTo>
                        <a:pt x="248619" y="949724"/>
                        <a:pt x="249687" y="949473"/>
                        <a:pt x="250692" y="949127"/>
                      </a:cubicBezTo>
                      <a:cubicBezTo>
                        <a:pt x="260019" y="967295"/>
                        <a:pt x="269251" y="985526"/>
                        <a:pt x="278013" y="1003944"/>
                      </a:cubicBezTo>
                      <a:cubicBezTo>
                        <a:pt x="277573" y="1004352"/>
                        <a:pt x="277102" y="1004760"/>
                        <a:pt x="276662" y="1005199"/>
                      </a:cubicBezTo>
                      <a:cubicBezTo>
                        <a:pt x="254963" y="1029611"/>
                        <a:pt x="249090" y="1075548"/>
                        <a:pt x="279018" y="1095975"/>
                      </a:cubicBezTo>
                      <a:cubicBezTo>
                        <a:pt x="293118" y="1105357"/>
                        <a:pt x="310735" y="1110503"/>
                        <a:pt x="327442" y="1106330"/>
                      </a:cubicBezTo>
                      <a:cubicBezTo>
                        <a:pt x="331775" y="1115210"/>
                        <a:pt x="336109" y="1124090"/>
                        <a:pt x="340443" y="1132970"/>
                      </a:cubicBezTo>
                      <a:cubicBezTo>
                        <a:pt x="330551" y="1142697"/>
                        <a:pt x="323202" y="1154808"/>
                        <a:pt x="320250" y="1168332"/>
                      </a:cubicBezTo>
                      <a:cubicBezTo>
                        <a:pt x="311960" y="1207837"/>
                        <a:pt x="341793" y="1247122"/>
                        <a:pt x="383654" y="1241850"/>
                      </a:cubicBezTo>
                      <a:cubicBezTo>
                        <a:pt x="387234" y="1241317"/>
                        <a:pt x="389652" y="1239434"/>
                        <a:pt x="391065" y="1236987"/>
                      </a:cubicBezTo>
                      <a:cubicBezTo>
                        <a:pt x="397188" y="1249663"/>
                        <a:pt x="403281" y="1262340"/>
                        <a:pt x="409341" y="1275048"/>
                      </a:cubicBezTo>
                      <a:cubicBezTo>
                        <a:pt x="404945" y="1281073"/>
                        <a:pt x="401805" y="1288070"/>
                        <a:pt x="400077" y="1295444"/>
                      </a:cubicBezTo>
                      <a:cubicBezTo>
                        <a:pt x="392195" y="1327700"/>
                        <a:pt x="413267" y="1374672"/>
                        <a:pt x="450134" y="1374986"/>
                      </a:cubicBezTo>
                      <a:cubicBezTo>
                        <a:pt x="451830" y="1374798"/>
                        <a:pt x="453275" y="1374170"/>
                        <a:pt x="454500" y="1373292"/>
                      </a:cubicBezTo>
                      <a:cubicBezTo>
                        <a:pt x="459524" y="1384305"/>
                        <a:pt x="464549" y="1395288"/>
                        <a:pt x="469573" y="1406301"/>
                      </a:cubicBezTo>
                      <a:cubicBezTo>
                        <a:pt x="467595" y="1409941"/>
                        <a:pt x="465993" y="1413800"/>
                        <a:pt x="464831" y="1417911"/>
                      </a:cubicBezTo>
                      <a:cubicBezTo>
                        <a:pt x="450857" y="1450763"/>
                        <a:pt x="471834" y="1501219"/>
                        <a:pt x="511779" y="1496638"/>
                      </a:cubicBezTo>
                      <a:cubicBezTo>
                        <a:pt x="522739" y="1519543"/>
                        <a:pt x="533919" y="1542324"/>
                        <a:pt x="545412" y="1564978"/>
                      </a:cubicBezTo>
                      <a:cubicBezTo>
                        <a:pt x="549557" y="1570626"/>
                        <a:pt x="558193" y="1569654"/>
                        <a:pt x="562119" y="1564633"/>
                      </a:cubicBezTo>
                      <a:cubicBezTo>
                        <a:pt x="591889" y="1553933"/>
                        <a:pt x="619713" y="1538370"/>
                        <a:pt x="648227" y="1524846"/>
                      </a:cubicBezTo>
                      <a:cubicBezTo>
                        <a:pt x="702994" y="1499932"/>
                        <a:pt x="756976" y="1472979"/>
                        <a:pt x="813785" y="1452991"/>
                      </a:cubicBezTo>
                      <a:cubicBezTo>
                        <a:pt x="850715" y="1440158"/>
                        <a:pt x="887991" y="1422649"/>
                        <a:pt x="924262" y="1407399"/>
                      </a:cubicBezTo>
                      <a:cubicBezTo>
                        <a:pt x="961601" y="1392369"/>
                        <a:pt x="998845" y="1377151"/>
                        <a:pt x="1035618" y="1360835"/>
                      </a:cubicBezTo>
                      <a:cubicBezTo>
                        <a:pt x="1152659" y="1313360"/>
                        <a:pt x="1268192" y="1262183"/>
                        <a:pt x="1384855" y="1213830"/>
                      </a:cubicBezTo>
                      <a:cubicBezTo>
                        <a:pt x="1395940" y="1210724"/>
                        <a:pt x="1400400" y="1202785"/>
                        <a:pt x="1400745" y="1191709"/>
                      </a:cubicBezTo>
                      <a:cubicBezTo>
                        <a:pt x="1401467" y="1174325"/>
                        <a:pt x="1399677" y="1156974"/>
                        <a:pt x="1399269" y="1139622"/>
                      </a:cubicBezTo>
                      <a:close/>
                      <a:moveTo>
                        <a:pt x="68050" y="387654"/>
                      </a:moveTo>
                      <a:cubicBezTo>
                        <a:pt x="88808" y="374130"/>
                        <a:pt x="109911" y="356339"/>
                        <a:pt x="131862" y="343851"/>
                      </a:cubicBezTo>
                      <a:cubicBezTo>
                        <a:pt x="169451" y="327880"/>
                        <a:pt x="203147" y="308519"/>
                        <a:pt x="240549" y="291324"/>
                      </a:cubicBezTo>
                      <a:cubicBezTo>
                        <a:pt x="295630" y="268042"/>
                        <a:pt x="350397" y="243975"/>
                        <a:pt x="405447" y="220662"/>
                      </a:cubicBezTo>
                      <a:cubicBezTo>
                        <a:pt x="486876" y="185487"/>
                        <a:pt x="566672" y="148618"/>
                        <a:pt x="645275" y="107325"/>
                      </a:cubicBezTo>
                      <a:cubicBezTo>
                        <a:pt x="701424" y="82160"/>
                        <a:pt x="756851" y="55207"/>
                        <a:pt x="809200" y="22825"/>
                      </a:cubicBezTo>
                      <a:cubicBezTo>
                        <a:pt x="836992" y="85486"/>
                        <a:pt x="872101" y="144539"/>
                        <a:pt x="904698" y="204753"/>
                      </a:cubicBezTo>
                      <a:cubicBezTo>
                        <a:pt x="923979" y="243693"/>
                        <a:pt x="942853" y="282884"/>
                        <a:pt x="963014" y="321384"/>
                      </a:cubicBezTo>
                      <a:cubicBezTo>
                        <a:pt x="1002865" y="396157"/>
                        <a:pt x="1043752" y="467918"/>
                        <a:pt x="1080557" y="544794"/>
                      </a:cubicBezTo>
                      <a:cubicBezTo>
                        <a:pt x="1113781" y="610813"/>
                        <a:pt x="1148262" y="674949"/>
                        <a:pt x="1181204" y="741344"/>
                      </a:cubicBezTo>
                      <a:cubicBezTo>
                        <a:pt x="1232643" y="846554"/>
                        <a:pt x="1292341" y="947496"/>
                        <a:pt x="1340922" y="1054149"/>
                      </a:cubicBezTo>
                      <a:cubicBezTo>
                        <a:pt x="1352133" y="1081667"/>
                        <a:pt x="1370315" y="1106644"/>
                        <a:pt x="1377255" y="1135731"/>
                      </a:cubicBezTo>
                      <a:cubicBezTo>
                        <a:pt x="1252553" y="1195568"/>
                        <a:pt x="1123862" y="1246620"/>
                        <a:pt x="994260" y="1294722"/>
                      </a:cubicBezTo>
                      <a:cubicBezTo>
                        <a:pt x="906708" y="1332752"/>
                        <a:pt x="819532" y="1371754"/>
                        <a:pt x="732388" y="1410694"/>
                      </a:cubicBezTo>
                      <a:cubicBezTo>
                        <a:pt x="707705" y="1422241"/>
                        <a:pt x="682770" y="1433192"/>
                        <a:pt x="658496" y="1445586"/>
                      </a:cubicBezTo>
                      <a:cubicBezTo>
                        <a:pt x="629479" y="1459392"/>
                        <a:pt x="601090" y="1477434"/>
                        <a:pt x="569467" y="1484275"/>
                      </a:cubicBezTo>
                      <a:cubicBezTo>
                        <a:pt x="555116" y="1452960"/>
                        <a:pt x="540513" y="1421739"/>
                        <a:pt x="525785" y="1390581"/>
                      </a:cubicBezTo>
                      <a:cubicBezTo>
                        <a:pt x="530087" y="1389922"/>
                        <a:pt x="534578" y="1389765"/>
                        <a:pt x="539194" y="1390204"/>
                      </a:cubicBezTo>
                      <a:cubicBezTo>
                        <a:pt x="543528" y="1389859"/>
                        <a:pt x="548113" y="1391491"/>
                        <a:pt x="552541" y="1392307"/>
                      </a:cubicBezTo>
                      <a:cubicBezTo>
                        <a:pt x="553640" y="1395099"/>
                        <a:pt x="555618" y="1397766"/>
                        <a:pt x="558633" y="1399994"/>
                      </a:cubicBezTo>
                      <a:cubicBezTo>
                        <a:pt x="577192" y="1412263"/>
                        <a:pt x="593616" y="1385215"/>
                        <a:pt x="575811" y="1372884"/>
                      </a:cubicBezTo>
                      <a:cubicBezTo>
                        <a:pt x="566484" y="1367048"/>
                        <a:pt x="557722" y="1371064"/>
                        <a:pt x="553734" y="1378030"/>
                      </a:cubicBezTo>
                      <a:cubicBezTo>
                        <a:pt x="542460" y="1373229"/>
                        <a:pt x="529962" y="1371974"/>
                        <a:pt x="517903" y="1373856"/>
                      </a:cubicBezTo>
                      <a:cubicBezTo>
                        <a:pt x="501636" y="1339498"/>
                        <a:pt x="485243" y="1305171"/>
                        <a:pt x="468662" y="1270938"/>
                      </a:cubicBezTo>
                      <a:cubicBezTo>
                        <a:pt x="474252" y="1271094"/>
                        <a:pt x="480093" y="1271879"/>
                        <a:pt x="486154" y="1273322"/>
                      </a:cubicBezTo>
                      <a:cubicBezTo>
                        <a:pt x="488855" y="1273981"/>
                        <a:pt x="492027" y="1275832"/>
                        <a:pt x="495135" y="1276837"/>
                      </a:cubicBezTo>
                      <a:cubicBezTo>
                        <a:pt x="497208" y="1281355"/>
                        <a:pt x="501730" y="1284587"/>
                        <a:pt x="508733" y="1283614"/>
                      </a:cubicBezTo>
                      <a:cubicBezTo>
                        <a:pt x="525471" y="1283238"/>
                        <a:pt x="524529" y="1255500"/>
                        <a:pt x="507540" y="1256818"/>
                      </a:cubicBezTo>
                      <a:cubicBezTo>
                        <a:pt x="502547" y="1256818"/>
                        <a:pt x="498935" y="1258920"/>
                        <a:pt x="496674" y="1261932"/>
                      </a:cubicBezTo>
                      <a:cubicBezTo>
                        <a:pt x="485777" y="1255060"/>
                        <a:pt x="472870" y="1252644"/>
                        <a:pt x="459964" y="1253052"/>
                      </a:cubicBezTo>
                      <a:cubicBezTo>
                        <a:pt x="439426" y="1210755"/>
                        <a:pt x="418794" y="1168489"/>
                        <a:pt x="398068" y="1126255"/>
                      </a:cubicBezTo>
                      <a:cubicBezTo>
                        <a:pt x="404129" y="1125565"/>
                        <a:pt x="410284" y="1125721"/>
                        <a:pt x="416250" y="1126914"/>
                      </a:cubicBezTo>
                      <a:cubicBezTo>
                        <a:pt x="417726" y="1127133"/>
                        <a:pt x="419265" y="1127541"/>
                        <a:pt x="420804" y="1127949"/>
                      </a:cubicBezTo>
                      <a:cubicBezTo>
                        <a:pt x="421275" y="1128796"/>
                        <a:pt x="421809" y="1129581"/>
                        <a:pt x="422468" y="1130365"/>
                      </a:cubicBezTo>
                      <a:cubicBezTo>
                        <a:pt x="423787" y="1135511"/>
                        <a:pt x="427555" y="1140375"/>
                        <a:pt x="432580" y="1142383"/>
                      </a:cubicBezTo>
                      <a:cubicBezTo>
                        <a:pt x="446743" y="1148564"/>
                        <a:pt x="459555" y="1131526"/>
                        <a:pt x="453871" y="1118599"/>
                      </a:cubicBezTo>
                      <a:cubicBezTo>
                        <a:pt x="452521" y="1115210"/>
                        <a:pt x="450166" y="1112009"/>
                        <a:pt x="446774" y="1110440"/>
                      </a:cubicBezTo>
                      <a:cubicBezTo>
                        <a:pt x="443948" y="1106832"/>
                        <a:pt x="440085" y="1104133"/>
                        <a:pt x="435469" y="1103600"/>
                      </a:cubicBezTo>
                      <a:cubicBezTo>
                        <a:pt x="428466" y="1102659"/>
                        <a:pt x="423065" y="1106738"/>
                        <a:pt x="420427" y="1112323"/>
                      </a:cubicBezTo>
                      <a:cubicBezTo>
                        <a:pt x="410535" y="1108809"/>
                        <a:pt x="400015" y="1107899"/>
                        <a:pt x="389589" y="1109123"/>
                      </a:cubicBezTo>
                      <a:cubicBezTo>
                        <a:pt x="371469" y="1072191"/>
                        <a:pt x="353318" y="1035291"/>
                        <a:pt x="335230" y="998359"/>
                      </a:cubicBezTo>
                      <a:cubicBezTo>
                        <a:pt x="339281" y="997888"/>
                        <a:pt x="343332" y="997700"/>
                        <a:pt x="347351" y="997826"/>
                      </a:cubicBezTo>
                      <a:cubicBezTo>
                        <a:pt x="350429" y="997951"/>
                        <a:pt x="353444" y="998453"/>
                        <a:pt x="356395" y="999175"/>
                      </a:cubicBezTo>
                      <a:cubicBezTo>
                        <a:pt x="357652" y="1007364"/>
                        <a:pt x="363524" y="1014581"/>
                        <a:pt x="373887" y="1013138"/>
                      </a:cubicBezTo>
                      <a:cubicBezTo>
                        <a:pt x="394268" y="1008714"/>
                        <a:pt x="393043" y="981886"/>
                        <a:pt x="372097" y="978591"/>
                      </a:cubicBezTo>
                      <a:cubicBezTo>
                        <a:pt x="366790" y="978434"/>
                        <a:pt x="362865" y="980505"/>
                        <a:pt x="360195" y="983674"/>
                      </a:cubicBezTo>
                      <a:cubicBezTo>
                        <a:pt x="349612" y="979721"/>
                        <a:pt x="337962" y="979156"/>
                        <a:pt x="326625" y="980725"/>
                      </a:cubicBezTo>
                      <a:cubicBezTo>
                        <a:pt x="315822" y="958635"/>
                        <a:pt x="305020" y="936545"/>
                        <a:pt x="294280" y="914424"/>
                      </a:cubicBezTo>
                      <a:cubicBezTo>
                        <a:pt x="279426" y="884458"/>
                        <a:pt x="264635" y="854429"/>
                        <a:pt x="249813" y="824432"/>
                      </a:cubicBezTo>
                      <a:cubicBezTo>
                        <a:pt x="258731" y="822455"/>
                        <a:pt x="268058" y="822738"/>
                        <a:pt x="276694" y="826033"/>
                      </a:cubicBezTo>
                      <a:cubicBezTo>
                        <a:pt x="277290" y="826315"/>
                        <a:pt x="277824" y="826629"/>
                        <a:pt x="278390" y="826942"/>
                      </a:cubicBezTo>
                      <a:cubicBezTo>
                        <a:pt x="274621" y="836042"/>
                        <a:pt x="277856" y="848342"/>
                        <a:pt x="290762" y="850350"/>
                      </a:cubicBezTo>
                      <a:cubicBezTo>
                        <a:pt x="309228" y="852766"/>
                        <a:pt x="316199" y="822204"/>
                        <a:pt x="297514" y="817592"/>
                      </a:cubicBezTo>
                      <a:cubicBezTo>
                        <a:pt x="293840" y="816619"/>
                        <a:pt x="290574" y="816807"/>
                        <a:pt x="287779" y="817749"/>
                      </a:cubicBezTo>
                      <a:cubicBezTo>
                        <a:pt x="275814" y="807300"/>
                        <a:pt x="258072" y="805072"/>
                        <a:pt x="241836" y="808210"/>
                      </a:cubicBezTo>
                      <a:cubicBezTo>
                        <a:pt x="221016" y="766070"/>
                        <a:pt x="200195" y="723961"/>
                        <a:pt x="179186" y="681915"/>
                      </a:cubicBezTo>
                      <a:cubicBezTo>
                        <a:pt x="184337" y="680879"/>
                        <a:pt x="189612" y="680408"/>
                        <a:pt x="194857" y="680503"/>
                      </a:cubicBezTo>
                      <a:cubicBezTo>
                        <a:pt x="197871" y="687217"/>
                        <a:pt x="204215" y="692238"/>
                        <a:pt x="212223" y="691202"/>
                      </a:cubicBezTo>
                      <a:cubicBezTo>
                        <a:pt x="223748" y="689728"/>
                        <a:pt x="229024" y="677239"/>
                        <a:pt x="227610" y="666822"/>
                      </a:cubicBezTo>
                      <a:cubicBezTo>
                        <a:pt x="226857" y="660264"/>
                        <a:pt x="221141" y="656248"/>
                        <a:pt x="215991" y="653016"/>
                      </a:cubicBezTo>
                      <a:cubicBezTo>
                        <a:pt x="207795" y="648686"/>
                        <a:pt x="199442" y="655181"/>
                        <a:pt x="195610" y="662272"/>
                      </a:cubicBezTo>
                      <a:cubicBezTo>
                        <a:pt x="195076" y="663088"/>
                        <a:pt x="194668" y="663935"/>
                        <a:pt x="194291" y="664814"/>
                      </a:cubicBezTo>
                      <a:cubicBezTo>
                        <a:pt x="185781" y="663245"/>
                        <a:pt x="177773" y="663276"/>
                        <a:pt x="170425" y="664625"/>
                      </a:cubicBezTo>
                      <a:cubicBezTo>
                        <a:pt x="162197" y="648184"/>
                        <a:pt x="153970" y="631773"/>
                        <a:pt x="145679" y="615362"/>
                      </a:cubicBezTo>
                      <a:cubicBezTo>
                        <a:pt x="135693" y="596002"/>
                        <a:pt x="125895" y="576580"/>
                        <a:pt x="116034" y="557157"/>
                      </a:cubicBezTo>
                      <a:cubicBezTo>
                        <a:pt x="124293" y="555682"/>
                        <a:pt x="132709" y="555902"/>
                        <a:pt x="140812" y="558380"/>
                      </a:cubicBezTo>
                      <a:cubicBezTo>
                        <a:pt x="143324" y="565158"/>
                        <a:pt x="149102" y="570680"/>
                        <a:pt x="156859" y="570053"/>
                      </a:cubicBezTo>
                      <a:cubicBezTo>
                        <a:pt x="162857" y="570022"/>
                        <a:pt x="167347" y="565817"/>
                        <a:pt x="170236" y="560922"/>
                      </a:cubicBezTo>
                      <a:cubicBezTo>
                        <a:pt x="180631" y="545578"/>
                        <a:pt x="166028" y="532117"/>
                        <a:pt x="149918" y="536102"/>
                      </a:cubicBezTo>
                      <a:cubicBezTo>
                        <a:pt x="146119" y="537138"/>
                        <a:pt x="143481" y="539271"/>
                        <a:pt x="141754" y="542001"/>
                      </a:cubicBezTo>
                      <a:cubicBezTo>
                        <a:pt x="132804" y="538707"/>
                        <a:pt x="122378" y="537138"/>
                        <a:pt x="118076" y="538048"/>
                      </a:cubicBezTo>
                      <a:cubicBezTo>
                        <a:pt x="114370" y="538361"/>
                        <a:pt x="110696" y="538895"/>
                        <a:pt x="107084" y="539648"/>
                      </a:cubicBezTo>
                      <a:cubicBezTo>
                        <a:pt x="92042" y="510216"/>
                        <a:pt x="76749" y="480909"/>
                        <a:pt x="60450" y="452167"/>
                      </a:cubicBezTo>
                      <a:cubicBezTo>
                        <a:pt x="64093" y="450974"/>
                        <a:pt x="67893" y="450284"/>
                        <a:pt x="71818" y="450535"/>
                      </a:cubicBezTo>
                      <a:cubicBezTo>
                        <a:pt x="72666" y="450566"/>
                        <a:pt x="73640" y="450692"/>
                        <a:pt x="74613" y="450880"/>
                      </a:cubicBezTo>
                      <a:cubicBezTo>
                        <a:pt x="75807" y="454708"/>
                        <a:pt x="78664" y="458129"/>
                        <a:pt x="83626" y="459980"/>
                      </a:cubicBezTo>
                      <a:cubicBezTo>
                        <a:pt x="99705" y="466349"/>
                        <a:pt x="112046" y="440400"/>
                        <a:pt x="93832" y="435191"/>
                      </a:cubicBezTo>
                      <a:cubicBezTo>
                        <a:pt x="86829" y="430830"/>
                        <a:pt x="80957" y="432587"/>
                        <a:pt x="77440" y="436729"/>
                      </a:cubicBezTo>
                      <a:cubicBezTo>
                        <a:pt x="73232" y="434815"/>
                        <a:pt x="68144" y="434062"/>
                        <a:pt x="64282" y="434219"/>
                      </a:cubicBezTo>
                      <a:cubicBezTo>
                        <a:pt x="59917" y="434532"/>
                        <a:pt x="55677" y="435380"/>
                        <a:pt x="51532" y="436635"/>
                      </a:cubicBezTo>
                      <a:cubicBezTo>
                        <a:pt x="46005" y="427221"/>
                        <a:pt x="40384" y="417839"/>
                        <a:pt x="34605" y="408583"/>
                      </a:cubicBezTo>
                      <a:cubicBezTo>
                        <a:pt x="47292" y="404755"/>
                        <a:pt x="56902" y="394714"/>
                        <a:pt x="68050" y="387654"/>
                      </a:cubicBezTo>
                      <a:close/>
                      <a:moveTo>
                        <a:pt x="435092" y="1279535"/>
                      </a:moveTo>
                      <a:cubicBezTo>
                        <a:pt x="438515" y="1277182"/>
                        <a:pt x="442441" y="1275299"/>
                        <a:pt x="446743" y="1273887"/>
                      </a:cubicBezTo>
                      <a:cubicBezTo>
                        <a:pt x="461408" y="1303947"/>
                        <a:pt x="476074" y="1333975"/>
                        <a:pt x="490802" y="1364004"/>
                      </a:cubicBezTo>
                      <a:cubicBezTo>
                        <a:pt x="493377" y="1369244"/>
                        <a:pt x="495920" y="1374547"/>
                        <a:pt x="498370" y="1379850"/>
                      </a:cubicBezTo>
                      <a:cubicBezTo>
                        <a:pt x="493502" y="1382140"/>
                        <a:pt x="488918" y="1384964"/>
                        <a:pt x="484772" y="1388322"/>
                      </a:cubicBezTo>
                      <a:cubicBezTo>
                        <a:pt x="468160" y="1352080"/>
                        <a:pt x="451893" y="1315682"/>
                        <a:pt x="435092" y="1279535"/>
                      </a:cubicBezTo>
                      <a:close/>
                      <a:moveTo>
                        <a:pt x="183834" y="767168"/>
                      </a:moveTo>
                      <a:cubicBezTo>
                        <a:pt x="172655" y="744199"/>
                        <a:pt x="161161" y="721513"/>
                        <a:pt x="149447" y="698890"/>
                      </a:cubicBezTo>
                      <a:cubicBezTo>
                        <a:pt x="153279" y="694183"/>
                        <a:pt x="157926" y="690481"/>
                        <a:pt x="163076" y="687688"/>
                      </a:cubicBezTo>
                      <a:cubicBezTo>
                        <a:pt x="183457" y="729860"/>
                        <a:pt x="203838" y="772031"/>
                        <a:pt x="224187" y="814203"/>
                      </a:cubicBezTo>
                      <a:cubicBezTo>
                        <a:pt x="219226" y="816682"/>
                        <a:pt x="214704" y="819632"/>
                        <a:pt x="210590" y="822895"/>
                      </a:cubicBezTo>
                      <a:cubicBezTo>
                        <a:pt x="207167" y="815929"/>
                        <a:pt x="203775" y="808932"/>
                        <a:pt x="200446" y="801903"/>
                      </a:cubicBezTo>
                      <a:cubicBezTo>
                        <a:pt x="196615" y="793682"/>
                        <a:pt x="192721" y="785493"/>
                        <a:pt x="188796" y="777366"/>
                      </a:cubicBezTo>
                      <a:cubicBezTo>
                        <a:pt x="189173" y="773381"/>
                        <a:pt x="187571" y="769270"/>
                        <a:pt x="183834" y="767168"/>
                      </a:cubicBezTo>
                      <a:close/>
                      <a:moveTo>
                        <a:pt x="107618" y="619347"/>
                      </a:moveTo>
                      <a:cubicBezTo>
                        <a:pt x="99453" y="603784"/>
                        <a:pt x="91602" y="587750"/>
                        <a:pt x="83438" y="571841"/>
                      </a:cubicBezTo>
                      <a:cubicBezTo>
                        <a:pt x="84662" y="570900"/>
                        <a:pt x="85887" y="570022"/>
                        <a:pt x="87175" y="569206"/>
                      </a:cubicBezTo>
                      <a:cubicBezTo>
                        <a:pt x="91759" y="566162"/>
                        <a:pt x="96753" y="563495"/>
                        <a:pt x="101934" y="561361"/>
                      </a:cubicBezTo>
                      <a:cubicBezTo>
                        <a:pt x="119520" y="597540"/>
                        <a:pt x="137043" y="633750"/>
                        <a:pt x="154566" y="669960"/>
                      </a:cubicBezTo>
                      <a:cubicBezTo>
                        <a:pt x="149133" y="672690"/>
                        <a:pt x="144172" y="676172"/>
                        <a:pt x="139807" y="680252"/>
                      </a:cubicBezTo>
                      <a:cubicBezTo>
                        <a:pt x="129192" y="660044"/>
                        <a:pt x="118452" y="639774"/>
                        <a:pt x="107618" y="619347"/>
                      </a:cubicBezTo>
                      <a:close/>
                      <a:moveTo>
                        <a:pt x="40352" y="500865"/>
                      </a:moveTo>
                      <a:cubicBezTo>
                        <a:pt x="35673" y="495123"/>
                        <a:pt x="31591" y="488471"/>
                        <a:pt x="26629" y="482791"/>
                      </a:cubicBezTo>
                      <a:cubicBezTo>
                        <a:pt x="31434" y="473566"/>
                        <a:pt x="38845" y="465408"/>
                        <a:pt x="46884" y="459321"/>
                      </a:cubicBezTo>
                      <a:cubicBezTo>
                        <a:pt x="48172" y="458411"/>
                        <a:pt x="49522" y="457564"/>
                        <a:pt x="50872" y="456748"/>
                      </a:cubicBezTo>
                      <a:cubicBezTo>
                        <a:pt x="65035" y="485741"/>
                        <a:pt x="79135" y="514734"/>
                        <a:pt x="93235" y="543727"/>
                      </a:cubicBezTo>
                      <a:cubicBezTo>
                        <a:pt x="86390" y="546300"/>
                        <a:pt x="79858" y="549720"/>
                        <a:pt x="73891" y="553893"/>
                      </a:cubicBezTo>
                      <a:cubicBezTo>
                        <a:pt x="63905" y="535381"/>
                        <a:pt x="53071" y="517401"/>
                        <a:pt x="40352" y="500865"/>
                      </a:cubicBezTo>
                      <a:close/>
                      <a:moveTo>
                        <a:pt x="29235" y="442910"/>
                      </a:moveTo>
                      <a:cubicBezTo>
                        <a:pt x="29424" y="433968"/>
                        <a:pt x="30994" y="424554"/>
                        <a:pt x="31371" y="415298"/>
                      </a:cubicBezTo>
                      <a:cubicBezTo>
                        <a:pt x="34857" y="423707"/>
                        <a:pt x="38719" y="432054"/>
                        <a:pt x="42770" y="440149"/>
                      </a:cubicBezTo>
                      <a:cubicBezTo>
                        <a:pt x="37903" y="442471"/>
                        <a:pt x="33255" y="445389"/>
                        <a:pt x="28984" y="448841"/>
                      </a:cubicBezTo>
                      <a:cubicBezTo>
                        <a:pt x="29141" y="446582"/>
                        <a:pt x="29204" y="444511"/>
                        <a:pt x="29235" y="442910"/>
                      </a:cubicBezTo>
                      <a:close/>
                      <a:moveTo>
                        <a:pt x="34637" y="532494"/>
                      </a:moveTo>
                      <a:cubicBezTo>
                        <a:pt x="26817" y="529733"/>
                        <a:pt x="24117" y="520821"/>
                        <a:pt x="22327" y="513510"/>
                      </a:cubicBezTo>
                      <a:cubicBezTo>
                        <a:pt x="20694" y="507172"/>
                        <a:pt x="20788" y="500896"/>
                        <a:pt x="22170" y="494840"/>
                      </a:cubicBezTo>
                      <a:cubicBezTo>
                        <a:pt x="22327" y="495154"/>
                        <a:pt x="22515" y="495468"/>
                        <a:pt x="22704" y="495782"/>
                      </a:cubicBezTo>
                      <a:cubicBezTo>
                        <a:pt x="30366" y="507988"/>
                        <a:pt x="37432" y="520445"/>
                        <a:pt x="44183" y="533121"/>
                      </a:cubicBezTo>
                      <a:cubicBezTo>
                        <a:pt x="40949" y="533372"/>
                        <a:pt x="37683" y="533623"/>
                        <a:pt x="34637" y="532494"/>
                      </a:cubicBezTo>
                      <a:close/>
                      <a:moveTo>
                        <a:pt x="80674" y="636825"/>
                      </a:moveTo>
                      <a:cubicBezTo>
                        <a:pt x="57184" y="628039"/>
                        <a:pt x="59194" y="604066"/>
                        <a:pt x="70625" y="586118"/>
                      </a:cubicBezTo>
                      <a:cubicBezTo>
                        <a:pt x="79198" y="604098"/>
                        <a:pt x="87646" y="622140"/>
                        <a:pt x="96501" y="639994"/>
                      </a:cubicBezTo>
                      <a:cubicBezTo>
                        <a:pt x="91069" y="639900"/>
                        <a:pt x="85667" y="639398"/>
                        <a:pt x="80674" y="636825"/>
                      </a:cubicBezTo>
                      <a:close/>
                      <a:moveTo>
                        <a:pt x="149918" y="758476"/>
                      </a:moveTo>
                      <a:cubicBezTo>
                        <a:pt x="139901" y="749816"/>
                        <a:pt x="137326" y="736512"/>
                        <a:pt x="139273" y="723710"/>
                      </a:cubicBezTo>
                      <a:cubicBezTo>
                        <a:pt x="145679" y="736606"/>
                        <a:pt x="152023" y="749534"/>
                        <a:pt x="158303" y="762493"/>
                      </a:cubicBezTo>
                      <a:cubicBezTo>
                        <a:pt x="155351" y="761489"/>
                        <a:pt x="152494" y="760233"/>
                        <a:pt x="149918" y="758476"/>
                      </a:cubicBezTo>
                      <a:close/>
                      <a:moveTo>
                        <a:pt x="230280" y="925469"/>
                      </a:moveTo>
                      <a:cubicBezTo>
                        <a:pt x="202331" y="916087"/>
                        <a:pt x="196490" y="885933"/>
                        <a:pt x="206476" y="861646"/>
                      </a:cubicBezTo>
                      <a:cubicBezTo>
                        <a:pt x="207763" y="864219"/>
                        <a:pt x="209020" y="866792"/>
                        <a:pt x="210276" y="869365"/>
                      </a:cubicBezTo>
                      <a:cubicBezTo>
                        <a:pt x="219760" y="888882"/>
                        <a:pt x="229652" y="908180"/>
                        <a:pt x="239606" y="927445"/>
                      </a:cubicBezTo>
                      <a:cubicBezTo>
                        <a:pt x="236215" y="927069"/>
                        <a:pt x="232918" y="926630"/>
                        <a:pt x="230280" y="925469"/>
                      </a:cubicBezTo>
                      <a:close/>
                      <a:moveTo>
                        <a:pt x="219822" y="841502"/>
                      </a:moveTo>
                      <a:cubicBezTo>
                        <a:pt x="223497" y="837580"/>
                        <a:pt x="227799" y="834159"/>
                        <a:pt x="232509" y="831335"/>
                      </a:cubicBezTo>
                      <a:cubicBezTo>
                        <a:pt x="257318" y="882764"/>
                        <a:pt x="282158" y="934223"/>
                        <a:pt x="306998" y="985651"/>
                      </a:cubicBezTo>
                      <a:cubicBezTo>
                        <a:pt x="303010" y="987157"/>
                        <a:pt x="299179" y="988977"/>
                        <a:pt x="295473" y="991079"/>
                      </a:cubicBezTo>
                      <a:cubicBezTo>
                        <a:pt x="270916" y="941032"/>
                        <a:pt x="244788" y="891675"/>
                        <a:pt x="219822" y="841502"/>
                      </a:cubicBezTo>
                      <a:close/>
                      <a:moveTo>
                        <a:pt x="285173" y="1072693"/>
                      </a:moveTo>
                      <a:cubicBezTo>
                        <a:pt x="275281" y="1058197"/>
                        <a:pt x="279803" y="1038962"/>
                        <a:pt x="287968" y="1024560"/>
                      </a:cubicBezTo>
                      <a:cubicBezTo>
                        <a:pt x="297828" y="1045143"/>
                        <a:pt x="307752" y="1065696"/>
                        <a:pt x="317707" y="1086217"/>
                      </a:cubicBezTo>
                      <a:cubicBezTo>
                        <a:pt x="305710" y="1086907"/>
                        <a:pt x="292804" y="1081824"/>
                        <a:pt x="285173" y="1072693"/>
                      </a:cubicBezTo>
                      <a:close/>
                      <a:moveTo>
                        <a:pt x="304077" y="1009184"/>
                      </a:moveTo>
                      <a:cubicBezTo>
                        <a:pt x="307689" y="1006894"/>
                        <a:pt x="311520" y="1004948"/>
                        <a:pt x="315508" y="1003348"/>
                      </a:cubicBezTo>
                      <a:cubicBezTo>
                        <a:pt x="333377" y="1040343"/>
                        <a:pt x="351277" y="1077337"/>
                        <a:pt x="369177" y="1114331"/>
                      </a:cubicBezTo>
                      <a:cubicBezTo>
                        <a:pt x="365345" y="1115869"/>
                        <a:pt x="361608" y="1117657"/>
                        <a:pt x="357997" y="1119728"/>
                      </a:cubicBezTo>
                      <a:cubicBezTo>
                        <a:pt x="339815" y="1082985"/>
                        <a:pt x="321506" y="1046304"/>
                        <a:pt x="304077" y="1009184"/>
                      </a:cubicBezTo>
                      <a:close/>
                      <a:moveTo>
                        <a:pt x="382052" y="1220733"/>
                      </a:moveTo>
                      <a:cubicBezTo>
                        <a:pt x="370778" y="1221298"/>
                        <a:pt x="358719" y="1218756"/>
                        <a:pt x="350711" y="1210222"/>
                      </a:cubicBezTo>
                      <a:cubicBezTo>
                        <a:pt x="335041" y="1190422"/>
                        <a:pt x="338119" y="1169336"/>
                        <a:pt x="350397" y="1153177"/>
                      </a:cubicBezTo>
                      <a:cubicBezTo>
                        <a:pt x="361420" y="1175737"/>
                        <a:pt x="372443" y="1198298"/>
                        <a:pt x="383402" y="1220890"/>
                      </a:cubicBezTo>
                      <a:cubicBezTo>
                        <a:pt x="382963" y="1220827"/>
                        <a:pt x="382523" y="1220733"/>
                        <a:pt x="382052" y="1220733"/>
                      </a:cubicBezTo>
                      <a:close/>
                      <a:moveTo>
                        <a:pt x="366916" y="1137833"/>
                      </a:moveTo>
                      <a:cubicBezTo>
                        <a:pt x="370307" y="1135574"/>
                        <a:pt x="373919" y="1133597"/>
                        <a:pt x="377687" y="1131934"/>
                      </a:cubicBezTo>
                      <a:cubicBezTo>
                        <a:pt x="397785" y="1173384"/>
                        <a:pt x="417915" y="1214803"/>
                        <a:pt x="438076" y="1256221"/>
                      </a:cubicBezTo>
                      <a:cubicBezTo>
                        <a:pt x="436851" y="1256535"/>
                        <a:pt x="435658" y="1256849"/>
                        <a:pt x="434464" y="1257194"/>
                      </a:cubicBezTo>
                      <a:cubicBezTo>
                        <a:pt x="431544" y="1258010"/>
                        <a:pt x="428780" y="1259171"/>
                        <a:pt x="426174" y="1260520"/>
                      </a:cubicBezTo>
                      <a:cubicBezTo>
                        <a:pt x="417601" y="1242384"/>
                        <a:pt x="408839" y="1224310"/>
                        <a:pt x="399795" y="1206362"/>
                      </a:cubicBezTo>
                      <a:cubicBezTo>
                        <a:pt x="389181" y="1183362"/>
                        <a:pt x="378095" y="1160551"/>
                        <a:pt x="366916" y="1137833"/>
                      </a:cubicBezTo>
                      <a:close/>
                      <a:moveTo>
                        <a:pt x="429628" y="1340659"/>
                      </a:moveTo>
                      <a:cubicBezTo>
                        <a:pt x="419956" y="1324625"/>
                        <a:pt x="417695" y="1310442"/>
                        <a:pt x="420804" y="1299146"/>
                      </a:cubicBezTo>
                      <a:cubicBezTo>
                        <a:pt x="429000" y="1317094"/>
                        <a:pt x="437196" y="1335042"/>
                        <a:pt x="445361" y="1353022"/>
                      </a:cubicBezTo>
                      <a:cubicBezTo>
                        <a:pt x="439175" y="1350229"/>
                        <a:pt x="433396" y="1346872"/>
                        <a:pt x="429628" y="1340659"/>
                      </a:cubicBezTo>
                      <a:close/>
                      <a:moveTo>
                        <a:pt x="491901" y="1468868"/>
                      </a:moveTo>
                      <a:cubicBezTo>
                        <a:pt x="483296" y="1457572"/>
                        <a:pt x="480533" y="1445115"/>
                        <a:pt x="482197" y="1433474"/>
                      </a:cubicBezTo>
                      <a:cubicBezTo>
                        <a:pt x="488541" y="1447155"/>
                        <a:pt x="494916" y="1460804"/>
                        <a:pt x="501353" y="1474454"/>
                      </a:cubicBezTo>
                      <a:cubicBezTo>
                        <a:pt x="497805" y="1473606"/>
                        <a:pt x="494507" y="1472069"/>
                        <a:pt x="491901" y="1468868"/>
                      </a:cubicBezTo>
                      <a:close/>
                      <a:moveTo>
                        <a:pt x="1379202" y="1193058"/>
                      </a:moveTo>
                      <a:cubicBezTo>
                        <a:pt x="1304933" y="1222647"/>
                        <a:pt x="1232580" y="1256692"/>
                        <a:pt x="1158468" y="1286752"/>
                      </a:cubicBezTo>
                      <a:cubicBezTo>
                        <a:pt x="1046013" y="1333505"/>
                        <a:pt x="934060" y="1381419"/>
                        <a:pt x="821730" y="1428454"/>
                      </a:cubicBezTo>
                      <a:cubicBezTo>
                        <a:pt x="736533" y="1458827"/>
                        <a:pt x="655952" y="1500434"/>
                        <a:pt x="575842" y="1542041"/>
                      </a:cubicBezTo>
                      <a:cubicBezTo>
                        <a:pt x="571006" y="1544551"/>
                        <a:pt x="566044" y="1546905"/>
                        <a:pt x="561177" y="1549352"/>
                      </a:cubicBezTo>
                      <a:cubicBezTo>
                        <a:pt x="556686" y="1540504"/>
                        <a:pt x="552635" y="1531467"/>
                        <a:pt x="548333" y="1522524"/>
                      </a:cubicBezTo>
                      <a:cubicBezTo>
                        <a:pt x="531469" y="1488354"/>
                        <a:pt x="515767" y="1453650"/>
                        <a:pt x="499155" y="1419354"/>
                      </a:cubicBezTo>
                      <a:cubicBezTo>
                        <a:pt x="497396" y="1415620"/>
                        <a:pt x="495669" y="1411855"/>
                        <a:pt x="493942" y="1408121"/>
                      </a:cubicBezTo>
                      <a:cubicBezTo>
                        <a:pt x="497491" y="1404011"/>
                        <a:pt x="501699" y="1400402"/>
                        <a:pt x="506472" y="1397515"/>
                      </a:cubicBezTo>
                      <a:cubicBezTo>
                        <a:pt x="521640" y="1431309"/>
                        <a:pt x="535771" y="1465668"/>
                        <a:pt x="553137" y="1498269"/>
                      </a:cubicBezTo>
                      <a:cubicBezTo>
                        <a:pt x="570409" y="1516688"/>
                        <a:pt x="601467" y="1495194"/>
                        <a:pt x="620435" y="1488197"/>
                      </a:cubicBezTo>
                      <a:cubicBezTo>
                        <a:pt x="705977" y="1445053"/>
                        <a:pt x="793530" y="1406207"/>
                        <a:pt x="881365" y="1367895"/>
                      </a:cubicBezTo>
                      <a:cubicBezTo>
                        <a:pt x="956670" y="1333222"/>
                        <a:pt x="1032980" y="1301060"/>
                        <a:pt x="1111238" y="1273542"/>
                      </a:cubicBezTo>
                      <a:cubicBezTo>
                        <a:pt x="1184627" y="1245365"/>
                        <a:pt x="1256447" y="1213422"/>
                        <a:pt x="1328612" y="1182295"/>
                      </a:cubicBezTo>
                      <a:cubicBezTo>
                        <a:pt x="1345318" y="1175298"/>
                        <a:pt x="1361365" y="1166952"/>
                        <a:pt x="1377569" y="1158919"/>
                      </a:cubicBezTo>
                      <a:cubicBezTo>
                        <a:pt x="1377915" y="1158731"/>
                        <a:pt x="1378292" y="1158574"/>
                        <a:pt x="1378637" y="1158417"/>
                      </a:cubicBezTo>
                      <a:cubicBezTo>
                        <a:pt x="1379297" y="1169995"/>
                        <a:pt x="1380176" y="1181542"/>
                        <a:pt x="1379202" y="11930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30"/>
                <p:cNvSpPr/>
                <p:nvPr/>
              </p:nvSpPr>
              <p:spPr>
                <a:xfrm>
                  <a:off x="15324159" y="3284764"/>
                  <a:ext cx="1075033" cy="1236525"/>
                </a:xfrm>
                <a:custGeom>
                  <a:rect b="b" l="l" r="r" t="t"/>
                  <a:pathLst>
                    <a:path extrusionOk="0" h="1236525" w="1075033">
                      <a:moveTo>
                        <a:pt x="121981" y="519852"/>
                      </a:moveTo>
                      <a:cubicBezTo>
                        <a:pt x="182150" y="629235"/>
                        <a:pt x="241848" y="738869"/>
                        <a:pt x="300666" y="848973"/>
                      </a:cubicBezTo>
                      <a:cubicBezTo>
                        <a:pt x="347708" y="938400"/>
                        <a:pt x="390668" y="1030839"/>
                        <a:pt x="432812" y="1122744"/>
                      </a:cubicBezTo>
                      <a:cubicBezTo>
                        <a:pt x="446472" y="1150545"/>
                        <a:pt x="459975" y="1178471"/>
                        <a:pt x="474766" y="1205738"/>
                      </a:cubicBezTo>
                      <a:cubicBezTo>
                        <a:pt x="477875" y="1211794"/>
                        <a:pt x="481675" y="1218823"/>
                        <a:pt x="485004" y="1225161"/>
                      </a:cubicBezTo>
                      <a:cubicBezTo>
                        <a:pt x="487265" y="1229648"/>
                        <a:pt x="489495" y="1234888"/>
                        <a:pt x="494896" y="1236143"/>
                      </a:cubicBezTo>
                      <a:cubicBezTo>
                        <a:pt x="499983" y="1237618"/>
                        <a:pt x="504788" y="1234637"/>
                        <a:pt x="506923" y="1230370"/>
                      </a:cubicBezTo>
                      <a:cubicBezTo>
                        <a:pt x="508776" y="1230558"/>
                        <a:pt x="510723" y="1230401"/>
                        <a:pt x="512419" y="1230056"/>
                      </a:cubicBezTo>
                      <a:cubicBezTo>
                        <a:pt x="541907" y="1223341"/>
                        <a:pt x="569793" y="1211010"/>
                        <a:pt x="597742" y="1199682"/>
                      </a:cubicBezTo>
                      <a:cubicBezTo>
                        <a:pt x="637247" y="1185656"/>
                        <a:pt x="676344" y="1170219"/>
                        <a:pt x="715159" y="1154341"/>
                      </a:cubicBezTo>
                      <a:cubicBezTo>
                        <a:pt x="815179" y="1121709"/>
                        <a:pt x="910111" y="1073983"/>
                        <a:pt x="1007744" y="1034918"/>
                      </a:cubicBezTo>
                      <a:cubicBezTo>
                        <a:pt x="1007744" y="1034918"/>
                        <a:pt x="1007116" y="1035169"/>
                        <a:pt x="1006708" y="1035294"/>
                      </a:cubicBezTo>
                      <a:cubicBezTo>
                        <a:pt x="1028816" y="1026916"/>
                        <a:pt x="1052399" y="1019354"/>
                        <a:pt x="1071399" y="1005140"/>
                      </a:cubicBezTo>
                      <a:cubicBezTo>
                        <a:pt x="1080348" y="993876"/>
                        <a:pt x="1070613" y="979818"/>
                        <a:pt x="1065243" y="969150"/>
                      </a:cubicBezTo>
                      <a:cubicBezTo>
                        <a:pt x="1058523" y="958325"/>
                        <a:pt x="1051614" y="947029"/>
                        <a:pt x="1043104" y="937302"/>
                      </a:cubicBezTo>
                      <a:cubicBezTo>
                        <a:pt x="1037169" y="924688"/>
                        <a:pt x="1030574" y="912419"/>
                        <a:pt x="1024670" y="899774"/>
                      </a:cubicBezTo>
                      <a:cubicBezTo>
                        <a:pt x="999422" y="844580"/>
                        <a:pt x="973828" y="789544"/>
                        <a:pt x="949302" y="734005"/>
                      </a:cubicBezTo>
                      <a:cubicBezTo>
                        <a:pt x="895414" y="611193"/>
                        <a:pt x="842437" y="488004"/>
                        <a:pt x="783367" y="367545"/>
                      </a:cubicBezTo>
                      <a:cubicBezTo>
                        <a:pt x="737110" y="265755"/>
                        <a:pt x="686802" y="165911"/>
                        <a:pt x="636839" y="65910"/>
                      </a:cubicBezTo>
                      <a:cubicBezTo>
                        <a:pt x="627261" y="47366"/>
                        <a:pt x="620101" y="26939"/>
                        <a:pt x="607603" y="10183"/>
                      </a:cubicBezTo>
                      <a:cubicBezTo>
                        <a:pt x="607288" y="4473"/>
                        <a:pt x="602170" y="-956"/>
                        <a:pt x="595763" y="143"/>
                      </a:cubicBezTo>
                      <a:cubicBezTo>
                        <a:pt x="574629" y="7391"/>
                        <a:pt x="553871" y="16679"/>
                        <a:pt x="533208" y="25370"/>
                      </a:cubicBezTo>
                      <a:cubicBezTo>
                        <a:pt x="481549" y="47397"/>
                        <a:pt x="430707" y="71276"/>
                        <a:pt x="378327" y="91546"/>
                      </a:cubicBezTo>
                      <a:cubicBezTo>
                        <a:pt x="338790" y="107486"/>
                        <a:pt x="298437" y="121480"/>
                        <a:pt x="259685" y="139334"/>
                      </a:cubicBezTo>
                      <a:cubicBezTo>
                        <a:pt x="196627" y="165064"/>
                        <a:pt x="141420" y="205604"/>
                        <a:pt x="79618" y="233875"/>
                      </a:cubicBezTo>
                      <a:cubicBezTo>
                        <a:pt x="60682" y="242787"/>
                        <a:pt x="42185" y="252608"/>
                        <a:pt x="23312" y="261707"/>
                      </a:cubicBezTo>
                      <a:cubicBezTo>
                        <a:pt x="17471" y="265002"/>
                        <a:pt x="9965" y="266477"/>
                        <a:pt x="5443" y="271623"/>
                      </a:cubicBezTo>
                      <a:cubicBezTo>
                        <a:pt x="5381" y="271968"/>
                        <a:pt x="5381" y="272250"/>
                        <a:pt x="5381" y="272595"/>
                      </a:cubicBezTo>
                      <a:cubicBezTo>
                        <a:pt x="5349" y="272564"/>
                        <a:pt x="5318" y="272564"/>
                        <a:pt x="5286" y="272533"/>
                      </a:cubicBezTo>
                      <a:cubicBezTo>
                        <a:pt x="3371" y="271811"/>
                        <a:pt x="984" y="272690"/>
                        <a:pt x="230" y="274761"/>
                      </a:cubicBezTo>
                      <a:cubicBezTo>
                        <a:pt x="-1088" y="282040"/>
                        <a:pt x="3591" y="289069"/>
                        <a:pt x="5726" y="295972"/>
                      </a:cubicBezTo>
                      <a:cubicBezTo>
                        <a:pt x="36941" y="374228"/>
                        <a:pt x="83355" y="445173"/>
                        <a:pt x="121981" y="519852"/>
                      </a:cubicBezTo>
                      <a:close/>
                      <a:moveTo>
                        <a:pt x="79555" y="252796"/>
                      </a:moveTo>
                      <a:cubicBezTo>
                        <a:pt x="140823" y="228290"/>
                        <a:pt x="194429" y="188691"/>
                        <a:pt x="255257" y="163244"/>
                      </a:cubicBezTo>
                      <a:cubicBezTo>
                        <a:pt x="319917" y="133780"/>
                        <a:pt x="387779" y="112255"/>
                        <a:pt x="452753" y="83513"/>
                      </a:cubicBezTo>
                      <a:cubicBezTo>
                        <a:pt x="491285" y="66883"/>
                        <a:pt x="529659" y="49625"/>
                        <a:pt x="568443" y="33560"/>
                      </a:cubicBezTo>
                      <a:cubicBezTo>
                        <a:pt x="578868" y="28508"/>
                        <a:pt x="590959" y="26155"/>
                        <a:pt x="600851" y="20193"/>
                      </a:cubicBezTo>
                      <a:cubicBezTo>
                        <a:pt x="602358" y="25778"/>
                        <a:pt x="604996" y="32116"/>
                        <a:pt x="606472" y="36070"/>
                      </a:cubicBezTo>
                      <a:cubicBezTo>
                        <a:pt x="615516" y="59290"/>
                        <a:pt x="625408" y="82133"/>
                        <a:pt x="636085" y="104662"/>
                      </a:cubicBezTo>
                      <a:cubicBezTo>
                        <a:pt x="685546" y="205133"/>
                        <a:pt x="732965" y="306578"/>
                        <a:pt x="779661" y="408367"/>
                      </a:cubicBezTo>
                      <a:cubicBezTo>
                        <a:pt x="848623" y="548437"/>
                        <a:pt x="905903" y="693810"/>
                        <a:pt x="971693" y="835355"/>
                      </a:cubicBezTo>
                      <a:cubicBezTo>
                        <a:pt x="985573" y="864944"/>
                        <a:pt x="998417" y="895099"/>
                        <a:pt x="1012925" y="924405"/>
                      </a:cubicBezTo>
                      <a:cubicBezTo>
                        <a:pt x="1017134" y="932909"/>
                        <a:pt x="1021310" y="941443"/>
                        <a:pt x="1025455" y="949978"/>
                      </a:cubicBezTo>
                      <a:cubicBezTo>
                        <a:pt x="1026492" y="952081"/>
                        <a:pt x="1027999" y="953775"/>
                        <a:pt x="1029977" y="954904"/>
                      </a:cubicBezTo>
                      <a:cubicBezTo>
                        <a:pt x="1034154" y="968868"/>
                        <a:pt x="1039807" y="982674"/>
                        <a:pt x="1045553" y="996041"/>
                      </a:cubicBezTo>
                      <a:cubicBezTo>
                        <a:pt x="1023351" y="1007682"/>
                        <a:pt x="1000395" y="1014240"/>
                        <a:pt x="976592" y="1024343"/>
                      </a:cubicBezTo>
                      <a:cubicBezTo>
                        <a:pt x="912372" y="1052646"/>
                        <a:pt x="847995" y="1080478"/>
                        <a:pt x="783241" y="1107494"/>
                      </a:cubicBezTo>
                      <a:cubicBezTo>
                        <a:pt x="756046" y="1119795"/>
                        <a:pt x="727406" y="1128204"/>
                        <a:pt x="699552" y="1138841"/>
                      </a:cubicBezTo>
                      <a:cubicBezTo>
                        <a:pt x="667080" y="1152396"/>
                        <a:pt x="634829" y="1166390"/>
                        <a:pt x="601636" y="1178157"/>
                      </a:cubicBezTo>
                      <a:cubicBezTo>
                        <a:pt x="569636" y="1191712"/>
                        <a:pt x="537856" y="1205707"/>
                        <a:pt x="505322" y="1217975"/>
                      </a:cubicBezTo>
                      <a:cubicBezTo>
                        <a:pt x="498287" y="1204295"/>
                        <a:pt x="490971" y="1190740"/>
                        <a:pt x="483748" y="1177153"/>
                      </a:cubicBezTo>
                      <a:cubicBezTo>
                        <a:pt x="460289" y="1131185"/>
                        <a:pt x="437365" y="1083302"/>
                        <a:pt x="416325" y="1035985"/>
                      </a:cubicBezTo>
                      <a:cubicBezTo>
                        <a:pt x="331159" y="850071"/>
                        <a:pt x="229318" y="672348"/>
                        <a:pt x="130743" y="493338"/>
                      </a:cubicBezTo>
                      <a:cubicBezTo>
                        <a:pt x="95226" y="425687"/>
                        <a:pt x="51795" y="362461"/>
                        <a:pt x="18539" y="293619"/>
                      </a:cubicBezTo>
                      <a:cubicBezTo>
                        <a:pt x="15618" y="288755"/>
                        <a:pt x="13608" y="282574"/>
                        <a:pt x="10311" y="277741"/>
                      </a:cubicBezTo>
                      <a:cubicBezTo>
                        <a:pt x="25604" y="279373"/>
                        <a:pt x="71233" y="255746"/>
                        <a:pt x="79555" y="25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30"/>
                <p:cNvSpPr/>
                <p:nvPr/>
              </p:nvSpPr>
              <p:spPr>
                <a:xfrm>
                  <a:off x="15377363" y="3355121"/>
                  <a:ext cx="945733" cy="1100547"/>
                </a:xfrm>
                <a:custGeom>
                  <a:rect b="b" l="l" r="r" t="t"/>
                  <a:pathLst>
                    <a:path extrusionOk="0" h="1100547" w="945733">
                      <a:moveTo>
                        <a:pt x="124677" y="461074"/>
                      </a:moveTo>
                      <a:cubicBezTo>
                        <a:pt x="166820" y="530952"/>
                        <a:pt x="211633" y="599293"/>
                        <a:pt x="250479" y="671085"/>
                      </a:cubicBezTo>
                      <a:cubicBezTo>
                        <a:pt x="285619" y="741528"/>
                        <a:pt x="324590" y="808488"/>
                        <a:pt x="358789" y="879653"/>
                      </a:cubicBezTo>
                      <a:cubicBezTo>
                        <a:pt x="375904" y="917306"/>
                        <a:pt x="393615" y="954771"/>
                        <a:pt x="410165" y="992707"/>
                      </a:cubicBezTo>
                      <a:cubicBezTo>
                        <a:pt x="423448" y="1022955"/>
                        <a:pt x="436481" y="1053329"/>
                        <a:pt x="451303" y="1082855"/>
                      </a:cubicBezTo>
                      <a:cubicBezTo>
                        <a:pt x="454286" y="1088189"/>
                        <a:pt x="455480" y="1095030"/>
                        <a:pt x="460724" y="1098669"/>
                      </a:cubicBezTo>
                      <a:cubicBezTo>
                        <a:pt x="463864" y="1101054"/>
                        <a:pt x="467915" y="1101023"/>
                        <a:pt x="471118" y="1099391"/>
                      </a:cubicBezTo>
                      <a:cubicBezTo>
                        <a:pt x="473662" y="1100270"/>
                        <a:pt x="477211" y="1099987"/>
                        <a:pt x="480539" y="1098167"/>
                      </a:cubicBezTo>
                      <a:lnTo>
                        <a:pt x="479660" y="1098481"/>
                      </a:lnTo>
                      <a:cubicBezTo>
                        <a:pt x="517941" y="1083043"/>
                        <a:pt x="553458" y="1061612"/>
                        <a:pt x="590891" y="1044323"/>
                      </a:cubicBezTo>
                      <a:cubicBezTo>
                        <a:pt x="706015" y="992550"/>
                        <a:pt x="822585" y="943914"/>
                        <a:pt x="938118" y="893020"/>
                      </a:cubicBezTo>
                      <a:cubicBezTo>
                        <a:pt x="948512" y="889725"/>
                        <a:pt x="947319" y="877425"/>
                        <a:pt x="940222" y="873409"/>
                      </a:cubicBezTo>
                      <a:cubicBezTo>
                        <a:pt x="939531" y="872248"/>
                        <a:pt x="938934" y="871243"/>
                        <a:pt x="938651" y="870616"/>
                      </a:cubicBezTo>
                      <a:cubicBezTo>
                        <a:pt x="935448" y="866003"/>
                        <a:pt x="933438" y="860450"/>
                        <a:pt x="930424" y="855837"/>
                      </a:cubicBezTo>
                      <a:cubicBezTo>
                        <a:pt x="922479" y="833935"/>
                        <a:pt x="912587" y="812599"/>
                        <a:pt x="900685" y="792517"/>
                      </a:cubicBezTo>
                      <a:cubicBezTo>
                        <a:pt x="883539" y="756621"/>
                        <a:pt x="867931" y="720003"/>
                        <a:pt x="851130" y="683918"/>
                      </a:cubicBezTo>
                      <a:cubicBezTo>
                        <a:pt x="811374" y="592641"/>
                        <a:pt x="767817" y="503026"/>
                        <a:pt x="725957" y="412721"/>
                      </a:cubicBezTo>
                      <a:cubicBezTo>
                        <a:pt x="700803" y="357182"/>
                        <a:pt x="677344" y="300796"/>
                        <a:pt x="649270" y="246638"/>
                      </a:cubicBezTo>
                      <a:cubicBezTo>
                        <a:pt x="619907" y="185985"/>
                        <a:pt x="587970" y="126524"/>
                        <a:pt x="560744" y="64836"/>
                      </a:cubicBezTo>
                      <a:cubicBezTo>
                        <a:pt x="558954" y="62168"/>
                        <a:pt x="544100" y="23354"/>
                        <a:pt x="535778" y="13251"/>
                      </a:cubicBezTo>
                      <a:cubicBezTo>
                        <a:pt x="537348" y="5845"/>
                        <a:pt x="530282" y="-2878"/>
                        <a:pt x="521081" y="919"/>
                      </a:cubicBezTo>
                      <a:cubicBezTo>
                        <a:pt x="483177" y="17016"/>
                        <a:pt x="444583" y="31450"/>
                        <a:pt x="406396" y="46793"/>
                      </a:cubicBezTo>
                      <a:cubicBezTo>
                        <a:pt x="382906" y="56207"/>
                        <a:pt x="358914" y="64114"/>
                        <a:pt x="335393" y="73559"/>
                      </a:cubicBezTo>
                      <a:cubicBezTo>
                        <a:pt x="305277" y="86047"/>
                        <a:pt x="276857" y="102175"/>
                        <a:pt x="247558" y="116358"/>
                      </a:cubicBezTo>
                      <a:cubicBezTo>
                        <a:pt x="200139" y="138667"/>
                        <a:pt x="152155" y="159847"/>
                        <a:pt x="105772" y="184322"/>
                      </a:cubicBezTo>
                      <a:cubicBezTo>
                        <a:pt x="74149" y="201486"/>
                        <a:pt x="39103" y="211778"/>
                        <a:pt x="7448" y="228439"/>
                      </a:cubicBezTo>
                      <a:cubicBezTo>
                        <a:pt x="6600" y="229004"/>
                        <a:pt x="5438" y="229977"/>
                        <a:pt x="4339" y="231075"/>
                      </a:cubicBezTo>
                      <a:cubicBezTo>
                        <a:pt x="-3763" y="224611"/>
                        <a:pt x="-89" y="241273"/>
                        <a:pt x="11782" y="262076"/>
                      </a:cubicBezTo>
                      <a:cubicBezTo>
                        <a:pt x="48869" y="328722"/>
                        <a:pt x="86082" y="395275"/>
                        <a:pt x="124677" y="461074"/>
                      </a:cubicBezTo>
                      <a:close/>
                      <a:moveTo>
                        <a:pt x="146408" y="184604"/>
                      </a:moveTo>
                      <a:cubicBezTo>
                        <a:pt x="181768" y="167723"/>
                        <a:pt x="217851" y="152379"/>
                        <a:pt x="253368" y="135875"/>
                      </a:cubicBezTo>
                      <a:cubicBezTo>
                        <a:pt x="282510" y="122131"/>
                        <a:pt x="310710" y="106317"/>
                        <a:pt x="340418" y="93829"/>
                      </a:cubicBezTo>
                      <a:cubicBezTo>
                        <a:pt x="403664" y="70013"/>
                        <a:pt x="467287" y="46448"/>
                        <a:pt x="529780" y="20436"/>
                      </a:cubicBezTo>
                      <a:cubicBezTo>
                        <a:pt x="530314" y="20185"/>
                        <a:pt x="530753" y="19871"/>
                        <a:pt x="531224" y="19589"/>
                      </a:cubicBezTo>
                      <a:cubicBezTo>
                        <a:pt x="544288" y="71770"/>
                        <a:pt x="566836" y="121441"/>
                        <a:pt x="590671" y="169512"/>
                      </a:cubicBezTo>
                      <a:cubicBezTo>
                        <a:pt x="615699" y="225584"/>
                        <a:pt x="644653" y="279899"/>
                        <a:pt x="669117" y="336253"/>
                      </a:cubicBezTo>
                      <a:cubicBezTo>
                        <a:pt x="716693" y="446640"/>
                        <a:pt x="770330" y="554234"/>
                        <a:pt x="819036" y="664088"/>
                      </a:cubicBezTo>
                      <a:cubicBezTo>
                        <a:pt x="839323" y="709303"/>
                        <a:pt x="859421" y="754675"/>
                        <a:pt x="880398" y="799577"/>
                      </a:cubicBezTo>
                      <a:cubicBezTo>
                        <a:pt x="891829" y="820098"/>
                        <a:pt x="902914" y="840650"/>
                        <a:pt x="910388" y="863305"/>
                      </a:cubicBezTo>
                      <a:cubicBezTo>
                        <a:pt x="912116" y="867510"/>
                        <a:pt x="913497" y="874350"/>
                        <a:pt x="916983" y="878743"/>
                      </a:cubicBezTo>
                      <a:cubicBezTo>
                        <a:pt x="869595" y="898479"/>
                        <a:pt x="823213" y="920789"/>
                        <a:pt x="776108" y="941216"/>
                      </a:cubicBezTo>
                      <a:cubicBezTo>
                        <a:pt x="704131" y="973033"/>
                        <a:pt x="631181" y="1002936"/>
                        <a:pt x="561120" y="1038801"/>
                      </a:cubicBezTo>
                      <a:cubicBezTo>
                        <a:pt x="532889" y="1054490"/>
                        <a:pt x="503432" y="1068484"/>
                        <a:pt x="476049" y="1085648"/>
                      </a:cubicBezTo>
                      <a:cubicBezTo>
                        <a:pt x="475107" y="1082667"/>
                        <a:pt x="473442" y="1079843"/>
                        <a:pt x="472218" y="1076956"/>
                      </a:cubicBezTo>
                      <a:cubicBezTo>
                        <a:pt x="466628" y="1065315"/>
                        <a:pt x="460818" y="1053799"/>
                        <a:pt x="455448" y="1042064"/>
                      </a:cubicBezTo>
                      <a:cubicBezTo>
                        <a:pt x="435162" y="996786"/>
                        <a:pt x="415597" y="951131"/>
                        <a:pt x="394463" y="906261"/>
                      </a:cubicBezTo>
                      <a:cubicBezTo>
                        <a:pt x="369591" y="848652"/>
                        <a:pt x="338848" y="793960"/>
                        <a:pt x="309454" y="738610"/>
                      </a:cubicBezTo>
                      <a:cubicBezTo>
                        <a:pt x="270828" y="660762"/>
                        <a:pt x="227303" y="585737"/>
                        <a:pt x="181109" y="512157"/>
                      </a:cubicBezTo>
                      <a:cubicBezTo>
                        <a:pt x="125933" y="426872"/>
                        <a:pt x="78545" y="336912"/>
                        <a:pt x="21203" y="253008"/>
                      </a:cubicBezTo>
                      <a:cubicBezTo>
                        <a:pt x="16995" y="246419"/>
                        <a:pt x="13478" y="241398"/>
                        <a:pt x="10588" y="237727"/>
                      </a:cubicBezTo>
                      <a:cubicBezTo>
                        <a:pt x="20104" y="235593"/>
                        <a:pt x="29525" y="232110"/>
                        <a:pt x="38946" y="229663"/>
                      </a:cubicBezTo>
                      <a:cubicBezTo>
                        <a:pt x="76002" y="217865"/>
                        <a:pt x="111330" y="201329"/>
                        <a:pt x="146408" y="1846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30"/>
                <p:cNvSpPr/>
                <p:nvPr/>
              </p:nvSpPr>
              <p:spPr>
                <a:xfrm>
                  <a:off x="15840336" y="4033117"/>
                  <a:ext cx="293280" cy="132311"/>
                </a:xfrm>
                <a:custGeom>
                  <a:rect b="b" l="l" r="r" t="t"/>
                  <a:pathLst>
                    <a:path extrusionOk="0" h="132311" w="293280">
                      <a:moveTo>
                        <a:pt x="5789" y="132312"/>
                      </a:moveTo>
                      <a:cubicBezTo>
                        <a:pt x="21491" y="130398"/>
                        <a:pt x="35496" y="121361"/>
                        <a:pt x="50005" y="115462"/>
                      </a:cubicBezTo>
                      <a:cubicBezTo>
                        <a:pt x="115983" y="84649"/>
                        <a:pt x="185761" y="64347"/>
                        <a:pt x="252808" y="36076"/>
                      </a:cubicBezTo>
                      <a:cubicBezTo>
                        <a:pt x="264333" y="31150"/>
                        <a:pt x="275512" y="25470"/>
                        <a:pt x="286943" y="20387"/>
                      </a:cubicBezTo>
                      <a:cubicBezTo>
                        <a:pt x="292250" y="18003"/>
                        <a:pt x="294762" y="11664"/>
                        <a:pt x="292376" y="6330"/>
                      </a:cubicBezTo>
                      <a:cubicBezTo>
                        <a:pt x="289895" y="619"/>
                        <a:pt x="282735" y="-1671"/>
                        <a:pt x="277334" y="1310"/>
                      </a:cubicBezTo>
                      <a:cubicBezTo>
                        <a:pt x="266123" y="6361"/>
                        <a:pt x="255163" y="11978"/>
                        <a:pt x="243889" y="16842"/>
                      </a:cubicBezTo>
                      <a:cubicBezTo>
                        <a:pt x="164658" y="49820"/>
                        <a:pt x="81440" y="75424"/>
                        <a:pt x="6951" y="119196"/>
                      </a:cubicBezTo>
                      <a:cubicBezTo>
                        <a:pt x="796" y="122271"/>
                        <a:pt x="-4449" y="131402"/>
                        <a:pt x="5789" y="132312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30"/>
                <p:cNvSpPr/>
                <p:nvPr/>
              </p:nvSpPr>
              <p:spPr>
                <a:xfrm>
                  <a:off x="15880452" y="4120614"/>
                  <a:ext cx="287198" cy="136708"/>
                </a:xfrm>
                <a:custGeom>
                  <a:rect b="b" l="l" r="r" t="t"/>
                  <a:pathLst>
                    <a:path extrusionOk="0" h="136708" w="287198">
                      <a:moveTo>
                        <a:pt x="181258" y="37347"/>
                      </a:moveTo>
                      <a:cubicBezTo>
                        <a:pt x="123193" y="63861"/>
                        <a:pt x="67703" y="95835"/>
                        <a:pt x="10549" y="124200"/>
                      </a:cubicBezTo>
                      <a:cubicBezTo>
                        <a:pt x="7189" y="125926"/>
                        <a:pt x="3577" y="127621"/>
                        <a:pt x="1002" y="130476"/>
                      </a:cubicBezTo>
                      <a:cubicBezTo>
                        <a:pt x="-2483" y="135653"/>
                        <a:pt x="3923" y="137630"/>
                        <a:pt x="7974" y="136312"/>
                      </a:cubicBezTo>
                      <a:cubicBezTo>
                        <a:pt x="30113" y="131009"/>
                        <a:pt x="50651" y="120529"/>
                        <a:pt x="71220" y="111053"/>
                      </a:cubicBezTo>
                      <a:cubicBezTo>
                        <a:pt x="106266" y="94392"/>
                        <a:pt x="141532" y="78169"/>
                        <a:pt x="176390" y="61162"/>
                      </a:cubicBezTo>
                      <a:cubicBezTo>
                        <a:pt x="210997" y="46917"/>
                        <a:pt x="246357" y="34617"/>
                        <a:pt x="280869" y="20152"/>
                      </a:cubicBezTo>
                      <a:cubicBezTo>
                        <a:pt x="286208" y="17861"/>
                        <a:pt x="288657" y="11397"/>
                        <a:pt x="286302" y="6126"/>
                      </a:cubicBezTo>
                      <a:cubicBezTo>
                        <a:pt x="278420" y="-8182"/>
                        <a:pt x="262341" y="6722"/>
                        <a:pt x="251350" y="9232"/>
                      </a:cubicBezTo>
                      <a:cubicBezTo>
                        <a:pt x="228111" y="18803"/>
                        <a:pt x="204653" y="28028"/>
                        <a:pt x="181258" y="37347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61" name="Google Shape;1661;p30"/>
          <p:cNvSpPr txBox="1"/>
          <p:nvPr/>
        </p:nvSpPr>
        <p:spPr>
          <a:xfrm>
            <a:off x="514350" y="509588"/>
            <a:ext cx="240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Elements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662" name="Google Shape;1662;p30"/>
          <p:cNvSpPr txBox="1"/>
          <p:nvPr/>
        </p:nvSpPr>
        <p:spPr>
          <a:xfrm>
            <a:off x="514350" y="3516652"/>
            <a:ext cx="2400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C"/>
        </a:solidFill>
      </p:bgPr>
    </p:bg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31"/>
          <p:cNvGrpSpPr/>
          <p:nvPr/>
        </p:nvGrpSpPr>
        <p:grpSpPr>
          <a:xfrm>
            <a:off x="7627429" y="2260926"/>
            <a:ext cx="744981" cy="643211"/>
            <a:chOff x="7627429" y="2260926"/>
            <a:chExt cx="744981" cy="643211"/>
          </a:xfrm>
        </p:grpSpPr>
        <p:sp>
          <p:nvSpPr>
            <p:cNvPr id="1668" name="Google Shape;1668;p31"/>
            <p:cNvSpPr/>
            <p:nvPr/>
          </p:nvSpPr>
          <p:spPr>
            <a:xfrm>
              <a:off x="7627429" y="2260926"/>
              <a:ext cx="744981" cy="643211"/>
            </a:xfrm>
            <a:custGeom>
              <a:rect b="b" l="l" r="r" t="t"/>
              <a:pathLst>
                <a:path extrusionOk="0" h="1286421" w="1489961">
                  <a:moveTo>
                    <a:pt x="1480038" y="1034545"/>
                  </a:moveTo>
                  <a:cubicBezTo>
                    <a:pt x="1474674" y="925705"/>
                    <a:pt x="1473244" y="815732"/>
                    <a:pt x="1463291" y="706981"/>
                  </a:cubicBezTo>
                  <a:cubicBezTo>
                    <a:pt x="1455007" y="624293"/>
                    <a:pt x="1445590" y="541724"/>
                    <a:pt x="1440584" y="458768"/>
                  </a:cubicBezTo>
                  <a:cubicBezTo>
                    <a:pt x="1436859" y="408429"/>
                    <a:pt x="1435905" y="355140"/>
                    <a:pt x="1433134" y="304205"/>
                  </a:cubicBezTo>
                  <a:cubicBezTo>
                    <a:pt x="1429469" y="249874"/>
                    <a:pt x="1427263" y="195514"/>
                    <a:pt x="1427442" y="141034"/>
                  </a:cubicBezTo>
                  <a:cubicBezTo>
                    <a:pt x="1427174" y="114583"/>
                    <a:pt x="1427413" y="88103"/>
                    <a:pt x="1429051" y="61712"/>
                  </a:cubicBezTo>
                  <a:cubicBezTo>
                    <a:pt x="1429916" y="49291"/>
                    <a:pt x="1431048" y="36899"/>
                    <a:pt x="1432329" y="24478"/>
                  </a:cubicBezTo>
                  <a:cubicBezTo>
                    <a:pt x="1432985" y="17538"/>
                    <a:pt x="1434952" y="8960"/>
                    <a:pt x="1428932" y="3747"/>
                  </a:cubicBezTo>
                  <a:cubicBezTo>
                    <a:pt x="1421661" y="-2300"/>
                    <a:pt x="1411261" y="470"/>
                    <a:pt x="1402769" y="1811"/>
                  </a:cubicBezTo>
                  <a:cubicBezTo>
                    <a:pt x="1377737" y="6755"/>
                    <a:pt x="1352885" y="12564"/>
                    <a:pt x="1327883" y="17657"/>
                  </a:cubicBezTo>
                  <a:cubicBezTo>
                    <a:pt x="1272457" y="26176"/>
                    <a:pt x="1213186" y="25342"/>
                    <a:pt x="1156538" y="26504"/>
                  </a:cubicBezTo>
                  <a:cubicBezTo>
                    <a:pt x="1131387" y="27308"/>
                    <a:pt x="1106207" y="27159"/>
                    <a:pt x="1081116" y="28857"/>
                  </a:cubicBezTo>
                  <a:cubicBezTo>
                    <a:pt x="1052181" y="31389"/>
                    <a:pt x="1019938" y="28083"/>
                    <a:pt x="990467" y="32759"/>
                  </a:cubicBezTo>
                  <a:cubicBezTo>
                    <a:pt x="980186" y="32402"/>
                    <a:pt x="966567" y="43453"/>
                    <a:pt x="974613" y="52835"/>
                  </a:cubicBezTo>
                  <a:cubicBezTo>
                    <a:pt x="973928" y="53818"/>
                    <a:pt x="973451" y="54950"/>
                    <a:pt x="972945" y="56022"/>
                  </a:cubicBezTo>
                  <a:cubicBezTo>
                    <a:pt x="972587" y="57005"/>
                    <a:pt x="972289" y="57988"/>
                    <a:pt x="972080" y="59031"/>
                  </a:cubicBezTo>
                  <a:cubicBezTo>
                    <a:pt x="971812" y="60044"/>
                    <a:pt x="971604" y="61086"/>
                    <a:pt x="971395" y="62129"/>
                  </a:cubicBezTo>
                  <a:cubicBezTo>
                    <a:pt x="971306" y="62844"/>
                    <a:pt x="971216" y="63588"/>
                    <a:pt x="971097" y="64303"/>
                  </a:cubicBezTo>
                  <a:cubicBezTo>
                    <a:pt x="970829" y="66210"/>
                    <a:pt x="970531" y="68086"/>
                    <a:pt x="970382" y="69992"/>
                  </a:cubicBezTo>
                  <a:cubicBezTo>
                    <a:pt x="970173" y="72703"/>
                    <a:pt x="969965" y="75384"/>
                    <a:pt x="969756" y="78094"/>
                  </a:cubicBezTo>
                  <a:cubicBezTo>
                    <a:pt x="969130" y="86286"/>
                    <a:pt x="968922" y="94566"/>
                    <a:pt x="968743" y="102758"/>
                  </a:cubicBezTo>
                  <a:cubicBezTo>
                    <a:pt x="968355" y="120600"/>
                    <a:pt x="967968" y="138442"/>
                    <a:pt x="967908" y="156255"/>
                  </a:cubicBezTo>
                  <a:cubicBezTo>
                    <a:pt x="967849" y="187590"/>
                    <a:pt x="969130" y="218866"/>
                    <a:pt x="969398" y="250202"/>
                  </a:cubicBezTo>
                  <a:cubicBezTo>
                    <a:pt x="969518" y="264976"/>
                    <a:pt x="969965" y="279721"/>
                    <a:pt x="970531" y="294465"/>
                  </a:cubicBezTo>
                  <a:cubicBezTo>
                    <a:pt x="971067" y="308465"/>
                    <a:pt x="971663" y="322435"/>
                    <a:pt x="971812" y="336434"/>
                  </a:cubicBezTo>
                  <a:cubicBezTo>
                    <a:pt x="971604" y="336583"/>
                    <a:pt x="971395" y="336732"/>
                    <a:pt x="971186" y="336881"/>
                  </a:cubicBezTo>
                  <a:cubicBezTo>
                    <a:pt x="970799" y="337090"/>
                    <a:pt x="970412" y="337298"/>
                    <a:pt x="970024" y="337537"/>
                  </a:cubicBezTo>
                  <a:cubicBezTo>
                    <a:pt x="968117" y="338430"/>
                    <a:pt x="966180" y="339205"/>
                    <a:pt x="964213" y="339919"/>
                  </a:cubicBezTo>
                  <a:cubicBezTo>
                    <a:pt x="958313" y="341826"/>
                    <a:pt x="952294" y="343285"/>
                    <a:pt x="946244" y="344685"/>
                  </a:cubicBezTo>
                  <a:cubicBezTo>
                    <a:pt x="935547" y="346890"/>
                    <a:pt x="923537" y="348885"/>
                    <a:pt x="911528" y="350881"/>
                  </a:cubicBezTo>
                  <a:cubicBezTo>
                    <a:pt x="899847" y="352817"/>
                    <a:pt x="888166" y="354753"/>
                    <a:pt x="876455" y="356540"/>
                  </a:cubicBezTo>
                  <a:cubicBezTo>
                    <a:pt x="864028" y="358447"/>
                    <a:pt x="851602" y="360264"/>
                    <a:pt x="839116" y="361813"/>
                  </a:cubicBezTo>
                  <a:cubicBezTo>
                    <a:pt x="827286" y="363272"/>
                    <a:pt x="815426" y="364345"/>
                    <a:pt x="803566" y="365238"/>
                  </a:cubicBezTo>
                  <a:cubicBezTo>
                    <a:pt x="794835" y="365745"/>
                    <a:pt x="786103" y="366162"/>
                    <a:pt x="777342" y="366310"/>
                  </a:cubicBezTo>
                  <a:cubicBezTo>
                    <a:pt x="769833" y="366430"/>
                    <a:pt x="762353" y="366519"/>
                    <a:pt x="754874" y="366549"/>
                  </a:cubicBezTo>
                  <a:cubicBezTo>
                    <a:pt x="752490" y="366549"/>
                    <a:pt x="750106" y="366549"/>
                    <a:pt x="747722" y="366549"/>
                  </a:cubicBezTo>
                  <a:cubicBezTo>
                    <a:pt x="743312" y="366549"/>
                    <a:pt x="738902" y="366519"/>
                    <a:pt x="734491" y="366638"/>
                  </a:cubicBezTo>
                  <a:cubicBezTo>
                    <a:pt x="726833" y="366787"/>
                    <a:pt x="719204" y="367144"/>
                    <a:pt x="711576" y="368008"/>
                  </a:cubicBezTo>
                  <a:cubicBezTo>
                    <a:pt x="703679" y="368872"/>
                    <a:pt x="695812" y="369974"/>
                    <a:pt x="687915" y="370957"/>
                  </a:cubicBezTo>
                  <a:cubicBezTo>
                    <a:pt x="672658" y="372893"/>
                    <a:pt x="657311" y="373727"/>
                    <a:pt x="642024" y="375336"/>
                  </a:cubicBezTo>
                  <a:cubicBezTo>
                    <a:pt x="627512" y="376855"/>
                    <a:pt x="613149" y="379566"/>
                    <a:pt x="598696" y="381531"/>
                  </a:cubicBezTo>
                  <a:cubicBezTo>
                    <a:pt x="583409" y="383617"/>
                    <a:pt x="568092" y="385016"/>
                    <a:pt x="552746" y="386387"/>
                  </a:cubicBezTo>
                  <a:cubicBezTo>
                    <a:pt x="545534" y="387012"/>
                    <a:pt x="538353" y="387697"/>
                    <a:pt x="531171" y="388412"/>
                  </a:cubicBezTo>
                  <a:cubicBezTo>
                    <a:pt x="529383" y="388591"/>
                    <a:pt x="527565" y="388770"/>
                    <a:pt x="525777" y="388978"/>
                  </a:cubicBezTo>
                  <a:cubicBezTo>
                    <a:pt x="524019" y="389157"/>
                    <a:pt x="522440" y="389485"/>
                    <a:pt x="520712" y="389902"/>
                  </a:cubicBezTo>
                  <a:cubicBezTo>
                    <a:pt x="519400" y="390199"/>
                    <a:pt x="518328" y="390944"/>
                    <a:pt x="517225" y="391629"/>
                  </a:cubicBezTo>
                  <a:cubicBezTo>
                    <a:pt x="511623" y="395293"/>
                    <a:pt x="509507" y="402054"/>
                    <a:pt x="508196" y="408250"/>
                  </a:cubicBezTo>
                  <a:cubicBezTo>
                    <a:pt x="506944" y="414088"/>
                    <a:pt x="506557" y="420016"/>
                    <a:pt x="506050" y="425973"/>
                  </a:cubicBezTo>
                  <a:cubicBezTo>
                    <a:pt x="505901" y="427582"/>
                    <a:pt x="505872" y="429220"/>
                    <a:pt x="505842" y="430858"/>
                  </a:cubicBezTo>
                  <a:cubicBezTo>
                    <a:pt x="505782" y="432914"/>
                    <a:pt x="505633" y="434999"/>
                    <a:pt x="505633" y="437054"/>
                  </a:cubicBezTo>
                  <a:cubicBezTo>
                    <a:pt x="505663" y="444381"/>
                    <a:pt x="505723" y="451679"/>
                    <a:pt x="506080" y="458977"/>
                  </a:cubicBezTo>
                  <a:cubicBezTo>
                    <a:pt x="506825" y="474466"/>
                    <a:pt x="508047" y="489925"/>
                    <a:pt x="509120" y="505414"/>
                  </a:cubicBezTo>
                  <a:cubicBezTo>
                    <a:pt x="510192" y="521499"/>
                    <a:pt x="511116" y="537822"/>
                    <a:pt x="512040" y="554086"/>
                  </a:cubicBezTo>
                  <a:cubicBezTo>
                    <a:pt x="513739" y="583932"/>
                    <a:pt x="515556" y="613778"/>
                    <a:pt x="516927" y="643654"/>
                  </a:cubicBezTo>
                  <a:cubicBezTo>
                    <a:pt x="517612" y="658339"/>
                    <a:pt x="518030" y="672994"/>
                    <a:pt x="518477" y="687679"/>
                  </a:cubicBezTo>
                  <a:cubicBezTo>
                    <a:pt x="518715" y="695215"/>
                    <a:pt x="518953" y="702751"/>
                    <a:pt x="519073" y="710287"/>
                  </a:cubicBezTo>
                  <a:cubicBezTo>
                    <a:pt x="519162" y="716870"/>
                    <a:pt x="519341" y="723453"/>
                    <a:pt x="519251" y="730006"/>
                  </a:cubicBezTo>
                  <a:cubicBezTo>
                    <a:pt x="518804" y="730214"/>
                    <a:pt x="518357" y="730393"/>
                    <a:pt x="517881" y="730572"/>
                  </a:cubicBezTo>
                  <a:cubicBezTo>
                    <a:pt x="513083" y="732151"/>
                    <a:pt x="508166" y="733282"/>
                    <a:pt x="503309" y="734534"/>
                  </a:cubicBezTo>
                  <a:cubicBezTo>
                    <a:pt x="499673" y="735457"/>
                    <a:pt x="496038" y="736440"/>
                    <a:pt x="492402" y="737423"/>
                  </a:cubicBezTo>
                  <a:cubicBezTo>
                    <a:pt x="485280" y="739359"/>
                    <a:pt x="478158" y="741355"/>
                    <a:pt x="470947" y="743023"/>
                  </a:cubicBezTo>
                  <a:cubicBezTo>
                    <a:pt x="467788" y="743589"/>
                    <a:pt x="464659" y="744065"/>
                    <a:pt x="461471" y="744482"/>
                  </a:cubicBezTo>
                  <a:cubicBezTo>
                    <a:pt x="459027" y="744840"/>
                    <a:pt x="456524" y="745018"/>
                    <a:pt x="454021" y="745227"/>
                  </a:cubicBezTo>
                  <a:cubicBezTo>
                    <a:pt x="446094" y="745704"/>
                    <a:pt x="438198" y="746001"/>
                    <a:pt x="430271" y="746210"/>
                  </a:cubicBezTo>
                  <a:cubicBezTo>
                    <a:pt x="423119" y="746389"/>
                    <a:pt x="415938" y="746269"/>
                    <a:pt x="408786" y="746567"/>
                  </a:cubicBezTo>
                  <a:cubicBezTo>
                    <a:pt x="400710" y="746925"/>
                    <a:pt x="392635" y="747282"/>
                    <a:pt x="384589" y="747848"/>
                  </a:cubicBezTo>
                  <a:cubicBezTo>
                    <a:pt x="377020" y="748384"/>
                    <a:pt x="369421" y="748920"/>
                    <a:pt x="361852" y="749427"/>
                  </a:cubicBezTo>
                  <a:cubicBezTo>
                    <a:pt x="350230" y="750052"/>
                    <a:pt x="338609" y="750499"/>
                    <a:pt x="326987" y="751065"/>
                  </a:cubicBezTo>
                  <a:cubicBezTo>
                    <a:pt x="314203" y="751720"/>
                    <a:pt x="301389" y="752465"/>
                    <a:pt x="288605" y="753389"/>
                  </a:cubicBezTo>
                  <a:cubicBezTo>
                    <a:pt x="265898" y="755027"/>
                    <a:pt x="243281" y="757291"/>
                    <a:pt x="220574" y="758929"/>
                  </a:cubicBezTo>
                  <a:cubicBezTo>
                    <a:pt x="206330" y="759822"/>
                    <a:pt x="192116" y="760537"/>
                    <a:pt x="177901" y="761550"/>
                  </a:cubicBezTo>
                  <a:cubicBezTo>
                    <a:pt x="164194" y="762533"/>
                    <a:pt x="150575" y="763903"/>
                    <a:pt x="136987" y="765750"/>
                  </a:cubicBezTo>
                  <a:cubicBezTo>
                    <a:pt x="123846" y="767537"/>
                    <a:pt x="110794" y="769980"/>
                    <a:pt x="97771" y="772452"/>
                  </a:cubicBezTo>
                  <a:cubicBezTo>
                    <a:pt x="84302" y="775014"/>
                    <a:pt x="70863" y="777694"/>
                    <a:pt x="57453" y="780494"/>
                  </a:cubicBezTo>
                  <a:cubicBezTo>
                    <a:pt x="52417" y="781537"/>
                    <a:pt x="46129" y="782788"/>
                    <a:pt x="39871" y="784009"/>
                  </a:cubicBezTo>
                  <a:cubicBezTo>
                    <a:pt x="37160" y="784545"/>
                    <a:pt x="34448" y="785022"/>
                    <a:pt x="31885" y="786094"/>
                  </a:cubicBezTo>
                  <a:cubicBezTo>
                    <a:pt x="30008" y="786899"/>
                    <a:pt x="28250" y="788239"/>
                    <a:pt x="26819" y="789669"/>
                  </a:cubicBezTo>
                  <a:cubicBezTo>
                    <a:pt x="24614" y="791903"/>
                    <a:pt x="22796" y="794852"/>
                    <a:pt x="21634" y="797741"/>
                  </a:cubicBezTo>
                  <a:cubicBezTo>
                    <a:pt x="20412" y="800660"/>
                    <a:pt x="19250" y="803668"/>
                    <a:pt x="18505" y="806736"/>
                  </a:cubicBezTo>
                  <a:cubicBezTo>
                    <a:pt x="16986" y="813051"/>
                    <a:pt x="15645" y="819396"/>
                    <a:pt x="14572" y="825830"/>
                  </a:cubicBezTo>
                  <a:cubicBezTo>
                    <a:pt x="13410" y="832621"/>
                    <a:pt x="12396" y="839412"/>
                    <a:pt x="11473" y="846234"/>
                  </a:cubicBezTo>
                  <a:cubicBezTo>
                    <a:pt x="9685" y="859548"/>
                    <a:pt x="8225" y="872952"/>
                    <a:pt x="6884" y="886327"/>
                  </a:cubicBezTo>
                  <a:cubicBezTo>
                    <a:pt x="5453" y="900684"/>
                    <a:pt x="4112" y="915041"/>
                    <a:pt x="2980" y="929428"/>
                  </a:cubicBezTo>
                  <a:cubicBezTo>
                    <a:pt x="596" y="960019"/>
                    <a:pt x="209" y="990699"/>
                    <a:pt x="89" y="1021350"/>
                  </a:cubicBezTo>
                  <a:cubicBezTo>
                    <a:pt x="-30" y="1051702"/>
                    <a:pt x="30" y="1082055"/>
                    <a:pt x="0" y="1112437"/>
                  </a:cubicBezTo>
                  <a:cubicBezTo>
                    <a:pt x="0" y="1128224"/>
                    <a:pt x="0" y="1144011"/>
                    <a:pt x="0" y="1159798"/>
                  </a:cubicBezTo>
                  <a:cubicBezTo>
                    <a:pt x="0" y="1174900"/>
                    <a:pt x="209" y="1190002"/>
                    <a:pt x="387" y="1204984"/>
                  </a:cubicBezTo>
                  <a:cubicBezTo>
                    <a:pt x="477" y="1212610"/>
                    <a:pt x="536" y="1220235"/>
                    <a:pt x="566" y="1227831"/>
                  </a:cubicBezTo>
                  <a:cubicBezTo>
                    <a:pt x="596" y="1235218"/>
                    <a:pt x="566" y="1242605"/>
                    <a:pt x="834" y="1249962"/>
                  </a:cubicBezTo>
                  <a:cubicBezTo>
                    <a:pt x="954" y="1253835"/>
                    <a:pt x="1192" y="1257707"/>
                    <a:pt x="1758" y="1261520"/>
                  </a:cubicBezTo>
                  <a:cubicBezTo>
                    <a:pt x="1937" y="1262800"/>
                    <a:pt x="2324" y="1264111"/>
                    <a:pt x="2831" y="1265273"/>
                  </a:cubicBezTo>
                  <a:cubicBezTo>
                    <a:pt x="3367" y="1266524"/>
                    <a:pt x="4202" y="1267596"/>
                    <a:pt x="5006" y="1268698"/>
                  </a:cubicBezTo>
                  <a:cubicBezTo>
                    <a:pt x="6705" y="1271022"/>
                    <a:pt x="9625" y="1272451"/>
                    <a:pt x="12188" y="1273554"/>
                  </a:cubicBezTo>
                  <a:cubicBezTo>
                    <a:pt x="14184" y="1274417"/>
                    <a:pt x="16390" y="1274924"/>
                    <a:pt x="18535" y="1275281"/>
                  </a:cubicBezTo>
                  <a:cubicBezTo>
                    <a:pt x="20740" y="1275668"/>
                    <a:pt x="22916" y="1275936"/>
                    <a:pt x="25151" y="1276115"/>
                  </a:cubicBezTo>
                  <a:cubicBezTo>
                    <a:pt x="29084" y="1276413"/>
                    <a:pt x="33077" y="1276532"/>
                    <a:pt x="36981" y="1276353"/>
                  </a:cubicBezTo>
                  <a:cubicBezTo>
                    <a:pt x="40646" y="1276204"/>
                    <a:pt x="44311" y="1276115"/>
                    <a:pt x="47947" y="1275847"/>
                  </a:cubicBezTo>
                  <a:lnTo>
                    <a:pt x="50271" y="1275698"/>
                  </a:lnTo>
                  <a:cubicBezTo>
                    <a:pt x="50331" y="1275698"/>
                    <a:pt x="50390" y="1275698"/>
                    <a:pt x="50480" y="1275698"/>
                  </a:cubicBezTo>
                  <a:cubicBezTo>
                    <a:pt x="51582" y="1275609"/>
                    <a:pt x="52685" y="1275579"/>
                    <a:pt x="53788" y="1275460"/>
                  </a:cubicBezTo>
                  <a:cubicBezTo>
                    <a:pt x="53996" y="1275460"/>
                    <a:pt x="54175" y="1275430"/>
                    <a:pt x="54384" y="1275430"/>
                  </a:cubicBezTo>
                  <a:cubicBezTo>
                    <a:pt x="54771" y="1275430"/>
                    <a:pt x="55158" y="1275430"/>
                    <a:pt x="55546" y="1275370"/>
                  </a:cubicBezTo>
                  <a:cubicBezTo>
                    <a:pt x="55844" y="1275370"/>
                    <a:pt x="56112" y="1275341"/>
                    <a:pt x="56410" y="1275311"/>
                  </a:cubicBezTo>
                  <a:cubicBezTo>
                    <a:pt x="57661" y="1275281"/>
                    <a:pt x="58943" y="1275132"/>
                    <a:pt x="60194" y="1275043"/>
                  </a:cubicBezTo>
                  <a:cubicBezTo>
                    <a:pt x="66989" y="1274536"/>
                    <a:pt x="73783" y="1274030"/>
                    <a:pt x="80577" y="1273554"/>
                  </a:cubicBezTo>
                  <a:cubicBezTo>
                    <a:pt x="107992" y="1271796"/>
                    <a:pt x="135557" y="1270336"/>
                    <a:pt x="163121" y="1268639"/>
                  </a:cubicBezTo>
                  <a:cubicBezTo>
                    <a:pt x="190000" y="1267000"/>
                    <a:pt x="216849" y="1265064"/>
                    <a:pt x="243728" y="1263783"/>
                  </a:cubicBezTo>
                  <a:cubicBezTo>
                    <a:pt x="275643" y="1262294"/>
                    <a:pt x="307588" y="1261043"/>
                    <a:pt x="339562" y="1260745"/>
                  </a:cubicBezTo>
                  <a:cubicBezTo>
                    <a:pt x="371358" y="1260418"/>
                    <a:pt x="403154" y="1260447"/>
                    <a:pt x="434949" y="1260447"/>
                  </a:cubicBezTo>
                  <a:cubicBezTo>
                    <a:pt x="465523" y="1260418"/>
                    <a:pt x="496097" y="1260626"/>
                    <a:pt x="526671" y="1260686"/>
                  </a:cubicBezTo>
                  <a:cubicBezTo>
                    <a:pt x="543240" y="1260686"/>
                    <a:pt x="559808" y="1260686"/>
                    <a:pt x="576377" y="1260745"/>
                  </a:cubicBezTo>
                  <a:cubicBezTo>
                    <a:pt x="591187" y="1260805"/>
                    <a:pt x="606027" y="1261252"/>
                    <a:pt x="620837" y="1261818"/>
                  </a:cubicBezTo>
                  <a:cubicBezTo>
                    <a:pt x="652007" y="1262979"/>
                    <a:pt x="683177" y="1264230"/>
                    <a:pt x="714377" y="1265064"/>
                  </a:cubicBezTo>
                  <a:cubicBezTo>
                    <a:pt x="747156" y="1265928"/>
                    <a:pt x="779905" y="1266822"/>
                    <a:pt x="812684" y="1268102"/>
                  </a:cubicBezTo>
                  <a:cubicBezTo>
                    <a:pt x="842871" y="1269294"/>
                    <a:pt x="873087" y="1270694"/>
                    <a:pt x="903304" y="1271677"/>
                  </a:cubicBezTo>
                  <a:cubicBezTo>
                    <a:pt x="919872" y="1272213"/>
                    <a:pt x="936470" y="1272779"/>
                    <a:pt x="953039" y="1273464"/>
                  </a:cubicBezTo>
                  <a:cubicBezTo>
                    <a:pt x="968534" y="1274090"/>
                    <a:pt x="984030" y="1274953"/>
                    <a:pt x="999526" y="1275847"/>
                  </a:cubicBezTo>
                  <a:cubicBezTo>
                    <a:pt x="1028192" y="1277813"/>
                    <a:pt x="1057694" y="1279958"/>
                    <a:pt x="1087254" y="1281238"/>
                  </a:cubicBezTo>
                  <a:cubicBezTo>
                    <a:pt x="1118067" y="1282579"/>
                    <a:pt x="1148909" y="1282609"/>
                    <a:pt x="1179751" y="1283175"/>
                  </a:cubicBezTo>
                  <a:cubicBezTo>
                    <a:pt x="1210921" y="1283741"/>
                    <a:pt x="1242091" y="1284098"/>
                    <a:pt x="1273291" y="1284158"/>
                  </a:cubicBezTo>
                  <a:cubicBezTo>
                    <a:pt x="1304878" y="1284187"/>
                    <a:pt x="1336436" y="1284247"/>
                    <a:pt x="1367993" y="1284366"/>
                  </a:cubicBezTo>
                  <a:cubicBezTo>
                    <a:pt x="1376664" y="1284426"/>
                    <a:pt x="1385336" y="1284396"/>
                    <a:pt x="1394008" y="1284396"/>
                  </a:cubicBezTo>
                  <a:cubicBezTo>
                    <a:pt x="1415701" y="1284366"/>
                    <a:pt x="1437425" y="1284366"/>
                    <a:pt x="1459119" y="1285021"/>
                  </a:cubicBezTo>
                  <a:cubicBezTo>
                    <a:pt x="1459208" y="1285021"/>
                    <a:pt x="1459298" y="1285021"/>
                    <a:pt x="1459387" y="1285081"/>
                  </a:cubicBezTo>
                  <a:cubicBezTo>
                    <a:pt x="1462814" y="1285081"/>
                    <a:pt x="1465824" y="1282936"/>
                    <a:pt x="1467373" y="1280017"/>
                  </a:cubicBezTo>
                  <a:cubicBezTo>
                    <a:pt x="1468655" y="1283681"/>
                    <a:pt x="1472230" y="1286392"/>
                    <a:pt x="1476253" y="1286421"/>
                  </a:cubicBezTo>
                  <a:cubicBezTo>
                    <a:pt x="1481439" y="1286421"/>
                    <a:pt x="1485610" y="1282132"/>
                    <a:pt x="1485670" y="1277009"/>
                  </a:cubicBezTo>
                  <a:cubicBezTo>
                    <a:pt x="1485759" y="1268073"/>
                    <a:pt x="1486028" y="1259166"/>
                    <a:pt x="1486624" y="1250260"/>
                  </a:cubicBezTo>
                  <a:cubicBezTo>
                    <a:pt x="1495235" y="1178355"/>
                    <a:pt x="1485044" y="1106331"/>
                    <a:pt x="1480038" y="1034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7627429" y="2286034"/>
              <a:ext cx="734268" cy="617432"/>
            </a:xfrm>
            <a:custGeom>
              <a:rect b="b" l="l" r="r" t="t"/>
              <a:pathLst>
                <a:path extrusionOk="0" h="1234864" w="1468535">
                  <a:moveTo>
                    <a:pt x="1459119" y="1234805"/>
                  </a:moveTo>
                  <a:cubicBezTo>
                    <a:pt x="1437425" y="1234150"/>
                    <a:pt x="1415701" y="1234150"/>
                    <a:pt x="1394008" y="1234180"/>
                  </a:cubicBezTo>
                  <a:cubicBezTo>
                    <a:pt x="1385336" y="1234180"/>
                    <a:pt x="1376664" y="1234209"/>
                    <a:pt x="1367993" y="1234150"/>
                  </a:cubicBezTo>
                  <a:cubicBezTo>
                    <a:pt x="1336436" y="1234031"/>
                    <a:pt x="1304878" y="1233971"/>
                    <a:pt x="1273291" y="1233941"/>
                  </a:cubicBezTo>
                  <a:cubicBezTo>
                    <a:pt x="1242091" y="1233882"/>
                    <a:pt x="1210921" y="1233524"/>
                    <a:pt x="1179751" y="1232958"/>
                  </a:cubicBezTo>
                  <a:cubicBezTo>
                    <a:pt x="1148909" y="1232392"/>
                    <a:pt x="1118067" y="1232363"/>
                    <a:pt x="1087254" y="1231022"/>
                  </a:cubicBezTo>
                  <a:cubicBezTo>
                    <a:pt x="1057694" y="1229741"/>
                    <a:pt x="1028192" y="1227597"/>
                    <a:pt x="999526" y="1225631"/>
                  </a:cubicBezTo>
                  <a:cubicBezTo>
                    <a:pt x="984030" y="1224737"/>
                    <a:pt x="968534" y="1223873"/>
                    <a:pt x="953039" y="1223248"/>
                  </a:cubicBezTo>
                  <a:cubicBezTo>
                    <a:pt x="936470" y="1222563"/>
                    <a:pt x="919872" y="1221997"/>
                    <a:pt x="903304" y="1221461"/>
                  </a:cubicBezTo>
                  <a:cubicBezTo>
                    <a:pt x="873087" y="1220478"/>
                    <a:pt x="842871" y="1219078"/>
                    <a:pt x="812684" y="1217886"/>
                  </a:cubicBezTo>
                  <a:cubicBezTo>
                    <a:pt x="779905" y="1216605"/>
                    <a:pt x="747156" y="1215712"/>
                    <a:pt x="714377" y="1214848"/>
                  </a:cubicBezTo>
                  <a:cubicBezTo>
                    <a:pt x="683177" y="1214014"/>
                    <a:pt x="652007" y="1212763"/>
                    <a:pt x="620837" y="1211601"/>
                  </a:cubicBezTo>
                  <a:cubicBezTo>
                    <a:pt x="606027" y="1211035"/>
                    <a:pt x="591187" y="1210589"/>
                    <a:pt x="576377" y="1210529"/>
                  </a:cubicBezTo>
                  <a:cubicBezTo>
                    <a:pt x="559808" y="1210469"/>
                    <a:pt x="543240" y="1210469"/>
                    <a:pt x="526671" y="1210469"/>
                  </a:cubicBezTo>
                  <a:cubicBezTo>
                    <a:pt x="496097" y="1210410"/>
                    <a:pt x="465523" y="1210201"/>
                    <a:pt x="434949" y="1210231"/>
                  </a:cubicBezTo>
                  <a:cubicBezTo>
                    <a:pt x="403154" y="1210231"/>
                    <a:pt x="371358" y="1210201"/>
                    <a:pt x="339562" y="1210529"/>
                  </a:cubicBezTo>
                  <a:cubicBezTo>
                    <a:pt x="307588" y="1210827"/>
                    <a:pt x="275643" y="1212078"/>
                    <a:pt x="243728" y="1213567"/>
                  </a:cubicBezTo>
                  <a:cubicBezTo>
                    <a:pt x="216849" y="1214848"/>
                    <a:pt x="190000" y="1216784"/>
                    <a:pt x="163121" y="1218423"/>
                  </a:cubicBezTo>
                  <a:cubicBezTo>
                    <a:pt x="135557" y="1220120"/>
                    <a:pt x="107992" y="1221580"/>
                    <a:pt x="80577" y="1223337"/>
                  </a:cubicBezTo>
                  <a:cubicBezTo>
                    <a:pt x="73783" y="1223814"/>
                    <a:pt x="66989" y="1224320"/>
                    <a:pt x="60194" y="1224827"/>
                  </a:cubicBezTo>
                  <a:cubicBezTo>
                    <a:pt x="58943" y="1224916"/>
                    <a:pt x="57661" y="1225065"/>
                    <a:pt x="56410" y="1225095"/>
                  </a:cubicBezTo>
                  <a:cubicBezTo>
                    <a:pt x="56112" y="1225125"/>
                    <a:pt x="55844" y="1225154"/>
                    <a:pt x="55546" y="1225154"/>
                  </a:cubicBezTo>
                  <a:cubicBezTo>
                    <a:pt x="55158" y="1225214"/>
                    <a:pt x="54771" y="1225214"/>
                    <a:pt x="54384" y="1225214"/>
                  </a:cubicBezTo>
                  <a:cubicBezTo>
                    <a:pt x="54175" y="1225214"/>
                    <a:pt x="53996" y="1225244"/>
                    <a:pt x="53788" y="1225244"/>
                  </a:cubicBezTo>
                  <a:cubicBezTo>
                    <a:pt x="52685" y="1225363"/>
                    <a:pt x="51582" y="1225393"/>
                    <a:pt x="50480" y="1225482"/>
                  </a:cubicBezTo>
                  <a:cubicBezTo>
                    <a:pt x="50390" y="1225482"/>
                    <a:pt x="50331" y="1225482"/>
                    <a:pt x="50271" y="1225482"/>
                  </a:cubicBezTo>
                  <a:lnTo>
                    <a:pt x="47947" y="1225631"/>
                  </a:lnTo>
                  <a:cubicBezTo>
                    <a:pt x="44311" y="1225899"/>
                    <a:pt x="40646" y="1225988"/>
                    <a:pt x="36981" y="1226137"/>
                  </a:cubicBezTo>
                  <a:cubicBezTo>
                    <a:pt x="33077" y="1226316"/>
                    <a:pt x="29084" y="1226197"/>
                    <a:pt x="25151" y="1225899"/>
                  </a:cubicBezTo>
                  <a:cubicBezTo>
                    <a:pt x="22916" y="1225720"/>
                    <a:pt x="20740" y="1225452"/>
                    <a:pt x="18535" y="1225065"/>
                  </a:cubicBezTo>
                  <a:cubicBezTo>
                    <a:pt x="16390" y="1224707"/>
                    <a:pt x="14184" y="1224201"/>
                    <a:pt x="12188" y="1223337"/>
                  </a:cubicBezTo>
                  <a:cubicBezTo>
                    <a:pt x="9625" y="1222235"/>
                    <a:pt x="6705" y="1220805"/>
                    <a:pt x="5006" y="1218482"/>
                  </a:cubicBezTo>
                  <a:cubicBezTo>
                    <a:pt x="4202" y="1217380"/>
                    <a:pt x="3367" y="1216308"/>
                    <a:pt x="2831" y="1215057"/>
                  </a:cubicBezTo>
                  <a:cubicBezTo>
                    <a:pt x="2324" y="1213895"/>
                    <a:pt x="1937" y="1212584"/>
                    <a:pt x="1758" y="1211303"/>
                  </a:cubicBezTo>
                  <a:cubicBezTo>
                    <a:pt x="1192" y="1207491"/>
                    <a:pt x="954" y="1203619"/>
                    <a:pt x="834" y="1199746"/>
                  </a:cubicBezTo>
                  <a:cubicBezTo>
                    <a:pt x="566" y="1192389"/>
                    <a:pt x="596" y="1185002"/>
                    <a:pt x="566" y="1177615"/>
                  </a:cubicBezTo>
                  <a:cubicBezTo>
                    <a:pt x="536" y="1170019"/>
                    <a:pt x="477" y="1162394"/>
                    <a:pt x="387" y="1154768"/>
                  </a:cubicBezTo>
                  <a:cubicBezTo>
                    <a:pt x="209" y="1139786"/>
                    <a:pt x="0" y="1124684"/>
                    <a:pt x="0" y="1109582"/>
                  </a:cubicBezTo>
                  <a:cubicBezTo>
                    <a:pt x="0" y="1093795"/>
                    <a:pt x="0" y="1078008"/>
                    <a:pt x="0" y="1062221"/>
                  </a:cubicBezTo>
                  <a:cubicBezTo>
                    <a:pt x="30" y="1031839"/>
                    <a:pt x="-30" y="1001486"/>
                    <a:pt x="89" y="971133"/>
                  </a:cubicBezTo>
                  <a:cubicBezTo>
                    <a:pt x="209" y="940483"/>
                    <a:pt x="596" y="909803"/>
                    <a:pt x="2980" y="879212"/>
                  </a:cubicBezTo>
                  <a:cubicBezTo>
                    <a:pt x="4112" y="864825"/>
                    <a:pt x="5453" y="850468"/>
                    <a:pt x="6884" y="836110"/>
                  </a:cubicBezTo>
                  <a:cubicBezTo>
                    <a:pt x="8225" y="822736"/>
                    <a:pt x="9685" y="809332"/>
                    <a:pt x="11473" y="796017"/>
                  </a:cubicBezTo>
                  <a:cubicBezTo>
                    <a:pt x="12396" y="789196"/>
                    <a:pt x="13410" y="782405"/>
                    <a:pt x="14572" y="775614"/>
                  </a:cubicBezTo>
                  <a:cubicBezTo>
                    <a:pt x="15645" y="769180"/>
                    <a:pt x="16986" y="762835"/>
                    <a:pt x="18505" y="756520"/>
                  </a:cubicBezTo>
                  <a:cubicBezTo>
                    <a:pt x="19250" y="753452"/>
                    <a:pt x="20412" y="750444"/>
                    <a:pt x="21634" y="747525"/>
                  </a:cubicBezTo>
                  <a:cubicBezTo>
                    <a:pt x="22796" y="744635"/>
                    <a:pt x="24614" y="741686"/>
                    <a:pt x="26819" y="739452"/>
                  </a:cubicBezTo>
                  <a:cubicBezTo>
                    <a:pt x="28250" y="738023"/>
                    <a:pt x="30008" y="736682"/>
                    <a:pt x="31885" y="735878"/>
                  </a:cubicBezTo>
                  <a:cubicBezTo>
                    <a:pt x="34448" y="734806"/>
                    <a:pt x="37160" y="734329"/>
                    <a:pt x="39871" y="733793"/>
                  </a:cubicBezTo>
                  <a:cubicBezTo>
                    <a:pt x="46129" y="732572"/>
                    <a:pt x="52417" y="731321"/>
                    <a:pt x="57453" y="730278"/>
                  </a:cubicBezTo>
                  <a:cubicBezTo>
                    <a:pt x="70863" y="727478"/>
                    <a:pt x="84302" y="724797"/>
                    <a:pt x="97771" y="722236"/>
                  </a:cubicBezTo>
                  <a:cubicBezTo>
                    <a:pt x="110794" y="719764"/>
                    <a:pt x="123846" y="717321"/>
                    <a:pt x="136987" y="715534"/>
                  </a:cubicBezTo>
                  <a:cubicBezTo>
                    <a:pt x="150575" y="713687"/>
                    <a:pt x="164194" y="712317"/>
                    <a:pt x="177901" y="711334"/>
                  </a:cubicBezTo>
                  <a:cubicBezTo>
                    <a:pt x="192116" y="710321"/>
                    <a:pt x="206330" y="709606"/>
                    <a:pt x="220574" y="708713"/>
                  </a:cubicBezTo>
                  <a:cubicBezTo>
                    <a:pt x="243281" y="707074"/>
                    <a:pt x="265898" y="704811"/>
                    <a:pt x="288605" y="703172"/>
                  </a:cubicBezTo>
                  <a:cubicBezTo>
                    <a:pt x="301389" y="702249"/>
                    <a:pt x="314203" y="701504"/>
                    <a:pt x="326987" y="700849"/>
                  </a:cubicBezTo>
                  <a:cubicBezTo>
                    <a:pt x="338609" y="700283"/>
                    <a:pt x="350230" y="699836"/>
                    <a:pt x="361852" y="699211"/>
                  </a:cubicBezTo>
                  <a:cubicBezTo>
                    <a:pt x="369421" y="698704"/>
                    <a:pt x="377020" y="698168"/>
                    <a:pt x="384589" y="697632"/>
                  </a:cubicBezTo>
                  <a:cubicBezTo>
                    <a:pt x="392635" y="697066"/>
                    <a:pt x="400710" y="696709"/>
                    <a:pt x="408786" y="696351"/>
                  </a:cubicBezTo>
                  <a:cubicBezTo>
                    <a:pt x="415938" y="696053"/>
                    <a:pt x="423119" y="696172"/>
                    <a:pt x="430271" y="695994"/>
                  </a:cubicBezTo>
                  <a:cubicBezTo>
                    <a:pt x="438198" y="695785"/>
                    <a:pt x="446094" y="695487"/>
                    <a:pt x="454021" y="695011"/>
                  </a:cubicBezTo>
                  <a:cubicBezTo>
                    <a:pt x="456524" y="694802"/>
                    <a:pt x="459027" y="694624"/>
                    <a:pt x="461471" y="694266"/>
                  </a:cubicBezTo>
                  <a:cubicBezTo>
                    <a:pt x="464659" y="693849"/>
                    <a:pt x="467788" y="693372"/>
                    <a:pt x="470947" y="692807"/>
                  </a:cubicBezTo>
                  <a:cubicBezTo>
                    <a:pt x="478158" y="691138"/>
                    <a:pt x="485280" y="689143"/>
                    <a:pt x="492402" y="687207"/>
                  </a:cubicBezTo>
                  <a:cubicBezTo>
                    <a:pt x="496038" y="686224"/>
                    <a:pt x="499673" y="685241"/>
                    <a:pt x="503309" y="684317"/>
                  </a:cubicBezTo>
                  <a:cubicBezTo>
                    <a:pt x="508166" y="683066"/>
                    <a:pt x="513083" y="681934"/>
                    <a:pt x="517881" y="680356"/>
                  </a:cubicBezTo>
                  <a:cubicBezTo>
                    <a:pt x="518357" y="680177"/>
                    <a:pt x="518804" y="679998"/>
                    <a:pt x="519251" y="679790"/>
                  </a:cubicBezTo>
                  <a:cubicBezTo>
                    <a:pt x="519341" y="673237"/>
                    <a:pt x="519162" y="666654"/>
                    <a:pt x="519073" y="660071"/>
                  </a:cubicBezTo>
                  <a:cubicBezTo>
                    <a:pt x="518953" y="652535"/>
                    <a:pt x="518715" y="644999"/>
                    <a:pt x="518477" y="637463"/>
                  </a:cubicBezTo>
                  <a:cubicBezTo>
                    <a:pt x="518030" y="622778"/>
                    <a:pt x="517612" y="608123"/>
                    <a:pt x="516927" y="593438"/>
                  </a:cubicBezTo>
                  <a:cubicBezTo>
                    <a:pt x="515556" y="563562"/>
                    <a:pt x="513739" y="533716"/>
                    <a:pt x="512040" y="503870"/>
                  </a:cubicBezTo>
                  <a:cubicBezTo>
                    <a:pt x="511116" y="487606"/>
                    <a:pt x="510192" y="471283"/>
                    <a:pt x="509120" y="455198"/>
                  </a:cubicBezTo>
                  <a:cubicBezTo>
                    <a:pt x="508047" y="439709"/>
                    <a:pt x="506825" y="424250"/>
                    <a:pt x="506080" y="408761"/>
                  </a:cubicBezTo>
                  <a:cubicBezTo>
                    <a:pt x="505723" y="401463"/>
                    <a:pt x="505663" y="394165"/>
                    <a:pt x="505633" y="386838"/>
                  </a:cubicBezTo>
                  <a:cubicBezTo>
                    <a:pt x="505633" y="384782"/>
                    <a:pt x="505782" y="382697"/>
                    <a:pt x="505842" y="380642"/>
                  </a:cubicBezTo>
                  <a:cubicBezTo>
                    <a:pt x="505872" y="379004"/>
                    <a:pt x="505901" y="377365"/>
                    <a:pt x="506050" y="375757"/>
                  </a:cubicBezTo>
                  <a:cubicBezTo>
                    <a:pt x="506557" y="369800"/>
                    <a:pt x="506944" y="363872"/>
                    <a:pt x="508196" y="358034"/>
                  </a:cubicBezTo>
                  <a:cubicBezTo>
                    <a:pt x="509507" y="351838"/>
                    <a:pt x="511623" y="345077"/>
                    <a:pt x="517225" y="341413"/>
                  </a:cubicBezTo>
                  <a:cubicBezTo>
                    <a:pt x="518328" y="340728"/>
                    <a:pt x="519400" y="339983"/>
                    <a:pt x="520712" y="339685"/>
                  </a:cubicBezTo>
                  <a:cubicBezTo>
                    <a:pt x="522440" y="339268"/>
                    <a:pt x="524019" y="338941"/>
                    <a:pt x="525777" y="338762"/>
                  </a:cubicBezTo>
                  <a:cubicBezTo>
                    <a:pt x="527565" y="338553"/>
                    <a:pt x="529383" y="338375"/>
                    <a:pt x="531171" y="338196"/>
                  </a:cubicBezTo>
                  <a:cubicBezTo>
                    <a:pt x="538353" y="337481"/>
                    <a:pt x="545534" y="336796"/>
                    <a:pt x="552746" y="336170"/>
                  </a:cubicBezTo>
                  <a:cubicBezTo>
                    <a:pt x="568092" y="334800"/>
                    <a:pt x="583409" y="333400"/>
                    <a:pt x="598696" y="331315"/>
                  </a:cubicBezTo>
                  <a:cubicBezTo>
                    <a:pt x="613149" y="329349"/>
                    <a:pt x="627512" y="326639"/>
                    <a:pt x="642024" y="325120"/>
                  </a:cubicBezTo>
                  <a:cubicBezTo>
                    <a:pt x="657311" y="323511"/>
                    <a:pt x="672658" y="322677"/>
                    <a:pt x="687915" y="320741"/>
                  </a:cubicBezTo>
                  <a:cubicBezTo>
                    <a:pt x="695812" y="319758"/>
                    <a:pt x="703679" y="318656"/>
                    <a:pt x="711576" y="317792"/>
                  </a:cubicBezTo>
                  <a:cubicBezTo>
                    <a:pt x="719204" y="316928"/>
                    <a:pt x="726833" y="316571"/>
                    <a:pt x="734491" y="316422"/>
                  </a:cubicBezTo>
                  <a:cubicBezTo>
                    <a:pt x="738902" y="316303"/>
                    <a:pt x="743312" y="316333"/>
                    <a:pt x="747722" y="316333"/>
                  </a:cubicBezTo>
                  <a:cubicBezTo>
                    <a:pt x="750106" y="316333"/>
                    <a:pt x="752490" y="316333"/>
                    <a:pt x="754874" y="316333"/>
                  </a:cubicBezTo>
                  <a:cubicBezTo>
                    <a:pt x="762353" y="316303"/>
                    <a:pt x="769833" y="316213"/>
                    <a:pt x="777342" y="316094"/>
                  </a:cubicBezTo>
                  <a:cubicBezTo>
                    <a:pt x="786103" y="315945"/>
                    <a:pt x="794835" y="315528"/>
                    <a:pt x="803566" y="315022"/>
                  </a:cubicBezTo>
                  <a:cubicBezTo>
                    <a:pt x="815426" y="314128"/>
                    <a:pt x="827286" y="313056"/>
                    <a:pt x="839116" y="311596"/>
                  </a:cubicBezTo>
                  <a:cubicBezTo>
                    <a:pt x="851602" y="310048"/>
                    <a:pt x="864028" y="308231"/>
                    <a:pt x="876455" y="306324"/>
                  </a:cubicBezTo>
                  <a:cubicBezTo>
                    <a:pt x="888166" y="304537"/>
                    <a:pt x="899847" y="302601"/>
                    <a:pt x="911528" y="300665"/>
                  </a:cubicBezTo>
                  <a:cubicBezTo>
                    <a:pt x="923537" y="298669"/>
                    <a:pt x="935547" y="296673"/>
                    <a:pt x="946244" y="294469"/>
                  </a:cubicBezTo>
                  <a:cubicBezTo>
                    <a:pt x="952294" y="293069"/>
                    <a:pt x="958313" y="291610"/>
                    <a:pt x="964213" y="289703"/>
                  </a:cubicBezTo>
                  <a:cubicBezTo>
                    <a:pt x="966180" y="288988"/>
                    <a:pt x="968117" y="288214"/>
                    <a:pt x="970024" y="287320"/>
                  </a:cubicBezTo>
                  <a:cubicBezTo>
                    <a:pt x="970412" y="287082"/>
                    <a:pt x="970799" y="286873"/>
                    <a:pt x="971186" y="286665"/>
                  </a:cubicBezTo>
                  <a:cubicBezTo>
                    <a:pt x="971395" y="286516"/>
                    <a:pt x="971604" y="286367"/>
                    <a:pt x="971812" y="286218"/>
                  </a:cubicBezTo>
                  <a:cubicBezTo>
                    <a:pt x="971663" y="272218"/>
                    <a:pt x="971067" y="258248"/>
                    <a:pt x="970531" y="244249"/>
                  </a:cubicBezTo>
                  <a:cubicBezTo>
                    <a:pt x="969965" y="229504"/>
                    <a:pt x="969518" y="214760"/>
                    <a:pt x="969398" y="199986"/>
                  </a:cubicBezTo>
                  <a:cubicBezTo>
                    <a:pt x="969130" y="168650"/>
                    <a:pt x="967849" y="137374"/>
                    <a:pt x="967908" y="106038"/>
                  </a:cubicBezTo>
                  <a:cubicBezTo>
                    <a:pt x="967968" y="88226"/>
                    <a:pt x="968355" y="70384"/>
                    <a:pt x="968743" y="52542"/>
                  </a:cubicBezTo>
                  <a:cubicBezTo>
                    <a:pt x="968922" y="44350"/>
                    <a:pt x="969130" y="36070"/>
                    <a:pt x="969756" y="27878"/>
                  </a:cubicBezTo>
                  <a:cubicBezTo>
                    <a:pt x="969965" y="25168"/>
                    <a:pt x="970173" y="22487"/>
                    <a:pt x="970382" y="19776"/>
                  </a:cubicBezTo>
                  <a:cubicBezTo>
                    <a:pt x="970531" y="17870"/>
                    <a:pt x="970829" y="15993"/>
                    <a:pt x="971097" y="14087"/>
                  </a:cubicBezTo>
                  <a:cubicBezTo>
                    <a:pt x="971216" y="13372"/>
                    <a:pt x="971306" y="12627"/>
                    <a:pt x="971395" y="11913"/>
                  </a:cubicBezTo>
                  <a:cubicBezTo>
                    <a:pt x="971604" y="10870"/>
                    <a:pt x="971812" y="9827"/>
                    <a:pt x="972080" y="8815"/>
                  </a:cubicBezTo>
                  <a:cubicBezTo>
                    <a:pt x="972289" y="7772"/>
                    <a:pt x="972587" y="6789"/>
                    <a:pt x="972945" y="5806"/>
                  </a:cubicBezTo>
                  <a:cubicBezTo>
                    <a:pt x="973511" y="4555"/>
                    <a:pt x="974017" y="3245"/>
                    <a:pt x="974881" y="2172"/>
                  </a:cubicBezTo>
                  <a:cubicBezTo>
                    <a:pt x="975537" y="1338"/>
                    <a:pt x="976342" y="951"/>
                    <a:pt x="977265" y="474"/>
                  </a:cubicBezTo>
                  <a:cubicBezTo>
                    <a:pt x="979441" y="-628"/>
                    <a:pt x="982093" y="236"/>
                    <a:pt x="982927" y="2589"/>
                  </a:cubicBezTo>
                  <a:cubicBezTo>
                    <a:pt x="983374" y="3334"/>
                    <a:pt x="983464" y="4317"/>
                    <a:pt x="983106" y="5151"/>
                  </a:cubicBezTo>
                  <a:cubicBezTo>
                    <a:pt x="983076" y="5181"/>
                    <a:pt x="983076" y="5240"/>
                    <a:pt x="983047" y="5270"/>
                  </a:cubicBezTo>
                  <a:cubicBezTo>
                    <a:pt x="983017" y="5747"/>
                    <a:pt x="982957" y="6223"/>
                    <a:pt x="982927" y="6700"/>
                  </a:cubicBezTo>
                  <a:cubicBezTo>
                    <a:pt x="982927" y="9440"/>
                    <a:pt x="982808" y="12181"/>
                    <a:pt x="982778" y="14891"/>
                  </a:cubicBezTo>
                  <a:cubicBezTo>
                    <a:pt x="982749" y="16559"/>
                    <a:pt x="982719" y="18227"/>
                    <a:pt x="982719" y="19895"/>
                  </a:cubicBezTo>
                  <a:cubicBezTo>
                    <a:pt x="982719" y="23887"/>
                    <a:pt x="982689" y="27878"/>
                    <a:pt x="982689" y="31870"/>
                  </a:cubicBezTo>
                  <a:cubicBezTo>
                    <a:pt x="982719" y="39584"/>
                    <a:pt x="982749" y="47269"/>
                    <a:pt x="982838" y="54984"/>
                  </a:cubicBezTo>
                  <a:cubicBezTo>
                    <a:pt x="982957" y="71367"/>
                    <a:pt x="983136" y="87779"/>
                    <a:pt x="983285" y="104162"/>
                  </a:cubicBezTo>
                  <a:cubicBezTo>
                    <a:pt x="983613" y="134455"/>
                    <a:pt x="985430" y="164718"/>
                    <a:pt x="986175" y="194982"/>
                  </a:cubicBezTo>
                  <a:cubicBezTo>
                    <a:pt x="986533" y="210292"/>
                    <a:pt x="987040" y="225632"/>
                    <a:pt x="987874" y="240942"/>
                  </a:cubicBezTo>
                  <a:cubicBezTo>
                    <a:pt x="988649" y="255061"/>
                    <a:pt x="989275" y="269150"/>
                    <a:pt x="989811" y="283240"/>
                  </a:cubicBezTo>
                  <a:cubicBezTo>
                    <a:pt x="989841" y="283895"/>
                    <a:pt x="989841" y="284550"/>
                    <a:pt x="989870" y="285235"/>
                  </a:cubicBezTo>
                  <a:cubicBezTo>
                    <a:pt x="989930" y="286933"/>
                    <a:pt x="989811" y="288482"/>
                    <a:pt x="989662" y="290150"/>
                  </a:cubicBezTo>
                  <a:cubicBezTo>
                    <a:pt x="989513" y="291699"/>
                    <a:pt x="988708" y="293248"/>
                    <a:pt x="988112" y="294618"/>
                  </a:cubicBezTo>
                  <a:cubicBezTo>
                    <a:pt x="987606" y="295839"/>
                    <a:pt x="986801" y="296792"/>
                    <a:pt x="986026" y="297805"/>
                  </a:cubicBezTo>
                  <a:cubicBezTo>
                    <a:pt x="984179" y="300218"/>
                    <a:pt x="981527" y="301886"/>
                    <a:pt x="978964" y="303405"/>
                  </a:cubicBezTo>
                  <a:cubicBezTo>
                    <a:pt x="974881" y="305818"/>
                    <a:pt x="970143" y="307218"/>
                    <a:pt x="965644" y="308618"/>
                  </a:cubicBezTo>
                  <a:cubicBezTo>
                    <a:pt x="958283" y="310941"/>
                    <a:pt x="950714" y="312430"/>
                    <a:pt x="943205" y="313979"/>
                  </a:cubicBezTo>
                  <a:cubicBezTo>
                    <a:pt x="936262" y="315439"/>
                    <a:pt x="929229" y="316571"/>
                    <a:pt x="922226" y="317733"/>
                  </a:cubicBezTo>
                  <a:cubicBezTo>
                    <a:pt x="914627" y="319013"/>
                    <a:pt x="907059" y="320264"/>
                    <a:pt x="899460" y="321486"/>
                  </a:cubicBezTo>
                  <a:cubicBezTo>
                    <a:pt x="869839" y="326281"/>
                    <a:pt x="840159" y="331047"/>
                    <a:pt x="810241" y="333251"/>
                  </a:cubicBezTo>
                  <a:cubicBezTo>
                    <a:pt x="795103" y="334383"/>
                    <a:pt x="779965" y="334830"/>
                    <a:pt x="764737" y="335009"/>
                  </a:cubicBezTo>
                  <a:cubicBezTo>
                    <a:pt x="750642" y="335187"/>
                    <a:pt x="736518" y="334919"/>
                    <a:pt x="722422" y="335634"/>
                  </a:cubicBezTo>
                  <a:cubicBezTo>
                    <a:pt x="707553" y="336975"/>
                    <a:pt x="692772" y="339268"/>
                    <a:pt x="677873" y="340728"/>
                  </a:cubicBezTo>
                  <a:cubicBezTo>
                    <a:pt x="670125" y="341472"/>
                    <a:pt x="662347" y="342068"/>
                    <a:pt x="654570" y="342753"/>
                  </a:cubicBezTo>
                  <a:cubicBezTo>
                    <a:pt x="647448" y="343409"/>
                    <a:pt x="640355" y="344213"/>
                    <a:pt x="633293" y="345166"/>
                  </a:cubicBezTo>
                  <a:cubicBezTo>
                    <a:pt x="618393" y="347221"/>
                    <a:pt x="603643" y="349902"/>
                    <a:pt x="588713" y="351600"/>
                  </a:cubicBezTo>
                  <a:cubicBezTo>
                    <a:pt x="573516" y="353357"/>
                    <a:pt x="558288" y="354549"/>
                    <a:pt x="543061" y="355979"/>
                  </a:cubicBezTo>
                  <a:cubicBezTo>
                    <a:pt x="537995" y="356455"/>
                    <a:pt x="532929" y="356932"/>
                    <a:pt x="527863" y="357498"/>
                  </a:cubicBezTo>
                  <a:cubicBezTo>
                    <a:pt x="527804" y="357647"/>
                    <a:pt x="527744" y="357796"/>
                    <a:pt x="527685" y="357945"/>
                  </a:cubicBezTo>
                  <a:cubicBezTo>
                    <a:pt x="527267" y="359315"/>
                    <a:pt x="526910" y="360715"/>
                    <a:pt x="526582" y="362115"/>
                  </a:cubicBezTo>
                  <a:cubicBezTo>
                    <a:pt x="525658" y="367268"/>
                    <a:pt x="525241" y="372421"/>
                    <a:pt x="524824" y="377604"/>
                  </a:cubicBezTo>
                  <a:cubicBezTo>
                    <a:pt x="524705" y="381297"/>
                    <a:pt x="524496" y="385021"/>
                    <a:pt x="524526" y="388714"/>
                  </a:cubicBezTo>
                  <a:cubicBezTo>
                    <a:pt x="524556" y="393361"/>
                    <a:pt x="524585" y="397978"/>
                    <a:pt x="524734" y="402595"/>
                  </a:cubicBezTo>
                  <a:cubicBezTo>
                    <a:pt x="524973" y="410846"/>
                    <a:pt x="525479" y="419067"/>
                    <a:pt x="525926" y="426007"/>
                  </a:cubicBezTo>
                  <a:cubicBezTo>
                    <a:pt x="527059" y="441705"/>
                    <a:pt x="528161" y="457373"/>
                    <a:pt x="529145" y="473070"/>
                  </a:cubicBezTo>
                  <a:cubicBezTo>
                    <a:pt x="530069" y="488321"/>
                    <a:pt x="530903" y="503572"/>
                    <a:pt x="531797" y="518852"/>
                  </a:cubicBezTo>
                  <a:cubicBezTo>
                    <a:pt x="533585" y="549116"/>
                    <a:pt x="535373" y="579379"/>
                    <a:pt x="536505" y="609702"/>
                  </a:cubicBezTo>
                  <a:cubicBezTo>
                    <a:pt x="537042" y="624059"/>
                    <a:pt x="537459" y="638446"/>
                    <a:pt x="537816" y="652803"/>
                  </a:cubicBezTo>
                  <a:cubicBezTo>
                    <a:pt x="537995" y="659862"/>
                    <a:pt x="538085" y="666922"/>
                    <a:pt x="538114" y="673981"/>
                  </a:cubicBezTo>
                  <a:cubicBezTo>
                    <a:pt x="538114" y="675590"/>
                    <a:pt x="538144" y="677169"/>
                    <a:pt x="538144" y="678777"/>
                  </a:cubicBezTo>
                  <a:cubicBezTo>
                    <a:pt x="538174" y="681607"/>
                    <a:pt x="538114" y="684645"/>
                    <a:pt x="536982" y="687296"/>
                  </a:cubicBezTo>
                  <a:cubicBezTo>
                    <a:pt x="535850" y="690007"/>
                    <a:pt x="533972" y="692449"/>
                    <a:pt x="531648" y="694236"/>
                  </a:cubicBezTo>
                  <a:cubicBezTo>
                    <a:pt x="528608" y="696589"/>
                    <a:pt x="524943" y="697870"/>
                    <a:pt x="521337" y="699062"/>
                  </a:cubicBezTo>
                  <a:cubicBezTo>
                    <a:pt x="517493" y="700343"/>
                    <a:pt x="513500" y="701177"/>
                    <a:pt x="509567" y="702189"/>
                  </a:cubicBezTo>
                  <a:cubicBezTo>
                    <a:pt x="505961" y="703113"/>
                    <a:pt x="502385" y="704066"/>
                    <a:pt x="498809" y="705049"/>
                  </a:cubicBezTo>
                  <a:cubicBezTo>
                    <a:pt x="491777" y="706955"/>
                    <a:pt x="484804" y="709040"/>
                    <a:pt x="477682" y="710649"/>
                  </a:cubicBezTo>
                  <a:cubicBezTo>
                    <a:pt x="462871" y="713955"/>
                    <a:pt x="447674" y="714402"/>
                    <a:pt x="432566" y="714789"/>
                  </a:cubicBezTo>
                  <a:cubicBezTo>
                    <a:pt x="424907" y="714998"/>
                    <a:pt x="417278" y="715057"/>
                    <a:pt x="409650" y="715206"/>
                  </a:cubicBezTo>
                  <a:cubicBezTo>
                    <a:pt x="401753" y="715355"/>
                    <a:pt x="393856" y="715921"/>
                    <a:pt x="386079" y="716398"/>
                  </a:cubicBezTo>
                  <a:cubicBezTo>
                    <a:pt x="371745" y="717410"/>
                    <a:pt x="357412" y="718364"/>
                    <a:pt x="343049" y="719019"/>
                  </a:cubicBezTo>
                  <a:cubicBezTo>
                    <a:pt x="328805" y="719644"/>
                    <a:pt x="314561" y="720359"/>
                    <a:pt x="300287" y="721193"/>
                  </a:cubicBezTo>
                  <a:cubicBezTo>
                    <a:pt x="281930" y="722534"/>
                    <a:pt x="263574" y="724202"/>
                    <a:pt x="245218" y="725691"/>
                  </a:cubicBezTo>
                  <a:cubicBezTo>
                    <a:pt x="225580" y="727300"/>
                    <a:pt x="205883" y="728431"/>
                    <a:pt x="186394" y="729593"/>
                  </a:cubicBezTo>
                  <a:cubicBezTo>
                    <a:pt x="177663" y="730219"/>
                    <a:pt x="168932" y="730904"/>
                    <a:pt x="160201" y="731738"/>
                  </a:cubicBezTo>
                  <a:cubicBezTo>
                    <a:pt x="151022" y="732661"/>
                    <a:pt x="141904" y="733823"/>
                    <a:pt x="132785" y="735253"/>
                  </a:cubicBezTo>
                  <a:cubicBezTo>
                    <a:pt x="114846" y="738023"/>
                    <a:pt x="96996" y="741508"/>
                    <a:pt x="80428" y="744754"/>
                  </a:cubicBezTo>
                  <a:cubicBezTo>
                    <a:pt x="67346" y="747435"/>
                    <a:pt x="54294" y="750146"/>
                    <a:pt x="41987" y="752559"/>
                  </a:cubicBezTo>
                  <a:cubicBezTo>
                    <a:pt x="41332" y="752648"/>
                    <a:pt x="40706" y="752797"/>
                    <a:pt x="40080" y="752976"/>
                  </a:cubicBezTo>
                  <a:cubicBezTo>
                    <a:pt x="40050" y="753035"/>
                    <a:pt x="39991" y="753065"/>
                    <a:pt x="39961" y="753125"/>
                  </a:cubicBezTo>
                  <a:lnTo>
                    <a:pt x="39007" y="754852"/>
                  </a:lnTo>
                  <a:cubicBezTo>
                    <a:pt x="38560" y="755865"/>
                    <a:pt x="38173" y="756878"/>
                    <a:pt x="37785" y="757920"/>
                  </a:cubicBezTo>
                  <a:cubicBezTo>
                    <a:pt x="36713" y="761346"/>
                    <a:pt x="35908" y="764831"/>
                    <a:pt x="35103" y="768316"/>
                  </a:cubicBezTo>
                  <a:cubicBezTo>
                    <a:pt x="31528" y="787052"/>
                    <a:pt x="29173" y="805966"/>
                    <a:pt x="27058" y="824940"/>
                  </a:cubicBezTo>
                  <a:cubicBezTo>
                    <a:pt x="24882" y="844600"/>
                    <a:pt x="23094" y="864348"/>
                    <a:pt x="21545" y="884067"/>
                  </a:cubicBezTo>
                  <a:cubicBezTo>
                    <a:pt x="20591" y="898722"/>
                    <a:pt x="19757" y="913407"/>
                    <a:pt x="19459" y="928092"/>
                  </a:cubicBezTo>
                  <a:cubicBezTo>
                    <a:pt x="19161" y="944027"/>
                    <a:pt x="19042" y="959963"/>
                    <a:pt x="18952" y="975899"/>
                  </a:cubicBezTo>
                  <a:cubicBezTo>
                    <a:pt x="18833" y="1006699"/>
                    <a:pt x="18893" y="1037528"/>
                    <a:pt x="18893" y="1068327"/>
                  </a:cubicBezTo>
                  <a:cubicBezTo>
                    <a:pt x="18893" y="1090518"/>
                    <a:pt x="18774" y="1112739"/>
                    <a:pt x="19042" y="1134930"/>
                  </a:cubicBezTo>
                  <a:cubicBezTo>
                    <a:pt x="19161" y="1146160"/>
                    <a:pt x="19310" y="1157419"/>
                    <a:pt x="19369" y="1168649"/>
                  </a:cubicBezTo>
                  <a:cubicBezTo>
                    <a:pt x="19429" y="1180117"/>
                    <a:pt x="19220" y="1191614"/>
                    <a:pt x="19846" y="1202993"/>
                  </a:cubicBezTo>
                  <a:cubicBezTo>
                    <a:pt x="19936" y="1204095"/>
                    <a:pt x="20025" y="1205167"/>
                    <a:pt x="20144" y="1206240"/>
                  </a:cubicBezTo>
                  <a:cubicBezTo>
                    <a:pt x="20591" y="1206359"/>
                    <a:pt x="21038" y="1206478"/>
                    <a:pt x="21485" y="1206567"/>
                  </a:cubicBezTo>
                  <a:cubicBezTo>
                    <a:pt x="23452" y="1206895"/>
                    <a:pt x="25359" y="1207133"/>
                    <a:pt x="27326" y="1207282"/>
                  </a:cubicBezTo>
                  <a:cubicBezTo>
                    <a:pt x="33584" y="1207550"/>
                    <a:pt x="39782" y="1207253"/>
                    <a:pt x="46010" y="1207014"/>
                  </a:cubicBezTo>
                  <a:cubicBezTo>
                    <a:pt x="46368" y="1206984"/>
                    <a:pt x="46695" y="1206955"/>
                    <a:pt x="47053" y="1206955"/>
                  </a:cubicBezTo>
                  <a:cubicBezTo>
                    <a:pt x="48185" y="1206806"/>
                    <a:pt x="49377" y="1206806"/>
                    <a:pt x="50480" y="1206716"/>
                  </a:cubicBezTo>
                  <a:cubicBezTo>
                    <a:pt x="51046" y="1206687"/>
                    <a:pt x="51612" y="1206627"/>
                    <a:pt x="52178" y="1206597"/>
                  </a:cubicBezTo>
                  <a:cubicBezTo>
                    <a:pt x="52387" y="1206567"/>
                    <a:pt x="52596" y="1206567"/>
                    <a:pt x="52774" y="1206567"/>
                  </a:cubicBezTo>
                  <a:cubicBezTo>
                    <a:pt x="53102" y="1206538"/>
                    <a:pt x="53400" y="1206538"/>
                    <a:pt x="53728" y="1206538"/>
                  </a:cubicBezTo>
                  <a:cubicBezTo>
                    <a:pt x="54771" y="1206418"/>
                    <a:pt x="55844" y="1206389"/>
                    <a:pt x="56619" y="1206329"/>
                  </a:cubicBezTo>
                  <a:cubicBezTo>
                    <a:pt x="72323" y="1205257"/>
                    <a:pt x="88027" y="1204095"/>
                    <a:pt x="103731" y="1203172"/>
                  </a:cubicBezTo>
                  <a:cubicBezTo>
                    <a:pt x="119286" y="1202248"/>
                    <a:pt x="134841" y="1201355"/>
                    <a:pt x="150397" y="1200461"/>
                  </a:cubicBezTo>
                  <a:cubicBezTo>
                    <a:pt x="180553" y="1198704"/>
                    <a:pt x="210651" y="1196410"/>
                    <a:pt x="240837" y="1194980"/>
                  </a:cubicBezTo>
                  <a:cubicBezTo>
                    <a:pt x="272395" y="1193461"/>
                    <a:pt x="303952" y="1192121"/>
                    <a:pt x="335539" y="1191823"/>
                  </a:cubicBezTo>
                  <a:cubicBezTo>
                    <a:pt x="367305" y="1191525"/>
                    <a:pt x="399101" y="1191495"/>
                    <a:pt x="430867" y="1191495"/>
                  </a:cubicBezTo>
                  <a:cubicBezTo>
                    <a:pt x="461620" y="1191466"/>
                    <a:pt x="492373" y="1191674"/>
                    <a:pt x="523125" y="1191704"/>
                  </a:cubicBezTo>
                  <a:cubicBezTo>
                    <a:pt x="554444" y="1191763"/>
                    <a:pt x="585763" y="1191555"/>
                    <a:pt x="617053" y="1192717"/>
                  </a:cubicBezTo>
                  <a:cubicBezTo>
                    <a:pt x="648550" y="1193878"/>
                    <a:pt x="680048" y="1195159"/>
                    <a:pt x="711605" y="1196023"/>
                  </a:cubicBezTo>
                  <a:cubicBezTo>
                    <a:pt x="744087" y="1196887"/>
                    <a:pt x="776627" y="1197721"/>
                    <a:pt x="809108" y="1199002"/>
                  </a:cubicBezTo>
                  <a:cubicBezTo>
                    <a:pt x="839593" y="1200193"/>
                    <a:pt x="870078" y="1201623"/>
                    <a:pt x="900562" y="1202636"/>
                  </a:cubicBezTo>
                  <a:cubicBezTo>
                    <a:pt x="916684" y="1203142"/>
                    <a:pt x="932775" y="1203678"/>
                    <a:pt x="948897" y="1204333"/>
                  </a:cubicBezTo>
                  <a:cubicBezTo>
                    <a:pt x="965554" y="1205019"/>
                    <a:pt x="982182" y="1205853"/>
                    <a:pt x="998840" y="1206835"/>
                  </a:cubicBezTo>
                  <a:cubicBezTo>
                    <a:pt x="1012190" y="1207610"/>
                    <a:pt x="1025570" y="1208652"/>
                    <a:pt x="1038920" y="1209606"/>
                  </a:cubicBezTo>
                  <a:cubicBezTo>
                    <a:pt x="1054594" y="1210589"/>
                    <a:pt x="1070239" y="1211542"/>
                    <a:pt x="1085884" y="1212197"/>
                  </a:cubicBezTo>
                  <a:cubicBezTo>
                    <a:pt x="1100843" y="1212852"/>
                    <a:pt x="1115832" y="1213269"/>
                    <a:pt x="1130791" y="1213478"/>
                  </a:cubicBezTo>
                  <a:cubicBezTo>
                    <a:pt x="1147061" y="1213716"/>
                    <a:pt x="1163332" y="1213925"/>
                    <a:pt x="1179572" y="1214163"/>
                  </a:cubicBezTo>
                  <a:cubicBezTo>
                    <a:pt x="1194710" y="1214401"/>
                    <a:pt x="1209848" y="1214789"/>
                    <a:pt x="1225016" y="1214908"/>
                  </a:cubicBezTo>
                  <a:cubicBezTo>
                    <a:pt x="1257229" y="1215176"/>
                    <a:pt x="1289412" y="1215206"/>
                    <a:pt x="1321625" y="1215206"/>
                  </a:cubicBezTo>
                  <a:cubicBezTo>
                    <a:pt x="1352289" y="1215235"/>
                    <a:pt x="1382982" y="1215474"/>
                    <a:pt x="1413675" y="1215503"/>
                  </a:cubicBezTo>
                  <a:cubicBezTo>
                    <a:pt x="1428813" y="1215503"/>
                    <a:pt x="1443951" y="1215593"/>
                    <a:pt x="1459119" y="1216040"/>
                  </a:cubicBezTo>
                  <a:cubicBezTo>
                    <a:pt x="1464244" y="1216218"/>
                    <a:pt x="1468535" y="1220210"/>
                    <a:pt x="1468535" y="1225452"/>
                  </a:cubicBezTo>
                  <a:cubicBezTo>
                    <a:pt x="1468535" y="1230367"/>
                    <a:pt x="1464393" y="1234865"/>
                    <a:pt x="1459387" y="1234865"/>
                  </a:cubicBezTo>
                  <a:cubicBezTo>
                    <a:pt x="1459298" y="1234805"/>
                    <a:pt x="1459208" y="1234805"/>
                    <a:pt x="1459119" y="1234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8113488" y="2260926"/>
              <a:ext cx="258921" cy="643211"/>
            </a:xfrm>
            <a:custGeom>
              <a:rect b="b" l="l" r="r" t="t"/>
              <a:pathLst>
                <a:path extrusionOk="0" h="1286421" w="517842">
                  <a:moveTo>
                    <a:pt x="494718" y="1277009"/>
                  </a:moveTo>
                  <a:cubicBezTo>
                    <a:pt x="494777" y="1246001"/>
                    <a:pt x="499754" y="1215261"/>
                    <a:pt x="499247" y="1184253"/>
                  </a:cubicBezTo>
                  <a:cubicBezTo>
                    <a:pt x="498443" y="1131114"/>
                    <a:pt x="491470" y="1078332"/>
                    <a:pt x="488519" y="1025311"/>
                  </a:cubicBezTo>
                  <a:cubicBezTo>
                    <a:pt x="484556" y="955610"/>
                    <a:pt x="484646" y="885761"/>
                    <a:pt x="479878" y="816119"/>
                  </a:cubicBezTo>
                  <a:cubicBezTo>
                    <a:pt x="476034" y="738912"/>
                    <a:pt x="468107" y="662062"/>
                    <a:pt x="459704" y="585272"/>
                  </a:cubicBezTo>
                  <a:cubicBezTo>
                    <a:pt x="451956" y="503359"/>
                    <a:pt x="446443" y="421237"/>
                    <a:pt x="443940" y="338996"/>
                  </a:cubicBezTo>
                  <a:cubicBezTo>
                    <a:pt x="438308" y="232568"/>
                    <a:pt x="430649" y="125396"/>
                    <a:pt x="441884" y="19117"/>
                  </a:cubicBezTo>
                  <a:cubicBezTo>
                    <a:pt x="398734" y="26146"/>
                    <a:pt x="356628" y="39848"/>
                    <a:pt x="312674" y="41367"/>
                  </a:cubicBezTo>
                  <a:cubicBezTo>
                    <a:pt x="233498" y="46074"/>
                    <a:pt x="153993" y="44882"/>
                    <a:pt x="74847" y="48903"/>
                  </a:cubicBezTo>
                  <a:cubicBezTo>
                    <a:pt x="55567" y="48963"/>
                    <a:pt x="36167" y="48248"/>
                    <a:pt x="17155" y="52001"/>
                  </a:cubicBezTo>
                  <a:cubicBezTo>
                    <a:pt x="14086" y="56320"/>
                    <a:pt x="7858" y="57333"/>
                    <a:pt x="3656" y="54086"/>
                  </a:cubicBezTo>
                  <a:cubicBezTo>
                    <a:pt x="-6863" y="44465"/>
                    <a:pt x="7590" y="32372"/>
                    <a:pt x="18347" y="32759"/>
                  </a:cubicBezTo>
                  <a:cubicBezTo>
                    <a:pt x="47819" y="28083"/>
                    <a:pt x="80062" y="31389"/>
                    <a:pt x="108997" y="28857"/>
                  </a:cubicBezTo>
                  <a:cubicBezTo>
                    <a:pt x="134088" y="27159"/>
                    <a:pt x="159268" y="27308"/>
                    <a:pt x="184418" y="26504"/>
                  </a:cubicBezTo>
                  <a:cubicBezTo>
                    <a:pt x="241067" y="25342"/>
                    <a:pt x="300337" y="26176"/>
                    <a:pt x="355764" y="17657"/>
                  </a:cubicBezTo>
                  <a:cubicBezTo>
                    <a:pt x="380765" y="12564"/>
                    <a:pt x="405618" y="6755"/>
                    <a:pt x="430649" y="1811"/>
                  </a:cubicBezTo>
                  <a:cubicBezTo>
                    <a:pt x="439142" y="470"/>
                    <a:pt x="449542" y="-2300"/>
                    <a:pt x="456813" y="3747"/>
                  </a:cubicBezTo>
                  <a:cubicBezTo>
                    <a:pt x="462833" y="8960"/>
                    <a:pt x="460866" y="17538"/>
                    <a:pt x="460210" y="24478"/>
                  </a:cubicBezTo>
                  <a:cubicBezTo>
                    <a:pt x="458929" y="36899"/>
                    <a:pt x="457796" y="49291"/>
                    <a:pt x="456932" y="61712"/>
                  </a:cubicBezTo>
                  <a:cubicBezTo>
                    <a:pt x="455293" y="88103"/>
                    <a:pt x="455055" y="114583"/>
                    <a:pt x="455323" y="141034"/>
                  </a:cubicBezTo>
                  <a:cubicBezTo>
                    <a:pt x="455144" y="195514"/>
                    <a:pt x="457349" y="249874"/>
                    <a:pt x="461015" y="304205"/>
                  </a:cubicBezTo>
                  <a:cubicBezTo>
                    <a:pt x="463786" y="355140"/>
                    <a:pt x="464740" y="408429"/>
                    <a:pt x="468465" y="458768"/>
                  </a:cubicBezTo>
                  <a:cubicBezTo>
                    <a:pt x="473471" y="541724"/>
                    <a:pt x="482887" y="624293"/>
                    <a:pt x="491172" y="706981"/>
                  </a:cubicBezTo>
                  <a:cubicBezTo>
                    <a:pt x="501125" y="815732"/>
                    <a:pt x="502555" y="925705"/>
                    <a:pt x="507919" y="1034545"/>
                  </a:cubicBezTo>
                  <a:cubicBezTo>
                    <a:pt x="512925" y="1106331"/>
                    <a:pt x="523116" y="1178355"/>
                    <a:pt x="514504" y="1250260"/>
                  </a:cubicBezTo>
                  <a:cubicBezTo>
                    <a:pt x="513908" y="1259166"/>
                    <a:pt x="513640" y="1268073"/>
                    <a:pt x="513551" y="1277009"/>
                  </a:cubicBezTo>
                  <a:cubicBezTo>
                    <a:pt x="513491" y="1282132"/>
                    <a:pt x="509319" y="1286421"/>
                    <a:pt x="504134" y="1286421"/>
                  </a:cubicBezTo>
                  <a:cubicBezTo>
                    <a:pt x="499068" y="1286392"/>
                    <a:pt x="494658" y="1282132"/>
                    <a:pt x="494718" y="1277009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7636891" y="2270454"/>
              <a:ext cx="726238" cy="625669"/>
            </a:xfrm>
            <a:custGeom>
              <a:rect b="b" l="l" r="r" t="t"/>
              <a:pathLst>
                <a:path extrusionOk="0" h="1251338" w="1452477">
                  <a:moveTo>
                    <a:pt x="1452440" y="1165166"/>
                  </a:moveTo>
                  <a:cubicBezTo>
                    <a:pt x="1452917" y="1193970"/>
                    <a:pt x="1448686" y="1222565"/>
                    <a:pt x="1448000" y="1251339"/>
                  </a:cubicBezTo>
                  <a:cubicBezTo>
                    <a:pt x="1446302" y="1248867"/>
                    <a:pt x="1443411" y="1247258"/>
                    <a:pt x="1440193" y="1247139"/>
                  </a:cubicBezTo>
                  <a:cubicBezTo>
                    <a:pt x="1425025" y="1246692"/>
                    <a:pt x="1409887" y="1246603"/>
                    <a:pt x="1394749" y="1246603"/>
                  </a:cubicBezTo>
                  <a:cubicBezTo>
                    <a:pt x="1364056" y="1246573"/>
                    <a:pt x="1333363" y="1246335"/>
                    <a:pt x="1302699" y="1246305"/>
                  </a:cubicBezTo>
                  <a:cubicBezTo>
                    <a:pt x="1270486" y="1246305"/>
                    <a:pt x="1238303" y="1246275"/>
                    <a:pt x="1206090" y="1246007"/>
                  </a:cubicBezTo>
                  <a:cubicBezTo>
                    <a:pt x="1190952" y="1245888"/>
                    <a:pt x="1175814" y="1245501"/>
                    <a:pt x="1160646" y="1245262"/>
                  </a:cubicBezTo>
                  <a:cubicBezTo>
                    <a:pt x="1144406" y="1245024"/>
                    <a:pt x="1128136" y="1244816"/>
                    <a:pt x="1111865" y="1244577"/>
                  </a:cubicBezTo>
                  <a:cubicBezTo>
                    <a:pt x="1096906" y="1244369"/>
                    <a:pt x="1081917" y="1243952"/>
                    <a:pt x="1066958" y="1243296"/>
                  </a:cubicBezTo>
                  <a:cubicBezTo>
                    <a:pt x="1051283" y="1242641"/>
                    <a:pt x="1035639" y="1241718"/>
                    <a:pt x="1019994" y="1240735"/>
                  </a:cubicBezTo>
                  <a:cubicBezTo>
                    <a:pt x="1006644" y="1239752"/>
                    <a:pt x="993264" y="1238739"/>
                    <a:pt x="979914" y="1237935"/>
                  </a:cubicBezTo>
                  <a:cubicBezTo>
                    <a:pt x="963256" y="1236952"/>
                    <a:pt x="946628" y="1236118"/>
                    <a:pt x="929971" y="1235433"/>
                  </a:cubicBezTo>
                  <a:cubicBezTo>
                    <a:pt x="913849" y="1234778"/>
                    <a:pt x="897758" y="1234241"/>
                    <a:pt x="881636" y="1233735"/>
                  </a:cubicBezTo>
                  <a:cubicBezTo>
                    <a:pt x="851152" y="1232722"/>
                    <a:pt x="820667" y="1231322"/>
                    <a:pt x="790183" y="1230101"/>
                  </a:cubicBezTo>
                  <a:cubicBezTo>
                    <a:pt x="757701" y="1228820"/>
                    <a:pt x="725161" y="1227986"/>
                    <a:pt x="692680" y="1227122"/>
                  </a:cubicBezTo>
                  <a:cubicBezTo>
                    <a:pt x="661152" y="1226258"/>
                    <a:pt x="629624" y="1224978"/>
                    <a:pt x="598127" y="1223816"/>
                  </a:cubicBezTo>
                  <a:cubicBezTo>
                    <a:pt x="566837" y="1222654"/>
                    <a:pt x="535518" y="1222863"/>
                    <a:pt x="504199" y="1222803"/>
                  </a:cubicBezTo>
                  <a:cubicBezTo>
                    <a:pt x="473447" y="1222774"/>
                    <a:pt x="442694" y="1222565"/>
                    <a:pt x="411941" y="1222595"/>
                  </a:cubicBezTo>
                  <a:cubicBezTo>
                    <a:pt x="380175" y="1222595"/>
                    <a:pt x="348379" y="1222625"/>
                    <a:pt x="316613" y="1222922"/>
                  </a:cubicBezTo>
                  <a:cubicBezTo>
                    <a:pt x="285026" y="1223220"/>
                    <a:pt x="253469" y="1224590"/>
                    <a:pt x="221911" y="1226080"/>
                  </a:cubicBezTo>
                  <a:cubicBezTo>
                    <a:pt x="191725" y="1227510"/>
                    <a:pt x="161598" y="1229833"/>
                    <a:pt x="131471" y="1231561"/>
                  </a:cubicBezTo>
                  <a:cubicBezTo>
                    <a:pt x="115916" y="1232454"/>
                    <a:pt x="100360" y="1233348"/>
                    <a:pt x="84805" y="1234271"/>
                  </a:cubicBezTo>
                  <a:cubicBezTo>
                    <a:pt x="69071" y="1235195"/>
                    <a:pt x="53367" y="1236356"/>
                    <a:pt x="37693" y="1237429"/>
                  </a:cubicBezTo>
                  <a:cubicBezTo>
                    <a:pt x="36918" y="1237488"/>
                    <a:pt x="35845" y="1237518"/>
                    <a:pt x="34802" y="1237637"/>
                  </a:cubicBezTo>
                  <a:cubicBezTo>
                    <a:pt x="34504" y="1237667"/>
                    <a:pt x="34176" y="1237667"/>
                    <a:pt x="33849" y="1237667"/>
                  </a:cubicBezTo>
                  <a:cubicBezTo>
                    <a:pt x="33640" y="1237697"/>
                    <a:pt x="33431" y="1237697"/>
                    <a:pt x="33253" y="1237726"/>
                  </a:cubicBezTo>
                  <a:cubicBezTo>
                    <a:pt x="32686" y="1237756"/>
                    <a:pt x="32120" y="1237786"/>
                    <a:pt x="31584" y="1237846"/>
                  </a:cubicBezTo>
                  <a:cubicBezTo>
                    <a:pt x="30451" y="1237905"/>
                    <a:pt x="29289" y="1237935"/>
                    <a:pt x="28157" y="1238084"/>
                  </a:cubicBezTo>
                  <a:cubicBezTo>
                    <a:pt x="27799" y="1238114"/>
                    <a:pt x="27471" y="1238114"/>
                    <a:pt x="27114" y="1238143"/>
                  </a:cubicBezTo>
                  <a:cubicBezTo>
                    <a:pt x="20886" y="1238412"/>
                    <a:pt x="14658" y="1238709"/>
                    <a:pt x="8430" y="1238412"/>
                  </a:cubicBezTo>
                  <a:cubicBezTo>
                    <a:pt x="6463" y="1238263"/>
                    <a:pt x="4556" y="1238024"/>
                    <a:pt x="2589" y="1237726"/>
                  </a:cubicBezTo>
                  <a:cubicBezTo>
                    <a:pt x="2142" y="1237607"/>
                    <a:pt x="1695" y="1237518"/>
                    <a:pt x="1248" y="1237369"/>
                  </a:cubicBezTo>
                  <a:cubicBezTo>
                    <a:pt x="1129" y="1236297"/>
                    <a:pt x="1040" y="1235195"/>
                    <a:pt x="950" y="1234122"/>
                  </a:cubicBezTo>
                  <a:cubicBezTo>
                    <a:pt x="354" y="1222744"/>
                    <a:pt x="563" y="1211216"/>
                    <a:pt x="503" y="1199778"/>
                  </a:cubicBezTo>
                  <a:cubicBezTo>
                    <a:pt x="444" y="1188549"/>
                    <a:pt x="295" y="1177319"/>
                    <a:pt x="175" y="1166060"/>
                  </a:cubicBezTo>
                  <a:cubicBezTo>
                    <a:pt x="-93" y="1143869"/>
                    <a:pt x="26" y="1121648"/>
                    <a:pt x="26" y="1099457"/>
                  </a:cubicBezTo>
                  <a:cubicBezTo>
                    <a:pt x="26" y="1068657"/>
                    <a:pt x="-33" y="1037828"/>
                    <a:pt x="86" y="1007028"/>
                  </a:cubicBezTo>
                  <a:cubicBezTo>
                    <a:pt x="146" y="991093"/>
                    <a:pt x="265" y="975157"/>
                    <a:pt x="593" y="959221"/>
                  </a:cubicBezTo>
                  <a:cubicBezTo>
                    <a:pt x="861" y="944536"/>
                    <a:pt x="1695" y="929851"/>
                    <a:pt x="2649" y="915196"/>
                  </a:cubicBezTo>
                  <a:cubicBezTo>
                    <a:pt x="4198" y="895477"/>
                    <a:pt x="5986" y="875759"/>
                    <a:pt x="8191" y="856069"/>
                  </a:cubicBezTo>
                  <a:cubicBezTo>
                    <a:pt x="10277" y="837095"/>
                    <a:pt x="12661" y="818211"/>
                    <a:pt x="16237" y="799475"/>
                  </a:cubicBezTo>
                  <a:cubicBezTo>
                    <a:pt x="17042" y="795960"/>
                    <a:pt x="17846" y="792505"/>
                    <a:pt x="18919" y="789049"/>
                  </a:cubicBezTo>
                  <a:cubicBezTo>
                    <a:pt x="19306" y="788007"/>
                    <a:pt x="19694" y="786994"/>
                    <a:pt x="20141" y="785981"/>
                  </a:cubicBezTo>
                  <a:lnTo>
                    <a:pt x="21065" y="784254"/>
                  </a:lnTo>
                  <a:cubicBezTo>
                    <a:pt x="21124" y="784194"/>
                    <a:pt x="21154" y="784135"/>
                    <a:pt x="21184" y="784075"/>
                  </a:cubicBezTo>
                  <a:cubicBezTo>
                    <a:pt x="21810" y="783896"/>
                    <a:pt x="22465" y="783777"/>
                    <a:pt x="23121" y="783658"/>
                  </a:cubicBezTo>
                  <a:cubicBezTo>
                    <a:pt x="35428" y="781275"/>
                    <a:pt x="48480" y="778565"/>
                    <a:pt x="61562" y="775854"/>
                  </a:cubicBezTo>
                  <a:cubicBezTo>
                    <a:pt x="78130" y="772607"/>
                    <a:pt x="95980" y="769122"/>
                    <a:pt x="113919" y="766352"/>
                  </a:cubicBezTo>
                  <a:cubicBezTo>
                    <a:pt x="123038" y="764952"/>
                    <a:pt x="132156" y="763761"/>
                    <a:pt x="141334" y="762837"/>
                  </a:cubicBezTo>
                  <a:cubicBezTo>
                    <a:pt x="150036" y="762003"/>
                    <a:pt x="158767" y="761318"/>
                    <a:pt x="167528" y="760693"/>
                  </a:cubicBezTo>
                  <a:cubicBezTo>
                    <a:pt x="187017" y="759531"/>
                    <a:pt x="206714" y="758429"/>
                    <a:pt x="226351" y="756790"/>
                  </a:cubicBezTo>
                  <a:cubicBezTo>
                    <a:pt x="244708" y="755271"/>
                    <a:pt x="263064" y="753633"/>
                    <a:pt x="281420" y="752293"/>
                  </a:cubicBezTo>
                  <a:cubicBezTo>
                    <a:pt x="295694" y="751459"/>
                    <a:pt x="309938" y="750744"/>
                    <a:pt x="324182" y="750118"/>
                  </a:cubicBezTo>
                  <a:cubicBezTo>
                    <a:pt x="338546" y="749463"/>
                    <a:pt x="352849" y="748510"/>
                    <a:pt x="367212" y="747497"/>
                  </a:cubicBezTo>
                  <a:cubicBezTo>
                    <a:pt x="374960" y="747020"/>
                    <a:pt x="382857" y="746455"/>
                    <a:pt x="390784" y="746306"/>
                  </a:cubicBezTo>
                  <a:cubicBezTo>
                    <a:pt x="398442" y="746186"/>
                    <a:pt x="406071" y="746097"/>
                    <a:pt x="413699" y="745889"/>
                  </a:cubicBezTo>
                  <a:cubicBezTo>
                    <a:pt x="428778" y="745501"/>
                    <a:pt x="444005" y="745055"/>
                    <a:pt x="458815" y="741748"/>
                  </a:cubicBezTo>
                  <a:cubicBezTo>
                    <a:pt x="465937" y="740140"/>
                    <a:pt x="472910" y="738055"/>
                    <a:pt x="479943" y="736148"/>
                  </a:cubicBezTo>
                  <a:cubicBezTo>
                    <a:pt x="483519" y="735165"/>
                    <a:pt x="487124" y="734242"/>
                    <a:pt x="490700" y="733289"/>
                  </a:cubicBezTo>
                  <a:cubicBezTo>
                    <a:pt x="494604" y="732276"/>
                    <a:pt x="498627" y="731442"/>
                    <a:pt x="502471" y="730161"/>
                  </a:cubicBezTo>
                  <a:cubicBezTo>
                    <a:pt x="506107" y="728970"/>
                    <a:pt x="509742" y="727689"/>
                    <a:pt x="512782" y="725336"/>
                  </a:cubicBezTo>
                  <a:cubicBezTo>
                    <a:pt x="515106" y="723549"/>
                    <a:pt x="516983" y="721106"/>
                    <a:pt x="518116" y="718395"/>
                  </a:cubicBezTo>
                  <a:cubicBezTo>
                    <a:pt x="519248" y="715744"/>
                    <a:pt x="519278" y="712706"/>
                    <a:pt x="519278" y="709876"/>
                  </a:cubicBezTo>
                  <a:cubicBezTo>
                    <a:pt x="519278" y="708268"/>
                    <a:pt x="519248" y="706689"/>
                    <a:pt x="519248" y="705081"/>
                  </a:cubicBezTo>
                  <a:cubicBezTo>
                    <a:pt x="519188" y="698021"/>
                    <a:pt x="519099" y="690962"/>
                    <a:pt x="518950" y="683902"/>
                  </a:cubicBezTo>
                  <a:cubicBezTo>
                    <a:pt x="518592" y="669545"/>
                    <a:pt x="518175" y="655158"/>
                    <a:pt x="517639" y="640801"/>
                  </a:cubicBezTo>
                  <a:cubicBezTo>
                    <a:pt x="516506" y="610478"/>
                    <a:pt x="514719" y="580215"/>
                    <a:pt x="512931" y="549952"/>
                  </a:cubicBezTo>
                  <a:cubicBezTo>
                    <a:pt x="512037" y="534671"/>
                    <a:pt x="511232" y="519420"/>
                    <a:pt x="510278" y="504170"/>
                  </a:cubicBezTo>
                  <a:cubicBezTo>
                    <a:pt x="509295" y="488472"/>
                    <a:pt x="508193" y="472804"/>
                    <a:pt x="507060" y="457107"/>
                  </a:cubicBezTo>
                  <a:cubicBezTo>
                    <a:pt x="506613" y="450166"/>
                    <a:pt x="506107" y="441945"/>
                    <a:pt x="505868" y="433694"/>
                  </a:cubicBezTo>
                  <a:cubicBezTo>
                    <a:pt x="505719" y="429077"/>
                    <a:pt x="505660" y="424460"/>
                    <a:pt x="505660" y="419814"/>
                  </a:cubicBezTo>
                  <a:cubicBezTo>
                    <a:pt x="505630" y="416120"/>
                    <a:pt x="505838" y="412397"/>
                    <a:pt x="505958" y="408703"/>
                  </a:cubicBezTo>
                  <a:cubicBezTo>
                    <a:pt x="506375" y="403491"/>
                    <a:pt x="506792" y="398367"/>
                    <a:pt x="507716" y="393214"/>
                  </a:cubicBezTo>
                  <a:cubicBezTo>
                    <a:pt x="508014" y="391814"/>
                    <a:pt x="508401" y="390414"/>
                    <a:pt x="508818" y="389044"/>
                  </a:cubicBezTo>
                  <a:cubicBezTo>
                    <a:pt x="508878" y="388895"/>
                    <a:pt x="508937" y="388746"/>
                    <a:pt x="508997" y="388597"/>
                  </a:cubicBezTo>
                  <a:cubicBezTo>
                    <a:pt x="514063" y="388031"/>
                    <a:pt x="519129" y="387555"/>
                    <a:pt x="524225" y="387078"/>
                  </a:cubicBezTo>
                  <a:cubicBezTo>
                    <a:pt x="539452" y="385648"/>
                    <a:pt x="554679" y="384457"/>
                    <a:pt x="569877" y="382699"/>
                  </a:cubicBezTo>
                  <a:cubicBezTo>
                    <a:pt x="584806" y="381002"/>
                    <a:pt x="599587" y="378321"/>
                    <a:pt x="614457" y="376265"/>
                  </a:cubicBezTo>
                  <a:cubicBezTo>
                    <a:pt x="621519" y="375283"/>
                    <a:pt x="628611" y="374478"/>
                    <a:pt x="635733" y="373853"/>
                  </a:cubicBezTo>
                  <a:cubicBezTo>
                    <a:pt x="643511" y="373168"/>
                    <a:pt x="651288" y="372572"/>
                    <a:pt x="659036" y="371827"/>
                  </a:cubicBezTo>
                  <a:cubicBezTo>
                    <a:pt x="673906" y="370397"/>
                    <a:pt x="688686" y="368074"/>
                    <a:pt x="703556" y="366764"/>
                  </a:cubicBezTo>
                  <a:cubicBezTo>
                    <a:pt x="717651" y="366078"/>
                    <a:pt x="731776" y="366317"/>
                    <a:pt x="745871" y="366138"/>
                  </a:cubicBezTo>
                  <a:cubicBezTo>
                    <a:pt x="761069" y="365959"/>
                    <a:pt x="776207" y="365512"/>
                    <a:pt x="791375" y="364381"/>
                  </a:cubicBezTo>
                  <a:cubicBezTo>
                    <a:pt x="821323" y="362176"/>
                    <a:pt x="850973" y="357411"/>
                    <a:pt x="880593" y="352615"/>
                  </a:cubicBezTo>
                  <a:cubicBezTo>
                    <a:pt x="888162" y="351394"/>
                    <a:pt x="895761" y="350113"/>
                    <a:pt x="903360" y="348862"/>
                  </a:cubicBezTo>
                  <a:cubicBezTo>
                    <a:pt x="910363" y="347700"/>
                    <a:pt x="917395" y="346568"/>
                    <a:pt x="924339" y="345109"/>
                  </a:cubicBezTo>
                  <a:cubicBezTo>
                    <a:pt x="931848" y="343560"/>
                    <a:pt x="939417" y="342070"/>
                    <a:pt x="946777" y="339747"/>
                  </a:cubicBezTo>
                  <a:cubicBezTo>
                    <a:pt x="951277" y="338347"/>
                    <a:pt x="956015" y="336947"/>
                    <a:pt x="960098" y="334534"/>
                  </a:cubicBezTo>
                  <a:cubicBezTo>
                    <a:pt x="962660" y="333015"/>
                    <a:pt x="965342" y="331347"/>
                    <a:pt x="967160" y="328964"/>
                  </a:cubicBezTo>
                  <a:cubicBezTo>
                    <a:pt x="967965" y="327951"/>
                    <a:pt x="968769" y="326969"/>
                    <a:pt x="969246" y="325777"/>
                  </a:cubicBezTo>
                  <a:cubicBezTo>
                    <a:pt x="969842" y="324407"/>
                    <a:pt x="970647" y="322858"/>
                    <a:pt x="970796" y="321309"/>
                  </a:cubicBezTo>
                  <a:cubicBezTo>
                    <a:pt x="970974" y="319611"/>
                    <a:pt x="971064" y="318092"/>
                    <a:pt x="971004" y="316394"/>
                  </a:cubicBezTo>
                  <a:cubicBezTo>
                    <a:pt x="970974" y="315739"/>
                    <a:pt x="970945" y="315084"/>
                    <a:pt x="970945" y="314399"/>
                  </a:cubicBezTo>
                  <a:cubicBezTo>
                    <a:pt x="970408" y="300280"/>
                    <a:pt x="969782" y="286191"/>
                    <a:pt x="969008" y="272101"/>
                  </a:cubicBezTo>
                  <a:cubicBezTo>
                    <a:pt x="968173" y="256791"/>
                    <a:pt x="967696" y="241481"/>
                    <a:pt x="967309" y="226141"/>
                  </a:cubicBezTo>
                  <a:cubicBezTo>
                    <a:pt x="966564" y="195877"/>
                    <a:pt x="964746" y="165614"/>
                    <a:pt x="964419" y="135321"/>
                  </a:cubicBezTo>
                  <a:cubicBezTo>
                    <a:pt x="964240" y="118938"/>
                    <a:pt x="964091" y="102526"/>
                    <a:pt x="963972" y="86143"/>
                  </a:cubicBezTo>
                  <a:cubicBezTo>
                    <a:pt x="963912" y="78458"/>
                    <a:pt x="963852" y="70743"/>
                    <a:pt x="963823" y="63029"/>
                  </a:cubicBezTo>
                  <a:cubicBezTo>
                    <a:pt x="963823" y="59037"/>
                    <a:pt x="963852" y="55046"/>
                    <a:pt x="963852" y="51054"/>
                  </a:cubicBezTo>
                  <a:cubicBezTo>
                    <a:pt x="963852" y="49386"/>
                    <a:pt x="963912" y="47718"/>
                    <a:pt x="963912" y="46050"/>
                  </a:cubicBezTo>
                  <a:cubicBezTo>
                    <a:pt x="963942" y="43340"/>
                    <a:pt x="964061" y="40599"/>
                    <a:pt x="964061" y="37859"/>
                  </a:cubicBezTo>
                  <a:cubicBezTo>
                    <a:pt x="964091" y="37501"/>
                    <a:pt x="964121" y="37114"/>
                    <a:pt x="964180" y="36727"/>
                  </a:cubicBezTo>
                  <a:cubicBezTo>
                    <a:pt x="966624" y="36340"/>
                    <a:pt x="968918" y="34999"/>
                    <a:pt x="970438" y="32855"/>
                  </a:cubicBezTo>
                  <a:cubicBezTo>
                    <a:pt x="989450" y="29102"/>
                    <a:pt x="1008819" y="29816"/>
                    <a:pt x="1028099" y="29757"/>
                  </a:cubicBezTo>
                  <a:cubicBezTo>
                    <a:pt x="1107276" y="25736"/>
                    <a:pt x="1186780" y="26927"/>
                    <a:pt x="1265927" y="22221"/>
                  </a:cubicBezTo>
                  <a:cubicBezTo>
                    <a:pt x="1309881" y="20732"/>
                    <a:pt x="1351987" y="7030"/>
                    <a:pt x="1395137" y="0"/>
                  </a:cubicBezTo>
                  <a:cubicBezTo>
                    <a:pt x="1383902" y="106309"/>
                    <a:pt x="1391590" y="213451"/>
                    <a:pt x="1397193" y="319879"/>
                  </a:cubicBezTo>
                  <a:cubicBezTo>
                    <a:pt x="1399726" y="402120"/>
                    <a:pt x="1405239" y="484242"/>
                    <a:pt x="1412957" y="566156"/>
                  </a:cubicBezTo>
                  <a:cubicBezTo>
                    <a:pt x="1421360" y="642946"/>
                    <a:pt x="1429257" y="719825"/>
                    <a:pt x="1433131" y="797003"/>
                  </a:cubicBezTo>
                  <a:cubicBezTo>
                    <a:pt x="1437898" y="866644"/>
                    <a:pt x="1437809" y="936523"/>
                    <a:pt x="1441772" y="1006194"/>
                  </a:cubicBezTo>
                  <a:cubicBezTo>
                    <a:pt x="1444663" y="1059245"/>
                    <a:pt x="1451636" y="1112056"/>
                    <a:pt x="1452440" y="1165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31"/>
          <p:cNvGrpSpPr/>
          <p:nvPr/>
        </p:nvGrpSpPr>
        <p:grpSpPr>
          <a:xfrm>
            <a:off x="4129946" y="1162131"/>
            <a:ext cx="1163503" cy="571586"/>
            <a:chOff x="4129946" y="1162131"/>
            <a:chExt cx="1163503" cy="571586"/>
          </a:xfrm>
        </p:grpSpPr>
        <p:sp>
          <p:nvSpPr>
            <p:cNvPr id="1673" name="Google Shape;1673;p31"/>
            <p:cNvSpPr/>
            <p:nvPr/>
          </p:nvSpPr>
          <p:spPr>
            <a:xfrm>
              <a:off x="4129946" y="1162131"/>
              <a:ext cx="1163503" cy="571586"/>
            </a:xfrm>
            <a:custGeom>
              <a:rect b="b" l="l" r="r" t="t"/>
              <a:pathLst>
                <a:path extrusionOk="0" h="1143171" w="2327007">
                  <a:moveTo>
                    <a:pt x="2324302" y="734079"/>
                  </a:moveTo>
                  <a:cubicBezTo>
                    <a:pt x="2320672" y="673278"/>
                    <a:pt x="2320021" y="612383"/>
                    <a:pt x="2315041" y="551674"/>
                  </a:cubicBezTo>
                  <a:cubicBezTo>
                    <a:pt x="2313179" y="530646"/>
                    <a:pt x="2311410" y="509850"/>
                    <a:pt x="2310294" y="488681"/>
                  </a:cubicBezTo>
                  <a:cubicBezTo>
                    <a:pt x="2309130" y="479123"/>
                    <a:pt x="2309595" y="461638"/>
                    <a:pt x="2299682" y="458187"/>
                  </a:cubicBezTo>
                  <a:cubicBezTo>
                    <a:pt x="2298379" y="448209"/>
                    <a:pt x="2283626" y="445971"/>
                    <a:pt x="2274364" y="443080"/>
                  </a:cubicBezTo>
                  <a:cubicBezTo>
                    <a:pt x="2258820" y="438278"/>
                    <a:pt x="2243182" y="433801"/>
                    <a:pt x="2227358" y="430025"/>
                  </a:cubicBezTo>
                  <a:cubicBezTo>
                    <a:pt x="2154894" y="414918"/>
                    <a:pt x="2081919" y="401349"/>
                    <a:pt x="2010944" y="380041"/>
                  </a:cubicBezTo>
                  <a:cubicBezTo>
                    <a:pt x="1939644" y="359245"/>
                    <a:pt x="1866854" y="344184"/>
                    <a:pt x="1795368" y="324181"/>
                  </a:cubicBezTo>
                  <a:cubicBezTo>
                    <a:pt x="1699541" y="295926"/>
                    <a:pt x="1602969" y="270234"/>
                    <a:pt x="1506863" y="243004"/>
                  </a:cubicBezTo>
                  <a:cubicBezTo>
                    <a:pt x="1412478" y="215914"/>
                    <a:pt x="1319630" y="183881"/>
                    <a:pt x="1224920" y="157956"/>
                  </a:cubicBezTo>
                  <a:cubicBezTo>
                    <a:pt x="1033172" y="109651"/>
                    <a:pt x="844497" y="47963"/>
                    <a:pt x="649491" y="13786"/>
                  </a:cubicBezTo>
                  <a:cubicBezTo>
                    <a:pt x="622824" y="9309"/>
                    <a:pt x="592991" y="-622"/>
                    <a:pt x="564881" y="31"/>
                  </a:cubicBezTo>
                  <a:cubicBezTo>
                    <a:pt x="553711" y="217"/>
                    <a:pt x="545427" y="8051"/>
                    <a:pt x="536910" y="14252"/>
                  </a:cubicBezTo>
                  <a:cubicBezTo>
                    <a:pt x="522575" y="24323"/>
                    <a:pt x="508008" y="34115"/>
                    <a:pt x="493627" y="44140"/>
                  </a:cubicBezTo>
                  <a:cubicBezTo>
                    <a:pt x="454626" y="70671"/>
                    <a:pt x="416556" y="98414"/>
                    <a:pt x="378020" y="125504"/>
                  </a:cubicBezTo>
                  <a:cubicBezTo>
                    <a:pt x="350887" y="144201"/>
                    <a:pt x="322171" y="160381"/>
                    <a:pt x="294247" y="177866"/>
                  </a:cubicBezTo>
                  <a:cubicBezTo>
                    <a:pt x="258411" y="201040"/>
                    <a:pt x="223319" y="225472"/>
                    <a:pt x="187622" y="248832"/>
                  </a:cubicBezTo>
                  <a:cubicBezTo>
                    <a:pt x="165934" y="263240"/>
                    <a:pt x="144293" y="277741"/>
                    <a:pt x="122419" y="291822"/>
                  </a:cubicBezTo>
                  <a:cubicBezTo>
                    <a:pt x="84535" y="317048"/>
                    <a:pt x="42276" y="336398"/>
                    <a:pt x="8674" y="367451"/>
                  </a:cubicBezTo>
                  <a:cubicBezTo>
                    <a:pt x="5881" y="370249"/>
                    <a:pt x="2949" y="372953"/>
                    <a:pt x="1134" y="376450"/>
                  </a:cubicBezTo>
                  <a:cubicBezTo>
                    <a:pt x="-1658" y="380880"/>
                    <a:pt x="1087" y="386382"/>
                    <a:pt x="5230" y="388387"/>
                  </a:cubicBezTo>
                  <a:cubicBezTo>
                    <a:pt x="4392" y="390299"/>
                    <a:pt x="4345" y="392537"/>
                    <a:pt x="5602" y="394495"/>
                  </a:cubicBezTo>
                  <a:cubicBezTo>
                    <a:pt x="6347" y="395661"/>
                    <a:pt x="7324" y="396593"/>
                    <a:pt x="8394" y="397432"/>
                  </a:cubicBezTo>
                  <a:cubicBezTo>
                    <a:pt x="8720" y="443034"/>
                    <a:pt x="12909" y="488495"/>
                    <a:pt x="16306" y="533910"/>
                  </a:cubicBezTo>
                  <a:cubicBezTo>
                    <a:pt x="17470" y="555824"/>
                    <a:pt x="18494" y="577786"/>
                    <a:pt x="19704" y="599700"/>
                  </a:cubicBezTo>
                  <a:cubicBezTo>
                    <a:pt x="20355" y="606181"/>
                    <a:pt x="19238" y="613409"/>
                    <a:pt x="21240" y="619610"/>
                  </a:cubicBezTo>
                  <a:cubicBezTo>
                    <a:pt x="21333" y="622967"/>
                    <a:pt x="21472" y="626371"/>
                    <a:pt x="21612" y="629728"/>
                  </a:cubicBezTo>
                  <a:cubicBezTo>
                    <a:pt x="21705" y="631780"/>
                    <a:pt x="22077" y="633971"/>
                    <a:pt x="23055" y="635696"/>
                  </a:cubicBezTo>
                  <a:cubicBezTo>
                    <a:pt x="21519" y="646840"/>
                    <a:pt x="49443" y="648565"/>
                    <a:pt x="63498" y="654627"/>
                  </a:cubicBezTo>
                  <a:cubicBezTo>
                    <a:pt x="82254" y="660968"/>
                    <a:pt x="101010" y="667170"/>
                    <a:pt x="119766" y="673651"/>
                  </a:cubicBezTo>
                  <a:cubicBezTo>
                    <a:pt x="176359" y="693700"/>
                    <a:pt x="233325" y="712491"/>
                    <a:pt x="289825" y="732680"/>
                  </a:cubicBezTo>
                  <a:cubicBezTo>
                    <a:pt x="372900" y="758279"/>
                    <a:pt x="457372" y="778795"/>
                    <a:pt x="540773" y="803180"/>
                  </a:cubicBezTo>
                  <a:cubicBezTo>
                    <a:pt x="579820" y="814837"/>
                    <a:pt x="618449" y="827939"/>
                    <a:pt x="657869" y="838430"/>
                  </a:cubicBezTo>
                  <a:cubicBezTo>
                    <a:pt x="717441" y="853724"/>
                    <a:pt x="777711" y="865987"/>
                    <a:pt x="837097" y="881887"/>
                  </a:cubicBezTo>
                  <a:cubicBezTo>
                    <a:pt x="897134" y="898626"/>
                    <a:pt x="958102" y="911169"/>
                    <a:pt x="1018977" y="924504"/>
                  </a:cubicBezTo>
                  <a:cubicBezTo>
                    <a:pt x="1081063" y="937653"/>
                    <a:pt x="1141705" y="956490"/>
                    <a:pt x="1203278" y="971784"/>
                  </a:cubicBezTo>
                  <a:cubicBezTo>
                    <a:pt x="1262664" y="986564"/>
                    <a:pt x="1323027" y="996869"/>
                    <a:pt x="1382506" y="1011183"/>
                  </a:cubicBezTo>
                  <a:cubicBezTo>
                    <a:pt x="1481405" y="1036595"/>
                    <a:pt x="1582072" y="1053008"/>
                    <a:pt x="1680552" y="1080518"/>
                  </a:cubicBezTo>
                  <a:cubicBezTo>
                    <a:pt x="1732678" y="1094179"/>
                    <a:pt x="1785827" y="1103412"/>
                    <a:pt x="1838185" y="1116001"/>
                  </a:cubicBezTo>
                  <a:cubicBezTo>
                    <a:pt x="1872253" y="1124067"/>
                    <a:pt x="1905437" y="1135304"/>
                    <a:pt x="1939644" y="1142765"/>
                  </a:cubicBezTo>
                  <a:cubicBezTo>
                    <a:pt x="1945508" y="1144443"/>
                    <a:pt x="1952163" y="1140760"/>
                    <a:pt x="1953699" y="1134745"/>
                  </a:cubicBezTo>
                  <a:cubicBezTo>
                    <a:pt x="1953979" y="1133673"/>
                    <a:pt x="1954072" y="1132600"/>
                    <a:pt x="1954025" y="1131528"/>
                  </a:cubicBezTo>
                  <a:cubicBezTo>
                    <a:pt x="1989535" y="1115115"/>
                    <a:pt x="2052552" y="1044941"/>
                    <a:pt x="2075356" y="1027270"/>
                  </a:cubicBezTo>
                  <a:cubicBezTo>
                    <a:pt x="2141025" y="970152"/>
                    <a:pt x="2213629" y="920680"/>
                    <a:pt x="2273340" y="856988"/>
                  </a:cubicBezTo>
                  <a:cubicBezTo>
                    <a:pt x="2318252" y="806957"/>
                    <a:pt x="2333890" y="806631"/>
                    <a:pt x="2324302" y="734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1"/>
            <p:cNvSpPr/>
            <p:nvPr/>
          </p:nvSpPr>
          <p:spPr>
            <a:xfrm>
              <a:off x="5115695" y="1702016"/>
              <a:ext cx="2380" cy="3406"/>
            </a:xfrm>
            <a:custGeom>
              <a:rect b="b" l="l" r="r" t="t"/>
              <a:pathLst>
                <a:path extrusionOk="0" h="6811" w="4760">
                  <a:moveTo>
                    <a:pt x="2168" y="701"/>
                  </a:moveTo>
                  <a:cubicBezTo>
                    <a:pt x="1702" y="2520"/>
                    <a:pt x="-1276" y="4991"/>
                    <a:pt x="632" y="6623"/>
                  </a:cubicBezTo>
                  <a:cubicBezTo>
                    <a:pt x="1283" y="6996"/>
                    <a:pt x="2261" y="6809"/>
                    <a:pt x="2587" y="6110"/>
                  </a:cubicBezTo>
                  <a:cubicBezTo>
                    <a:pt x="3098" y="4291"/>
                    <a:pt x="6031" y="1820"/>
                    <a:pt x="4122" y="188"/>
                  </a:cubicBezTo>
                  <a:cubicBezTo>
                    <a:pt x="3471" y="-185"/>
                    <a:pt x="2493" y="2"/>
                    <a:pt x="2168" y="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4129946" y="1162131"/>
              <a:ext cx="1163503" cy="571586"/>
            </a:xfrm>
            <a:custGeom>
              <a:rect b="b" l="l" r="r" t="t"/>
              <a:pathLst>
                <a:path extrusionOk="0" h="1143171" w="2327007">
                  <a:moveTo>
                    <a:pt x="2324302" y="734079"/>
                  </a:moveTo>
                  <a:cubicBezTo>
                    <a:pt x="2320672" y="673278"/>
                    <a:pt x="2320021" y="612383"/>
                    <a:pt x="2315041" y="551674"/>
                  </a:cubicBezTo>
                  <a:cubicBezTo>
                    <a:pt x="2313179" y="530646"/>
                    <a:pt x="2311410" y="509850"/>
                    <a:pt x="2310294" y="488681"/>
                  </a:cubicBezTo>
                  <a:cubicBezTo>
                    <a:pt x="2309130" y="479123"/>
                    <a:pt x="2309595" y="461638"/>
                    <a:pt x="2299682" y="458187"/>
                  </a:cubicBezTo>
                  <a:cubicBezTo>
                    <a:pt x="2298379" y="448209"/>
                    <a:pt x="2283626" y="445971"/>
                    <a:pt x="2274364" y="443080"/>
                  </a:cubicBezTo>
                  <a:cubicBezTo>
                    <a:pt x="2258820" y="438278"/>
                    <a:pt x="2243182" y="433801"/>
                    <a:pt x="2227358" y="430025"/>
                  </a:cubicBezTo>
                  <a:cubicBezTo>
                    <a:pt x="2154894" y="414918"/>
                    <a:pt x="2081919" y="401349"/>
                    <a:pt x="2010944" y="380041"/>
                  </a:cubicBezTo>
                  <a:cubicBezTo>
                    <a:pt x="1939644" y="359245"/>
                    <a:pt x="1866854" y="344184"/>
                    <a:pt x="1795368" y="324181"/>
                  </a:cubicBezTo>
                  <a:cubicBezTo>
                    <a:pt x="1699541" y="295926"/>
                    <a:pt x="1602969" y="270234"/>
                    <a:pt x="1506863" y="243004"/>
                  </a:cubicBezTo>
                  <a:cubicBezTo>
                    <a:pt x="1412478" y="215914"/>
                    <a:pt x="1319630" y="183881"/>
                    <a:pt x="1224920" y="157956"/>
                  </a:cubicBezTo>
                  <a:cubicBezTo>
                    <a:pt x="1033172" y="109651"/>
                    <a:pt x="844497" y="47963"/>
                    <a:pt x="649491" y="13786"/>
                  </a:cubicBezTo>
                  <a:cubicBezTo>
                    <a:pt x="622824" y="9309"/>
                    <a:pt x="592991" y="-622"/>
                    <a:pt x="564881" y="31"/>
                  </a:cubicBezTo>
                  <a:cubicBezTo>
                    <a:pt x="553711" y="217"/>
                    <a:pt x="545427" y="8051"/>
                    <a:pt x="536910" y="14252"/>
                  </a:cubicBezTo>
                  <a:cubicBezTo>
                    <a:pt x="522575" y="24323"/>
                    <a:pt x="508008" y="34115"/>
                    <a:pt x="493627" y="44140"/>
                  </a:cubicBezTo>
                  <a:cubicBezTo>
                    <a:pt x="454626" y="70671"/>
                    <a:pt x="416556" y="98414"/>
                    <a:pt x="378020" y="125504"/>
                  </a:cubicBezTo>
                  <a:cubicBezTo>
                    <a:pt x="350887" y="144201"/>
                    <a:pt x="322171" y="160381"/>
                    <a:pt x="294247" y="177866"/>
                  </a:cubicBezTo>
                  <a:cubicBezTo>
                    <a:pt x="258411" y="201040"/>
                    <a:pt x="223319" y="225472"/>
                    <a:pt x="187622" y="248832"/>
                  </a:cubicBezTo>
                  <a:cubicBezTo>
                    <a:pt x="165934" y="263240"/>
                    <a:pt x="144293" y="277741"/>
                    <a:pt x="122419" y="291822"/>
                  </a:cubicBezTo>
                  <a:cubicBezTo>
                    <a:pt x="84535" y="317048"/>
                    <a:pt x="42276" y="336398"/>
                    <a:pt x="8674" y="367451"/>
                  </a:cubicBezTo>
                  <a:cubicBezTo>
                    <a:pt x="5881" y="370249"/>
                    <a:pt x="2949" y="372953"/>
                    <a:pt x="1134" y="376450"/>
                  </a:cubicBezTo>
                  <a:cubicBezTo>
                    <a:pt x="-1658" y="380880"/>
                    <a:pt x="1087" y="386382"/>
                    <a:pt x="5230" y="388387"/>
                  </a:cubicBezTo>
                  <a:cubicBezTo>
                    <a:pt x="4392" y="390299"/>
                    <a:pt x="4345" y="392537"/>
                    <a:pt x="5602" y="394495"/>
                  </a:cubicBezTo>
                  <a:cubicBezTo>
                    <a:pt x="6347" y="395661"/>
                    <a:pt x="7324" y="396593"/>
                    <a:pt x="8394" y="397432"/>
                  </a:cubicBezTo>
                  <a:cubicBezTo>
                    <a:pt x="8720" y="443034"/>
                    <a:pt x="12909" y="488495"/>
                    <a:pt x="16306" y="533910"/>
                  </a:cubicBezTo>
                  <a:cubicBezTo>
                    <a:pt x="17470" y="555824"/>
                    <a:pt x="18494" y="577786"/>
                    <a:pt x="19704" y="599700"/>
                  </a:cubicBezTo>
                  <a:cubicBezTo>
                    <a:pt x="20355" y="606181"/>
                    <a:pt x="19238" y="613409"/>
                    <a:pt x="21240" y="619610"/>
                  </a:cubicBezTo>
                  <a:cubicBezTo>
                    <a:pt x="21333" y="622967"/>
                    <a:pt x="21472" y="626371"/>
                    <a:pt x="21612" y="629728"/>
                  </a:cubicBezTo>
                  <a:cubicBezTo>
                    <a:pt x="21705" y="631780"/>
                    <a:pt x="22077" y="633971"/>
                    <a:pt x="23055" y="635696"/>
                  </a:cubicBezTo>
                  <a:cubicBezTo>
                    <a:pt x="21519" y="646840"/>
                    <a:pt x="49443" y="648565"/>
                    <a:pt x="63498" y="654627"/>
                  </a:cubicBezTo>
                  <a:cubicBezTo>
                    <a:pt x="82254" y="660968"/>
                    <a:pt x="101010" y="667170"/>
                    <a:pt x="119766" y="673651"/>
                  </a:cubicBezTo>
                  <a:cubicBezTo>
                    <a:pt x="176359" y="693700"/>
                    <a:pt x="233325" y="712491"/>
                    <a:pt x="289825" y="732680"/>
                  </a:cubicBezTo>
                  <a:cubicBezTo>
                    <a:pt x="372900" y="758279"/>
                    <a:pt x="457372" y="778795"/>
                    <a:pt x="540773" y="803180"/>
                  </a:cubicBezTo>
                  <a:cubicBezTo>
                    <a:pt x="579820" y="814837"/>
                    <a:pt x="618449" y="827939"/>
                    <a:pt x="657869" y="838430"/>
                  </a:cubicBezTo>
                  <a:cubicBezTo>
                    <a:pt x="717441" y="853724"/>
                    <a:pt x="777711" y="865987"/>
                    <a:pt x="837097" y="881887"/>
                  </a:cubicBezTo>
                  <a:cubicBezTo>
                    <a:pt x="897134" y="898626"/>
                    <a:pt x="958102" y="911169"/>
                    <a:pt x="1018977" y="924504"/>
                  </a:cubicBezTo>
                  <a:cubicBezTo>
                    <a:pt x="1081063" y="937653"/>
                    <a:pt x="1141705" y="956490"/>
                    <a:pt x="1203278" y="971784"/>
                  </a:cubicBezTo>
                  <a:cubicBezTo>
                    <a:pt x="1262664" y="986564"/>
                    <a:pt x="1323027" y="996869"/>
                    <a:pt x="1382506" y="1011183"/>
                  </a:cubicBezTo>
                  <a:cubicBezTo>
                    <a:pt x="1481405" y="1036595"/>
                    <a:pt x="1582072" y="1053008"/>
                    <a:pt x="1680552" y="1080518"/>
                  </a:cubicBezTo>
                  <a:cubicBezTo>
                    <a:pt x="1732678" y="1094179"/>
                    <a:pt x="1785827" y="1103412"/>
                    <a:pt x="1838185" y="1116001"/>
                  </a:cubicBezTo>
                  <a:cubicBezTo>
                    <a:pt x="1872253" y="1124067"/>
                    <a:pt x="1905437" y="1135304"/>
                    <a:pt x="1939644" y="1142765"/>
                  </a:cubicBezTo>
                  <a:cubicBezTo>
                    <a:pt x="1945508" y="1144443"/>
                    <a:pt x="1952163" y="1140760"/>
                    <a:pt x="1953699" y="1134745"/>
                  </a:cubicBezTo>
                  <a:cubicBezTo>
                    <a:pt x="1953979" y="1133673"/>
                    <a:pt x="1954072" y="1132600"/>
                    <a:pt x="1954025" y="1131528"/>
                  </a:cubicBezTo>
                  <a:cubicBezTo>
                    <a:pt x="1989535" y="1115115"/>
                    <a:pt x="2052552" y="1044941"/>
                    <a:pt x="2075356" y="1027270"/>
                  </a:cubicBezTo>
                  <a:cubicBezTo>
                    <a:pt x="2141025" y="970152"/>
                    <a:pt x="2213629" y="920680"/>
                    <a:pt x="2273340" y="856988"/>
                  </a:cubicBezTo>
                  <a:cubicBezTo>
                    <a:pt x="2318252" y="806957"/>
                    <a:pt x="2333890" y="806631"/>
                    <a:pt x="2324302" y="734079"/>
                  </a:cubicBezTo>
                  <a:close/>
                  <a:moveTo>
                    <a:pt x="26592" y="375051"/>
                  </a:moveTo>
                  <a:cubicBezTo>
                    <a:pt x="52143" y="354769"/>
                    <a:pt x="81370" y="339895"/>
                    <a:pt x="109201" y="323062"/>
                  </a:cubicBezTo>
                  <a:cubicBezTo>
                    <a:pt x="172403" y="284362"/>
                    <a:pt x="233511" y="242304"/>
                    <a:pt x="295597" y="201786"/>
                  </a:cubicBezTo>
                  <a:cubicBezTo>
                    <a:pt x="326686" y="181923"/>
                    <a:pt x="359031" y="164158"/>
                    <a:pt x="389562" y="143455"/>
                  </a:cubicBezTo>
                  <a:cubicBezTo>
                    <a:pt x="446574" y="103170"/>
                    <a:pt x="503866" y="63677"/>
                    <a:pt x="561343" y="24090"/>
                  </a:cubicBezTo>
                  <a:cubicBezTo>
                    <a:pt x="564787" y="21899"/>
                    <a:pt x="569023" y="22552"/>
                    <a:pt x="572932" y="22598"/>
                  </a:cubicBezTo>
                  <a:cubicBezTo>
                    <a:pt x="604440" y="26235"/>
                    <a:pt x="633854" y="34628"/>
                    <a:pt x="666153" y="40223"/>
                  </a:cubicBezTo>
                  <a:cubicBezTo>
                    <a:pt x="801633" y="64236"/>
                    <a:pt x="933715" y="103543"/>
                    <a:pt x="1066356" y="139539"/>
                  </a:cubicBezTo>
                  <a:cubicBezTo>
                    <a:pt x="1161299" y="165417"/>
                    <a:pt x="1256940" y="188590"/>
                    <a:pt x="1350533" y="219177"/>
                  </a:cubicBezTo>
                  <a:cubicBezTo>
                    <a:pt x="1445941" y="249718"/>
                    <a:pt x="1542234" y="277368"/>
                    <a:pt x="1638945" y="303479"/>
                  </a:cubicBezTo>
                  <a:cubicBezTo>
                    <a:pt x="1685113" y="315789"/>
                    <a:pt x="1730816" y="329637"/>
                    <a:pt x="1776752" y="342786"/>
                  </a:cubicBezTo>
                  <a:cubicBezTo>
                    <a:pt x="1873370" y="368664"/>
                    <a:pt x="1970687" y="391884"/>
                    <a:pt x="2066979" y="418881"/>
                  </a:cubicBezTo>
                  <a:cubicBezTo>
                    <a:pt x="2136138" y="437252"/>
                    <a:pt x="2207206" y="445039"/>
                    <a:pt x="2275388" y="467466"/>
                  </a:cubicBezTo>
                  <a:cubicBezTo>
                    <a:pt x="2242670" y="502017"/>
                    <a:pt x="2216700" y="542349"/>
                    <a:pt x="2182633" y="575641"/>
                  </a:cubicBezTo>
                  <a:cubicBezTo>
                    <a:pt x="2131903" y="622408"/>
                    <a:pt x="2088714" y="676542"/>
                    <a:pt x="2039892" y="725174"/>
                  </a:cubicBezTo>
                  <a:cubicBezTo>
                    <a:pt x="2015831" y="749746"/>
                    <a:pt x="1993352" y="775764"/>
                    <a:pt x="1970221" y="801222"/>
                  </a:cubicBezTo>
                  <a:cubicBezTo>
                    <a:pt x="1958074" y="813765"/>
                    <a:pt x="1947277" y="826960"/>
                    <a:pt x="1932011" y="836052"/>
                  </a:cubicBezTo>
                  <a:cubicBezTo>
                    <a:pt x="1931918" y="836146"/>
                    <a:pt x="1930522" y="836845"/>
                    <a:pt x="1929033" y="837405"/>
                  </a:cubicBezTo>
                  <a:cubicBezTo>
                    <a:pt x="1928148" y="837684"/>
                    <a:pt x="1927264" y="837918"/>
                    <a:pt x="1926333" y="837918"/>
                  </a:cubicBezTo>
                  <a:cubicBezTo>
                    <a:pt x="1906321" y="833255"/>
                    <a:pt x="1887100" y="826261"/>
                    <a:pt x="1868297" y="818054"/>
                  </a:cubicBezTo>
                  <a:cubicBezTo>
                    <a:pt x="1825154" y="804066"/>
                    <a:pt x="1780661" y="794788"/>
                    <a:pt x="1736773" y="783550"/>
                  </a:cubicBezTo>
                  <a:cubicBezTo>
                    <a:pt x="1644111" y="757719"/>
                    <a:pt x="1550006" y="737436"/>
                    <a:pt x="1457390" y="711465"/>
                  </a:cubicBezTo>
                  <a:cubicBezTo>
                    <a:pt x="1385904" y="692022"/>
                    <a:pt x="1313393" y="676495"/>
                    <a:pt x="1242372" y="655373"/>
                  </a:cubicBezTo>
                  <a:cubicBezTo>
                    <a:pt x="1172841" y="634484"/>
                    <a:pt x="1101727" y="620123"/>
                    <a:pt x="1030892" y="604549"/>
                  </a:cubicBezTo>
                  <a:cubicBezTo>
                    <a:pt x="912818" y="574662"/>
                    <a:pt x="795582" y="541743"/>
                    <a:pt x="676485" y="515865"/>
                  </a:cubicBezTo>
                  <a:cubicBezTo>
                    <a:pt x="581030" y="492458"/>
                    <a:pt x="485948" y="466674"/>
                    <a:pt x="388212" y="454551"/>
                  </a:cubicBezTo>
                  <a:cubicBezTo>
                    <a:pt x="339019" y="447603"/>
                    <a:pt x="290012" y="439257"/>
                    <a:pt x="241237" y="429885"/>
                  </a:cubicBezTo>
                  <a:cubicBezTo>
                    <a:pt x="167982" y="416223"/>
                    <a:pt x="93703" y="406525"/>
                    <a:pt x="21845" y="386475"/>
                  </a:cubicBezTo>
                  <a:cubicBezTo>
                    <a:pt x="21705" y="385776"/>
                    <a:pt x="21612" y="385030"/>
                    <a:pt x="21472" y="384330"/>
                  </a:cubicBezTo>
                  <a:cubicBezTo>
                    <a:pt x="25196" y="382512"/>
                    <a:pt x="27941" y="379854"/>
                    <a:pt x="26592" y="375051"/>
                  </a:cubicBezTo>
                  <a:close/>
                  <a:moveTo>
                    <a:pt x="1828319" y="1090076"/>
                  </a:moveTo>
                  <a:cubicBezTo>
                    <a:pt x="1754133" y="1075062"/>
                    <a:pt x="1680692" y="1057204"/>
                    <a:pt x="1607484" y="1038041"/>
                  </a:cubicBezTo>
                  <a:cubicBezTo>
                    <a:pt x="1524921" y="1020835"/>
                    <a:pt x="1441659" y="1002184"/>
                    <a:pt x="1359282" y="982321"/>
                  </a:cubicBezTo>
                  <a:cubicBezTo>
                    <a:pt x="1299943" y="969452"/>
                    <a:pt x="1240231" y="958308"/>
                    <a:pt x="1181497" y="942735"/>
                  </a:cubicBezTo>
                  <a:cubicBezTo>
                    <a:pt x="1139797" y="931545"/>
                    <a:pt x="1098283" y="919282"/>
                    <a:pt x="1056163" y="909676"/>
                  </a:cubicBezTo>
                  <a:cubicBezTo>
                    <a:pt x="976300" y="891445"/>
                    <a:pt x="896017" y="875079"/>
                    <a:pt x="816991" y="853211"/>
                  </a:cubicBezTo>
                  <a:cubicBezTo>
                    <a:pt x="767379" y="840435"/>
                    <a:pt x="717115" y="830224"/>
                    <a:pt x="667456" y="817448"/>
                  </a:cubicBezTo>
                  <a:cubicBezTo>
                    <a:pt x="617704" y="804439"/>
                    <a:pt x="569023" y="787374"/>
                    <a:pt x="519550" y="773246"/>
                  </a:cubicBezTo>
                  <a:cubicBezTo>
                    <a:pt x="449786" y="754968"/>
                    <a:pt x="380300" y="735711"/>
                    <a:pt x="310955" y="715988"/>
                  </a:cubicBezTo>
                  <a:cubicBezTo>
                    <a:pt x="257433" y="698643"/>
                    <a:pt x="204703" y="679153"/>
                    <a:pt x="150948" y="662367"/>
                  </a:cubicBezTo>
                  <a:cubicBezTo>
                    <a:pt x="119208" y="651410"/>
                    <a:pt x="86257" y="640266"/>
                    <a:pt x="53539" y="632106"/>
                  </a:cubicBezTo>
                  <a:cubicBezTo>
                    <a:pt x="48745" y="631593"/>
                    <a:pt x="43486" y="629961"/>
                    <a:pt x="38320" y="629215"/>
                  </a:cubicBezTo>
                  <a:cubicBezTo>
                    <a:pt x="38646" y="628376"/>
                    <a:pt x="38972" y="627537"/>
                    <a:pt x="39251" y="626744"/>
                  </a:cubicBezTo>
                  <a:cubicBezTo>
                    <a:pt x="44277" y="623713"/>
                    <a:pt x="44556" y="618258"/>
                    <a:pt x="42416" y="614108"/>
                  </a:cubicBezTo>
                  <a:cubicBezTo>
                    <a:pt x="41205" y="595317"/>
                    <a:pt x="38739" y="576573"/>
                    <a:pt x="37855" y="557783"/>
                  </a:cubicBezTo>
                  <a:cubicBezTo>
                    <a:pt x="36133" y="527615"/>
                    <a:pt x="32735" y="497634"/>
                    <a:pt x="29617" y="467559"/>
                  </a:cubicBezTo>
                  <a:cubicBezTo>
                    <a:pt x="27662" y="446531"/>
                    <a:pt x="26778" y="425269"/>
                    <a:pt x="24358" y="404240"/>
                  </a:cubicBezTo>
                  <a:cubicBezTo>
                    <a:pt x="32316" y="406898"/>
                    <a:pt x="40461" y="409043"/>
                    <a:pt x="48512" y="411374"/>
                  </a:cubicBezTo>
                  <a:cubicBezTo>
                    <a:pt x="94029" y="423683"/>
                    <a:pt x="140523" y="431563"/>
                    <a:pt x="186831" y="440189"/>
                  </a:cubicBezTo>
                  <a:cubicBezTo>
                    <a:pt x="235094" y="448582"/>
                    <a:pt x="283031" y="459120"/>
                    <a:pt x="331386" y="466953"/>
                  </a:cubicBezTo>
                  <a:cubicBezTo>
                    <a:pt x="379975" y="474740"/>
                    <a:pt x="428796" y="481221"/>
                    <a:pt x="477151" y="490453"/>
                  </a:cubicBezTo>
                  <a:cubicBezTo>
                    <a:pt x="542681" y="503928"/>
                    <a:pt x="607139" y="521693"/>
                    <a:pt x="672203" y="537407"/>
                  </a:cubicBezTo>
                  <a:cubicBezTo>
                    <a:pt x="763516" y="558296"/>
                    <a:pt x="854596" y="580397"/>
                    <a:pt x="944792" y="605808"/>
                  </a:cubicBezTo>
                  <a:cubicBezTo>
                    <a:pt x="1015766" y="626091"/>
                    <a:pt x="1088463" y="639007"/>
                    <a:pt x="1160089" y="656678"/>
                  </a:cubicBezTo>
                  <a:cubicBezTo>
                    <a:pt x="1206908" y="668149"/>
                    <a:pt x="1252937" y="682650"/>
                    <a:pt x="1299478" y="694959"/>
                  </a:cubicBezTo>
                  <a:cubicBezTo>
                    <a:pt x="1358770" y="709740"/>
                    <a:pt x="1418156" y="724101"/>
                    <a:pt x="1477030" y="740467"/>
                  </a:cubicBezTo>
                  <a:cubicBezTo>
                    <a:pt x="1513239" y="750912"/>
                    <a:pt x="1549866" y="759677"/>
                    <a:pt x="1586540" y="768257"/>
                  </a:cubicBezTo>
                  <a:cubicBezTo>
                    <a:pt x="1656537" y="784903"/>
                    <a:pt x="1725604" y="805512"/>
                    <a:pt x="1795740" y="821645"/>
                  </a:cubicBezTo>
                  <a:cubicBezTo>
                    <a:pt x="1817056" y="826914"/>
                    <a:pt x="1838372" y="832602"/>
                    <a:pt x="1859315" y="839176"/>
                  </a:cubicBezTo>
                  <a:cubicBezTo>
                    <a:pt x="1879374" y="847896"/>
                    <a:pt x="1899852" y="855309"/>
                    <a:pt x="1921167" y="860252"/>
                  </a:cubicBezTo>
                  <a:cubicBezTo>
                    <a:pt x="1926101" y="861091"/>
                    <a:pt x="1931080" y="860485"/>
                    <a:pt x="1936060" y="858900"/>
                  </a:cubicBezTo>
                  <a:cubicBezTo>
                    <a:pt x="1933873" y="918396"/>
                    <a:pt x="1931406" y="977845"/>
                    <a:pt x="1931034" y="1037341"/>
                  </a:cubicBezTo>
                  <a:cubicBezTo>
                    <a:pt x="1930662" y="1057437"/>
                    <a:pt x="1930289" y="1077580"/>
                    <a:pt x="1930010" y="1097676"/>
                  </a:cubicBezTo>
                  <a:cubicBezTo>
                    <a:pt x="1930615" y="1103645"/>
                    <a:pt x="1929033" y="1110592"/>
                    <a:pt x="1929731" y="1116794"/>
                  </a:cubicBezTo>
                  <a:cubicBezTo>
                    <a:pt x="1895849" y="1108307"/>
                    <a:pt x="1862480" y="1097723"/>
                    <a:pt x="1828319" y="1090076"/>
                  </a:cubicBezTo>
                  <a:close/>
                  <a:moveTo>
                    <a:pt x="2289816" y="805465"/>
                  </a:moveTo>
                  <a:cubicBezTo>
                    <a:pt x="2263334" y="834840"/>
                    <a:pt x="2236945" y="864402"/>
                    <a:pt x="2207253" y="890653"/>
                  </a:cubicBezTo>
                  <a:cubicBezTo>
                    <a:pt x="2166716" y="924084"/>
                    <a:pt x="2126924" y="958355"/>
                    <a:pt x="2086666" y="992113"/>
                  </a:cubicBezTo>
                  <a:cubicBezTo>
                    <a:pt x="2038077" y="1031746"/>
                    <a:pt x="1999030" y="1081917"/>
                    <a:pt x="1950581" y="1121596"/>
                  </a:cubicBezTo>
                  <a:cubicBezTo>
                    <a:pt x="1951093" y="1120291"/>
                    <a:pt x="1951372" y="1118892"/>
                    <a:pt x="1951465" y="1117446"/>
                  </a:cubicBezTo>
                  <a:cubicBezTo>
                    <a:pt x="1951698" y="1107888"/>
                    <a:pt x="1951139" y="1098283"/>
                    <a:pt x="1951186" y="1088724"/>
                  </a:cubicBezTo>
                  <a:cubicBezTo>
                    <a:pt x="1950907" y="1062100"/>
                    <a:pt x="1950860" y="1035476"/>
                    <a:pt x="1950534" y="1008805"/>
                  </a:cubicBezTo>
                  <a:cubicBezTo>
                    <a:pt x="1948487" y="958122"/>
                    <a:pt x="1952582" y="907019"/>
                    <a:pt x="1946718" y="856615"/>
                  </a:cubicBezTo>
                  <a:cubicBezTo>
                    <a:pt x="1946532" y="855869"/>
                    <a:pt x="1946392" y="855076"/>
                    <a:pt x="1946206" y="854284"/>
                  </a:cubicBezTo>
                  <a:cubicBezTo>
                    <a:pt x="1968639" y="841275"/>
                    <a:pt x="1990001" y="811760"/>
                    <a:pt x="2004429" y="797399"/>
                  </a:cubicBezTo>
                  <a:cubicBezTo>
                    <a:pt x="2026628" y="772220"/>
                    <a:pt x="2049526" y="747694"/>
                    <a:pt x="2073169" y="723868"/>
                  </a:cubicBezTo>
                  <a:cubicBezTo>
                    <a:pt x="2119524" y="674164"/>
                    <a:pt x="2164668" y="623573"/>
                    <a:pt x="2213675" y="576480"/>
                  </a:cubicBezTo>
                  <a:cubicBezTo>
                    <a:pt x="2239319" y="548038"/>
                    <a:pt x="2261519" y="516704"/>
                    <a:pt x="2287256" y="488355"/>
                  </a:cubicBezTo>
                  <a:cubicBezTo>
                    <a:pt x="2287489" y="490780"/>
                    <a:pt x="2287675" y="493204"/>
                    <a:pt x="2287814" y="495629"/>
                  </a:cubicBezTo>
                  <a:cubicBezTo>
                    <a:pt x="2288838" y="519595"/>
                    <a:pt x="2291863" y="545613"/>
                    <a:pt x="2293399" y="569906"/>
                  </a:cubicBezTo>
                  <a:cubicBezTo>
                    <a:pt x="2297309" y="622827"/>
                    <a:pt x="2298007" y="676075"/>
                    <a:pt x="2301078" y="729044"/>
                  </a:cubicBezTo>
                  <a:cubicBezTo>
                    <a:pt x="2301777" y="754269"/>
                    <a:pt x="2312202" y="786488"/>
                    <a:pt x="2289816" y="805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4140729" y="1173367"/>
              <a:ext cx="1126911" cy="407749"/>
            </a:xfrm>
            <a:custGeom>
              <a:rect b="b" l="l" r="r" t="t"/>
              <a:pathLst>
                <a:path extrusionOk="0" h="815497" w="2253822">
                  <a:moveTo>
                    <a:pt x="2253823" y="444995"/>
                  </a:moveTo>
                  <a:cubicBezTo>
                    <a:pt x="2221105" y="479545"/>
                    <a:pt x="2195135" y="519924"/>
                    <a:pt x="2161114" y="553216"/>
                  </a:cubicBezTo>
                  <a:cubicBezTo>
                    <a:pt x="2110338" y="599983"/>
                    <a:pt x="2067195" y="654117"/>
                    <a:pt x="2018374" y="702748"/>
                  </a:cubicBezTo>
                  <a:cubicBezTo>
                    <a:pt x="1994312" y="727321"/>
                    <a:pt x="1971833" y="753339"/>
                    <a:pt x="1948702" y="778797"/>
                  </a:cubicBezTo>
                  <a:cubicBezTo>
                    <a:pt x="1936555" y="791340"/>
                    <a:pt x="1925758" y="804535"/>
                    <a:pt x="1910493" y="813627"/>
                  </a:cubicBezTo>
                  <a:cubicBezTo>
                    <a:pt x="1910399" y="813721"/>
                    <a:pt x="1908957" y="814420"/>
                    <a:pt x="1907514" y="814980"/>
                  </a:cubicBezTo>
                  <a:cubicBezTo>
                    <a:pt x="1906630" y="815259"/>
                    <a:pt x="1905745" y="815539"/>
                    <a:pt x="1904815" y="815493"/>
                  </a:cubicBezTo>
                  <a:cubicBezTo>
                    <a:pt x="1884802" y="810830"/>
                    <a:pt x="1865627" y="803836"/>
                    <a:pt x="1846778" y="795676"/>
                  </a:cubicBezTo>
                  <a:cubicBezTo>
                    <a:pt x="1803635" y="781688"/>
                    <a:pt x="1759142" y="772363"/>
                    <a:pt x="1715255" y="761172"/>
                  </a:cubicBezTo>
                  <a:cubicBezTo>
                    <a:pt x="1622592" y="735341"/>
                    <a:pt x="1528487" y="715058"/>
                    <a:pt x="1435871" y="689087"/>
                  </a:cubicBezTo>
                  <a:cubicBezTo>
                    <a:pt x="1364385" y="669643"/>
                    <a:pt x="1291828" y="654117"/>
                    <a:pt x="1220854" y="632995"/>
                  </a:cubicBezTo>
                  <a:cubicBezTo>
                    <a:pt x="1151322" y="612106"/>
                    <a:pt x="1080161" y="597744"/>
                    <a:pt x="1009373" y="582171"/>
                  </a:cubicBezTo>
                  <a:cubicBezTo>
                    <a:pt x="891299" y="552283"/>
                    <a:pt x="774064" y="519365"/>
                    <a:pt x="654966" y="493487"/>
                  </a:cubicBezTo>
                  <a:cubicBezTo>
                    <a:pt x="559511" y="470080"/>
                    <a:pt x="464429" y="444248"/>
                    <a:pt x="366694" y="432172"/>
                  </a:cubicBezTo>
                  <a:cubicBezTo>
                    <a:pt x="317500" y="425225"/>
                    <a:pt x="268493" y="416878"/>
                    <a:pt x="219718" y="407506"/>
                  </a:cubicBezTo>
                  <a:cubicBezTo>
                    <a:pt x="146510" y="393845"/>
                    <a:pt x="72231" y="384193"/>
                    <a:pt x="372" y="364143"/>
                  </a:cubicBezTo>
                  <a:cubicBezTo>
                    <a:pt x="279" y="363397"/>
                    <a:pt x="140" y="362651"/>
                    <a:pt x="0" y="361905"/>
                  </a:cubicBezTo>
                  <a:cubicBezTo>
                    <a:pt x="3677" y="360040"/>
                    <a:pt x="6330" y="357382"/>
                    <a:pt x="5026" y="352580"/>
                  </a:cubicBezTo>
                  <a:cubicBezTo>
                    <a:pt x="30577" y="332297"/>
                    <a:pt x="59758" y="317423"/>
                    <a:pt x="87636" y="300591"/>
                  </a:cubicBezTo>
                  <a:cubicBezTo>
                    <a:pt x="150838" y="261890"/>
                    <a:pt x="211946" y="219833"/>
                    <a:pt x="274031" y="179314"/>
                  </a:cubicBezTo>
                  <a:cubicBezTo>
                    <a:pt x="305120" y="159451"/>
                    <a:pt x="337513" y="141733"/>
                    <a:pt x="367997" y="120984"/>
                  </a:cubicBezTo>
                  <a:cubicBezTo>
                    <a:pt x="425009" y="80698"/>
                    <a:pt x="482300" y="41205"/>
                    <a:pt x="539825" y="1619"/>
                  </a:cubicBezTo>
                  <a:cubicBezTo>
                    <a:pt x="543269" y="-573"/>
                    <a:pt x="547504" y="80"/>
                    <a:pt x="551413" y="126"/>
                  </a:cubicBezTo>
                  <a:cubicBezTo>
                    <a:pt x="582921" y="3763"/>
                    <a:pt x="612335" y="12156"/>
                    <a:pt x="644634" y="17751"/>
                  </a:cubicBezTo>
                  <a:cubicBezTo>
                    <a:pt x="780114" y="41811"/>
                    <a:pt x="912196" y="81071"/>
                    <a:pt x="1044837" y="117067"/>
                  </a:cubicBezTo>
                  <a:cubicBezTo>
                    <a:pt x="1139780" y="142945"/>
                    <a:pt x="1235421" y="166119"/>
                    <a:pt x="1329014" y="196706"/>
                  </a:cubicBezTo>
                  <a:cubicBezTo>
                    <a:pt x="1424469" y="227293"/>
                    <a:pt x="1520715" y="254896"/>
                    <a:pt x="1617426" y="281007"/>
                  </a:cubicBezTo>
                  <a:cubicBezTo>
                    <a:pt x="1663595" y="293317"/>
                    <a:pt x="1709297" y="307165"/>
                    <a:pt x="1755233" y="320314"/>
                  </a:cubicBezTo>
                  <a:cubicBezTo>
                    <a:pt x="1851851" y="346192"/>
                    <a:pt x="1949168" y="369412"/>
                    <a:pt x="2045460" y="396409"/>
                  </a:cubicBezTo>
                  <a:cubicBezTo>
                    <a:pt x="2114573" y="414780"/>
                    <a:pt x="2185687" y="422567"/>
                    <a:pt x="2253823" y="444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4142125" y="1364274"/>
              <a:ext cx="955851" cy="356253"/>
            </a:xfrm>
            <a:custGeom>
              <a:rect b="b" l="l" r="r" t="t"/>
              <a:pathLst>
                <a:path extrusionOk="0" h="712506" w="1911702">
                  <a:moveTo>
                    <a:pt x="1911703" y="454660"/>
                  </a:moveTo>
                  <a:cubicBezTo>
                    <a:pt x="1909515" y="514156"/>
                    <a:pt x="1907049" y="573559"/>
                    <a:pt x="1906676" y="633101"/>
                  </a:cubicBezTo>
                  <a:cubicBezTo>
                    <a:pt x="1906257" y="653197"/>
                    <a:pt x="1905932" y="673340"/>
                    <a:pt x="1905652" y="693436"/>
                  </a:cubicBezTo>
                  <a:cubicBezTo>
                    <a:pt x="1906211" y="699405"/>
                    <a:pt x="1904628" y="706352"/>
                    <a:pt x="1905327" y="712507"/>
                  </a:cubicBezTo>
                  <a:cubicBezTo>
                    <a:pt x="1871398" y="704021"/>
                    <a:pt x="1838029" y="693436"/>
                    <a:pt x="1803914" y="685790"/>
                  </a:cubicBezTo>
                  <a:cubicBezTo>
                    <a:pt x="1729729" y="670776"/>
                    <a:pt x="1656241" y="652918"/>
                    <a:pt x="1583079" y="633754"/>
                  </a:cubicBezTo>
                  <a:cubicBezTo>
                    <a:pt x="1500516" y="616549"/>
                    <a:pt x="1417255" y="597944"/>
                    <a:pt x="1334878" y="578035"/>
                  </a:cubicBezTo>
                  <a:cubicBezTo>
                    <a:pt x="1275539" y="565166"/>
                    <a:pt x="1215827" y="554022"/>
                    <a:pt x="1157093" y="538448"/>
                  </a:cubicBezTo>
                  <a:cubicBezTo>
                    <a:pt x="1115346" y="527258"/>
                    <a:pt x="1073878" y="514995"/>
                    <a:pt x="1031759" y="505390"/>
                  </a:cubicBezTo>
                  <a:cubicBezTo>
                    <a:pt x="951895" y="487159"/>
                    <a:pt x="871566" y="470793"/>
                    <a:pt x="792587" y="448925"/>
                  </a:cubicBezTo>
                  <a:cubicBezTo>
                    <a:pt x="742928" y="436149"/>
                    <a:pt x="692664" y="425938"/>
                    <a:pt x="643052" y="413162"/>
                  </a:cubicBezTo>
                  <a:cubicBezTo>
                    <a:pt x="593300" y="400153"/>
                    <a:pt x="544618" y="383087"/>
                    <a:pt x="495146" y="368959"/>
                  </a:cubicBezTo>
                  <a:cubicBezTo>
                    <a:pt x="425381" y="350682"/>
                    <a:pt x="355896" y="331471"/>
                    <a:pt x="286551" y="311701"/>
                  </a:cubicBezTo>
                  <a:cubicBezTo>
                    <a:pt x="233029" y="294356"/>
                    <a:pt x="180252" y="274866"/>
                    <a:pt x="126544" y="258034"/>
                  </a:cubicBezTo>
                  <a:cubicBezTo>
                    <a:pt x="94757" y="247076"/>
                    <a:pt x="61852" y="235979"/>
                    <a:pt x="29134" y="227819"/>
                  </a:cubicBezTo>
                  <a:cubicBezTo>
                    <a:pt x="24341" y="227260"/>
                    <a:pt x="19082" y="225628"/>
                    <a:pt x="13916" y="224929"/>
                  </a:cubicBezTo>
                  <a:cubicBezTo>
                    <a:pt x="14241" y="224089"/>
                    <a:pt x="14567" y="223250"/>
                    <a:pt x="14846" y="222504"/>
                  </a:cubicBezTo>
                  <a:cubicBezTo>
                    <a:pt x="19873" y="219473"/>
                    <a:pt x="20199" y="214018"/>
                    <a:pt x="18011" y="209868"/>
                  </a:cubicBezTo>
                  <a:cubicBezTo>
                    <a:pt x="16801" y="191077"/>
                    <a:pt x="14335" y="172333"/>
                    <a:pt x="13450" y="153496"/>
                  </a:cubicBezTo>
                  <a:cubicBezTo>
                    <a:pt x="11728" y="123328"/>
                    <a:pt x="8331" y="93347"/>
                    <a:pt x="5213" y="63273"/>
                  </a:cubicBezTo>
                  <a:cubicBezTo>
                    <a:pt x="3211" y="42244"/>
                    <a:pt x="2374" y="21029"/>
                    <a:pt x="0" y="0"/>
                  </a:cubicBezTo>
                  <a:cubicBezTo>
                    <a:pt x="7958" y="2658"/>
                    <a:pt x="16103" y="4803"/>
                    <a:pt x="24155" y="7134"/>
                  </a:cubicBezTo>
                  <a:cubicBezTo>
                    <a:pt x="69625" y="19443"/>
                    <a:pt x="116165" y="27323"/>
                    <a:pt x="162473" y="35949"/>
                  </a:cubicBezTo>
                  <a:cubicBezTo>
                    <a:pt x="210736" y="44342"/>
                    <a:pt x="258626" y="54880"/>
                    <a:pt x="307028" y="62713"/>
                  </a:cubicBezTo>
                  <a:cubicBezTo>
                    <a:pt x="355617" y="70500"/>
                    <a:pt x="404391" y="76981"/>
                    <a:pt x="452747" y="86213"/>
                  </a:cubicBezTo>
                  <a:cubicBezTo>
                    <a:pt x="518276" y="99689"/>
                    <a:pt x="582735" y="117500"/>
                    <a:pt x="647799" y="133167"/>
                  </a:cubicBezTo>
                  <a:cubicBezTo>
                    <a:pt x="739112" y="154056"/>
                    <a:pt x="830192" y="176203"/>
                    <a:pt x="920387" y="201568"/>
                  </a:cubicBezTo>
                  <a:cubicBezTo>
                    <a:pt x="991362" y="221851"/>
                    <a:pt x="1064058" y="234720"/>
                    <a:pt x="1135684" y="252485"/>
                  </a:cubicBezTo>
                  <a:cubicBezTo>
                    <a:pt x="1182504" y="263909"/>
                    <a:pt x="1228486" y="278410"/>
                    <a:pt x="1275073" y="290766"/>
                  </a:cubicBezTo>
                  <a:cubicBezTo>
                    <a:pt x="1334320" y="305547"/>
                    <a:pt x="1393752" y="319861"/>
                    <a:pt x="1452626" y="336274"/>
                  </a:cubicBezTo>
                  <a:cubicBezTo>
                    <a:pt x="1488835" y="346672"/>
                    <a:pt x="1525462" y="355484"/>
                    <a:pt x="1562136" y="364063"/>
                  </a:cubicBezTo>
                  <a:cubicBezTo>
                    <a:pt x="1632133" y="380709"/>
                    <a:pt x="1701153" y="401272"/>
                    <a:pt x="1771336" y="417451"/>
                  </a:cubicBezTo>
                  <a:cubicBezTo>
                    <a:pt x="1792652" y="422720"/>
                    <a:pt x="1813921" y="428409"/>
                    <a:pt x="1834911" y="434983"/>
                  </a:cubicBezTo>
                  <a:cubicBezTo>
                    <a:pt x="1854970" y="443702"/>
                    <a:pt x="1875447" y="451116"/>
                    <a:pt x="1896810" y="456105"/>
                  </a:cubicBezTo>
                  <a:cubicBezTo>
                    <a:pt x="1901743" y="456851"/>
                    <a:pt x="1906723" y="456292"/>
                    <a:pt x="1911703" y="4546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5103027" y="1406262"/>
              <a:ext cx="178971" cy="316667"/>
            </a:xfrm>
            <a:custGeom>
              <a:rect b="b" l="l" r="r" t="t"/>
              <a:pathLst>
                <a:path extrusionOk="0" h="633334" w="357941">
                  <a:moveTo>
                    <a:pt x="27924" y="597618"/>
                  </a:moveTo>
                  <a:cubicBezTo>
                    <a:pt x="28436" y="595800"/>
                    <a:pt x="31322" y="593282"/>
                    <a:pt x="29460" y="591696"/>
                  </a:cubicBezTo>
                  <a:cubicBezTo>
                    <a:pt x="28809" y="591323"/>
                    <a:pt x="27831" y="591510"/>
                    <a:pt x="27505" y="592209"/>
                  </a:cubicBezTo>
                  <a:cubicBezTo>
                    <a:pt x="26994" y="594028"/>
                    <a:pt x="24061" y="596499"/>
                    <a:pt x="25970" y="598131"/>
                  </a:cubicBezTo>
                  <a:cubicBezTo>
                    <a:pt x="26621" y="598504"/>
                    <a:pt x="27599" y="598317"/>
                    <a:pt x="27924" y="597618"/>
                  </a:cubicBezTo>
                  <a:close/>
                  <a:moveTo>
                    <a:pt x="354919" y="240828"/>
                  </a:moveTo>
                  <a:cubicBezTo>
                    <a:pt x="355617" y="266007"/>
                    <a:pt x="366042" y="298226"/>
                    <a:pt x="343609" y="317203"/>
                  </a:cubicBezTo>
                  <a:cubicBezTo>
                    <a:pt x="317128" y="346578"/>
                    <a:pt x="290693" y="376140"/>
                    <a:pt x="261046" y="402344"/>
                  </a:cubicBezTo>
                  <a:cubicBezTo>
                    <a:pt x="220509" y="435776"/>
                    <a:pt x="180671" y="470047"/>
                    <a:pt x="140460" y="503805"/>
                  </a:cubicBezTo>
                  <a:cubicBezTo>
                    <a:pt x="91871" y="543484"/>
                    <a:pt x="52823" y="593655"/>
                    <a:pt x="4328" y="633334"/>
                  </a:cubicBezTo>
                  <a:cubicBezTo>
                    <a:pt x="4887" y="632029"/>
                    <a:pt x="5166" y="630583"/>
                    <a:pt x="5259" y="629138"/>
                  </a:cubicBezTo>
                  <a:cubicBezTo>
                    <a:pt x="5492" y="619626"/>
                    <a:pt x="4933" y="610021"/>
                    <a:pt x="4980" y="600416"/>
                  </a:cubicBezTo>
                  <a:cubicBezTo>
                    <a:pt x="4701" y="573792"/>
                    <a:pt x="4654" y="547168"/>
                    <a:pt x="4328" y="520497"/>
                  </a:cubicBezTo>
                  <a:cubicBezTo>
                    <a:pt x="2280" y="469860"/>
                    <a:pt x="6376" y="418710"/>
                    <a:pt x="512" y="368307"/>
                  </a:cubicBezTo>
                  <a:cubicBezTo>
                    <a:pt x="326" y="367560"/>
                    <a:pt x="186" y="366814"/>
                    <a:pt x="0" y="366022"/>
                  </a:cubicBezTo>
                  <a:cubicBezTo>
                    <a:pt x="22386" y="353013"/>
                    <a:pt x="43795" y="323451"/>
                    <a:pt x="58176" y="309137"/>
                  </a:cubicBezTo>
                  <a:cubicBezTo>
                    <a:pt x="80376" y="283958"/>
                    <a:pt x="103274" y="259433"/>
                    <a:pt x="126916" y="235606"/>
                  </a:cubicBezTo>
                  <a:cubicBezTo>
                    <a:pt x="173271" y="185902"/>
                    <a:pt x="218415" y="135311"/>
                    <a:pt x="267422" y="88218"/>
                  </a:cubicBezTo>
                  <a:cubicBezTo>
                    <a:pt x="293066" y="59729"/>
                    <a:pt x="315220" y="28349"/>
                    <a:pt x="341003" y="0"/>
                  </a:cubicBezTo>
                  <a:cubicBezTo>
                    <a:pt x="341189" y="2425"/>
                    <a:pt x="341375" y="4896"/>
                    <a:pt x="341562" y="7320"/>
                  </a:cubicBezTo>
                  <a:cubicBezTo>
                    <a:pt x="342585" y="31287"/>
                    <a:pt x="345611" y="57305"/>
                    <a:pt x="347146" y="81597"/>
                  </a:cubicBezTo>
                  <a:cubicBezTo>
                    <a:pt x="351195" y="134566"/>
                    <a:pt x="351894" y="187814"/>
                    <a:pt x="354919" y="240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9" name="Google Shape;1679;p31"/>
          <p:cNvGrpSpPr/>
          <p:nvPr/>
        </p:nvGrpSpPr>
        <p:grpSpPr>
          <a:xfrm>
            <a:off x="5571030" y="1120501"/>
            <a:ext cx="633278" cy="654480"/>
            <a:chOff x="5571030" y="1120501"/>
            <a:chExt cx="633278" cy="654480"/>
          </a:xfrm>
        </p:grpSpPr>
        <p:sp>
          <p:nvSpPr>
            <p:cNvPr id="1680" name="Google Shape;1680;p31"/>
            <p:cNvSpPr/>
            <p:nvPr/>
          </p:nvSpPr>
          <p:spPr>
            <a:xfrm>
              <a:off x="5571030" y="1120501"/>
              <a:ext cx="633278" cy="654480"/>
            </a:xfrm>
            <a:custGeom>
              <a:rect b="b" l="l" r="r" t="t"/>
              <a:pathLst>
                <a:path extrusionOk="0" h="1308960" w="1266555">
                  <a:moveTo>
                    <a:pt x="1264775" y="208091"/>
                  </a:moveTo>
                  <a:cubicBezTo>
                    <a:pt x="1264357" y="205970"/>
                    <a:pt x="1263023" y="203980"/>
                    <a:pt x="1260459" y="202881"/>
                  </a:cubicBezTo>
                  <a:cubicBezTo>
                    <a:pt x="1252402" y="200342"/>
                    <a:pt x="1244319" y="197776"/>
                    <a:pt x="1236262" y="195210"/>
                  </a:cubicBezTo>
                  <a:cubicBezTo>
                    <a:pt x="1199168" y="183587"/>
                    <a:pt x="1162100" y="172094"/>
                    <a:pt x="1126026" y="157513"/>
                  </a:cubicBezTo>
                  <a:cubicBezTo>
                    <a:pt x="1112737" y="153167"/>
                    <a:pt x="1098951" y="150627"/>
                    <a:pt x="1085688" y="146151"/>
                  </a:cubicBezTo>
                  <a:cubicBezTo>
                    <a:pt x="1067559" y="139030"/>
                    <a:pt x="1049143" y="132878"/>
                    <a:pt x="1030256" y="128166"/>
                  </a:cubicBezTo>
                  <a:cubicBezTo>
                    <a:pt x="975373" y="109945"/>
                    <a:pt x="919785" y="94107"/>
                    <a:pt x="864117" y="78478"/>
                  </a:cubicBezTo>
                  <a:cubicBezTo>
                    <a:pt x="784671" y="55126"/>
                    <a:pt x="703603" y="36853"/>
                    <a:pt x="625569" y="8999"/>
                  </a:cubicBezTo>
                  <a:cubicBezTo>
                    <a:pt x="623869" y="8606"/>
                    <a:pt x="619736" y="7245"/>
                    <a:pt x="614896" y="5805"/>
                  </a:cubicBezTo>
                  <a:cubicBezTo>
                    <a:pt x="614504" y="5517"/>
                    <a:pt x="614059" y="5229"/>
                    <a:pt x="613562" y="4993"/>
                  </a:cubicBezTo>
                  <a:cubicBezTo>
                    <a:pt x="613588" y="4993"/>
                    <a:pt x="613588" y="4967"/>
                    <a:pt x="613615" y="4967"/>
                  </a:cubicBezTo>
                  <a:cubicBezTo>
                    <a:pt x="611993" y="4286"/>
                    <a:pt x="610214" y="4129"/>
                    <a:pt x="608435" y="4025"/>
                  </a:cubicBezTo>
                  <a:cubicBezTo>
                    <a:pt x="604223" y="2951"/>
                    <a:pt x="600038" y="2140"/>
                    <a:pt x="596768" y="2061"/>
                  </a:cubicBezTo>
                  <a:cubicBezTo>
                    <a:pt x="595172" y="490"/>
                    <a:pt x="592766" y="-400"/>
                    <a:pt x="589574" y="176"/>
                  </a:cubicBezTo>
                  <a:cubicBezTo>
                    <a:pt x="550727" y="13423"/>
                    <a:pt x="511410" y="25125"/>
                    <a:pt x="473008" y="39654"/>
                  </a:cubicBezTo>
                  <a:cubicBezTo>
                    <a:pt x="428040" y="57744"/>
                    <a:pt x="383412" y="76829"/>
                    <a:pt x="339150" y="96594"/>
                  </a:cubicBezTo>
                  <a:cubicBezTo>
                    <a:pt x="287328" y="119265"/>
                    <a:pt x="238933" y="148481"/>
                    <a:pt x="189361" y="175550"/>
                  </a:cubicBezTo>
                  <a:cubicBezTo>
                    <a:pt x="152842" y="195315"/>
                    <a:pt x="116899" y="215971"/>
                    <a:pt x="80197" y="235369"/>
                  </a:cubicBezTo>
                  <a:cubicBezTo>
                    <a:pt x="60604" y="245631"/>
                    <a:pt x="41455" y="256627"/>
                    <a:pt x="22333" y="267727"/>
                  </a:cubicBezTo>
                  <a:cubicBezTo>
                    <a:pt x="13674" y="264978"/>
                    <a:pt x="8573" y="268590"/>
                    <a:pt x="5957" y="276732"/>
                  </a:cubicBezTo>
                  <a:cubicBezTo>
                    <a:pt x="5905" y="276915"/>
                    <a:pt x="5852" y="277099"/>
                    <a:pt x="5826" y="277256"/>
                  </a:cubicBezTo>
                  <a:cubicBezTo>
                    <a:pt x="4570" y="278251"/>
                    <a:pt x="3707" y="279690"/>
                    <a:pt x="3733" y="281444"/>
                  </a:cubicBezTo>
                  <a:cubicBezTo>
                    <a:pt x="3890" y="282177"/>
                    <a:pt x="4073" y="282806"/>
                    <a:pt x="4283" y="283356"/>
                  </a:cubicBezTo>
                  <a:cubicBezTo>
                    <a:pt x="1928" y="294246"/>
                    <a:pt x="1484" y="305555"/>
                    <a:pt x="1091" y="316682"/>
                  </a:cubicBezTo>
                  <a:cubicBezTo>
                    <a:pt x="-871" y="351709"/>
                    <a:pt x="123" y="386946"/>
                    <a:pt x="1641" y="422026"/>
                  </a:cubicBezTo>
                  <a:cubicBezTo>
                    <a:pt x="1824" y="427262"/>
                    <a:pt x="1928" y="432498"/>
                    <a:pt x="2007" y="437734"/>
                  </a:cubicBezTo>
                  <a:cubicBezTo>
                    <a:pt x="1745" y="448310"/>
                    <a:pt x="1614" y="458886"/>
                    <a:pt x="1693" y="469463"/>
                  </a:cubicBezTo>
                  <a:cubicBezTo>
                    <a:pt x="1693" y="477578"/>
                    <a:pt x="1876" y="485668"/>
                    <a:pt x="2164" y="493783"/>
                  </a:cubicBezTo>
                  <a:cubicBezTo>
                    <a:pt x="2216" y="503181"/>
                    <a:pt x="2373" y="512606"/>
                    <a:pt x="2765" y="522004"/>
                  </a:cubicBezTo>
                  <a:cubicBezTo>
                    <a:pt x="4021" y="545277"/>
                    <a:pt x="5643" y="568551"/>
                    <a:pt x="6559" y="591850"/>
                  </a:cubicBezTo>
                  <a:cubicBezTo>
                    <a:pt x="6637" y="594651"/>
                    <a:pt x="6742" y="597452"/>
                    <a:pt x="6846" y="600254"/>
                  </a:cubicBezTo>
                  <a:cubicBezTo>
                    <a:pt x="7056" y="607584"/>
                    <a:pt x="7213" y="614940"/>
                    <a:pt x="7239" y="622296"/>
                  </a:cubicBezTo>
                  <a:cubicBezTo>
                    <a:pt x="6663" y="666330"/>
                    <a:pt x="10038" y="710206"/>
                    <a:pt x="13831" y="754056"/>
                  </a:cubicBezTo>
                  <a:cubicBezTo>
                    <a:pt x="15662" y="794974"/>
                    <a:pt x="17886" y="835813"/>
                    <a:pt x="21810" y="876574"/>
                  </a:cubicBezTo>
                  <a:cubicBezTo>
                    <a:pt x="23719" y="920372"/>
                    <a:pt x="25498" y="964379"/>
                    <a:pt x="26832" y="1008229"/>
                  </a:cubicBezTo>
                  <a:cubicBezTo>
                    <a:pt x="25132" y="1019093"/>
                    <a:pt x="35255" y="1024355"/>
                    <a:pt x="43993" y="1027235"/>
                  </a:cubicBezTo>
                  <a:cubicBezTo>
                    <a:pt x="63115" y="1034827"/>
                    <a:pt x="82552" y="1041712"/>
                    <a:pt x="102250" y="1047707"/>
                  </a:cubicBezTo>
                  <a:cubicBezTo>
                    <a:pt x="141594" y="1059775"/>
                    <a:pt x="179499" y="1076059"/>
                    <a:pt x="216828" y="1093311"/>
                  </a:cubicBezTo>
                  <a:cubicBezTo>
                    <a:pt x="262555" y="1112893"/>
                    <a:pt x="308857" y="1131166"/>
                    <a:pt x="353956" y="1152240"/>
                  </a:cubicBezTo>
                  <a:cubicBezTo>
                    <a:pt x="404496" y="1174047"/>
                    <a:pt x="455428" y="1195017"/>
                    <a:pt x="505341" y="1218342"/>
                  </a:cubicBezTo>
                  <a:cubicBezTo>
                    <a:pt x="544501" y="1238579"/>
                    <a:pt x="586383" y="1252663"/>
                    <a:pt x="626119" y="1271643"/>
                  </a:cubicBezTo>
                  <a:cubicBezTo>
                    <a:pt x="650604" y="1284340"/>
                    <a:pt x="676450" y="1293921"/>
                    <a:pt x="701850" y="1304471"/>
                  </a:cubicBezTo>
                  <a:cubicBezTo>
                    <a:pt x="702086" y="1305047"/>
                    <a:pt x="702374" y="1305623"/>
                    <a:pt x="702766" y="1306147"/>
                  </a:cubicBezTo>
                  <a:cubicBezTo>
                    <a:pt x="706899" y="1311514"/>
                    <a:pt x="713125" y="1308163"/>
                    <a:pt x="717206" y="1304707"/>
                  </a:cubicBezTo>
                  <a:cubicBezTo>
                    <a:pt x="722490" y="1301094"/>
                    <a:pt x="727958" y="1297482"/>
                    <a:pt x="733686" y="1294471"/>
                  </a:cubicBezTo>
                  <a:cubicBezTo>
                    <a:pt x="760892" y="1282141"/>
                    <a:pt x="785953" y="1265831"/>
                    <a:pt x="812191" y="1251642"/>
                  </a:cubicBezTo>
                  <a:cubicBezTo>
                    <a:pt x="835656" y="1237060"/>
                    <a:pt x="858205" y="1221039"/>
                    <a:pt x="882769" y="1208237"/>
                  </a:cubicBezTo>
                  <a:cubicBezTo>
                    <a:pt x="933283" y="1178314"/>
                    <a:pt x="984529" y="1149439"/>
                    <a:pt x="1033055" y="1116296"/>
                  </a:cubicBezTo>
                  <a:cubicBezTo>
                    <a:pt x="1057985" y="1100484"/>
                    <a:pt x="1083752" y="1085954"/>
                    <a:pt x="1107086" y="1067734"/>
                  </a:cubicBezTo>
                  <a:cubicBezTo>
                    <a:pt x="1137091" y="1047000"/>
                    <a:pt x="1162414" y="1022784"/>
                    <a:pt x="1191032" y="999773"/>
                  </a:cubicBezTo>
                  <a:cubicBezTo>
                    <a:pt x="1202908" y="989746"/>
                    <a:pt x="1216276" y="981395"/>
                    <a:pt x="1227211" y="970295"/>
                  </a:cubicBezTo>
                  <a:cubicBezTo>
                    <a:pt x="1232809" y="964876"/>
                    <a:pt x="1234771" y="957336"/>
                    <a:pt x="1234823" y="949771"/>
                  </a:cubicBezTo>
                  <a:cubicBezTo>
                    <a:pt x="1235922" y="935320"/>
                    <a:pt x="1235922" y="920817"/>
                    <a:pt x="1236471" y="906340"/>
                  </a:cubicBezTo>
                  <a:cubicBezTo>
                    <a:pt x="1237884" y="868406"/>
                    <a:pt x="1239872" y="832069"/>
                    <a:pt x="1242514" y="793822"/>
                  </a:cubicBezTo>
                  <a:cubicBezTo>
                    <a:pt x="1243168" y="758689"/>
                    <a:pt x="1247720" y="724369"/>
                    <a:pt x="1249211" y="689079"/>
                  </a:cubicBezTo>
                  <a:cubicBezTo>
                    <a:pt x="1249420" y="621694"/>
                    <a:pt x="1253605" y="554414"/>
                    <a:pt x="1253605" y="487003"/>
                  </a:cubicBezTo>
                  <a:cubicBezTo>
                    <a:pt x="1251173" y="410403"/>
                    <a:pt x="1259648" y="334117"/>
                    <a:pt x="1264069" y="257726"/>
                  </a:cubicBezTo>
                  <a:cubicBezTo>
                    <a:pt x="1264749" y="245579"/>
                    <a:pt x="1264985" y="233432"/>
                    <a:pt x="1266110" y="221311"/>
                  </a:cubicBezTo>
                  <a:cubicBezTo>
                    <a:pt x="1266921" y="216730"/>
                    <a:pt x="1266711" y="211572"/>
                    <a:pt x="1264775" y="2080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5571030" y="1120501"/>
              <a:ext cx="633278" cy="654480"/>
            </a:xfrm>
            <a:custGeom>
              <a:rect b="b" l="l" r="r" t="t"/>
              <a:pathLst>
                <a:path extrusionOk="0" h="1308960" w="1266555">
                  <a:moveTo>
                    <a:pt x="1264775" y="208091"/>
                  </a:moveTo>
                  <a:cubicBezTo>
                    <a:pt x="1264357" y="205970"/>
                    <a:pt x="1263023" y="203980"/>
                    <a:pt x="1260459" y="202881"/>
                  </a:cubicBezTo>
                  <a:cubicBezTo>
                    <a:pt x="1252402" y="200342"/>
                    <a:pt x="1244319" y="197776"/>
                    <a:pt x="1236262" y="195210"/>
                  </a:cubicBezTo>
                  <a:cubicBezTo>
                    <a:pt x="1199168" y="183587"/>
                    <a:pt x="1162100" y="172094"/>
                    <a:pt x="1126026" y="157513"/>
                  </a:cubicBezTo>
                  <a:cubicBezTo>
                    <a:pt x="1112737" y="153167"/>
                    <a:pt x="1098951" y="150627"/>
                    <a:pt x="1085688" y="146151"/>
                  </a:cubicBezTo>
                  <a:cubicBezTo>
                    <a:pt x="1067559" y="139030"/>
                    <a:pt x="1049143" y="132878"/>
                    <a:pt x="1030256" y="128166"/>
                  </a:cubicBezTo>
                  <a:cubicBezTo>
                    <a:pt x="975373" y="109945"/>
                    <a:pt x="919785" y="94107"/>
                    <a:pt x="864117" y="78478"/>
                  </a:cubicBezTo>
                  <a:cubicBezTo>
                    <a:pt x="784671" y="55126"/>
                    <a:pt x="703603" y="36853"/>
                    <a:pt x="625569" y="8999"/>
                  </a:cubicBezTo>
                  <a:cubicBezTo>
                    <a:pt x="623869" y="8606"/>
                    <a:pt x="619736" y="7245"/>
                    <a:pt x="614896" y="5805"/>
                  </a:cubicBezTo>
                  <a:cubicBezTo>
                    <a:pt x="614504" y="5517"/>
                    <a:pt x="614059" y="5229"/>
                    <a:pt x="613562" y="4993"/>
                  </a:cubicBezTo>
                  <a:cubicBezTo>
                    <a:pt x="613588" y="4993"/>
                    <a:pt x="613588" y="4967"/>
                    <a:pt x="613615" y="4967"/>
                  </a:cubicBezTo>
                  <a:cubicBezTo>
                    <a:pt x="611993" y="4286"/>
                    <a:pt x="610214" y="4129"/>
                    <a:pt x="608435" y="4025"/>
                  </a:cubicBezTo>
                  <a:cubicBezTo>
                    <a:pt x="604223" y="2951"/>
                    <a:pt x="600038" y="2140"/>
                    <a:pt x="596768" y="2061"/>
                  </a:cubicBezTo>
                  <a:cubicBezTo>
                    <a:pt x="595172" y="490"/>
                    <a:pt x="592766" y="-400"/>
                    <a:pt x="589574" y="176"/>
                  </a:cubicBezTo>
                  <a:cubicBezTo>
                    <a:pt x="550727" y="13423"/>
                    <a:pt x="511410" y="25125"/>
                    <a:pt x="473008" y="39654"/>
                  </a:cubicBezTo>
                  <a:cubicBezTo>
                    <a:pt x="428040" y="57744"/>
                    <a:pt x="383412" y="76829"/>
                    <a:pt x="339150" y="96594"/>
                  </a:cubicBezTo>
                  <a:cubicBezTo>
                    <a:pt x="287328" y="119265"/>
                    <a:pt x="238933" y="148481"/>
                    <a:pt x="189361" y="175550"/>
                  </a:cubicBezTo>
                  <a:cubicBezTo>
                    <a:pt x="152842" y="195315"/>
                    <a:pt x="116899" y="215971"/>
                    <a:pt x="80197" y="235369"/>
                  </a:cubicBezTo>
                  <a:cubicBezTo>
                    <a:pt x="60604" y="245631"/>
                    <a:pt x="41455" y="256627"/>
                    <a:pt x="22333" y="267727"/>
                  </a:cubicBezTo>
                  <a:cubicBezTo>
                    <a:pt x="13674" y="264978"/>
                    <a:pt x="8573" y="268590"/>
                    <a:pt x="5957" y="276732"/>
                  </a:cubicBezTo>
                  <a:cubicBezTo>
                    <a:pt x="5905" y="276915"/>
                    <a:pt x="5852" y="277099"/>
                    <a:pt x="5826" y="277256"/>
                  </a:cubicBezTo>
                  <a:cubicBezTo>
                    <a:pt x="4570" y="278251"/>
                    <a:pt x="3707" y="279690"/>
                    <a:pt x="3733" y="281444"/>
                  </a:cubicBezTo>
                  <a:cubicBezTo>
                    <a:pt x="3890" y="282177"/>
                    <a:pt x="4073" y="282806"/>
                    <a:pt x="4283" y="283356"/>
                  </a:cubicBezTo>
                  <a:cubicBezTo>
                    <a:pt x="1928" y="294246"/>
                    <a:pt x="1484" y="305555"/>
                    <a:pt x="1091" y="316682"/>
                  </a:cubicBezTo>
                  <a:cubicBezTo>
                    <a:pt x="-871" y="351709"/>
                    <a:pt x="123" y="386946"/>
                    <a:pt x="1641" y="422026"/>
                  </a:cubicBezTo>
                  <a:cubicBezTo>
                    <a:pt x="1824" y="427262"/>
                    <a:pt x="1928" y="432498"/>
                    <a:pt x="2007" y="437734"/>
                  </a:cubicBezTo>
                  <a:cubicBezTo>
                    <a:pt x="1745" y="448310"/>
                    <a:pt x="1614" y="458886"/>
                    <a:pt x="1693" y="469463"/>
                  </a:cubicBezTo>
                  <a:cubicBezTo>
                    <a:pt x="1693" y="477578"/>
                    <a:pt x="1876" y="485668"/>
                    <a:pt x="2164" y="493783"/>
                  </a:cubicBezTo>
                  <a:cubicBezTo>
                    <a:pt x="2216" y="503181"/>
                    <a:pt x="2373" y="512606"/>
                    <a:pt x="2765" y="522004"/>
                  </a:cubicBezTo>
                  <a:cubicBezTo>
                    <a:pt x="4021" y="545277"/>
                    <a:pt x="5643" y="568551"/>
                    <a:pt x="6559" y="591850"/>
                  </a:cubicBezTo>
                  <a:cubicBezTo>
                    <a:pt x="6637" y="594651"/>
                    <a:pt x="6742" y="597452"/>
                    <a:pt x="6846" y="600254"/>
                  </a:cubicBezTo>
                  <a:cubicBezTo>
                    <a:pt x="7056" y="607584"/>
                    <a:pt x="7213" y="614940"/>
                    <a:pt x="7239" y="622296"/>
                  </a:cubicBezTo>
                  <a:cubicBezTo>
                    <a:pt x="6663" y="666330"/>
                    <a:pt x="10038" y="710206"/>
                    <a:pt x="13831" y="754056"/>
                  </a:cubicBezTo>
                  <a:cubicBezTo>
                    <a:pt x="15662" y="794974"/>
                    <a:pt x="17886" y="835813"/>
                    <a:pt x="21810" y="876574"/>
                  </a:cubicBezTo>
                  <a:cubicBezTo>
                    <a:pt x="23719" y="920372"/>
                    <a:pt x="25498" y="964379"/>
                    <a:pt x="26832" y="1008229"/>
                  </a:cubicBezTo>
                  <a:cubicBezTo>
                    <a:pt x="25132" y="1019093"/>
                    <a:pt x="35255" y="1024355"/>
                    <a:pt x="43993" y="1027235"/>
                  </a:cubicBezTo>
                  <a:cubicBezTo>
                    <a:pt x="63115" y="1034827"/>
                    <a:pt x="82552" y="1041712"/>
                    <a:pt x="102250" y="1047707"/>
                  </a:cubicBezTo>
                  <a:cubicBezTo>
                    <a:pt x="141594" y="1059775"/>
                    <a:pt x="179499" y="1076059"/>
                    <a:pt x="216828" y="1093311"/>
                  </a:cubicBezTo>
                  <a:cubicBezTo>
                    <a:pt x="262555" y="1112893"/>
                    <a:pt x="308857" y="1131166"/>
                    <a:pt x="353956" y="1152240"/>
                  </a:cubicBezTo>
                  <a:cubicBezTo>
                    <a:pt x="404496" y="1174047"/>
                    <a:pt x="455428" y="1195017"/>
                    <a:pt x="505341" y="1218342"/>
                  </a:cubicBezTo>
                  <a:cubicBezTo>
                    <a:pt x="544501" y="1238579"/>
                    <a:pt x="586383" y="1252663"/>
                    <a:pt x="626119" y="1271643"/>
                  </a:cubicBezTo>
                  <a:cubicBezTo>
                    <a:pt x="650604" y="1284340"/>
                    <a:pt x="676450" y="1293921"/>
                    <a:pt x="701850" y="1304471"/>
                  </a:cubicBezTo>
                  <a:cubicBezTo>
                    <a:pt x="702086" y="1305047"/>
                    <a:pt x="702374" y="1305623"/>
                    <a:pt x="702766" y="1306147"/>
                  </a:cubicBezTo>
                  <a:cubicBezTo>
                    <a:pt x="706899" y="1311514"/>
                    <a:pt x="713125" y="1308163"/>
                    <a:pt x="717206" y="1304707"/>
                  </a:cubicBezTo>
                  <a:cubicBezTo>
                    <a:pt x="722490" y="1301094"/>
                    <a:pt x="727958" y="1297482"/>
                    <a:pt x="733686" y="1294471"/>
                  </a:cubicBezTo>
                  <a:cubicBezTo>
                    <a:pt x="760892" y="1282141"/>
                    <a:pt x="785953" y="1265831"/>
                    <a:pt x="812191" y="1251642"/>
                  </a:cubicBezTo>
                  <a:cubicBezTo>
                    <a:pt x="835656" y="1237060"/>
                    <a:pt x="858205" y="1221039"/>
                    <a:pt x="882769" y="1208237"/>
                  </a:cubicBezTo>
                  <a:cubicBezTo>
                    <a:pt x="933283" y="1178314"/>
                    <a:pt x="984529" y="1149439"/>
                    <a:pt x="1033055" y="1116296"/>
                  </a:cubicBezTo>
                  <a:cubicBezTo>
                    <a:pt x="1057985" y="1100484"/>
                    <a:pt x="1083752" y="1085954"/>
                    <a:pt x="1107086" y="1067734"/>
                  </a:cubicBezTo>
                  <a:cubicBezTo>
                    <a:pt x="1137091" y="1047000"/>
                    <a:pt x="1162414" y="1022784"/>
                    <a:pt x="1191032" y="999773"/>
                  </a:cubicBezTo>
                  <a:cubicBezTo>
                    <a:pt x="1202908" y="989746"/>
                    <a:pt x="1216276" y="981395"/>
                    <a:pt x="1227211" y="970295"/>
                  </a:cubicBezTo>
                  <a:cubicBezTo>
                    <a:pt x="1232809" y="964876"/>
                    <a:pt x="1234771" y="957336"/>
                    <a:pt x="1234823" y="949771"/>
                  </a:cubicBezTo>
                  <a:cubicBezTo>
                    <a:pt x="1235922" y="935320"/>
                    <a:pt x="1235922" y="920817"/>
                    <a:pt x="1236471" y="906340"/>
                  </a:cubicBezTo>
                  <a:cubicBezTo>
                    <a:pt x="1237884" y="868406"/>
                    <a:pt x="1239872" y="832069"/>
                    <a:pt x="1242514" y="793822"/>
                  </a:cubicBezTo>
                  <a:cubicBezTo>
                    <a:pt x="1243168" y="758689"/>
                    <a:pt x="1247720" y="724369"/>
                    <a:pt x="1249211" y="689079"/>
                  </a:cubicBezTo>
                  <a:cubicBezTo>
                    <a:pt x="1249420" y="621694"/>
                    <a:pt x="1253605" y="554414"/>
                    <a:pt x="1253605" y="487003"/>
                  </a:cubicBezTo>
                  <a:cubicBezTo>
                    <a:pt x="1251173" y="410403"/>
                    <a:pt x="1259648" y="334117"/>
                    <a:pt x="1264069" y="257726"/>
                  </a:cubicBezTo>
                  <a:cubicBezTo>
                    <a:pt x="1264749" y="245579"/>
                    <a:pt x="1264985" y="233432"/>
                    <a:pt x="1266110" y="221311"/>
                  </a:cubicBezTo>
                  <a:cubicBezTo>
                    <a:pt x="1266921" y="216730"/>
                    <a:pt x="1266711" y="211572"/>
                    <a:pt x="1264775" y="208091"/>
                  </a:cubicBezTo>
                  <a:close/>
                  <a:moveTo>
                    <a:pt x="253294" y="156492"/>
                  </a:moveTo>
                  <a:cubicBezTo>
                    <a:pt x="303625" y="126674"/>
                    <a:pt x="357801" y="104395"/>
                    <a:pt x="411297" y="81043"/>
                  </a:cubicBezTo>
                  <a:cubicBezTo>
                    <a:pt x="436751" y="70807"/>
                    <a:pt x="461811" y="59577"/>
                    <a:pt x="487578" y="50126"/>
                  </a:cubicBezTo>
                  <a:cubicBezTo>
                    <a:pt x="521586" y="37508"/>
                    <a:pt x="556430" y="27245"/>
                    <a:pt x="590804" y="15517"/>
                  </a:cubicBezTo>
                  <a:cubicBezTo>
                    <a:pt x="591615" y="16041"/>
                    <a:pt x="592530" y="16381"/>
                    <a:pt x="593576" y="16486"/>
                  </a:cubicBezTo>
                  <a:cubicBezTo>
                    <a:pt x="598390" y="17140"/>
                    <a:pt x="603203" y="17873"/>
                    <a:pt x="608069" y="17978"/>
                  </a:cubicBezTo>
                  <a:cubicBezTo>
                    <a:pt x="611051" y="18580"/>
                    <a:pt x="613615" y="17664"/>
                    <a:pt x="615367" y="16093"/>
                  </a:cubicBezTo>
                  <a:cubicBezTo>
                    <a:pt x="624078" y="19392"/>
                    <a:pt x="632711" y="22847"/>
                    <a:pt x="641291" y="26486"/>
                  </a:cubicBezTo>
                  <a:cubicBezTo>
                    <a:pt x="688797" y="44262"/>
                    <a:pt x="738081" y="56880"/>
                    <a:pt x="786712" y="71043"/>
                  </a:cubicBezTo>
                  <a:cubicBezTo>
                    <a:pt x="849023" y="89395"/>
                    <a:pt x="911649" y="106647"/>
                    <a:pt x="973804" y="125496"/>
                  </a:cubicBezTo>
                  <a:cubicBezTo>
                    <a:pt x="1000931" y="134554"/>
                    <a:pt x="1028111" y="143245"/>
                    <a:pt x="1055683" y="150915"/>
                  </a:cubicBezTo>
                  <a:cubicBezTo>
                    <a:pt x="1075486" y="158822"/>
                    <a:pt x="1095733" y="165131"/>
                    <a:pt x="1116425" y="170157"/>
                  </a:cubicBezTo>
                  <a:cubicBezTo>
                    <a:pt x="1132487" y="175105"/>
                    <a:pt x="1148444" y="182645"/>
                    <a:pt x="1164899" y="188194"/>
                  </a:cubicBezTo>
                  <a:cubicBezTo>
                    <a:pt x="1190195" y="196624"/>
                    <a:pt x="1215726" y="204321"/>
                    <a:pt x="1241153" y="212384"/>
                  </a:cubicBezTo>
                  <a:cubicBezTo>
                    <a:pt x="1227341" y="220185"/>
                    <a:pt x="1213084" y="226913"/>
                    <a:pt x="1198644" y="234558"/>
                  </a:cubicBezTo>
                  <a:cubicBezTo>
                    <a:pt x="1163225" y="254768"/>
                    <a:pt x="1126549" y="272256"/>
                    <a:pt x="1090527" y="291419"/>
                  </a:cubicBezTo>
                  <a:cubicBezTo>
                    <a:pt x="1049222" y="316315"/>
                    <a:pt x="1008831" y="342782"/>
                    <a:pt x="967395" y="367495"/>
                  </a:cubicBezTo>
                  <a:cubicBezTo>
                    <a:pt x="948926" y="379721"/>
                    <a:pt x="931059" y="392967"/>
                    <a:pt x="911858" y="404067"/>
                  </a:cubicBezTo>
                  <a:cubicBezTo>
                    <a:pt x="865713" y="433676"/>
                    <a:pt x="815565" y="456923"/>
                    <a:pt x="771382" y="489542"/>
                  </a:cubicBezTo>
                  <a:cubicBezTo>
                    <a:pt x="770362" y="489045"/>
                    <a:pt x="769237" y="488600"/>
                    <a:pt x="767929" y="488259"/>
                  </a:cubicBezTo>
                  <a:cubicBezTo>
                    <a:pt x="756602" y="487029"/>
                    <a:pt x="745118" y="486139"/>
                    <a:pt x="734419" y="481767"/>
                  </a:cubicBezTo>
                  <a:cubicBezTo>
                    <a:pt x="669517" y="457420"/>
                    <a:pt x="604145" y="434645"/>
                    <a:pt x="537857" y="414330"/>
                  </a:cubicBezTo>
                  <a:cubicBezTo>
                    <a:pt x="457940" y="388831"/>
                    <a:pt x="378127" y="362940"/>
                    <a:pt x="297792" y="338724"/>
                  </a:cubicBezTo>
                  <a:cubicBezTo>
                    <a:pt x="256931" y="325635"/>
                    <a:pt x="214683" y="317415"/>
                    <a:pt x="173822" y="304404"/>
                  </a:cubicBezTo>
                  <a:cubicBezTo>
                    <a:pt x="146590" y="294743"/>
                    <a:pt x="117867" y="284822"/>
                    <a:pt x="89406" y="278905"/>
                  </a:cubicBezTo>
                  <a:cubicBezTo>
                    <a:pt x="72350" y="277963"/>
                    <a:pt x="55712" y="274769"/>
                    <a:pt x="39075" y="271313"/>
                  </a:cubicBezTo>
                  <a:cubicBezTo>
                    <a:pt x="48858" y="265868"/>
                    <a:pt x="58694" y="260527"/>
                    <a:pt x="68661" y="255422"/>
                  </a:cubicBezTo>
                  <a:cubicBezTo>
                    <a:pt x="130842" y="223641"/>
                    <a:pt x="191741" y="189451"/>
                    <a:pt x="253294" y="156492"/>
                  </a:cubicBezTo>
                  <a:close/>
                  <a:moveTo>
                    <a:pt x="535947" y="1216483"/>
                  </a:moveTo>
                  <a:cubicBezTo>
                    <a:pt x="516066" y="1206849"/>
                    <a:pt x="496159" y="1197346"/>
                    <a:pt x="475911" y="1188524"/>
                  </a:cubicBezTo>
                  <a:cubicBezTo>
                    <a:pt x="394477" y="1153418"/>
                    <a:pt x="313566" y="1117134"/>
                    <a:pt x="231556" y="1083389"/>
                  </a:cubicBezTo>
                  <a:cubicBezTo>
                    <a:pt x="201263" y="1069750"/>
                    <a:pt x="170944" y="1056058"/>
                    <a:pt x="139762" y="1044539"/>
                  </a:cubicBezTo>
                  <a:cubicBezTo>
                    <a:pt x="107194" y="1032706"/>
                    <a:pt x="73344" y="1024172"/>
                    <a:pt x="41665" y="1009930"/>
                  </a:cubicBezTo>
                  <a:cubicBezTo>
                    <a:pt x="41481" y="980060"/>
                    <a:pt x="38682" y="950320"/>
                    <a:pt x="38211" y="920450"/>
                  </a:cubicBezTo>
                  <a:cubicBezTo>
                    <a:pt x="37950" y="887046"/>
                    <a:pt x="34183" y="853850"/>
                    <a:pt x="31593" y="820577"/>
                  </a:cubicBezTo>
                  <a:cubicBezTo>
                    <a:pt x="29553" y="775261"/>
                    <a:pt x="26152" y="730076"/>
                    <a:pt x="22254" y="684891"/>
                  </a:cubicBezTo>
                  <a:cubicBezTo>
                    <a:pt x="20763" y="646774"/>
                    <a:pt x="20554" y="608631"/>
                    <a:pt x="18723" y="570540"/>
                  </a:cubicBezTo>
                  <a:cubicBezTo>
                    <a:pt x="19246" y="551168"/>
                    <a:pt x="19481" y="531795"/>
                    <a:pt x="18016" y="512449"/>
                  </a:cubicBezTo>
                  <a:cubicBezTo>
                    <a:pt x="11974" y="436765"/>
                    <a:pt x="23588" y="360819"/>
                    <a:pt x="18880" y="285240"/>
                  </a:cubicBezTo>
                  <a:cubicBezTo>
                    <a:pt x="19089" y="284298"/>
                    <a:pt x="19298" y="283382"/>
                    <a:pt x="19534" y="282465"/>
                  </a:cubicBezTo>
                  <a:cubicBezTo>
                    <a:pt x="33058" y="284664"/>
                    <a:pt x="46216" y="288827"/>
                    <a:pt x="59845" y="290686"/>
                  </a:cubicBezTo>
                  <a:cubicBezTo>
                    <a:pt x="70388" y="292440"/>
                    <a:pt x="81113" y="292623"/>
                    <a:pt x="91655" y="294403"/>
                  </a:cubicBezTo>
                  <a:cubicBezTo>
                    <a:pt x="119855" y="301707"/>
                    <a:pt x="147558" y="310713"/>
                    <a:pt x="174973" y="320556"/>
                  </a:cubicBezTo>
                  <a:cubicBezTo>
                    <a:pt x="210995" y="331525"/>
                    <a:pt x="248010" y="339012"/>
                    <a:pt x="283979" y="350217"/>
                  </a:cubicBezTo>
                  <a:cubicBezTo>
                    <a:pt x="350294" y="369956"/>
                    <a:pt x="416242" y="391004"/>
                    <a:pt x="482006" y="412471"/>
                  </a:cubicBezTo>
                  <a:cubicBezTo>
                    <a:pt x="537543" y="429618"/>
                    <a:pt x="592792" y="446923"/>
                    <a:pt x="647753" y="466007"/>
                  </a:cubicBezTo>
                  <a:cubicBezTo>
                    <a:pt x="672003" y="474332"/>
                    <a:pt x="695781" y="483887"/>
                    <a:pt x="719953" y="492448"/>
                  </a:cubicBezTo>
                  <a:cubicBezTo>
                    <a:pt x="733948" y="497867"/>
                    <a:pt x="748336" y="502318"/>
                    <a:pt x="763482" y="502632"/>
                  </a:cubicBezTo>
                  <a:cubicBezTo>
                    <a:pt x="762253" y="525695"/>
                    <a:pt x="756210" y="548105"/>
                    <a:pt x="753829" y="571011"/>
                  </a:cubicBezTo>
                  <a:cubicBezTo>
                    <a:pt x="748179" y="623239"/>
                    <a:pt x="741979" y="675492"/>
                    <a:pt x="738029" y="727877"/>
                  </a:cubicBezTo>
                  <a:cubicBezTo>
                    <a:pt x="732954" y="819085"/>
                    <a:pt x="725525" y="910136"/>
                    <a:pt x="717232" y="1001108"/>
                  </a:cubicBezTo>
                  <a:cubicBezTo>
                    <a:pt x="713073" y="1065901"/>
                    <a:pt x="708443" y="1130721"/>
                    <a:pt x="707213" y="1195645"/>
                  </a:cubicBezTo>
                  <a:cubicBezTo>
                    <a:pt x="706245" y="1226431"/>
                    <a:pt x="707632" y="1257663"/>
                    <a:pt x="701563" y="1288005"/>
                  </a:cubicBezTo>
                  <a:cubicBezTo>
                    <a:pt x="675953" y="1278109"/>
                    <a:pt x="650787" y="1267428"/>
                    <a:pt x="626197" y="1255176"/>
                  </a:cubicBezTo>
                  <a:cubicBezTo>
                    <a:pt x="596559" y="1241196"/>
                    <a:pt x="565717" y="1230149"/>
                    <a:pt x="535947" y="1216483"/>
                  </a:cubicBezTo>
                  <a:close/>
                  <a:moveTo>
                    <a:pt x="1239950" y="396842"/>
                  </a:moveTo>
                  <a:cubicBezTo>
                    <a:pt x="1237256" y="430404"/>
                    <a:pt x="1238668" y="464044"/>
                    <a:pt x="1238616" y="497658"/>
                  </a:cubicBezTo>
                  <a:cubicBezTo>
                    <a:pt x="1238538" y="532240"/>
                    <a:pt x="1236837" y="566797"/>
                    <a:pt x="1236183" y="601353"/>
                  </a:cubicBezTo>
                  <a:cubicBezTo>
                    <a:pt x="1234352" y="635726"/>
                    <a:pt x="1235032" y="670126"/>
                    <a:pt x="1233515" y="704499"/>
                  </a:cubicBezTo>
                  <a:cubicBezTo>
                    <a:pt x="1226635" y="784842"/>
                    <a:pt x="1223051" y="865500"/>
                    <a:pt x="1220069" y="946132"/>
                  </a:cubicBezTo>
                  <a:cubicBezTo>
                    <a:pt x="1219493" y="949980"/>
                    <a:pt x="1220252" y="954378"/>
                    <a:pt x="1218107" y="957755"/>
                  </a:cubicBezTo>
                  <a:cubicBezTo>
                    <a:pt x="1212038" y="965452"/>
                    <a:pt x="1203379" y="970662"/>
                    <a:pt x="1195871" y="976840"/>
                  </a:cubicBezTo>
                  <a:cubicBezTo>
                    <a:pt x="1178789" y="990087"/>
                    <a:pt x="1162074" y="1003752"/>
                    <a:pt x="1145959" y="1018177"/>
                  </a:cubicBezTo>
                  <a:cubicBezTo>
                    <a:pt x="1108264" y="1051136"/>
                    <a:pt x="1065231" y="1079253"/>
                    <a:pt x="1022251" y="1105484"/>
                  </a:cubicBezTo>
                  <a:cubicBezTo>
                    <a:pt x="974379" y="1138051"/>
                    <a:pt x="923892" y="1166350"/>
                    <a:pt x="874136" y="1195880"/>
                  </a:cubicBezTo>
                  <a:cubicBezTo>
                    <a:pt x="854883" y="1206823"/>
                    <a:pt x="835420" y="1217557"/>
                    <a:pt x="817606" y="1230777"/>
                  </a:cubicBezTo>
                  <a:cubicBezTo>
                    <a:pt x="795004" y="1244757"/>
                    <a:pt x="771382" y="1257009"/>
                    <a:pt x="748545" y="1270622"/>
                  </a:cubicBezTo>
                  <a:cubicBezTo>
                    <a:pt x="737924" y="1275622"/>
                    <a:pt x="727356" y="1280675"/>
                    <a:pt x="717337" y="1286696"/>
                  </a:cubicBezTo>
                  <a:cubicBezTo>
                    <a:pt x="720424" y="1271119"/>
                    <a:pt x="720345" y="1250228"/>
                    <a:pt x="721235" y="1242348"/>
                  </a:cubicBezTo>
                  <a:cubicBezTo>
                    <a:pt x="722098" y="1210750"/>
                    <a:pt x="722307" y="1179126"/>
                    <a:pt x="723537" y="1147528"/>
                  </a:cubicBezTo>
                  <a:cubicBezTo>
                    <a:pt x="727696" y="1041345"/>
                    <a:pt x="738761" y="935686"/>
                    <a:pt x="746400" y="829740"/>
                  </a:cubicBezTo>
                  <a:cubicBezTo>
                    <a:pt x="750533" y="780366"/>
                    <a:pt x="751763" y="730573"/>
                    <a:pt x="756968" y="681199"/>
                  </a:cubicBezTo>
                  <a:cubicBezTo>
                    <a:pt x="761651" y="644967"/>
                    <a:pt x="764005" y="608448"/>
                    <a:pt x="768766" y="572242"/>
                  </a:cubicBezTo>
                  <a:cubicBezTo>
                    <a:pt x="770754" y="552424"/>
                    <a:pt x="775803" y="533078"/>
                    <a:pt x="777582" y="513260"/>
                  </a:cubicBezTo>
                  <a:cubicBezTo>
                    <a:pt x="778236" y="507894"/>
                    <a:pt x="778968" y="502291"/>
                    <a:pt x="777844" y="497684"/>
                  </a:cubicBezTo>
                  <a:cubicBezTo>
                    <a:pt x="829639" y="462342"/>
                    <a:pt x="887530" y="437027"/>
                    <a:pt x="940058" y="402732"/>
                  </a:cubicBezTo>
                  <a:cubicBezTo>
                    <a:pt x="988427" y="369668"/>
                    <a:pt x="1039621" y="340505"/>
                    <a:pt x="1089219" y="309247"/>
                  </a:cubicBezTo>
                  <a:cubicBezTo>
                    <a:pt x="1114960" y="293775"/>
                    <a:pt x="1142742" y="281994"/>
                    <a:pt x="1169267" y="267543"/>
                  </a:cubicBezTo>
                  <a:cubicBezTo>
                    <a:pt x="1196185" y="252281"/>
                    <a:pt x="1223182" y="238851"/>
                    <a:pt x="1250780" y="224374"/>
                  </a:cubicBezTo>
                  <a:cubicBezTo>
                    <a:pt x="1248321" y="281889"/>
                    <a:pt x="1242723" y="339300"/>
                    <a:pt x="1239950" y="396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5579148" y="1261721"/>
              <a:ext cx="373623" cy="502783"/>
            </a:xfrm>
            <a:custGeom>
              <a:rect b="b" l="l" r="r" t="t"/>
              <a:pathLst>
                <a:path extrusionOk="0" h="1005565" w="747246">
                  <a:moveTo>
                    <a:pt x="747246" y="220192"/>
                  </a:moveTo>
                  <a:cubicBezTo>
                    <a:pt x="746017" y="243256"/>
                    <a:pt x="739974" y="265639"/>
                    <a:pt x="737594" y="288572"/>
                  </a:cubicBezTo>
                  <a:cubicBezTo>
                    <a:pt x="731917" y="340826"/>
                    <a:pt x="725743" y="393053"/>
                    <a:pt x="721793" y="445437"/>
                  </a:cubicBezTo>
                  <a:cubicBezTo>
                    <a:pt x="716718" y="536645"/>
                    <a:pt x="709289" y="627723"/>
                    <a:pt x="700996" y="718669"/>
                  </a:cubicBezTo>
                  <a:cubicBezTo>
                    <a:pt x="696837" y="783462"/>
                    <a:pt x="692207" y="848281"/>
                    <a:pt x="690977" y="913206"/>
                  </a:cubicBezTo>
                  <a:cubicBezTo>
                    <a:pt x="690010" y="944018"/>
                    <a:pt x="691396" y="975224"/>
                    <a:pt x="685327" y="1005565"/>
                  </a:cubicBezTo>
                  <a:cubicBezTo>
                    <a:pt x="659717" y="995670"/>
                    <a:pt x="634551" y="984989"/>
                    <a:pt x="609962" y="972737"/>
                  </a:cubicBezTo>
                  <a:cubicBezTo>
                    <a:pt x="580349" y="958757"/>
                    <a:pt x="549481" y="947710"/>
                    <a:pt x="519738" y="934044"/>
                  </a:cubicBezTo>
                  <a:cubicBezTo>
                    <a:pt x="499856" y="924410"/>
                    <a:pt x="479949" y="914907"/>
                    <a:pt x="459702" y="906085"/>
                  </a:cubicBezTo>
                  <a:cubicBezTo>
                    <a:pt x="378267" y="870979"/>
                    <a:pt x="297356" y="834694"/>
                    <a:pt x="215346" y="800950"/>
                  </a:cubicBezTo>
                  <a:cubicBezTo>
                    <a:pt x="185028" y="787284"/>
                    <a:pt x="154709" y="773619"/>
                    <a:pt x="123527" y="762100"/>
                  </a:cubicBezTo>
                  <a:cubicBezTo>
                    <a:pt x="90958" y="750267"/>
                    <a:pt x="57108" y="741732"/>
                    <a:pt x="25429" y="727491"/>
                  </a:cubicBezTo>
                  <a:cubicBezTo>
                    <a:pt x="25246" y="697621"/>
                    <a:pt x="22421" y="667881"/>
                    <a:pt x="21976" y="638011"/>
                  </a:cubicBezTo>
                  <a:cubicBezTo>
                    <a:pt x="21688" y="604606"/>
                    <a:pt x="17947" y="571411"/>
                    <a:pt x="15357" y="538138"/>
                  </a:cubicBezTo>
                  <a:cubicBezTo>
                    <a:pt x="13291" y="492822"/>
                    <a:pt x="9916" y="447663"/>
                    <a:pt x="6019" y="402451"/>
                  </a:cubicBezTo>
                  <a:cubicBezTo>
                    <a:pt x="4501" y="364125"/>
                    <a:pt x="4344" y="325799"/>
                    <a:pt x="2487" y="287499"/>
                  </a:cubicBezTo>
                  <a:cubicBezTo>
                    <a:pt x="3010" y="268336"/>
                    <a:pt x="3193" y="249173"/>
                    <a:pt x="1781" y="230010"/>
                  </a:cubicBezTo>
                  <a:cubicBezTo>
                    <a:pt x="-4262" y="154273"/>
                    <a:pt x="7405" y="78249"/>
                    <a:pt x="2670" y="2592"/>
                  </a:cubicBezTo>
                  <a:cubicBezTo>
                    <a:pt x="2879" y="1728"/>
                    <a:pt x="3089" y="864"/>
                    <a:pt x="3324" y="0"/>
                  </a:cubicBezTo>
                  <a:cubicBezTo>
                    <a:pt x="16849" y="2199"/>
                    <a:pt x="30007" y="6335"/>
                    <a:pt x="43636" y="8220"/>
                  </a:cubicBezTo>
                  <a:cubicBezTo>
                    <a:pt x="54178" y="9974"/>
                    <a:pt x="64903" y="10157"/>
                    <a:pt x="75446" y="11938"/>
                  </a:cubicBezTo>
                  <a:cubicBezTo>
                    <a:pt x="103646" y="19242"/>
                    <a:pt x="131348" y="28247"/>
                    <a:pt x="158764" y="38091"/>
                  </a:cubicBezTo>
                  <a:cubicBezTo>
                    <a:pt x="194811" y="49060"/>
                    <a:pt x="231801" y="56547"/>
                    <a:pt x="267770" y="67752"/>
                  </a:cubicBezTo>
                  <a:cubicBezTo>
                    <a:pt x="334084" y="87491"/>
                    <a:pt x="400032" y="108539"/>
                    <a:pt x="465797" y="130005"/>
                  </a:cubicBezTo>
                  <a:cubicBezTo>
                    <a:pt x="521333" y="147153"/>
                    <a:pt x="576582" y="164457"/>
                    <a:pt x="631543" y="183542"/>
                  </a:cubicBezTo>
                  <a:cubicBezTo>
                    <a:pt x="655793" y="191867"/>
                    <a:pt x="679572" y="201422"/>
                    <a:pt x="703743" y="209956"/>
                  </a:cubicBezTo>
                  <a:cubicBezTo>
                    <a:pt x="717712" y="215428"/>
                    <a:pt x="732126" y="219878"/>
                    <a:pt x="747246" y="220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5929725" y="1232675"/>
              <a:ext cx="266708" cy="531161"/>
            </a:xfrm>
            <a:custGeom>
              <a:rect b="b" l="l" r="r" t="t"/>
              <a:pathLst>
                <a:path extrusionOk="0" h="1062321" w="533417">
                  <a:moveTo>
                    <a:pt x="533417" y="0"/>
                  </a:moveTo>
                  <a:cubicBezTo>
                    <a:pt x="530958" y="57515"/>
                    <a:pt x="525334" y="114952"/>
                    <a:pt x="522561" y="172494"/>
                  </a:cubicBezTo>
                  <a:cubicBezTo>
                    <a:pt x="519867" y="206056"/>
                    <a:pt x="521279" y="239722"/>
                    <a:pt x="521227" y="273310"/>
                  </a:cubicBezTo>
                  <a:cubicBezTo>
                    <a:pt x="521148" y="307892"/>
                    <a:pt x="519448" y="342449"/>
                    <a:pt x="518794" y="377005"/>
                  </a:cubicBezTo>
                  <a:cubicBezTo>
                    <a:pt x="516963" y="411378"/>
                    <a:pt x="517643" y="445778"/>
                    <a:pt x="516126" y="480151"/>
                  </a:cubicBezTo>
                  <a:cubicBezTo>
                    <a:pt x="509220" y="560495"/>
                    <a:pt x="505662" y="641152"/>
                    <a:pt x="502680" y="721784"/>
                  </a:cubicBezTo>
                  <a:cubicBezTo>
                    <a:pt x="502104" y="725606"/>
                    <a:pt x="502863" y="730030"/>
                    <a:pt x="500718" y="733434"/>
                  </a:cubicBezTo>
                  <a:cubicBezTo>
                    <a:pt x="494649" y="741104"/>
                    <a:pt x="485990" y="746340"/>
                    <a:pt x="478482" y="752492"/>
                  </a:cubicBezTo>
                  <a:cubicBezTo>
                    <a:pt x="461400" y="765739"/>
                    <a:pt x="444684" y="779404"/>
                    <a:pt x="428570" y="793829"/>
                  </a:cubicBezTo>
                  <a:cubicBezTo>
                    <a:pt x="390874" y="826788"/>
                    <a:pt x="347868" y="854905"/>
                    <a:pt x="304888" y="881136"/>
                  </a:cubicBezTo>
                  <a:cubicBezTo>
                    <a:pt x="257017" y="913703"/>
                    <a:pt x="206529" y="942003"/>
                    <a:pt x="156774" y="971533"/>
                  </a:cubicBezTo>
                  <a:cubicBezTo>
                    <a:pt x="137520" y="982475"/>
                    <a:pt x="118058" y="993209"/>
                    <a:pt x="100243" y="1006429"/>
                  </a:cubicBezTo>
                  <a:cubicBezTo>
                    <a:pt x="77641" y="1020409"/>
                    <a:pt x="53993" y="1032661"/>
                    <a:pt x="31182" y="1046274"/>
                  </a:cubicBezTo>
                  <a:cubicBezTo>
                    <a:pt x="20587" y="1051274"/>
                    <a:pt x="10019" y="1056301"/>
                    <a:pt x="0" y="1062322"/>
                  </a:cubicBezTo>
                  <a:cubicBezTo>
                    <a:pt x="3061" y="1046745"/>
                    <a:pt x="3008" y="1025880"/>
                    <a:pt x="3898" y="1018001"/>
                  </a:cubicBezTo>
                  <a:cubicBezTo>
                    <a:pt x="4761" y="986402"/>
                    <a:pt x="4970" y="954778"/>
                    <a:pt x="6200" y="923180"/>
                  </a:cubicBezTo>
                  <a:cubicBezTo>
                    <a:pt x="10359" y="816997"/>
                    <a:pt x="21425" y="711339"/>
                    <a:pt x="29063" y="605392"/>
                  </a:cubicBezTo>
                  <a:cubicBezTo>
                    <a:pt x="33196" y="555992"/>
                    <a:pt x="34426" y="506225"/>
                    <a:pt x="39632" y="456851"/>
                  </a:cubicBezTo>
                  <a:cubicBezTo>
                    <a:pt x="44314" y="420620"/>
                    <a:pt x="46668" y="384100"/>
                    <a:pt x="51429" y="347894"/>
                  </a:cubicBezTo>
                  <a:cubicBezTo>
                    <a:pt x="53391" y="328077"/>
                    <a:pt x="58466" y="308730"/>
                    <a:pt x="60245" y="288913"/>
                  </a:cubicBezTo>
                  <a:cubicBezTo>
                    <a:pt x="60899" y="283520"/>
                    <a:pt x="61658" y="277917"/>
                    <a:pt x="60533" y="273284"/>
                  </a:cubicBezTo>
                  <a:cubicBezTo>
                    <a:pt x="112329" y="237942"/>
                    <a:pt x="170220" y="212653"/>
                    <a:pt x="222748" y="178358"/>
                  </a:cubicBezTo>
                  <a:cubicBezTo>
                    <a:pt x="271117" y="145294"/>
                    <a:pt x="322311" y="116130"/>
                    <a:pt x="371909" y="84846"/>
                  </a:cubicBezTo>
                  <a:cubicBezTo>
                    <a:pt x="397650" y="69375"/>
                    <a:pt x="425431" y="57594"/>
                    <a:pt x="451957" y="43143"/>
                  </a:cubicBezTo>
                  <a:cubicBezTo>
                    <a:pt x="478822" y="27933"/>
                    <a:pt x="505819" y="14503"/>
                    <a:pt x="533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5590541" y="1128286"/>
              <a:ext cx="601065" cy="236973"/>
            </a:xfrm>
            <a:custGeom>
              <a:rect b="b" l="l" r="r" t="t"/>
              <a:pathLst>
                <a:path extrusionOk="0" h="473946" w="1202130">
                  <a:moveTo>
                    <a:pt x="1202131" y="196788"/>
                  </a:moveTo>
                  <a:cubicBezTo>
                    <a:pt x="1188319" y="204616"/>
                    <a:pt x="1174062" y="211344"/>
                    <a:pt x="1159596" y="218988"/>
                  </a:cubicBezTo>
                  <a:cubicBezTo>
                    <a:pt x="1124176" y="239225"/>
                    <a:pt x="1087500" y="256686"/>
                    <a:pt x="1051479" y="275849"/>
                  </a:cubicBezTo>
                  <a:cubicBezTo>
                    <a:pt x="1010173" y="300746"/>
                    <a:pt x="969783" y="327213"/>
                    <a:pt x="928346" y="351926"/>
                  </a:cubicBezTo>
                  <a:cubicBezTo>
                    <a:pt x="909852" y="364151"/>
                    <a:pt x="892011" y="377398"/>
                    <a:pt x="872810" y="388498"/>
                  </a:cubicBezTo>
                  <a:cubicBezTo>
                    <a:pt x="826665" y="418106"/>
                    <a:pt x="776517" y="441301"/>
                    <a:pt x="732360" y="473946"/>
                  </a:cubicBezTo>
                  <a:cubicBezTo>
                    <a:pt x="731340" y="473449"/>
                    <a:pt x="730215" y="473030"/>
                    <a:pt x="728907" y="472716"/>
                  </a:cubicBezTo>
                  <a:cubicBezTo>
                    <a:pt x="717580" y="471486"/>
                    <a:pt x="706096" y="470622"/>
                    <a:pt x="695370" y="466224"/>
                  </a:cubicBezTo>
                  <a:cubicBezTo>
                    <a:pt x="630495" y="441851"/>
                    <a:pt x="565096" y="419101"/>
                    <a:pt x="498808" y="398786"/>
                  </a:cubicBezTo>
                  <a:cubicBezTo>
                    <a:pt x="418917" y="373288"/>
                    <a:pt x="339079" y="347397"/>
                    <a:pt x="258743" y="323181"/>
                  </a:cubicBezTo>
                  <a:cubicBezTo>
                    <a:pt x="217882" y="310091"/>
                    <a:pt x="175634" y="301871"/>
                    <a:pt x="134773" y="288860"/>
                  </a:cubicBezTo>
                  <a:cubicBezTo>
                    <a:pt x="107541" y="279200"/>
                    <a:pt x="78818" y="269278"/>
                    <a:pt x="50357" y="263362"/>
                  </a:cubicBezTo>
                  <a:cubicBezTo>
                    <a:pt x="33275" y="262419"/>
                    <a:pt x="16637" y="259225"/>
                    <a:pt x="0" y="255770"/>
                  </a:cubicBezTo>
                  <a:cubicBezTo>
                    <a:pt x="9784" y="250325"/>
                    <a:pt x="19620" y="244984"/>
                    <a:pt x="29586" y="239879"/>
                  </a:cubicBezTo>
                  <a:cubicBezTo>
                    <a:pt x="91767" y="208124"/>
                    <a:pt x="152693" y="173934"/>
                    <a:pt x="214246" y="140974"/>
                  </a:cubicBezTo>
                  <a:cubicBezTo>
                    <a:pt x="264550" y="111156"/>
                    <a:pt x="318727" y="88878"/>
                    <a:pt x="372249" y="65526"/>
                  </a:cubicBezTo>
                  <a:cubicBezTo>
                    <a:pt x="397702" y="55264"/>
                    <a:pt x="422763" y="44059"/>
                    <a:pt x="448530" y="34609"/>
                  </a:cubicBezTo>
                  <a:cubicBezTo>
                    <a:pt x="482511" y="21990"/>
                    <a:pt x="517355" y="11728"/>
                    <a:pt x="551729" y="0"/>
                  </a:cubicBezTo>
                  <a:cubicBezTo>
                    <a:pt x="552540" y="524"/>
                    <a:pt x="553455" y="864"/>
                    <a:pt x="554502" y="969"/>
                  </a:cubicBezTo>
                  <a:cubicBezTo>
                    <a:pt x="559315" y="1623"/>
                    <a:pt x="564128" y="2356"/>
                    <a:pt x="568994" y="2461"/>
                  </a:cubicBezTo>
                  <a:cubicBezTo>
                    <a:pt x="572002" y="3037"/>
                    <a:pt x="574566" y="2147"/>
                    <a:pt x="576319" y="550"/>
                  </a:cubicBezTo>
                  <a:cubicBezTo>
                    <a:pt x="585004" y="3848"/>
                    <a:pt x="593662" y="7304"/>
                    <a:pt x="602217" y="10943"/>
                  </a:cubicBezTo>
                  <a:cubicBezTo>
                    <a:pt x="649722" y="28718"/>
                    <a:pt x="698980" y="41337"/>
                    <a:pt x="747637" y="55500"/>
                  </a:cubicBezTo>
                  <a:cubicBezTo>
                    <a:pt x="809949" y="73851"/>
                    <a:pt x="872574" y="91103"/>
                    <a:pt x="934729" y="109952"/>
                  </a:cubicBezTo>
                  <a:cubicBezTo>
                    <a:pt x="961857" y="119010"/>
                    <a:pt x="989036" y="127702"/>
                    <a:pt x="1016608" y="135398"/>
                  </a:cubicBezTo>
                  <a:cubicBezTo>
                    <a:pt x="1036385" y="143278"/>
                    <a:pt x="1056658" y="149614"/>
                    <a:pt x="1077351" y="154640"/>
                  </a:cubicBezTo>
                  <a:cubicBezTo>
                    <a:pt x="1093412" y="159588"/>
                    <a:pt x="1109370" y="167127"/>
                    <a:pt x="1125824" y="172677"/>
                  </a:cubicBezTo>
                  <a:cubicBezTo>
                    <a:pt x="1151173" y="181055"/>
                    <a:pt x="1176704" y="188725"/>
                    <a:pt x="1202131" y="196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5" name="Google Shape;1685;p31"/>
          <p:cNvGrpSpPr/>
          <p:nvPr/>
        </p:nvGrpSpPr>
        <p:grpSpPr>
          <a:xfrm>
            <a:off x="6455969" y="1120528"/>
            <a:ext cx="576312" cy="654447"/>
            <a:chOff x="6455969" y="1120528"/>
            <a:chExt cx="576312" cy="654447"/>
          </a:xfrm>
        </p:grpSpPr>
        <p:sp>
          <p:nvSpPr>
            <p:cNvPr id="1686" name="Google Shape;1686;p31"/>
            <p:cNvSpPr/>
            <p:nvPr/>
          </p:nvSpPr>
          <p:spPr>
            <a:xfrm>
              <a:off x="6455969" y="1120528"/>
              <a:ext cx="576312" cy="654447"/>
            </a:xfrm>
            <a:custGeom>
              <a:rect b="b" l="l" r="r" t="t"/>
              <a:pathLst>
                <a:path extrusionOk="0" h="1308894" w="1152623">
                  <a:moveTo>
                    <a:pt x="1146954" y="304455"/>
                  </a:moveTo>
                  <a:cubicBezTo>
                    <a:pt x="1132922" y="291470"/>
                    <a:pt x="1118628" y="278040"/>
                    <a:pt x="1105905" y="263615"/>
                  </a:cubicBezTo>
                  <a:cubicBezTo>
                    <a:pt x="1086402" y="242070"/>
                    <a:pt x="1064307" y="223090"/>
                    <a:pt x="1042944" y="203430"/>
                  </a:cubicBezTo>
                  <a:cubicBezTo>
                    <a:pt x="1019017" y="179895"/>
                    <a:pt x="993675" y="158140"/>
                    <a:pt x="967758" y="136621"/>
                  </a:cubicBezTo>
                  <a:cubicBezTo>
                    <a:pt x="954852" y="124290"/>
                    <a:pt x="940663" y="113478"/>
                    <a:pt x="926919" y="102116"/>
                  </a:cubicBezTo>
                  <a:cubicBezTo>
                    <a:pt x="907860" y="85388"/>
                    <a:pt x="888645" y="68084"/>
                    <a:pt x="868618" y="52402"/>
                  </a:cubicBezTo>
                  <a:cubicBezTo>
                    <a:pt x="848041" y="37585"/>
                    <a:pt x="830972" y="18291"/>
                    <a:pt x="809374" y="4835"/>
                  </a:cubicBezTo>
                  <a:cubicBezTo>
                    <a:pt x="805133" y="2767"/>
                    <a:pt x="800159" y="-1212"/>
                    <a:pt x="795264" y="358"/>
                  </a:cubicBezTo>
                  <a:cubicBezTo>
                    <a:pt x="794793" y="568"/>
                    <a:pt x="794452" y="960"/>
                    <a:pt x="794190" y="1353"/>
                  </a:cubicBezTo>
                  <a:cubicBezTo>
                    <a:pt x="792018" y="489"/>
                    <a:pt x="789033" y="2034"/>
                    <a:pt x="786939" y="2872"/>
                  </a:cubicBezTo>
                  <a:cubicBezTo>
                    <a:pt x="752382" y="21328"/>
                    <a:pt x="719711" y="43161"/>
                    <a:pt x="686908" y="64549"/>
                  </a:cubicBezTo>
                  <a:cubicBezTo>
                    <a:pt x="686935" y="64523"/>
                    <a:pt x="686987" y="64497"/>
                    <a:pt x="687013" y="64471"/>
                  </a:cubicBezTo>
                  <a:cubicBezTo>
                    <a:pt x="687118" y="64392"/>
                    <a:pt x="687249" y="64314"/>
                    <a:pt x="687353" y="64235"/>
                  </a:cubicBezTo>
                  <a:cubicBezTo>
                    <a:pt x="683453" y="66879"/>
                    <a:pt x="679526" y="69471"/>
                    <a:pt x="675625" y="72141"/>
                  </a:cubicBezTo>
                  <a:cubicBezTo>
                    <a:pt x="675651" y="72141"/>
                    <a:pt x="675651" y="72115"/>
                    <a:pt x="675678" y="72115"/>
                  </a:cubicBezTo>
                  <a:cubicBezTo>
                    <a:pt x="675809" y="72037"/>
                    <a:pt x="675913" y="71958"/>
                    <a:pt x="676044" y="71880"/>
                  </a:cubicBezTo>
                  <a:cubicBezTo>
                    <a:pt x="671986" y="74628"/>
                    <a:pt x="667850" y="77403"/>
                    <a:pt x="663740" y="80178"/>
                  </a:cubicBezTo>
                  <a:cubicBezTo>
                    <a:pt x="663792" y="80152"/>
                    <a:pt x="663845" y="80100"/>
                    <a:pt x="663897" y="80074"/>
                  </a:cubicBezTo>
                  <a:cubicBezTo>
                    <a:pt x="663949" y="80048"/>
                    <a:pt x="663976" y="80021"/>
                    <a:pt x="664028" y="79995"/>
                  </a:cubicBezTo>
                  <a:cubicBezTo>
                    <a:pt x="664080" y="79969"/>
                    <a:pt x="664133" y="79917"/>
                    <a:pt x="664185" y="79890"/>
                  </a:cubicBezTo>
                  <a:cubicBezTo>
                    <a:pt x="602926" y="121725"/>
                    <a:pt x="542033" y="165051"/>
                    <a:pt x="485382" y="213037"/>
                  </a:cubicBezTo>
                  <a:cubicBezTo>
                    <a:pt x="475329" y="221703"/>
                    <a:pt x="464936" y="230080"/>
                    <a:pt x="455930" y="239871"/>
                  </a:cubicBezTo>
                  <a:cubicBezTo>
                    <a:pt x="450302" y="245447"/>
                    <a:pt x="449228" y="251547"/>
                    <a:pt x="455066" y="257463"/>
                  </a:cubicBezTo>
                  <a:cubicBezTo>
                    <a:pt x="468601" y="272830"/>
                    <a:pt x="478130" y="291051"/>
                    <a:pt x="490827" y="307020"/>
                  </a:cubicBezTo>
                  <a:cubicBezTo>
                    <a:pt x="493680" y="310162"/>
                    <a:pt x="496141" y="314272"/>
                    <a:pt x="500330" y="315659"/>
                  </a:cubicBezTo>
                  <a:cubicBezTo>
                    <a:pt x="509205" y="317335"/>
                    <a:pt x="515749" y="308670"/>
                    <a:pt x="522373" y="304062"/>
                  </a:cubicBezTo>
                  <a:cubicBezTo>
                    <a:pt x="535436" y="292648"/>
                    <a:pt x="549311" y="282203"/>
                    <a:pt x="562689" y="271155"/>
                  </a:cubicBezTo>
                  <a:cubicBezTo>
                    <a:pt x="582951" y="254322"/>
                    <a:pt x="603659" y="238038"/>
                    <a:pt x="625126" y="222802"/>
                  </a:cubicBezTo>
                  <a:cubicBezTo>
                    <a:pt x="638817" y="211519"/>
                    <a:pt x="652509" y="200393"/>
                    <a:pt x="667274" y="190497"/>
                  </a:cubicBezTo>
                  <a:cubicBezTo>
                    <a:pt x="683191" y="177957"/>
                    <a:pt x="700888" y="167878"/>
                    <a:pt x="716124" y="154449"/>
                  </a:cubicBezTo>
                  <a:cubicBezTo>
                    <a:pt x="722276" y="148794"/>
                    <a:pt x="730104" y="145076"/>
                    <a:pt x="736727" y="140050"/>
                  </a:cubicBezTo>
                  <a:cubicBezTo>
                    <a:pt x="731675" y="175784"/>
                    <a:pt x="727696" y="211624"/>
                    <a:pt x="726675" y="247725"/>
                  </a:cubicBezTo>
                  <a:cubicBezTo>
                    <a:pt x="720549" y="308277"/>
                    <a:pt x="709763" y="368594"/>
                    <a:pt x="693767" y="427339"/>
                  </a:cubicBezTo>
                  <a:cubicBezTo>
                    <a:pt x="686175" y="452340"/>
                    <a:pt x="680495" y="477865"/>
                    <a:pt x="672615" y="502761"/>
                  </a:cubicBezTo>
                  <a:cubicBezTo>
                    <a:pt x="665625" y="523103"/>
                    <a:pt x="654918" y="541899"/>
                    <a:pt x="644865" y="560827"/>
                  </a:cubicBezTo>
                  <a:cubicBezTo>
                    <a:pt x="625492" y="589859"/>
                    <a:pt x="600832" y="620096"/>
                    <a:pt x="573003" y="647034"/>
                  </a:cubicBezTo>
                  <a:cubicBezTo>
                    <a:pt x="567663" y="627819"/>
                    <a:pt x="560202" y="597949"/>
                    <a:pt x="546667" y="583131"/>
                  </a:cubicBezTo>
                  <a:cubicBezTo>
                    <a:pt x="531274" y="557842"/>
                    <a:pt x="515331" y="532998"/>
                    <a:pt x="498838" y="508128"/>
                  </a:cubicBezTo>
                  <a:cubicBezTo>
                    <a:pt x="473339" y="475692"/>
                    <a:pt x="444045" y="445246"/>
                    <a:pt x="408101" y="424460"/>
                  </a:cubicBezTo>
                  <a:cubicBezTo>
                    <a:pt x="396137" y="417234"/>
                    <a:pt x="384435" y="409433"/>
                    <a:pt x="371529" y="403962"/>
                  </a:cubicBezTo>
                  <a:cubicBezTo>
                    <a:pt x="351030" y="395479"/>
                    <a:pt x="329354" y="390322"/>
                    <a:pt x="307887" y="384903"/>
                  </a:cubicBezTo>
                  <a:cubicBezTo>
                    <a:pt x="272074" y="375426"/>
                    <a:pt x="234638" y="376761"/>
                    <a:pt x="198066" y="380191"/>
                  </a:cubicBezTo>
                  <a:cubicBezTo>
                    <a:pt x="168248" y="383201"/>
                    <a:pt x="140079" y="394118"/>
                    <a:pt x="112277" y="404721"/>
                  </a:cubicBezTo>
                  <a:cubicBezTo>
                    <a:pt x="95470" y="411501"/>
                    <a:pt x="79815" y="420821"/>
                    <a:pt x="64160" y="429826"/>
                  </a:cubicBezTo>
                  <a:cubicBezTo>
                    <a:pt x="48688" y="439041"/>
                    <a:pt x="33111" y="449435"/>
                    <a:pt x="24708" y="465927"/>
                  </a:cubicBezTo>
                  <a:cubicBezTo>
                    <a:pt x="14681" y="484305"/>
                    <a:pt x="6461" y="504018"/>
                    <a:pt x="2115" y="524516"/>
                  </a:cubicBezTo>
                  <a:cubicBezTo>
                    <a:pt x="-712" y="538836"/>
                    <a:pt x="47" y="553549"/>
                    <a:pt x="230" y="568052"/>
                  </a:cubicBezTo>
                  <a:cubicBezTo>
                    <a:pt x="675" y="592608"/>
                    <a:pt x="3215" y="617347"/>
                    <a:pt x="12116" y="640411"/>
                  </a:cubicBezTo>
                  <a:cubicBezTo>
                    <a:pt x="18608" y="657585"/>
                    <a:pt x="25310" y="674811"/>
                    <a:pt x="33870" y="691068"/>
                  </a:cubicBezTo>
                  <a:cubicBezTo>
                    <a:pt x="42483" y="706906"/>
                    <a:pt x="53374" y="721409"/>
                    <a:pt x="64186" y="735782"/>
                  </a:cubicBezTo>
                  <a:cubicBezTo>
                    <a:pt x="98088" y="779370"/>
                    <a:pt x="140838" y="816570"/>
                    <a:pt x="191573" y="839110"/>
                  </a:cubicBezTo>
                  <a:cubicBezTo>
                    <a:pt x="232413" y="859818"/>
                    <a:pt x="278122" y="868798"/>
                    <a:pt x="323647" y="870473"/>
                  </a:cubicBezTo>
                  <a:cubicBezTo>
                    <a:pt x="350873" y="870970"/>
                    <a:pt x="377890" y="867148"/>
                    <a:pt x="404802" y="864164"/>
                  </a:cubicBezTo>
                  <a:cubicBezTo>
                    <a:pt x="424777" y="862331"/>
                    <a:pt x="444280" y="857829"/>
                    <a:pt x="463522" y="852410"/>
                  </a:cubicBezTo>
                  <a:cubicBezTo>
                    <a:pt x="462946" y="871730"/>
                    <a:pt x="455956" y="890081"/>
                    <a:pt x="448679" y="907752"/>
                  </a:cubicBezTo>
                  <a:cubicBezTo>
                    <a:pt x="437212" y="934743"/>
                    <a:pt x="420981" y="959875"/>
                    <a:pt x="406583" y="985504"/>
                  </a:cubicBezTo>
                  <a:cubicBezTo>
                    <a:pt x="394671" y="1008620"/>
                    <a:pt x="379016" y="1029328"/>
                    <a:pt x="363308" y="1049931"/>
                  </a:cubicBezTo>
                  <a:cubicBezTo>
                    <a:pt x="349983" y="1068780"/>
                    <a:pt x="334171" y="1085456"/>
                    <a:pt x="317443" y="1101268"/>
                  </a:cubicBezTo>
                  <a:cubicBezTo>
                    <a:pt x="276315" y="1144307"/>
                    <a:pt x="223826" y="1173261"/>
                    <a:pt x="176730" y="1208864"/>
                  </a:cubicBezTo>
                  <a:cubicBezTo>
                    <a:pt x="153352" y="1222085"/>
                    <a:pt x="194506" y="1245777"/>
                    <a:pt x="204139" y="1255568"/>
                  </a:cubicBezTo>
                  <a:cubicBezTo>
                    <a:pt x="227413" y="1273082"/>
                    <a:pt x="250267" y="1291276"/>
                    <a:pt x="273488" y="1308895"/>
                  </a:cubicBezTo>
                  <a:cubicBezTo>
                    <a:pt x="273566" y="1308816"/>
                    <a:pt x="273671" y="1308764"/>
                    <a:pt x="273750" y="1308711"/>
                  </a:cubicBezTo>
                  <a:cubicBezTo>
                    <a:pt x="276001" y="1307219"/>
                    <a:pt x="278331" y="1305910"/>
                    <a:pt x="280766" y="1304680"/>
                  </a:cubicBezTo>
                  <a:cubicBezTo>
                    <a:pt x="281211" y="1304444"/>
                    <a:pt x="281682" y="1304208"/>
                    <a:pt x="282127" y="1303999"/>
                  </a:cubicBezTo>
                  <a:cubicBezTo>
                    <a:pt x="283331" y="1303423"/>
                    <a:pt x="284535" y="1302847"/>
                    <a:pt x="285740" y="1302324"/>
                  </a:cubicBezTo>
                  <a:cubicBezTo>
                    <a:pt x="285792" y="1302297"/>
                    <a:pt x="285818" y="1302297"/>
                    <a:pt x="285871" y="1302271"/>
                  </a:cubicBezTo>
                  <a:cubicBezTo>
                    <a:pt x="287101" y="1301721"/>
                    <a:pt x="288331" y="1301224"/>
                    <a:pt x="289588" y="1300727"/>
                  </a:cubicBezTo>
                  <a:cubicBezTo>
                    <a:pt x="289614" y="1300700"/>
                    <a:pt x="289640" y="1300674"/>
                    <a:pt x="289667" y="1300648"/>
                  </a:cubicBezTo>
                  <a:cubicBezTo>
                    <a:pt x="304275" y="1290543"/>
                    <a:pt x="317574" y="1278736"/>
                    <a:pt x="331003" y="1267139"/>
                  </a:cubicBezTo>
                  <a:cubicBezTo>
                    <a:pt x="347234" y="1252714"/>
                    <a:pt x="362392" y="1237164"/>
                    <a:pt x="378021" y="1222085"/>
                  </a:cubicBezTo>
                  <a:cubicBezTo>
                    <a:pt x="393571" y="1206403"/>
                    <a:pt x="406687" y="1188497"/>
                    <a:pt x="421269" y="1171952"/>
                  </a:cubicBezTo>
                  <a:cubicBezTo>
                    <a:pt x="442631" y="1146977"/>
                    <a:pt x="461166" y="1119829"/>
                    <a:pt x="478889" y="1092236"/>
                  </a:cubicBezTo>
                  <a:cubicBezTo>
                    <a:pt x="494754" y="1070324"/>
                    <a:pt x="508995" y="1047365"/>
                    <a:pt x="521195" y="1023202"/>
                  </a:cubicBezTo>
                  <a:cubicBezTo>
                    <a:pt x="531535" y="1003751"/>
                    <a:pt x="542426" y="984640"/>
                    <a:pt x="552976" y="965320"/>
                  </a:cubicBezTo>
                  <a:cubicBezTo>
                    <a:pt x="561458" y="949325"/>
                    <a:pt x="566066" y="932989"/>
                    <a:pt x="572165" y="915763"/>
                  </a:cubicBezTo>
                  <a:cubicBezTo>
                    <a:pt x="579574" y="895108"/>
                    <a:pt x="584129" y="873615"/>
                    <a:pt x="590098" y="852540"/>
                  </a:cubicBezTo>
                  <a:cubicBezTo>
                    <a:pt x="594732" y="836519"/>
                    <a:pt x="599392" y="820445"/>
                    <a:pt x="601067" y="803795"/>
                  </a:cubicBezTo>
                  <a:cubicBezTo>
                    <a:pt x="601146" y="801203"/>
                    <a:pt x="601695" y="798193"/>
                    <a:pt x="601748" y="795287"/>
                  </a:cubicBezTo>
                  <a:cubicBezTo>
                    <a:pt x="622534" y="783585"/>
                    <a:pt x="642299" y="770155"/>
                    <a:pt x="660939" y="755259"/>
                  </a:cubicBezTo>
                  <a:cubicBezTo>
                    <a:pt x="696569" y="726514"/>
                    <a:pt x="728559" y="692691"/>
                    <a:pt x="753142" y="653946"/>
                  </a:cubicBezTo>
                  <a:cubicBezTo>
                    <a:pt x="773378" y="623683"/>
                    <a:pt x="788300" y="590645"/>
                    <a:pt x="801861" y="556978"/>
                  </a:cubicBezTo>
                  <a:cubicBezTo>
                    <a:pt x="822307" y="512474"/>
                    <a:pt x="829637" y="463781"/>
                    <a:pt x="836077" y="415637"/>
                  </a:cubicBezTo>
                  <a:cubicBezTo>
                    <a:pt x="848826" y="321733"/>
                    <a:pt x="837124" y="226991"/>
                    <a:pt x="827883" y="133401"/>
                  </a:cubicBezTo>
                  <a:cubicBezTo>
                    <a:pt x="836025" y="138767"/>
                    <a:pt x="842674" y="145783"/>
                    <a:pt x="850031" y="152119"/>
                  </a:cubicBezTo>
                  <a:cubicBezTo>
                    <a:pt x="857204" y="157878"/>
                    <a:pt x="865293" y="162381"/>
                    <a:pt x="872623" y="167905"/>
                  </a:cubicBezTo>
                  <a:cubicBezTo>
                    <a:pt x="909248" y="195419"/>
                    <a:pt x="946370" y="222357"/>
                    <a:pt x="981711" y="251547"/>
                  </a:cubicBezTo>
                  <a:cubicBezTo>
                    <a:pt x="992078" y="261364"/>
                    <a:pt x="1002812" y="270736"/>
                    <a:pt x="1013807" y="279846"/>
                  </a:cubicBezTo>
                  <a:cubicBezTo>
                    <a:pt x="1024331" y="289585"/>
                    <a:pt x="1033520" y="300711"/>
                    <a:pt x="1044332" y="310162"/>
                  </a:cubicBezTo>
                  <a:cubicBezTo>
                    <a:pt x="1052343" y="317518"/>
                    <a:pt x="1058704" y="326340"/>
                    <a:pt x="1066898" y="333749"/>
                  </a:cubicBezTo>
                  <a:cubicBezTo>
                    <a:pt x="1075354" y="341655"/>
                    <a:pt x="1084726" y="348488"/>
                    <a:pt x="1094831" y="354116"/>
                  </a:cubicBezTo>
                  <a:cubicBezTo>
                    <a:pt x="1099806" y="357310"/>
                    <a:pt x="1106586" y="358881"/>
                    <a:pt x="1111062" y="354038"/>
                  </a:cubicBezTo>
                  <a:cubicBezTo>
                    <a:pt x="1124440" y="340922"/>
                    <a:pt x="1142373" y="331157"/>
                    <a:pt x="1152216" y="314979"/>
                  </a:cubicBezTo>
                  <a:cubicBezTo>
                    <a:pt x="1153813" y="310424"/>
                    <a:pt x="1150436" y="306837"/>
                    <a:pt x="1146954" y="304455"/>
                  </a:cubicBezTo>
                  <a:close/>
                  <a:moveTo>
                    <a:pt x="457475" y="723922"/>
                  </a:moveTo>
                  <a:cubicBezTo>
                    <a:pt x="430484" y="731881"/>
                    <a:pt x="402394" y="738059"/>
                    <a:pt x="373937" y="737640"/>
                  </a:cubicBezTo>
                  <a:cubicBezTo>
                    <a:pt x="354591" y="738426"/>
                    <a:pt x="335794" y="734970"/>
                    <a:pt x="317547" y="728242"/>
                  </a:cubicBezTo>
                  <a:cubicBezTo>
                    <a:pt x="292023" y="721776"/>
                    <a:pt x="267990" y="711069"/>
                    <a:pt x="245398" y="697639"/>
                  </a:cubicBezTo>
                  <a:cubicBezTo>
                    <a:pt x="200736" y="671564"/>
                    <a:pt x="172463" y="625280"/>
                    <a:pt x="155734" y="577450"/>
                  </a:cubicBezTo>
                  <a:cubicBezTo>
                    <a:pt x="148823" y="555696"/>
                    <a:pt x="148038" y="530276"/>
                    <a:pt x="162776" y="511296"/>
                  </a:cubicBezTo>
                  <a:cubicBezTo>
                    <a:pt x="171651" y="495772"/>
                    <a:pt x="182725" y="493546"/>
                    <a:pt x="199008" y="490195"/>
                  </a:cubicBezTo>
                  <a:cubicBezTo>
                    <a:pt x="238015" y="481111"/>
                    <a:pt x="275975" y="499253"/>
                    <a:pt x="307521" y="520825"/>
                  </a:cubicBezTo>
                  <a:cubicBezTo>
                    <a:pt x="347392" y="548968"/>
                    <a:pt x="380351" y="586063"/>
                    <a:pt x="407551" y="626510"/>
                  </a:cubicBezTo>
                  <a:cubicBezTo>
                    <a:pt x="418154" y="641720"/>
                    <a:pt x="425693" y="659312"/>
                    <a:pt x="434987" y="675386"/>
                  </a:cubicBezTo>
                  <a:cubicBezTo>
                    <a:pt x="444071" y="690727"/>
                    <a:pt x="450354" y="707273"/>
                    <a:pt x="457475" y="72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6681552" y="1121063"/>
              <a:ext cx="172327" cy="157401"/>
            </a:xfrm>
            <a:custGeom>
              <a:rect b="b" l="l" r="r" t="t"/>
              <a:pathLst>
                <a:path extrusionOk="0" h="314801" w="344654">
                  <a:moveTo>
                    <a:pt x="49162" y="314590"/>
                  </a:moveTo>
                  <a:cubicBezTo>
                    <a:pt x="44973" y="313203"/>
                    <a:pt x="42513" y="309092"/>
                    <a:pt x="39659" y="305951"/>
                  </a:cubicBezTo>
                  <a:cubicBezTo>
                    <a:pt x="26962" y="289982"/>
                    <a:pt x="17433" y="271761"/>
                    <a:pt x="3898" y="256394"/>
                  </a:cubicBezTo>
                  <a:cubicBezTo>
                    <a:pt x="-1939" y="250477"/>
                    <a:pt x="-866" y="244378"/>
                    <a:pt x="4762" y="238802"/>
                  </a:cubicBezTo>
                  <a:cubicBezTo>
                    <a:pt x="13768" y="229011"/>
                    <a:pt x="24161" y="220633"/>
                    <a:pt x="34214" y="211968"/>
                  </a:cubicBezTo>
                  <a:cubicBezTo>
                    <a:pt x="90865" y="163982"/>
                    <a:pt x="151758" y="120655"/>
                    <a:pt x="213017" y="78821"/>
                  </a:cubicBezTo>
                  <a:cubicBezTo>
                    <a:pt x="212965" y="78847"/>
                    <a:pt x="212913" y="78900"/>
                    <a:pt x="212860" y="78926"/>
                  </a:cubicBezTo>
                  <a:cubicBezTo>
                    <a:pt x="212860" y="78926"/>
                    <a:pt x="212834" y="78926"/>
                    <a:pt x="212860" y="78926"/>
                  </a:cubicBezTo>
                  <a:cubicBezTo>
                    <a:pt x="212808" y="78952"/>
                    <a:pt x="212782" y="78978"/>
                    <a:pt x="212729" y="79004"/>
                  </a:cubicBezTo>
                  <a:cubicBezTo>
                    <a:pt x="212677" y="79030"/>
                    <a:pt x="212625" y="79083"/>
                    <a:pt x="212572" y="79109"/>
                  </a:cubicBezTo>
                  <a:cubicBezTo>
                    <a:pt x="216682" y="76334"/>
                    <a:pt x="220819" y="73559"/>
                    <a:pt x="224876" y="70810"/>
                  </a:cubicBezTo>
                  <a:cubicBezTo>
                    <a:pt x="224745" y="70889"/>
                    <a:pt x="224641" y="70967"/>
                    <a:pt x="224510" y="71046"/>
                  </a:cubicBezTo>
                  <a:cubicBezTo>
                    <a:pt x="224484" y="71046"/>
                    <a:pt x="224484" y="71072"/>
                    <a:pt x="224458" y="71072"/>
                  </a:cubicBezTo>
                  <a:cubicBezTo>
                    <a:pt x="228358" y="68402"/>
                    <a:pt x="232285" y="65810"/>
                    <a:pt x="236186" y="63166"/>
                  </a:cubicBezTo>
                  <a:cubicBezTo>
                    <a:pt x="236081" y="63244"/>
                    <a:pt x="235950" y="63323"/>
                    <a:pt x="235845" y="63402"/>
                  </a:cubicBezTo>
                  <a:cubicBezTo>
                    <a:pt x="235819" y="63428"/>
                    <a:pt x="235767" y="63454"/>
                    <a:pt x="235741" y="63480"/>
                  </a:cubicBezTo>
                  <a:cubicBezTo>
                    <a:pt x="268543" y="42092"/>
                    <a:pt x="301215" y="20258"/>
                    <a:pt x="335771" y="1802"/>
                  </a:cubicBezTo>
                  <a:cubicBezTo>
                    <a:pt x="338363" y="781"/>
                    <a:pt x="342342" y="-1418"/>
                    <a:pt x="344436" y="1331"/>
                  </a:cubicBezTo>
                  <a:cubicBezTo>
                    <a:pt x="344960" y="2221"/>
                    <a:pt x="344463" y="3242"/>
                    <a:pt x="343756" y="3818"/>
                  </a:cubicBezTo>
                  <a:cubicBezTo>
                    <a:pt x="335562" y="9865"/>
                    <a:pt x="327289" y="15703"/>
                    <a:pt x="318650" y="21122"/>
                  </a:cubicBezTo>
                  <a:cubicBezTo>
                    <a:pt x="252757" y="64004"/>
                    <a:pt x="188042" y="108482"/>
                    <a:pt x="125291" y="155814"/>
                  </a:cubicBezTo>
                  <a:cubicBezTo>
                    <a:pt x="87331" y="185108"/>
                    <a:pt x="47906" y="213460"/>
                    <a:pt x="14396" y="247886"/>
                  </a:cubicBezTo>
                  <a:cubicBezTo>
                    <a:pt x="28978" y="264221"/>
                    <a:pt x="38717" y="283725"/>
                    <a:pt x="52618" y="300192"/>
                  </a:cubicBezTo>
                  <a:cubicBezTo>
                    <a:pt x="80184" y="278306"/>
                    <a:pt x="106913" y="255425"/>
                    <a:pt x="134794" y="233906"/>
                  </a:cubicBezTo>
                  <a:cubicBezTo>
                    <a:pt x="152125" y="220136"/>
                    <a:pt x="170555" y="207805"/>
                    <a:pt x="187257" y="193224"/>
                  </a:cubicBezTo>
                  <a:cubicBezTo>
                    <a:pt x="204666" y="181050"/>
                    <a:pt x="221368" y="167804"/>
                    <a:pt x="239301" y="156364"/>
                  </a:cubicBezTo>
                  <a:cubicBezTo>
                    <a:pt x="251474" y="147175"/>
                    <a:pt x="262784" y="136886"/>
                    <a:pt x="275899" y="129006"/>
                  </a:cubicBezTo>
                  <a:cubicBezTo>
                    <a:pt x="278779" y="127226"/>
                    <a:pt x="281292" y="124504"/>
                    <a:pt x="284774" y="124006"/>
                  </a:cubicBezTo>
                  <a:cubicBezTo>
                    <a:pt x="289984" y="123090"/>
                    <a:pt x="294094" y="129294"/>
                    <a:pt x="291319" y="133797"/>
                  </a:cubicBezTo>
                  <a:cubicBezTo>
                    <a:pt x="284015" y="141887"/>
                    <a:pt x="273020" y="145970"/>
                    <a:pt x="264957" y="153379"/>
                  </a:cubicBezTo>
                  <a:cubicBezTo>
                    <a:pt x="249720" y="166809"/>
                    <a:pt x="232023" y="176888"/>
                    <a:pt x="216106" y="189428"/>
                  </a:cubicBezTo>
                  <a:cubicBezTo>
                    <a:pt x="201341" y="199323"/>
                    <a:pt x="187650" y="210450"/>
                    <a:pt x="173958" y="221733"/>
                  </a:cubicBezTo>
                  <a:cubicBezTo>
                    <a:pt x="152491" y="236969"/>
                    <a:pt x="131783" y="253252"/>
                    <a:pt x="111521" y="270086"/>
                  </a:cubicBezTo>
                  <a:cubicBezTo>
                    <a:pt x="98143" y="281133"/>
                    <a:pt x="84268" y="291579"/>
                    <a:pt x="71205" y="302993"/>
                  </a:cubicBezTo>
                  <a:cubicBezTo>
                    <a:pt x="64582" y="307600"/>
                    <a:pt x="58037" y="316265"/>
                    <a:pt x="49162" y="314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6455969" y="1120528"/>
              <a:ext cx="576312" cy="435259"/>
            </a:xfrm>
            <a:custGeom>
              <a:rect b="b" l="l" r="r" t="t"/>
              <a:pathLst>
                <a:path extrusionOk="0" h="870517" w="1152623">
                  <a:moveTo>
                    <a:pt x="323647" y="870473"/>
                  </a:moveTo>
                  <a:cubicBezTo>
                    <a:pt x="278122" y="868798"/>
                    <a:pt x="232413" y="859818"/>
                    <a:pt x="191573" y="839110"/>
                  </a:cubicBezTo>
                  <a:cubicBezTo>
                    <a:pt x="140838" y="816570"/>
                    <a:pt x="98088" y="779370"/>
                    <a:pt x="64186" y="735782"/>
                  </a:cubicBezTo>
                  <a:cubicBezTo>
                    <a:pt x="53374" y="721409"/>
                    <a:pt x="42483" y="706906"/>
                    <a:pt x="33870" y="691068"/>
                  </a:cubicBezTo>
                  <a:cubicBezTo>
                    <a:pt x="25310" y="674811"/>
                    <a:pt x="18608" y="657585"/>
                    <a:pt x="12116" y="640411"/>
                  </a:cubicBezTo>
                  <a:cubicBezTo>
                    <a:pt x="3215" y="617347"/>
                    <a:pt x="675" y="592608"/>
                    <a:pt x="230" y="568052"/>
                  </a:cubicBezTo>
                  <a:cubicBezTo>
                    <a:pt x="47" y="553549"/>
                    <a:pt x="-712" y="538836"/>
                    <a:pt x="2115" y="524516"/>
                  </a:cubicBezTo>
                  <a:cubicBezTo>
                    <a:pt x="6461" y="504018"/>
                    <a:pt x="14681" y="484305"/>
                    <a:pt x="24708" y="465927"/>
                  </a:cubicBezTo>
                  <a:cubicBezTo>
                    <a:pt x="33111" y="449435"/>
                    <a:pt x="48688" y="439041"/>
                    <a:pt x="64160" y="429826"/>
                  </a:cubicBezTo>
                  <a:cubicBezTo>
                    <a:pt x="79815" y="420821"/>
                    <a:pt x="95470" y="411501"/>
                    <a:pt x="112277" y="404721"/>
                  </a:cubicBezTo>
                  <a:cubicBezTo>
                    <a:pt x="140079" y="394118"/>
                    <a:pt x="168248" y="383201"/>
                    <a:pt x="198066" y="380191"/>
                  </a:cubicBezTo>
                  <a:cubicBezTo>
                    <a:pt x="234638" y="376761"/>
                    <a:pt x="272074" y="375426"/>
                    <a:pt x="307887" y="384903"/>
                  </a:cubicBezTo>
                  <a:cubicBezTo>
                    <a:pt x="329354" y="390322"/>
                    <a:pt x="351030" y="395479"/>
                    <a:pt x="371529" y="403962"/>
                  </a:cubicBezTo>
                  <a:cubicBezTo>
                    <a:pt x="384435" y="409433"/>
                    <a:pt x="396137" y="417234"/>
                    <a:pt x="408101" y="424460"/>
                  </a:cubicBezTo>
                  <a:cubicBezTo>
                    <a:pt x="444045" y="445246"/>
                    <a:pt x="473339" y="475692"/>
                    <a:pt x="498838" y="508128"/>
                  </a:cubicBezTo>
                  <a:cubicBezTo>
                    <a:pt x="516011" y="534019"/>
                    <a:pt x="532583" y="559858"/>
                    <a:pt x="548552" y="586194"/>
                  </a:cubicBezTo>
                  <a:cubicBezTo>
                    <a:pt x="550280" y="591613"/>
                    <a:pt x="543709" y="596718"/>
                    <a:pt x="538892" y="593603"/>
                  </a:cubicBezTo>
                  <a:cubicBezTo>
                    <a:pt x="535960" y="591849"/>
                    <a:pt x="534441" y="588577"/>
                    <a:pt x="532478" y="585906"/>
                  </a:cubicBezTo>
                  <a:cubicBezTo>
                    <a:pt x="514388" y="558418"/>
                    <a:pt x="498838" y="529438"/>
                    <a:pt x="478182" y="503913"/>
                  </a:cubicBezTo>
                  <a:cubicBezTo>
                    <a:pt x="461402" y="485981"/>
                    <a:pt x="445066" y="466556"/>
                    <a:pt x="425222" y="452157"/>
                  </a:cubicBezTo>
                  <a:cubicBezTo>
                    <a:pt x="398022" y="433282"/>
                    <a:pt x="370377" y="415061"/>
                    <a:pt x="338019" y="406867"/>
                  </a:cubicBezTo>
                  <a:cubicBezTo>
                    <a:pt x="310950" y="399668"/>
                    <a:pt x="283698" y="391448"/>
                    <a:pt x="255424" y="391396"/>
                  </a:cubicBezTo>
                  <a:cubicBezTo>
                    <a:pt x="231366" y="391238"/>
                    <a:pt x="207124" y="391919"/>
                    <a:pt x="183406" y="396134"/>
                  </a:cubicBezTo>
                  <a:cubicBezTo>
                    <a:pt x="163588" y="400087"/>
                    <a:pt x="144556" y="407155"/>
                    <a:pt x="125654" y="414224"/>
                  </a:cubicBezTo>
                  <a:cubicBezTo>
                    <a:pt x="109711" y="419590"/>
                    <a:pt x="95182" y="427968"/>
                    <a:pt x="80626" y="436057"/>
                  </a:cubicBezTo>
                  <a:cubicBezTo>
                    <a:pt x="66280" y="444801"/>
                    <a:pt x="50128" y="452471"/>
                    <a:pt x="40311" y="466634"/>
                  </a:cubicBezTo>
                  <a:cubicBezTo>
                    <a:pt x="28111" y="486426"/>
                    <a:pt x="19158" y="508154"/>
                    <a:pt x="14838" y="530930"/>
                  </a:cubicBezTo>
                  <a:cubicBezTo>
                    <a:pt x="12430" y="553968"/>
                    <a:pt x="13686" y="577032"/>
                    <a:pt x="16069" y="599991"/>
                  </a:cubicBezTo>
                  <a:cubicBezTo>
                    <a:pt x="18372" y="620489"/>
                    <a:pt x="26121" y="639731"/>
                    <a:pt x="33923" y="658658"/>
                  </a:cubicBezTo>
                  <a:cubicBezTo>
                    <a:pt x="40860" y="675884"/>
                    <a:pt x="49342" y="692665"/>
                    <a:pt x="60390" y="707561"/>
                  </a:cubicBezTo>
                  <a:cubicBezTo>
                    <a:pt x="91674" y="752327"/>
                    <a:pt x="130916" y="792669"/>
                    <a:pt x="179740" y="818036"/>
                  </a:cubicBezTo>
                  <a:cubicBezTo>
                    <a:pt x="198354" y="827618"/>
                    <a:pt x="217412" y="836650"/>
                    <a:pt x="237335" y="843194"/>
                  </a:cubicBezTo>
                  <a:cubicBezTo>
                    <a:pt x="264063" y="851127"/>
                    <a:pt x="291944" y="855185"/>
                    <a:pt x="319746" y="856808"/>
                  </a:cubicBezTo>
                  <a:cubicBezTo>
                    <a:pt x="351345" y="857698"/>
                    <a:pt x="382707" y="852907"/>
                    <a:pt x="413991" y="849189"/>
                  </a:cubicBezTo>
                  <a:cubicBezTo>
                    <a:pt x="433102" y="846860"/>
                    <a:pt x="451741" y="841859"/>
                    <a:pt x="470093" y="836178"/>
                  </a:cubicBezTo>
                  <a:cubicBezTo>
                    <a:pt x="502005" y="827461"/>
                    <a:pt x="533080" y="815733"/>
                    <a:pt x="562348" y="800339"/>
                  </a:cubicBezTo>
                  <a:cubicBezTo>
                    <a:pt x="639446" y="764134"/>
                    <a:pt x="707381" y="706409"/>
                    <a:pt x="750393" y="632453"/>
                  </a:cubicBezTo>
                  <a:cubicBezTo>
                    <a:pt x="764215" y="611012"/>
                    <a:pt x="774321" y="587896"/>
                    <a:pt x="783928" y="564439"/>
                  </a:cubicBezTo>
                  <a:cubicBezTo>
                    <a:pt x="792306" y="544910"/>
                    <a:pt x="800761" y="525249"/>
                    <a:pt x="806364" y="504699"/>
                  </a:cubicBezTo>
                  <a:cubicBezTo>
                    <a:pt x="823825" y="432942"/>
                    <a:pt x="830658" y="358776"/>
                    <a:pt x="827229" y="285030"/>
                  </a:cubicBezTo>
                  <a:cubicBezTo>
                    <a:pt x="826783" y="253248"/>
                    <a:pt x="822176" y="221755"/>
                    <a:pt x="820212" y="190052"/>
                  </a:cubicBezTo>
                  <a:cubicBezTo>
                    <a:pt x="820841" y="176360"/>
                    <a:pt x="805578" y="116620"/>
                    <a:pt x="821391" y="115258"/>
                  </a:cubicBezTo>
                  <a:cubicBezTo>
                    <a:pt x="826050" y="114944"/>
                    <a:pt x="829951" y="118452"/>
                    <a:pt x="833721" y="120730"/>
                  </a:cubicBezTo>
                  <a:cubicBezTo>
                    <a:pt x="845109" y="127903"/>
                    <a:pt x="853800" y="138296"/>
                    <a:pt x="864743" y="145993"/>
                  </a:cubicBezTo>
                  <a:cubicBezTo>
                    <a:pt x="907991" y="175942"/>
                    <a:pt x="949747" y="208142"/>
                    <a:pt x="990665" y="241206"/>
                  </a:cubicBezTo>
                  <a:cubicBezTo>
                    <a:pt x="1001189" y="251023"/>
                    <a:pt x="1010980" y="259793"/>
                    <a:pt x="1021870" y="268746"/>
                  </a:cubicBezTo>
                  <a:cubicBezTo>
                    <a:pt x="1032865" y="278459"/>
                    <a:pt x="1042028" y="290004"/>
                    <a:pt x="1053102" y="299638"/>
                  </a:cubicBezTo>
                  <a:cubicBezTo>
                    <a:pt x="1068652" y="315293"/>
                    <a:pt x="1082658" y="333042"/>
                    <a:pt x="1102947" y="342964"/>
                  </a:cubicBezTo>
                  <a:cubicBezTo>
                    <a:pt x="1113968" y="332885"/>
                    <a:pt x="1126377" y="324403"/>
                    <a:pt x="1136587" y="313434"/>
                  </a:cubicBezTo>
                  <a:cubicBezTo>
                    <a:pt x="1106219" y="285841"/>
                    <a:pt x="1080066" y="254060"/>
                    <a:pt x="1049018" y="227148"/>
                  </a:cubicBezTo>
                  <a:cubicBezTo>
                    <a:pt x="1027368" y="207540"/>
                    <a:pt x="1006608" y="187015"/>
                    <a:pt x="984382" y="168009"/>
                  </a:cubicBezTo>
                  <a:cubicBezTo>
                    <a:pt x="957234" y="144500"/>
                    <a:pt x="929432" y="121829"/>
                    <a:pt x="902729" y="97849"/>
                  </a:cubicBezTo>
                  <a:cubicBezTo>
                    <a:pt x="884378" y="81566"/>
                    <a:pt x="866314" y="66016"/>
                    <a:pt x="847229" y="50805"/>
                  </a:cubicBezTo>
                  <a:cubicBezTo>
                    <a:pt x="833459" y="38711"/>
                    <a:pt x="820736" y="25386"/>
                    <a:pt x="806259" y="14050"/>
                  </a:cubicBezTo>
                  <a:cubicBezTo>
                    <a:pt x="802332" y="10568"/>
                    <a:pt x="797253" y="8081"/>
                    <a:pt x="794112" y="3866"/>
                  </a:cubicBezTo>
                  <a:cubicBezTo>
                    <a:pt x="793379" y="2610"/>
                    <a:pt x="793929" y="960"/>
                    <a:pt x="795264" y="358"/>
                  </a:cubicBezTo>
                  <a:cubicBezTo>
                    <a:pt x="800159" y="-1212"/>
                    <a:pt x="805133" y="2767"/>
                    <a:pt x="809374" y="4835"/>
                  </a:cubicBezTo>
                  <a:cubicBezTo>
                    <a:pt x="830972" y="18291"/>
                    <a:pt x="848041" y="37585"/>
                    <a:pt x="868618" y="52402"/>
                  </a:cubicBezTo>
                  <a:cubicBezTo>
                    <a:pt x="888645" y="68084"/>
                    <a:pt x="907860" y="85388"/>
                    <a:pt x="926919" y="102116"/>
                  </a:cubicBezTo>
                  <a:cubicBezTo>
                    <a:pt x="940663" y="113478"/>
                    <a:pt x="954852" y="124290"/>
                    <a:pt x="967758" y="136621"/>
                  </a:cubicBezTo>
                  <a:cubicBezTo>
                    <a:pt x="993675" y="158140"/>
                    <a:pt x="1019017" y="179895"/>
                    <a:pt x="1042944" y="203430"/>
                  </a:cubicBezTo>
                  <a:cubicBezTo>
                    <a:pt x="1064307" y="223090"/>
                    <a:pt x="1086402" y="242070"/>
                    <a:pt x="1105905" y="263615"/>
                  </a:cubicBezTo>
                  <a:cubicBezTo>
                    <a:pt x="1118628" y="278040"/>
                    <a:pt x="1132922" y="291470"/>
                    <a:pt x="1146954" y="304455"/>
                  </a:cubicBezTo>
                  <a:cubicBezTo>
                    <a:pt x="1150436" y="306837"/>
                    <a:pt x="1153813" y="310424"/>
                    <a:pt x="1152216" y="314979"/>
                  </a:cubicBezTo>
                  <a:cubicBezTo>
                    <a:pt x="1142373" y="331157"/>
                    <a:pt x="1124440" y="340922"/>
                    <a:pt x="1111062" y="354038"/>
                  </a:cubicBezTo>
                  <a:cubicBezTo>
                    <a:pt x="1106586" y="358881"/>
                    <a:pt x="1099806" y="357310"/>
                    <a:pt x="1094831" y="354116"/>
                  </a:cubicBezTo>
                  <a:cubicBezTo>
                    <a:pt x="1084726" y="348488"/>
                    <a:pt x="1075354" y="341655"/>
                    <a:pt x="1066898" y="333749"/>
                  </a:cubicBezTo>
                  <a:cubicBezTo>
                    <a:pt x="1058704" y="326340"/>
                    <a:pt x="1052343" y="317518"/>
                    <a:pt x="1044332" y="310162"/>
                  </a:cubicBezTo>
                  <a:cubicBezTo>
                    <a:pt x="1033520" y="300711"/>
                    <a:pt x="1024331" y="289585"/>
                    <a:pt x="1013807" y="279846"/>
                  </a:cubicBezTo>
                  <a:cubicBezTo>
                    <a:pt x="1002812" y="270736"/>
                    <a:pt x="992078" y="261364"/>
                    <a:pt x="981711" y="251547"/>
                  </a:cubicBezTo>
                  <a:cubicBezTo>
                    <a:pt x="946370" y="222357"/>
                    <a:pt x="909248" y="195419"/>
                    <a:pt x="872623" y="167905"/>
                  </a:cubicBezTo>
                  <a:cubicBezTo>
                    <a:pt x="865293" y="162381"/>
                    <a:pt x="857204" y="157878"/>
                    <a:pt x="850031" y="152119"/>
                  </a:cubicBezTo>
                  <a:cubicBezTo>
                    <a:pt x="842674" y="145783"/>
                    <a:pt x="836025" y="138767"/>
                    <a:pt x="827883" y="133401"/>
                  </a:cubicBezTo>
                  <a:cubicBezTo>
                    <a:pt x="837124" y="226991"/>
                    <a:pt x="848826" y="321733"/>
                    <a:pt x="836077" y="415637"/>
                  </a:cubicBezTo>
                  <a:cubicBezTo>
                    <a:pt x="829637" y="463781"/>
                    <a:pt x="822307" y="512474"/>
                    <a:pt x="801861" y="556978"/>
                  </a:cubicBezTo>
                  <a:cubicBezTo>
                    <a:pt x="788300" y="590645"/>
                    <a:pt x="773378" y="623683"/>
                    <a:pt x="753142" y="653946"/>
                  </a:cubicBezTo>
                  <a:cubicBezTo>
                    <a:pt x="728559" y="692691"/>
                    <a:pt x="696569" y="726514"/>
                    <a:pt x="660939" y="755259"/>
                  </a:cubicBezTo>
                  <a:cubicBezTo>
                    <a:pt x="634969" y="775993"/>
                    <a:pt x="606879" y="793952"/>
                    <a:pt x="576851" y="808272"/>
                  </a:cubicBezTo>
                  <a:cubicBezTo>
                    <a:pt x="549756" y="822330"/>
                    <a:pt x="521954" y="835236"/>
                    <a:pt x="492555" y="843744"/>
                  </a:cubicBezTo>
                  <a:cubicBezTo>
                    <a:pt x="463836" y="852645"/>
                    <a:pt x="434882" y="861415"/>
                    <a:pt x="404802" y="864164"/>
                  </a:cubicBezTo>
                  <a:cubicBezTo>
                    <a:pt x="377890" y="867148"/>
                    <a:pt x="350873" y="870970"/>
                    <a:pt x="323647" y="870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6524541" y="1181995"/>
              <a:ext cx="304302" cy="314217"/>
            </a:xfrm>
            <a:custGeom>
              <a:rect b="b" l="l" r="r" t="t"/>
              <a:pathLst>
                <a:path extrusionOk="0" h="628435" w="608604">
                  <a:moveTo>
                    <a:pt x="225693" y="628320"/>
                  </a:moveTo>
                  <a:cubicBezTo>
                    <a:pt x="206504" y="628084"/>
                    <a:pt x="188179" y="622299"/>
                    <a:pt x="170115" y="616461"/>
                  </a:cubicBezTo>
                  <a:cubicBezTo>
                    <a:pt x="145035" y="609994"/>
                    <a:pt x="121736" y="598476"/>
                    <a:pt x="99536" y="585360"/>
                  </a:cubicBezTo>
                  <a:cubicBezTo>
                    <a:pt x="55581" y="558867"/>
                    <a:pt x="26130" y="514310"/>
                    <a:pt x="8668" y="466899"/>
                  </a:cubicBezTo>
                  <a:cubicBezTo>
                    <a:pt x="396" y="445747"/>
                    <a:pt x="-3793" y="420746"/>
                    <a:pt x="4532" y="398991"/>
                  </a:cubicBezTo>
                  <a:cubicBezTo>
                    <a:pt x="10632" y="384514"/>
                    <a:pt x="19638" y="369487"/>
                    <a:pt x="33408" y="361293"/>
                  </a:cubicBezTo>
                  <a:cubicBezTo>
                    <a:pt x="79954" y="342653"/>
                    <a:pt x="123124" y="351633"/>
                    <a:pt x="164460" y="377943"/>
                  </a:cubicBezTo>
                  <a:cubicBezTo>
                    <a:pt x="217368" y="410614"/>
                    <a:pt x="259098" y="458915"/>
                    <a:pt x="291455" y="511535"/>
                  </a:cubicBezTo>
                  <a:cubicBezTo>
                    <a:pt x="305854" y="539442"/>
                    <a:pt x="322478" y="566432"/>
                    <a:pt x="332714" y="596224"/>
                  </a:cubicBezTo>
                  <a:cubicBezTo>
                    <a:pt x="401460" y="566773"/>
                    <a:pt x="466541" y="499623"/>
                    <a:pt x="507721" y="437893"/>
                  </a:cubicBezTo>
                  <a:cubicBezTo>
                    <a:pt x="517774" y="418965"/>
                    <a:pt x="528481" y="400169"/>
                    <a:pt x="535471" y="379828"/>
                  </a:cubicBezTo>
                  <a:cubicBezTo>
                    <a:pt x="543351" y="354931"/>
                    <a:pt x="549032" y="329407"/>
                    <a:pt x="556624" y="304406"/>
                  </a:cubicBezTo>
                  <a:cubicBezTo>
                    <a:pt x="572619" y="245660"/>
                    <a:pt x="583405" y="185343"/>
                    <a:pt x="589531" y="124791"/>
                  </a:cubicBezTo>
                  <a:cubicBezTo>
                    <a:pt x="590604" y="86543"/>
                    <a:pt x="595002" y="48610"/>
                    <a:pt x="600474" y="10755"/>
                  </a:cubicBezTo>
                  <a:cubicBezTo>
                    <a:pt x="601285" y="7273"/>
                    <a:pt x="600971" y="3006"/>
                    <a:pt x="603720" y="440"/>
                  </a:cubicBezTo>
                  <a:cubicBezTo>
                    <a:pt x="604584" y="-162"/>
                    <a:pt x="605814" y="-188"/>
                    <a:pt x="606599" y="623"/>
                  </a:cubicBezTo>
                  <a:cubicBezTo>
                    <a:pt x="608458" y="2822"/>
                    <a:pt x="608144" y="6069"/>
                    <a:pt x="608380" y="8765"/>
                  </a:cubicBezTo>
                  <a:cubicBezTo>
                    <a:pt x="608825" y="17954"/>
                    <a:pt x="608589" y="27169"/>
                    <a:pt x="607856" y="36332"/>
                  </a:cubicBezTo>
                  <a:cubicBezTo>
                    <a:pt x="603301" y="74946"/>
                    <a:pt x="604584" y="113927"/>
                    <a:pt x="599924" y="152488"/>
                  </a:cubicBezTo>
                  <a:cubicBezTo>
                    <a:pt x="592175" y="211051"/>
                    <a:pt x="581651" y="269483"/>
                    <a:pt x="564556" y="326108"/>
                  </a:cubicBezTo>
                  <a:cubicBezTo>
                    <a:pt x="555812" y="358230"/>
                    <a:pt x="548927" y="391242"/>
                    <a:pt x="532303" y="420458"/>
                  </a:cubicBezTo>
                  <a:cubicBezTo>
                    <a:pt x="521517" y="443966"/>
                    <a:pt x="506857" y="465093"/>
                    <a:pt x="490076" y="484753"/>
                  </a:cubicBezTo>
                  <a:cubicBezTo>
                    <a:pt x="473636" y="505016"/>
                    <a:pt x="455808" y="524415"/>
                    <a:pt x="436383" y="541876"/>
                  </a:cubicBezTo>
                  <a:cubicBezTo>
                    <a:pt x="408005" y="568893"/>
                    <a:pt x="375778" y="592480"/>
                    <a:pt x="339677" y="608083"/>
                  </a:cubicBezTo>
                  <a:cubicBezTo>
                    <a:pt x="303681" y="622691"/>
                    <a:pt x="264412" y="629419"/>
                    <a:pt x="225693" y="628320"/>
                  </a:cubicBezTo>
                  <a:close/>
                  <a:moveTo>
                    <a:pt x="236793" y="614707"/>
                  </a:moveTo>
                  <a:cubicBezTo>
                    <a:pt x="265250" y="615125"/>
                    <a:pt x="293340" y="608947"/>
                    <a:pt x="320331" y="600989"/>
                  </a:cubicBezTo>
                  <a:cubicBezTo>
                    <a:pt x="313210" y="584339"/>
                    <a:pt x="306927" y="567794"/>
                    <a:pt x="297843" y="552453"/>
                  </a:cubicBezTo>
                  <a:cubicBezTo>
                    <a:pt x="288549" y="536379"/>
                    <a:pt x="281010" y="518786"/>
                    <a:pt x="270407" y="503576"/>
                  </a:cubicBezTo>
                  <a:cubicBezTo>
                    <a:pt x="243207" y="463130"/>
                    <a:pt x="210248" y="426034"/>
                    <a:pt x="170377" y="397891"/>
                  </a:cubicBezTo>
                  <a:cubicBezTo>
                    <a:pt x="138831" y="376320"/>
                    <a:pt x="100871" y="358178"/>
                    <a:pt x="61864" y="367262"/>
                  </a:cubicBezTo>
                  <a:cubicBezTo>
                    <a:pt x="45581" y="370613"/>
                    <a:pt x="34507" y="372838"/>
                    <a:pt x="25633" y="388362"/>
                  </a:cubicBezTo>
                  <a:cubicBezTo>
                    <a:pt x="10894" y="407342"/>
                    <a:pt x="11679" y="432762"/>
                    <a:pt x="18590" y="454517"/>
                  </a:cubicBezTo>
                  <a:cubicBezTo>
                    <a:pt x="35319" y="502346"/>
                    <a:pt x="63592" y="548630"/>
                    <a:pt x="108254" y="574705"/>
                  </a:cubicBezTo>
                  <a:cubicBezTo>
                    <a:pt x="130846" y="588135"/>
                    <a:pt x="154879" y="598842"/>
                    <a:pt x="180403" y="605308"/>
                  </a:cubicBezTo>
                  <a:cubicBezTo>
                    <a:pt x="198650" y="612036"/>
                    <a:pt x="217447" y="615492"/>
                    <a:pt x="236793" y="614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6722742" y="1408842"/>
              <a:ext cx="20627" cy="42149"/>
            </a:xfrm>
            <a:custGeom>
              <a:rect b="b" l="l" r="r" t="t"/>
              <a:pathLst>
                <a:path extrusionOk="0" h="84298" w="41255">
                  <a:moveTo>
                    <a:pt x="27937" y="79437"/>
                  </a:moveTo>
                  <a:cubicBezTo>
                    <a:pt x="20947" y="54096"/>
                    <a:pt x="14899" y="27733"/>
                    <a:pt x="606" y="5350"/>
                  </a:cubicBezTo>
                  <a:cubicBezTo>
                    <a:pt x="-1515" y="1921"/>
                    <a:pt x="2359" y="-1038"/>
                    <a:pt x="5658" y="350"/>
                  </a:cubicBezTo>
                  <a:cubicBezTo>
                    <a:pt x="25607" y="11686"/>
                    <a:pt x="34717" y="54462"/>
                    <a:pt x="41000" y="75824"/>
                  </a:cubicBezTo>
                  <a:cubicBezTo>
                    <a:pt x="43199" y="84359"/>
                    <a:pt x="30554" y="87945"/>
                    <a:pt x="27937" y="79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6540791" y="1543672"/>
              <a:ext cx="151039" cy="231302"/>
            </a:xfrm>
            <a:custGeom>
              <a:rect b="b" l="l" r="r" t="t"/>
              <a:pathLst>
                <a:path extrusionOk="0" h="462605" w="302078">
                  <a:moveTo>
                    <a:pt x="34494" y="409279"/>
                  </a:moveTo>
                  <a:cubicBezTo>
                    <a:pt x="24860" y="399488"/>
                    <a:pt x="-16293" y="375796"/>
                    <a:pt x="7085" y="362576"/>
                  </a:cubicBezTo>
                  <a:cubicBezTo>
                    <a:pt x="54181" y="326972"/>
                    <a:pt x="106670" y="298018"/>
                    <a:pt x="147797" y="254979"/>
                  </a:cubicBezTo>
                  <a:cubicBezTo>
                    <a:pt x="164526" y="239167"/>
                    <a:pt x="180338" y="222491"/>
                    <a:pt x="193663" y="203642"/>
                  </a:cubicBezTo>
                  <a:cubicBezTo>
                    <a:pt x="209371" y="183039"/>
                    <a:pt x="225026" y="162332"/>
                    <a:pt x="236937" y="139215"/>
                  </a:cubicBezTo>
                  <a:cubicBezTo>
                    <a:pt x="251336" y="113586"/>
                    <a:pt x="267567" y="88454"/>
                    <a:pt x="279033" y="61463"/>
                  </a:cubicBezTo>
                  <a:cubicBezTo>
                    <a:pt x="286390" y="43636"/>
                    <a:pt x="293432" y="25101"/>
                    <a:pt x="293903" y="5597"/>
                  </a:cubicBezTo>
                  <a:cubicBezTo>
                    <a:pt x="294034" y="3189"/>
                    <a:pt x="295055" y="-1445"/>
                    <a:pt x="298222" y="440"/>
                  </a:cubicBezTo>
                  <a:cubicBezTo>
                    <a:pt x="315029" y="26986"/>
                    <a:pt x="272358" y="102748"/>
                    <a:pt x="257252" y="127958"/>
                  </a:cubicBezTo>
                  <a:cubicBezTo>
                    <a:pt x="244424" y="150839"/>
                    <a:pt x="232513" y="174243"/>
                    <a:pt x="216177" y="194898"/>
                  </a:cubicBezTo>
                  <a:cubicBezTo>
                    <a:pt x="203873" y="211208"/>
                    <a:pt x="192354" y="228224"/>
                    <a:pt x="178270" y="243094"/>
                  </a:cubicBezTo>
                  <a:cubicBezTo>
                    <a:pt x="159683" y="261760"/>
                    <a:pt x="141462" y="280975"/>
                    <a:pt x="120911" y="297494"/>
                  </a:cubicBezTo>
                  <a:cubicBezTo>
                    <a:pt x="86721" y="324616"/>
                    <a:pt x="49469" y="347601"/>
                    <a:pt x="14650" y="373780"/>
                  </a:cubicBezTo>
                  <a:cubicBezTo>
                    <a:pt x="45201" y="403101"/>
                    <a:pt x="80831" y="426714"/>
                    <a:pt x="114026" y="452998"/>
                  </a:cubicBezTo>
                  <a:cubicBezTo>
                    <a:pt x="115126" y="453810"/>
                    <a:pt x="116225" y="454647"/>
                    <a:pt x="117299" y="455485"/>
                  </a:cubicBezTo>
                  <a:cubicBezTo>
                    <a:pt x="115676" y="456166"/>
                    <a:pt x="114052" y="456925"/>
                    <a:pt x="112429" y="457710"/>
                  </a:cubicBezTo>
                  <a:cubicBezTo>
                    <a:pt x="109523" y="459098"/>
                    <a:pt x="106775" y="460642"/>
                    <a:pt x="104104" y="462423"/>
                  </a:cubicBezTo>
                  <a:cubicBezTo>
                    <a:pt x="104026" y="462475"/>
                    <a:pt x="103921" y="462527"/>
                    <a:pt x="103843" y="462606"/>
                  </a:cubicBezTo>
                  <a:cubicBezTo>
                    <a:pt x="80622" y="444987"/>
                    <a:pt x="57767" y="426793"/>
                    <a:pt x="34494" y="409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6592957" y="1514155"/>
              <a:ext cx="163891" cy="258909"/>
            </a:xfrm>
            <a:custGeom>
              <a:rect b="b" l="l" r="r" t="t"/>
              <a:pathLst>
                <a:path extrusionOk="0" h="517818" w="327783">
                  <a:moveTo>
                    <a:pt x="899" y="514598"/>
                  </a:moveTo>
                  <a:cubicBezTo>
                    <a:pt x="-1457" y="511090"/>
                    <a:pt x="1214" y="506064"/>
                    <a:pt x="4329" y="504650"/>
                  </a:cubicBezTo>
                  <a:cubicBezTo>
                    <a:pt x="12157" y="499362"/>
                    <a:pt x="19670" y="493602"/>
                    <a:pt x="27000" y="487634"/>
                  </a:cubicBezTo>
                  <a:cubicBezTo>
                    <a:pt x="52289" y="466900"/>
                    <a:pt x="75562" y="443967"/>
                    <a:pt x="98678" y="420851"/>
                  </a:cubicBezTo>
                  <a:cubicBezTo>
                    <a:pt x="132162" y="382891"/>
                    <a:pt x="164885" y="343518"/>
                    <a:pt x="191614" y="300584"/>
                  </a:cubicBezTo>
                  <a:cubicBezTo>
                    <a:pt x="216694" y="266761"/>
                    <a:pt x="235176" y="229953"/>
                    <a:pt x="255360" y="193302"/>
                  </a:cubicBezTo>
                  <a:cubicBezTo>
                    <a:pt x="285257" y="145368"/>
                    <a:pt x="295964" y="89266"/>
                    <a:pt x="312850" y="36201"/>
                  </a:cubicBezTo>
                  <a:cubicBezTo>
                    <a:pt x="315494" y="26646"/>
                    <a:pt x="317431" y="16986"/>
                    <a:pt x="319316" y="7273"/>
                  </a:cubicBezTo>
                  <a:cubicBezTo>
                    <a:pt x="319813" y="4027"/>
                    <a:pt x="321358" y="-1942"/>
                    <a:pt x="325651" y="624"/>
                  </a:cubicBezTo>
                  <a:cubicBezTo>
                    <a:pt x="325651" y="598"/>
                    <a:pt x="325651" y="598"/>
                    <a:pt x="325651" y="598"/>
                  </a:cubicBezTo>
                  <a:cubicBezTo>
                    <a:pt x="329264" y="4760"/>
                    <a:pt x="327222" y="11488"/>
                    <a:pt x="327091" y="16541"/>
                  </a:cubicBezTo>
                  <a:cubicBezTo>
                    <a:pt x="325416" y="33191"/>
                    <a:pt x="320756" y="49265"/>
                    <a:pt x="316122" y="65286"/>
                  </a:cubicBezTo>
                  <a:cubicBezTo>
                    <a:pt x="310153" y="86360"/>
                    <a:pt x="305598" y="107853"/>
                    <a:pt x="298190" y="128509"/>
                  </a:cubicBezTo>
                  <a:cubicBezTo>
                    <a:pt x="292090" y="145735"/>
                    <a:pt x="287482" y="162070"/>
                    <a:pt x="279000" y="178066"/>
                  </a:cubicBezTo>
                  <a:cubicBezTo>
                    <a:pt x="268450" y="197386"/>
                    <a:pt x="257560" y="216497"/>
                    <a:pt x="247219" y="235948"/>
                  </a:cubicBezTo>
                  <a:cubicBezTo>
                    <a:pt x="235019" y="260111"/>
                    <a:pt x="220778" y="283070"/>
                    <a:pt x="204913" y="304982"/>
                  </a:cubicBezTo>
                  <a:cubicBezTo>
                    <a:pt x="187190" y="332575"/>
                    <a:pt x="168655" y="359723"/>
                    <a:pt x="147293" y="384697"/>
                  </a:cubicBezTo>
                  <a:cubicBezTo>
                    <a:pt x="132711" y="401243"/>
                    <a:pt x="119596" y="419149"/>
                    <a:pt x="104045" y="434830"/>
                  </a:cubicBezTo>
                  <a:cubicBezTo>
                    <a:pt x="88416" y="449910"/>
                    <a:pt x="73259" y="465460"/>
                    <a:pt x="57028" y="479885"/>
                  </a:cubicBezTo>
                  <a:cubicBezTo>
                    <a:pt x="43598" y="491482"/>
                    <a:pt x="30299" y="503289"/>
                    <a:pt x="15691" y="513394"/>
                  </a:cubicBezTo>
                  <a:cubicBezTo>
                    <a:pt x="15664" y="513420"/>
                    <a:pt x="15638" y="513446"/>
                    <a:pt x="15612" y="513472"/>
                  </a:cubicBezTo>
                  <a:cubicBezTo>
                    <a:pt x="13099" y="514441"/>
                    <a:pt x="10638" y="515541"/>
                    <a:pt x="8151" y="516745"/>
                  </a:cubicBezTo>
                  <a:cubicBezTo>
                    <a:pt x="7418" y="517085"/>
                    <a:pt x="6711" y="517452"/>
                    <a:pt x="6004" y="517818"/>
                  </a:cubicBezTo>
                  <a:cubicBezTo>
                    <a:pt x="4067" y="517766"/>
                    <a:pt x="2287" y="516850"/>
                    <a:pt x="899" y="514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3" name="Google Shape;1693;p31"/>
            <p:cNvGrpSpPr/>
            <p:nvPr/>
          </p:nvGrpSpPr>
          <p:grpSpPr>
            <a:xfrm>
              <a:off x="6462805" y="1123221"/>
              <a:ext cx="561549" cy="644044"/>
              <a:chOff x="12925609" y="2246441"/>
              <a:chExt cx="1123098" cy="1288089"/>
            </a:xfrm>
          </p:grpSpPr>
          <p:sp>
            <p:nvSpPr>
              <p:cNvPr id="1694" name="Google Shape;1694;p31"/>
              <p:cNvSpPr/>
              <p:nvPr/>
            </p:nvSpPr>
            <p:spPr>
              <a:xfrm>
                <a:off x="12925609" y="2246441"/>
                <a:ext cx="1123098" cy="851530"/>
              </a:xfrm>
              <a:custGeom>
                <a:rect b="b" l="l" r="r" t="t"/>
                <a:pathLst>
                  <a:path extrusionOk="0" h="851530" w="1123098">
                    <a:moveTo>
                      <a:pt x="1035425" y="221685"/>
                    </a:moveTo>
                    <a:cubicBezTo>
                      <a:pt x="1013775" y="202076"/>
                      <a:pt x="993015" y="181552"/>
                      <a:pt x="970788" y="162546"/>
                    </a:cubicBezTo>
                    <a:cubicBezTo>
                      <a:pt x="943641" y="139037"/>
                      <a:pt x="915838" y="116366"/>
                      <a:pt x="889136" y="92386"/>
                    </a:cubicBezTo>
                    <a:cubicBezTo>
                      <a:pt x="870784" y="76103"/>
                      <a:pt x="852721" y="60552"/>
                      <a:pt x="833662" y="45368"/>
                    </a:cubicBezTo>
                    <a:cubicBezTo>
                      <a:pt x="819892" y="33274"/>
                      <a:pt x="807169" y="19948"/>
                      <a:pt x="792692" y="8613"/>
                    </a:cubicBezTo>
                    <a:cubicBezTo>
                      <a:pt x="789315" y="5655"/>
                      <a:pt x="785152" y="3403"/>
                      <a:pt x="782037" y="183"/>
                    </a:cubicBezTo>
                    <a:cubicBezTo>
                      <a:pt x="781566" y="183"/>
                      <a:pt x="781095" y="131"/>
                      <a:pt x="780676" y="0"/>
                    </a:cubicBezTo>
                    <a:cubicBezTo>
                      <a:pt x="772665" y="5916"/>
                      <a:pt x="764602" y="11624"/>
                      <a:pt x="756172" y="16886"/>
                    </a:cubicBezTo>
                    <a:cubicBezTo>
                      <a:pt x="690279" y="59767"/>
                      <a:pt x="625564" y="104245"/>
                      <a:pt x="562813" y="151551"/>
                    </a:cubicBezTo>
                    <a:cubicBezTo>
                      <a:pt x="524827" y="180845"/>
                      <a:pt x="485428" y="209197"/>
                      <a:pt x="451945" y="243623"/>
                    </a:cubicBezTo>
                    <a:cubicBezTo>
                      <a:pt x="466500" y="259958"/>
                      <a:pt x="476265" y="279462"/>
                      <a:pt x="490166" y="295902"/>
                    </a:cubicBezTo>
                    <a:cubicBezTo>
                      <a:pt x="517733" y="274043"/>
                      <a:pt x="544462" y="251136"/>
                      <a:pt x="572342" y="229617"/>
                    </a:cubicBezTo>
                    <a:cubicBezTo>
                      <a:pt x="589673" y="215847"/>
                      <a:pt x="608103" y="203516"/>
                      <a:pt x="624805" y="188935"/>
                    </a:cubicBezTo>
                    <a:cubicBezTo>
                      <a:pt x="642214" y="176761"/>
                      <a:pt x="658917" y="163541"/>
                      <a:pt x="676849" y="152074"/>
                    </a:cubicBezTo>
                    <a:cubicBezTo>
                      <a:pt x="688996" y="142886"/>
                      <a:pt x="700332" y="132597"/>
                      <a:pt x="713448" y="124717"/>
                    </a:cubicBezTo>
                    <a:cubicBezTo>
                      <a:pt x="716327" y="122937"/>
                      <a:pt x="718841" y="120214"/>
                      <a:pt x="722323" y="119717"/>
                    </a:cubicBezTo>
                    <a:cubicBezTo>
                      <a:pt x="723553" y="119481"/>
                      <a:pt x="724731" y="119665"/>
                      <a:pt x="725752" y="120136"/>
                    </a:cubicBezTo>
                    <a:cubicBezTo>
                      <a:pt x="726118" y="119351"/>
                      <a:pt x="726590" y="118670"/>
                      <a:pt x="727218" y="118068"/>
                    </a:cubicBezTo>
                    <a:cubicBezTo>
                      <a:pt x="728082" y="117466"/>
                      <a:pt x="729312" y="117439"/>
                      <a:pt x="730098" y="118251"/>
                    </a:cubicBezTo>
                    <a:cubicBezTo>
                      <a:pt x="731956" y="120450"/>
                      <a:pt x="731642" y="123696"/>
                      <a:pt x="731878" y="126393"/>
                    </a:cubicBezTo>
                    <a:cubicBezTo>
                      <a:pt x="732297" y="135582"/>
                      <a:pt x="732087" y="144770"/>
                      <a:pt x="731354" y="153959"/>
                    </a:cubicBezTo>
                    <a:cubicBezTo>
                      <a:pt x="726799" y="192573"/>
                      <a:pt x="728082" y="231554"/>
                      <a:pt x="723422" y="270116"/>
                    </a:cubicBezTo>
                    <a:cubicBezTo>
                      <a:pt x="715647" y="328679"/>
                      <a:pt x="705149" y="387110"/>
                      <a:pt x="688054" y="443736"/>
                    </a:cubicBezTo>
                    <a:cubicBezTo>
                      <a:pt x="679284" y="475858"/>
                      <a:pt x="672425" y="508869"/>
                      <a:pt x="655801" y="538085"/>
                    </a:cubicBezTo>
                    <a:cubicBezTo>
                      <a:pt x="645016" y="561594"/>
                      <a:pt x="630355" y="582721"/>
                      <a:pt x="613574" y="602381"/>
                    </a:cubicBezTo>
                    <a:cubicBezTo>
                      <a:pt x="597108" y="622644"/>
                      <a:pt x="579306" y="642042"/>
                      <a:pt x="559881" y="659504"/>
                    </a:cubicBezTo>
                    <a:cubicBezTo>
                      <a:pt x="531503" y="686547"/>
                      <a:pt x="499276" y="710134"/>
                      <a:pt x="463175" y="725711"/>
                    </a:cubicBezTo>
                    <a:cubicBezTo>
                      <a:pt x="427258" y="740293"/>
                      <a:pt x="387989" y="746995"/>
                      <a:pt x="349270" y="745921"/>
                    </a:cubicBezTo>
                    <a:cubicBezTo>
                      <a:pt x="330081" y="745686"/>
                      <a:pt x="311755" y="739926"/>
                      <a:pt x="293692" y="734062"/>
                    </a:cubicBezTo>
                    <a:cubicBezTo>
                      <a:pt x="268612" y="727596"/>
                      <a:pt x="245313" y="716077"/>
                      <a:pt x="223113" y="702961"/>
                    </a:cubicBezTo>
                    <a:cubicBezTo>
                      <a:pt x="179158" y="676468"/>
                      <a:pt x="149681" y="631911"/>
                      <a:pt x="132245" y="584501"/>
                    </a:cubicBezTo>
                    <a:cubicBezTo>
                      <a:pt x="123973" y="563348"/>
                      <a:pt x="119784" y="538347"/>
                      <a:pt x="128109" y="516592"/>
                    </a:cubicBezTo>
                    <a:cubicBezTo>
                      <a:pt x="134209" y="502115"/>
                      <a:pt x="143214" y="487088"/>
                      <a:pt x="156985" y="478894"/>
                    </a:cubicBezTo>
                    <a:cubicBezTo>
                      <a:pt x="203531" y="460255"/>
                      <a:pt x="246700" y="469234"/>
                      <a:pt x="288037" y="495544"/>
                    </a:cubicBezTo>
                    <a:cubicBezTo>
                      <a:pt x="340919" y="528216"/>
                      <a:pt x="382675" y="576516"/>
                      <a:pt x="415032" y="629136"/>
                    </a:cubicBezTo>
                    <a:cubicBezTo>
                      <a:pt x="429431" y="657043"/>
                      <a:pt x="446054" y="684034"/>
                      <a:pt x="456290" y="713826"/>
                    </a:cubicBezTo>
                    <a:cubicBezTo>
                      <a:pt x="488517" y="700029"/>
                      <a:pt x="519932" y="677934"/>
                      <a:pt x="548467" y="652017"/>
                    </a:cubicBezTo>
                    <a:cubicBezTo>
                      <a:pt x="548258" y="651624"/>
                      <a:pt x="548074" y="651179"/>
                      <a:pt x="547943" y="650708"/>
                    </a:cubicBezTo>
                    <a:cubicBezTo>
                      <a:pt x="542210" y="629948"/>
                      <a:pt x="537105" y="608507"/>
                      <a:pt x="527602" y="589108"/>
                    </a:cubicBezTo>
                    <a:cubicBezTo>
                      <a:pt x="526843" y="588977"/>
                      <a:pt x="526058" y="588716"/>
                      <a:pt x="525351" y="588244"/>
                    </a:cubicBezTo>
                    <a:cubicBezTo>
                      <a:pt x="522419" y="586490"/>
                      <a:pt x="520900" y="583218"/>
                      <a:pt x="518937" y="580548"/>
                    </a:cubicBezTo>
                    <a:cubicBezTo>
                      <a:pt x="500847" y="553060"/>
                      <a:pt x="485297" y="524079"/>
                      <a:pt x="464641" y="498555"/>
                    </a:cubicBezTo>
                    <a:cubicBezTo>
                      <a:pt x="447861" y="480622"/>
                      <a:pt x="431525" y="461197"/>
                      <a:pt x="411681" y="446799"/>
                    </a:cubicBezTo>
                    <a:cubicBezTo>
                      <a:pt x="384481" y="427924"/>
                      <a:pt x="356836" y="409703"/>
                      <a:pt x="324479" y="401509"/>
                    </a:cubicBezTo>
                    <a:cubicBezTo>
                      <a:pt x="297409" y="394310"/>
                      <a:pt x="270131" y="386063"/>
                      <a:pt x="241883" y="386037"/>
                    </a:cubicBezTo>
                    <a:cubicBezTo>
                      <a:pt x="217825" y="385854"/>
                      <a:pt x="193583" y="386561"/>
                      <a:pt x="169865" y="390775"/>
                    </a:cubicBezTo>
                    <a:cubicBezTo>
                      <a:pt x="150047" y="394728"/>
                      <a:pt x="131015" y="401823"/>
                      <a:pt x="112114" y="408865"/>
                    </a:cubicBezTo>
                    <a:cubicBezTo>
                      <a:pt x="96170" y="414232"/>
                      <a:pt x="81641" y="422609"/>
                      <a:pt x="67085" y="430699"/>
                    </a:cubicBezTo>
                    <a:cubicBezTo>
                      <a:pt x="52739" y="439442"/>
                      <a:pt x="36587" y="447113"/>
                      <a:pt x="26770" y="461250"/>
                    </a:cubicBezTo>
                    <a:cubicBezTo>
                      <a:pt x="14570" y="481041"/>
                      <a:pt x="5617" y="502770"/>
                      <a:pt x="1297" y="525545"/>
                    </a:cubicBezTo>
                    <a:cubicBezTo>
                      <a:pt x="-1111" y="548583"/>
                      <a:pt x="145" y="571647"/>
                      <a:pt x="2528" y="594606"/>
                    </a:cubicBezTo>
                    <a:cubicBezTo>
                      <a:pt x="4805" y="615104"/>
                      <a:pt x="12581" y="634346"/>
                      <a:pt x="20382" y="653273"/>
                    </a:cubicBezTo>
                    <a:cubicBezTo>
                      <a:pt x="27293" y="670499"/>
                      <a:pt x="35801" y="687280"/>
                      <a:pt x="46849" y="702176"/>
                    </a:cubicBezTo>
                    <a:cubicBezTo>
                      <a:pt x="78133" y="746968"/>
                      <a:pt x="117376" y="787284"/>
                      <a:pt x="166200" y="812652"/>
                    </a:cubicBezTo>
                    <a:cubicBezTo>
                      <a:pt x="184813" y="822233"/>
                      <a:pt x="203871" y="831265"/>
                      <a:pt x="223794" y="837810"/>
                    </a:cubicBezTo>
                    <a:cubicBezTo>
                      <a:pt x="250523" y="845742"/>
                      <a:pt x="278403" y="849800"/>
                      <a:pt x="306205" y="851423"/>
                    </a:cubicBezTo>
                    <a:cubicBezTo>
                      <a:pt x="337804" y="852313"/>
                      <a:pt x="369166" y="847496"/>
                      <a:pt x="400450" y="843805"/>
                    </a:cubicBezTo>
                    <a:cubicBezTo>
                      <a:pt x="419561" y="841475"/>
                      <a:pt x="438174" y="836475"/>
                      <a:pt x="456552" y="830794"/>
                    </a:cubicBezTo>
                    <a:cubicBezTo>
                      <a:pt x="488464" y="822076"/>
                      <a:pt x="519539" y="810348"/>
                      <a:pt x="548807" y="794955"/>
                    </a:cubicBezTo>
                    <a:cubicBezTo>
                      <a:pt x="625905" y="758749"/>
                      <a:pt x="693840" y="701024"/>
                      <a:pt x="736852" y="627068"/>
                    </a:cubicBezTo>
                    <a:cubicBezTo>
                      <a:pt x="750648" y="605627"/>
                      <a:pt x="760780" y="582511"/>
                      <a:pt x="770387" y="559055"/>
                    </a:cubicBezTo>
                    <a:cubicBezTo>
                      <a:pt x="778765" y="539525"/>
                      <a:pt x="787194" y="519865"/>
                      <a:pt x="792823" y="499314"/>
                    </a:cubicBezTo>
                    <a:cubicBezTo>
                      <a:pt x="810284" y="427557"/>
                      <a:pt x="817117" y="353392"/>
                      <a:pt x="813688" y="279645"/>
                    </a:cubicBezTo>
                    <a:cubicBezTo>
                      <a:pt x="813243" y="247838"/>
                      <a:pt x="808635" y="216370"/>
                      <a:pt x="806672" y="184667"/>
                    </a:cubicBezTo>
                    <a:cubicBezTo>
                      <a:pt x="807300" y="170976"/>
                      <a:pt x="792038" y="111235"/>
                      <a:pt x="807850" y="109874"/>
                    </a:cubicBezTo>
                    <a:cubicBezTo>
                      <a:pt x="812510" y="109560"/>
                      <a:pt x="816410" y="113094"/>
                      <a:pt x="820206" y="115345"/>
                    </a:cubicBezTo>
                    <a:cubicBezTo>
                      <a:pt x="831594" y="122518"/>
                      <a:pt x="840286" y="132911"/>
                      <a:pt x="851228" y="140608"/>
                    </a:cubicBezTo>
                    <a:cubicBezTo>
                      <a:pt x="894476" y="170557"/>
                      <a:pt x="936258" y="202757"/>
                      <a:pt x="977176" y="235821"/>
                    </a:cubicBezTo>
                    <a:cubicBezTo>
                      <a:pt x="987700" y="245639"/>
                      <a:pt x="997491" y="254409"/>
                      <a:pt x="1008382" y="263362"/>
                    </a:cubicBezTo>
                    <a:cubicBezTo>
                      <a:pt x="1019377" y="273074"/>
                      <a:pt x="1028540" y="284619"/>
                      <a:pt x="1039613" y="294253"/>
                    </a:cubicBezTo>
                    <a:cubicBezTo>
                      <a:pt x="1055164" y="309908"/>
                      <a:pt x="1069170" y="327658"/>
                      <a:pt x="1089458" y="337580"/>
                    </a:cubicBezTo>
                    <a:cubicBezTo>
                      <a:pt x="1100480" y="327501"/>
                      <a:pt x="1112889" y="318992"/>
                      <a:pt x="1123099" y="308049"/>
                    </a:cubicBezTo>
                    <a:cubicBezTo>
                      <a:pt x="1092600" y="280378"/>
                      <a:pt x="1066447" y="248597"/>
                      <a:pt x="1035425" y="2216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1"/>
              <p:cNvSpPr/>
              <p:nvPr/>
            </p:nvSpPr>
            <p:spPr>
              <a:xfrm>
                <a:off x="13096207" y="3041500"/>
                <a:ext cx="407818" cy="493030"/>
              </a:xfrm>
              <a:custGeom>
                <a:rect b="b" l="l" r="r" t="t"/>
                <a:pathLst>
                  <a:path extrusionOk="0" h="493030" w="407818">
                    <a:moveTo>
                      <a:pt x="308364" y="43169"/>
                    </a:moveTo>
                    <a:cubicBezTo>
                      <a:pt x="300746" y="45525"/>
                      <a:pt x="293128" y="47882"/>
                      <a:pt x="285457" y="50107"/>
                    </a:cubicBezTo>
                    <a:cubicBezTo>
                      <a:pt x="296636" y="79480"/>
                      <a:pt x="257027" y="149718"/>
                      <a:pt x="242602" y="173803"/>
                    </a:cubicBezTo>
                    <a:cubicBezTo>
                      <a:pt x="229774" y="196684"/>
                      <a:pt x="217863" y="220088"/>
                      <a:pt x="201527" y="240743"/>
                    </a:cubicBezTo>
                    <a:cubicBezTo>
                      <a:pt x="189223" y="257053"/>
                      <a:pt x="177704" y="274069"/>
                      <a:pt x="163619" y="288939"/>
                    </a:cubicBezTo>
                    <a:cubicBezTo>
                      <a:pt x="145032" y="307604"/>
                      <a:pt x="126812" y="326820"/>
                      <a:pt x="106261" y="343339"/>
                    </a:cubicBezTo>
                    <a:cubicBezTo>
                      <a:pt x="72071" y="370460"/>
                      <a:pt x="34818" y="393446"/>
                      <a:pt x="0" y="419625"/>
                    </a:cubicBezTo>
                    <a:cubicBezTo>
                      <a:pt x="28273" y="446773"/>
                      <a:pt x="60893" y="469025"/>
                      <a:pt x="91915" y="493031"/>
                    </a:cubicBezTo>
                    <a:cubicBezTo>
                      <a:pt x="92543" y="492350"/>
                      <a:pt x="93250" y="491801"/>
                      <a:pt x="93983" y="491460"/>
                    </a:cubicBezTo>
                    <a:cubicBezTo>
                      <a:pt x="101811" y="486172"/>
                      <a:pt x="109324" y="480413"/>
                      <a:pt x="116654" y="474444"/>
                    </a:cubicBezTo>
                    <a:cubicBezTo>
                      <a:pt x="141943" y="453710"/>
                      <a:pt x="165216" y="430777"/>
                      <a:pt x="188333" y="407661"/>
                    </a:cubicBezTo>
                    <a:cubicBezTo>
                      <a:pt x="221816" y="369701"/>
                      <a:pt x="254540" y="330328"/>
                      <a:pt x="281268" y="287394"/>
                    </a:cubicBezTo>
                    <a:cubicBezTo>
                      <a:pt x="306348" y="253571"/>
                      <a:pt x="324830" y="216763"/>
                      <a:pt x="345015" y="180112"/>
                    </a:cubicBezTo>
                    <a:cubicBezTo>
                      <a:pt x="374911" y="132178"/>
                      <a:pt x="385618" y="76076"/>
                      <a:pt x="402504" y="23011"/>
                    </a:cubicBezTo>
                    <a:cubicBezTo>
                      <a:pt x="404598" y="15420"/>
                      <a:pt x="406274" y="7723"/>
                      <a:pt x="407818" y="0"/>
                    </a:cubicBezTo>
                    <a:cubicBezTo>
                      <a:pt x="402818" y="2670"/>
                      <a:pt x="397739" y="5210"/>
                      <a:pt x="392634" y="7644"/>
                    </a:cubicBezTo>
                    <a:cubicBezTo>
                      <a:pt x="365565" y="21729"/>
                      <a:pt x="337763" y="34635"/>
                      <a:pt x="308364" y="43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6" name="Google Shape;1696;p31"/>
          <p:cNvGrpSpPr/>
          <p:nvPr/>
        </p:nvGrpSpPr>
        <p:grpSpPr>
          <a:xfrm>
            <a:off x="7208895" y="1145228"/>
            <a:ext cx="1163538" cy="604510"/>
            <a:chOff x="7208895" y="1145228"/>
            <a:chExt cx="1163538" cy="604510"/>
          </a:xfrm>
        </p:grpSpPr>
        <p:sp>
          <p:nvSpPr>
            <p:cNvPr id="1697" name="Google Shape;1697;p31"/>
            <p:cNvSpPr/>
            <p:nvPr/>
          </p:nvSpPr>
          <p:spPr>
            <a:xfrm>
              <a:off x="7208895" y="1145228"/>
              <a:ext cx="1163538" cy="604510"/>
            </a:xfrm>
            <a:custGeom>
              <a:rect b="b" l="l" r="r" t="t"/>
              <a:pathLst>
                <a:path extrusionOk="0" h="1209020" w="2327075">
                  <a:moveTo>
                    <a:pt x="2289890" y="665985"/>
                  </a:moveTo>
                  <a:cubicBezTo>
                    <a:pt x="2275648" y="667846"/>
                    <a:pt x="2260895" y="668544"/>
                    <a:pt x="2246328" y="667614"/>
                  </a:cubicBezTo>
                  <a:cubicBezTo>
                    <a:pt x="2069660" y="653419"/>
                    <a:pt x="1892480" y="641970"/>
                    <a:pt x="1715439" y="627682"/>
                  </a:cubicBezTo>
                  <a:cubicBezTo>
                    <a:pt x="1522761" y="610881"/>
                    <a:pt x="1330222" y="593288"/>
                    <a:pt x="1137637" y="576068"/>
                  </a:cubicBezTo>
                  <a:cubicBezTo>
                    <a:pt x="950870" y="561501"/>
                    <a:pt x="763125" y="561175"/>
                    <a:pt x="575845" y="559872"/>
                  </a:cubicBezTo>
                  <a:cubicBezTo>
                    <a:pt x="536146" y="558150"/>
                    <a:pt x="496447" y="554799"/>
                    <a:pt x="456748" y="557731"/>
                  </a:cubicBezTo>
                  <a:cubicBezTo>
                    <a:pt x="415746" y="562339"/>
                    <a:pt x="374697" y="566109"/>
                    <a:pt x="333369" y="565131"/>
                  </a:cubicBezTo>
                  <a:cubicBezTo>
                    <a:pt x="349286" y="550331"/>
                    <a:pt x="367948" y="539068"/>
                    <a:pt x="385494" y="526363"/>
                  </a:cubicBezTo>
                  <a:cubicBezTo>
                    <a:pt x="415513" y="503046"/>
                    <a:pt x="446742" y="481498"/>
                    <a:pt x="480018" y="462975"/>
                  </a:cubicBezTo>
                  <a:cubicBezTo>
                    <a:pt x="550388" y="416574"/>
                    <a:pt x="617267" y="365332"/>
                    <a:pt x="687682" y="318885"/>
                  </a:cubicBezTo>
                  <a:cubicBezTo>
                    <a:pt x="741158" y="275462"/>
                    <a:pt x="802870" y="243489"/>
                    <a:pt x="860162" y="205046"/>
                  </a:cubicBezTo>
                  <a:cubicBezTo>
                    <a:pt x="894416" y="177029"/>
                    <a:pt x="849411" y="116154"/>
                    <a:pt x="833587" y="87392"/>
                  </a:cubicBezTo>
                  <a:cubicBezTo>
                    <a:pt x="821114" y="65750"/>
                    <a:pt x="810457" y="43132"/>
                    <a:pt x="797006" y="22095"/>
                  </a:cubicBezTo>
                  <a:cubicBezTo>
                    <a:pt x="792585" y="15440"/>
                    <a:pt x="788117" y="7854"/>
                    <a:pt x="781322" y="3572"/>
                  </a:cubicBezTo>
                  <a:cubicBezTo>
                    <a:pt x="782811" y="-337"/>
                    <a:pt x="777087" y="-617"/>
                    <a:pt x="774713" y="733"/>
                  </a:cubicBezTo>
                  <a:cubicBezTo>
                    <a:pt x="768849" y="-1035"/>
                    <a:pt x="762147" y="2036"/>
                    <a:pt x="760100" y="7854"/>
                  </a:cubicBezTo>
                  <a:cubicBezTo>
                    <a:pt x="695548" y="45505"/>
                    <a:pt x="638954" y="95164"/>
                    <a:pt x="578498" y="138866"/>
                  </a:cubicBezTo>
                  <a:cubicBezTo>
                    <a:pt x="499751" y="199974"/>
                    <a:pt x="420214" y="259964"/>
                    <a:pt x="340117" y="319350"/>
                  </a:cubicBezTo>
                  <a:cubicBezTo>
                    <a:pt x="262022" y="380411"/>
                    <a:pt x="178900" y="435050"/>
                    <a:pt x="103225" y="499183"/>
                  </a:cubicBezTo>
                  <a:cubicBezTo>
                    <a:pt x="81817" y="520592"/>
                    <a:pt x="-5540" y="575789"/>
                    <a:pt x="277" y="603946"/>
                  </a:cubicBezTo>
                  <a:cubicBezTo>
                    <a:pt x="4466" y="622330"/>
                    <a:pt x="21081" y="634663"/>
                    <a:pt x="34857" y="646205"/>
                  </a:cubicBezTo>
                  <a:cubicBezTo>
                    <a:pt x="54730" y="661377"/>
                    <a:pt x="75627" y="675200"/>
                    <a:pt x="94941" y="691117"/>
                  </a:cubicBezTo>
                  <a:cubicBezTo>
                    <a:pt x="170523" y="751433"/>
                    <a:pt x="249549" y="807282"/>
                    <a:pt x="326667" y="865597"/>
                  </a:cubicBezTo>
                  <a:cubicBezTo>
                    <a:pt x="404669" y="921400"/>
                    <a:pt x="481833" y="978319"/>
                    <a:pt x="560906" y="1032585"/>
                  </a:cubicBezTo>
                  <a:cubicBezTo>
                    <a:pt x="628390" y="1082197"/>
                    <a:pt x="697503" y="1129204"/>
                    <a:pt x="770385" y="1170532"/>
                  </a:cubicBezTo>
                  <a:cubicBezTo>
                    <a:pt x="793842" y="1185099"/>
                    <a:pt x="817950" y="1199806"/>
                    <a:pt x="844059" y="1209021"/>
                  </a:cubicBezTo>
                  <a:cubicBezTo>
                    <a:pt x="877149" y="1208555"/>
                    <a:pt x="885340" y="1156011"/>
                    <a:pt x="893159" y="1130832"/>
                  </a:cubicBezTo>
                  <a:cubicBezTo>
                    <a:pt x="896650" y="1115800"/>
                    <a:pt x="902281" y="1101140"/>
                    <a:pt x="904794" y="1085967"/>
                  </a:cubicBezTo>
                  <a:cubicBezTo>
                    <a:pt x="905958" y="1061301"/>
                    <a:pt x="865375" y="1052365"/>
                    <a:pt x="848899" y="1038542"/>
                  </a:cubicBezTo>
                  <a:cubicBezTo>
                    <a:pt x="823441" y="1020950"/>
                    <a:pt x="799520" y="996888"/>
                    <a:pt x="772247" y="981111"/>
                  </a:cubicBezTo>
                  <a:cubicBezTo>
                    <a:pt x="751909" y="968359"/>
                    <a:pt x="732641" y="954583"/>
                    <a:pt x="712396" y="941505"/>
                  </a:cubicBezTo>
                  <a:cubicBezTo>
                    <a:pt x="674837" y="917909"/>
                    <a:pt x="636720" y="897804"/>
                    <a:pt x="600419" y="871880"/>
                  </a:cubicBezTo>
                  <a:cubicBezTo>
                    <a:pt x="522137" y="821989"/>
                    <a:pt x="447393" y="765814"/>
                    <a:pt x="365249" y="722206"/>
                  </a:cubicBezTo>
                  <a:cubicBezTo>
                    <a:pt x="488861" y="733050"/>
                    <a:pt x="612799" y="739147"/>
                    <a:pt x="736876" y="746640"/>
                  </a:cubicBezTo>
                  <a:cubicBezTo>
                    <a:pt x="849178" y="756367"/>
                    <a:pt x="961621" y="765396"/>
                    <a:pt x="1073830" y="776286"/>
                  </a:cubicBezTo>
                  <a:cubicBezTo>
                    <a:pt x="1143362" y="779590"/>
                    <a:pt x="1212242" y="789224"/>
                    <a:pt x="1281401" y="796764"/>
                  </a:cubicBezTo>
                  <a:cubicBezTo>
                    <a:pt x="1379509" y="806677"/>
                    <a:pt x="1478128" y="806119"/>
                    <a:pt x="1576515" y="811145"/>
                  </a:cubicBezTo>
                  <a:cubicBezTo>
                    <a:pt x="1785017" y="828272"/>
                    <a:pt x="1994497" y="824781"/>
                    <a:pt x="2203511" y="825107"/>
                  </a:cubicBezTo>
                  <a:cubicBezTo>
                    <a:pt x="2225757" y="825247"/>
                    <a:pt x="2247910" y="827201"/>
                    <a:pt x="2270064" y="829110"/>
                  </a:cubicBezTo>
                  <a:cubicBezTo>
                    <a:pt x="2280628" y="830599"/>
                    <a:pt x="2292450" y="831250"/>
                    <a:pt x="2299663" y="821896"/>
                  </a:cubicBezTo>
                  <a:cubicBezTo>
                    <a:pt x="2314603" y="802535"/>
                    <a:pt x="2312462" y="776146"/>
                    <a:pt x="2316185" y="753155"/>
                  </a:cubicBezTo>
                  <a:cubicBezTo>
                    <a:pt x="2318699" y="729047"/>
                    <a:pt x="2323771" y="705312"/>
                    <a:pt x="2327076" y="681343"/>
                  </a:cubicBezTo>
                  <a:cubicBezTo>
                    <a:pt x="2326052" y="661517"/>
                    <a:pt x="2304271" y="662913"/>
                    <a:pt x="2289890" y="665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7208895" y="1145228"/>
              <a:ext cx="1163538" cy="604510"/>
            </a:xfrm>
            <a:custGeom>
              <a:rect b="b" l="l" r="r" t="t"/>
              <a:pathLst>
                <a:path extrusionOk="0" h="1209020" w="2327075">
                  <a:moveTo>
                    <a:pt x="844059" y="1209021"/>
                  </a:moveTo>
                  <a:cubicBezTo>
                    <a:pt x="817950" y="1199806"/>
                    <a:pt x="793842" y="1185099"/>
                    <a:pt x="770385" y="1170532"/>
                  </a:cubicBezTo>
                  <a:cubicBezTo>
                    <a:pt x="697503" y="1129204"/>
                    <a:pt x="628390" y="1082197"/>
                    <a:pt x="560906" y="1032585"/>
                  </a:cubicBezTo>
                  <a:cubicBezTo>
                    <a:pt x="481833" y="978319"/>
                    <a:pt x="404669" y="921400"/>
                    <a:pt x="326667" y="865597"/>
                  </a:cubicBezTo>
                  <a:cubicBezTo>
                    <a:pt x="249549" y="807282"/>
                    <a:pt x="170523" y="751433"/>
                    <a:pt x="94941" y="691117"/>
                  </a:cubicBezTo>
                  <a:cubicBezTo>
                    <a:pt x="75627" y="675200"/>
                    <a:pt x="54730" y="661377"/>
                    <a:pt x="34857" y="646205"/>
                  </a:cubicBezTo>
                  <a:cubicBezTo>
                    <a:pt x="21081" y="634663"/>
                    <a:pt x="4466" y="622330"/>
                    <a:pt x="277" y="603946"/>
                  </a:cubicBezTo>
                  <a:cubicBezTo>
                    <a:pt x="-5540" y="575789"/>
                    <a:pt x="81817" y="520592"/>
                    <a:pt x="103225" y="499183"/>
                  </a:cubicBezTo>
                  <a:cubicBezTo>
                    <a:pt x="178900" y="435050"/>
                    <a:pt x="262022" y="380411"/>
                    <a:pt x="340117" y="319350"/>
                  </a:cubicBezTo>
                  <a:cubicBezTo>
                    <a:pt x="420214" y="259964"/>
                    <a:pt x="499751" y="199974"/>
                    <a:pt x="578498" y="138866"/>
                  </a:cubicBezTo>
                  <a:cubicBezTo>
                    <a:pt x="638954" y="95164"/>
                    <a:pt x="695548" y="45505"/>
                    <a:pt x="760100" y="7854"/>
                  </a:cubicBezTo>
                  <a:cubicBezTo>
                    <a:pt x="762147" y="2036"/>
                    <a:pt x="768849" y="-1035"/>
                    <a:pt x="774713" y="733"/>
                  </a:cubicBezTo>
                  <a:cubicBezTo>
                    <a:pt x="777087" y="-617"/>
                    <a:pt x="782811" y="-337"/>
                    <a:pt x="781322" y="3572"/>
                  </a:cubicBezTo>
                  <a:cubicBezTo>
                    <a:pt x="788117" y="7854"/>
                    <a:pt x="792585" y="15440"/>
                    <a:pt x="797006" y="22095"/>
                  </a:cubicBezTo>
                  <a:cubicBezTo>
                    <a:pt x="810457" y="43132"/>
                    <a:pt x="821114" y="65750"/>
                    <a:pt x="833587" y="87392"/>
                  </a:cubicBezTo>
                  <a:cubicBezTo>
                    <a:pt x="849411" y="116154"/>
                    <a:pt x="894416" y="177029"/>
                    <a:pt x="860162" y="205046"/>
                  </a:cubicBezTo>
                  <a:cubicBezTo>
                    <a:pt x="802870" y="243489"/>
                    <a:pt x="741158" y="275462"/>
                    <a:pt x="687682" y="318885"/>
                  </a:cubicBezTo>
                  <a:cubicBezTo>
                    <a:pt x="617267" y="365332"/>
                    <a:pt x="550388" y="416574"/>
                    <a:pt x="480018" y="462975"/>
                  </a:cubicBezTo>
                  <a:cubicBezTo>
                    <a:pt x="446742" y="481498"/>
                    <a:pt x="415513" y="503046"/>
                    <a:pt x="385494" y="526363"/>
                  </a:cubicBezTo>
                  <a:cubicBezTo>
                    <a:pt x="367948" y="539068"/>
                    <a:pt x="349286" y="550331"/>
                    <a:pt x="333369" y="565131"/>
                  </a:cubicBezTo>
                  <a:cubicBezTo>
                    <a:pt x="374697" y="566109"/>
                    <a:pt x="415746" y="562339"/>
                    <a:pt x="456748" y="557731"/>
                  </a:cubicBezTo>
                  <a:cubicBezTo>
                    <a:pt x="496447" y="554799"/>
                    <a:pt x="536146" y="558150"/>
                    <a:pt x="575845" y="559872"/>
                  </a:cubicBezTo>
                  <a:cubicBezTo>
                    <a:pt x="763125" y="561175"/>
                    <a:pt x="950870" y="561501"/>
                    <a:pt x="1137637" y="576068"/>
                  </a:cubicBezTo>
                  <a:cubicBezTo>
                    <a:pt x="1330222" y="593288"/>
                    <a:pt x="1522761" y="610881"/>
                    <a:pt x="1715439" y="627682"/>
                  </a:cubicBezTo>
                  <a:cubicBezTo>
                    <a:pt x="1892480" y="641970"/>
                    <a:pt x="2069660" y="653419"/>
                    <a:pt x="2246328" y="667614"/>
                  </a:cubicBezTo>
                  <a:cubicBezTo>
                    <a:pt x="2260895" y="668544"/>
                    <a:pt x="2275648" y="667846"/>
                    <a:pt x="2289890" y="665985"/>
                  </a:cubicBezTo>
                  <a:cubicBezTo>
                    <a:pt x="2304271" y="662913"/>
                    <a:pt x="2326052" y="661517"/>
                    <a:pt x="2327076" y="681343"/>
                  </a:cubicBezTo>
                  <a:cubicBezTo>
                    <a:pt x="2323771" y="705312"/>
                    <a:pt x="2318699" y="729047"/>
                    <a:pt x="2316185" y="753155"/>
                  </a:cubicBezTo>
                  <a:cubicBezTo>
                    <a:pt x="2312462" y="776146"/>
                    <a:pt x="2314603" y="802535"/>
                    <a:pt x="2299663" y="821896"/>
                  </a:cubicBezTo>
                  <a:cubicBezTo>
                    <a:pt x="2292450" y="831250"/>
                    <a:pt x="2280628" y="830599"/>
                    <a:pt x="2270064" y="829110"/>
                  </a:cubicBezTo>
                  <a:cubicBezTo>
                    <a:pt x="2247910" y="827201"/>
                    <a:pt x="2225757" y="825247"/>
                    <a:pt x="2203511" y="825107"/>
                  </a:cubicBezTo>
                  <a:cubicBezTo>
                    <a:pt x="1994497" y="824781"/>
                    <a:pt x="1785017" y="828272"/>
                    <a:pt x="1576515" y="811145"/>
                  </a:cubicBezTo>
                  <a:cubicBezTo>
                    <a:pt x="1478128" y="806119"/>
                    <a:pt x="1379509" y="806677"/>
                    <a:pt x="1281401" y="796764"/>
                  </a:cubicBezTo>
                  <a:cubicBezTo>
                    <a:pt x="1212242" y="789224"/>
                    <a:pt x="1143362" y="779590"/>
                    <a:pt x="1073830" y="776286"/>
                  </a:cubicBezTo>
                  <a:cubicBezTo>
                    <a:pt x="961621" y="765396"/>
                    <a:pt x="849178" y="756367"/>
                    <a:pt x="736876" y="746640"/>
                  </a:cubicBezTo>
                  <a:cubicBezTo>
                    <a:pt x="612799" y="739147"/>
                    <a:pt x="488861" y="733050"/>
                    <a:pt x="365249" y="722206"/>
                  </a:cubicBezTo>
                  <a:cubicBezTo>
                    <a:pt x="447393" y="765814"/>
                    <a:pt x="522137" y="821989"/>
                    <a:pt x="600419" y="871880"/>
                  </a:cubicBezTo>
                  <a:cubicBezTo>
                    <a:pt x="636720" y="897804"/>
                    <a:pt x="674837" y="917909"/>
                    <a:pt x="712396" y="941505"/>
                  </a:cubicBezTo>
                  <a:cubicBezTo>
                    <a:pt x="732641" y="954583"/>
                    <a:pt x="751909" y="968359"/>
                    <a:pt x="772247" y="981111"/>
                  </a:cubicBezTo>
                  <a:cubicBezTo>
                    <a:pt x="799520" y="996888"/>
                    <a:pt x="823441" y="1020950"/>
                    <a:pt x="848899" y="1038542"/>
                  </a:cubicBezTo>
                  <a:cubicBezTo>
                    <a:pt x="865375" y="1052365"/>
                    <a:pt x="905958" y="1061301"/>
                    <a:pt x="904794" y="1085967"/>
                  </a:cubicBezTo>
                  <a:cubicBezTo>
                    <a:pt x="902281" y="1101140"/>
                    <a:pt x="896650" y="1115800"/>
                    <a:pt x="893159" y="1130832"/>
                  </a:cubicBezTo>
                  <a:cubicBezTo>
                    <a:pt x="885340" y="1156011"/>
                    <a:pt x="877149" y="1208555"/>
                    <a:pt x="844059" y="1209021"/>
                  </a:cubicBezTo>
                  <a:close/>
                  <a:moveTo>
                    <a:pt x="846200" y="1184726"/>
                  </a:moveTo>
                  <a:cubicBezTo>
                    <a:pt x="852809" y="1178071"/>
                    <a:pt x="856578" y="1169228"/>
                    <a:pt x="859883" y="1160572"/>
                  </a:cubicBezTo>
                  <a:cubicBezTo>
                    <a:pt x="867841" y="1135812"/>
                    <a:pt x="873659" y="1110355"/>
                    <a:pt x="880873" y="1085362"/>
                  </a:cubicBezTo>
                  <a:cubicBezTo>
                    <a:pt x="863327" y="1073448"/>
                    <a:pt x="843407" y="1065164"/>
                    <a:pt x="826653" y="1051900"/>
                  </a:cubicBezTo>
                  <a:cubicBezTo>
                    <a:pt x="812737" y="1041614"/>
                    <a:pt x="799659" y="1030118"/>
                    <a:pt x="786162" y="1019321"/>
                  </a:cubicBezTo>
                  <a:cubicBezTo>
                    <a:pt x="762799" y="1002148"/>
                    <a:pt x="738598" y="988372"/>
                    <a:pt x="715048" y="971663"/>
                  </a:cubicBezTo>
                  <a:cubicBezTo>
                    <a:pt x="676001" y="945042"/>
                    <a:pt x="632113" y="923447"/>
                    <a:pt x="593857" y="896035"/>
                  </a:cubicBezTo>
                  <a:cubicBezTo>
                    <a:pt x="541778" y="863084"/>
                    <a:pt x="492165" y="826503"/>
                    <a:pt x="439481" y="794483"/>
                  </a:cubicBezTo>
                  <a:cubicBezTo>
                    <a:pt x="421470" y="783174"/>
                    <a:pt x="404157" y="770701"/>
                    <a:pt x="385587" y="760230"/>
                  </a:cubicBezTo>
                  <a:cubicBezTo>
                    <a:pt x="365668" y="749013"/>
                    <a:pt x="345097" y="738914"/>
                    <a:pt x="325736" y="726674"/>
                  </a:cubicBezTo>
                  <a:cubicBezTo>
                    <a:pt x="318243" y="722438"/>
                    <a:pt x="309726" y="715411"/>
                    <a:pt x="312844" y="705870"/>
                  </a:cubicBezTo>
                  <a:cubicBezTo>
                    <a:pt x="319453" y="688743"/>
                    <a:pt x="345330" y="697958"/>
                    <a:pt x="359338" y="697772"/>
                  </a:cubicBezTo>
                  <a:cubicBezTo>
                    <a:pt x="389869" y="700704"/>
                    <a:pt x="420446" y="703357"/>
                    <a:pt x="449441" y="705637"/>
                  </a:cubicBezTo>
                  <a:cubicBezTo>
                    <a:pt x="558113" y="711827"/>
                    <a:pt x="666646" y="718483"/>
                    <a:pt x="775179" y="725929"/>
                  </a:cubicBezTo>
                  <a:cubicBezTo>
                    <a:pt x="824698" y="730816"/>
                    <a:pt x="874357" y="735051"/>
                    <a:pt x="924016" y="738588"/>
                  </a:cubicBezTo>
                  <a:cubicBezTo>
                    <a:pt x="1000249" y="745011"/>
                    <a:pt x="1076250" y="753574"/>
                    <a:pt x="1152670" y="758275"/>
                  </a:cubicBezTo>
                  <a:cubicBezTo>
                    <a:pt x="1210939" y="763720"/>
                    <a:pt x="1271255" y="773400"/>
                    <a:pt x="1329245" y="776984"/>
                  </a:cubicBezTo>
                  <a:cubicBezTo>
                    <a:pt x="1402360" y="782662"/>
                    <a:pt x="1475662" y="783174"/>
                    <a:pt x="1548870" y="785966"/>
                  </a:cubicBezTo>
                  <a:cubicBezTo>
                    <a:pt x="1605417" y="788805"/>
                    <a:pt x="1661731" y="794251"/>
                    <a:pt x="1718092" y="796159"/>
                  </a:cubicBezTo>
                  <a:cubicBezTo>
                    <a:pt x="1840075" y="801790"/>
                    <a:pt x="1962244" y="801418"/>
                    <a:pt x="2084366" y="801418"/>
                  </a:cubicBezTo>
                  <a:cubicBezTo>
                    <a:pt x="2150222" y="801651"/>
                    <a:pt x="2216216" y="799230"/>
                    <a:pt x="2281792" y="806305"/>
                  </a:cubicBezTo>
                  <a:cubicBezTo>
                    <a:pt x="2289145" y="794716"/>
                    <a:pt x="2288773" y="780102"/>
                    <a:pt x="2290774" y="766931"/>
                  </a:cubicBezTo>
                  <a:cubicBezTo>
                    <a:pt x="2293753" y="740543"/>
                    <a:pt x="2297011" y="714154"/>
                    <a:pt x="2302270" y="688092"/>
                  </a:cubicBezTo>
                  <a:cubicBezTo>
                    <a:pt x="2253542" y="696376"/>
                    <a:pt x="2204395" y="686649"/>
                    <a:pt x="2155574" y="683996"/>
                  </a:cubicBezTo>
                  <a:cubicBezTo>
                    <a:pt x="2053091" y="676829"/>
                    <a:pt x="1952284" y="669336"/>
                    <a:pt x="1850128" y="661563"/>
                  </a:cubicBezTo>
                  <a:cubicBezTo>
                    <a:pt x="1668805" y="648765"/>
                    <a:pt x="1487855" y="630986"/>
                    <a:pt x="1306859" y="614743"/>
                  </a:cubicBezTo>
                  <a:cubicBezTo>
                    <a:pt x="1234535" y="609112"/>
                    <a:pt x="1162350" y="601666"/>
                    <a:pt x="1090073" y="595522"/>
                  </a:cubicBezTo>
                  <a:cubicBezTo>
                    <a:pt x="1020541" y="591985"/>
                    <a:pt x="950916" y="589751"/>
                    <a:pt x="881338" y="587471"/>
                  </a:cubicBezTo>
                  <a:cubicBezTo>
                    <a:pt x="775923" y="584446"/>
                    <a:pt x="670416" y="584166"/>
                    <a:pt x="565001" y="583096"/>
                  </a:cubicBezTo>
                  <a:cubicBezTo>
                    <a:pt x="531213" y="581002"/>
                    <a:pt x="497238" y="579233"/>
                    <a:pt x="463403" y="580908"/>
                  </a:cubicBezTo>
                  <a:cubicBezTo>
                    <a:pt x="422913" y="584864"/>
                    <a:pt x="382516" y="589937"/>
                    <a:pt x="341746" y="588727"/>
                  </a:cubicBezTo>
                  <a:cubicBezTo>
                    <a:pt x="333322" y="588774"/>
                    <a:pt x="324898" y="588820"/>
                    <a:pt x="316474" y="588913"/>
                  </a:cubicBezTo>
                  <a:cubicBezTo>
                    <a:pt x="311169" y="589146"/>
                    <a:pt x="305165" y="587424"/>
                    <a:pt x="302419" y="582537"/>
                  </a:cubicBezTo>
                  <a:cubicBezTo>
                    <a:pt x="287340" y="556009"/>
                    <a:pt x="358314" y="518963"/>
                    <a:pt x="375581" y="504210"/>
                  </a:cubicBezTo>
                  <a:cubicBezTo>
                    <a:pt x="393965" y="490713"/>
                    <a:pt x="411650" y="476146"/>
                    <a:pt x="431197" y="464324"/>
                  </a:cubicBezTo>
                  <a:cubicBezTo>
                    <a:pt x="510083" y="419366"/>
                    <a:pt x="581477" y="359980"/>
                    <a:pt x="657385" y="310926"/>
                  </a:cubicBezTo>
                  <a:cubicBezTo>
                    <a:pt x="681074" y="295475"/>
                    <a:pt x="702669" y="277138"/>
                    <a:pt x="725799" y="260895"/>
                  </a:cubicBezTo>
                  <a:cubicBezTo>
                    <a:pt x="749302" y="245304"/>
                    <a:pt x="774248" y="231807"/>
                    <a:pt x="798030" y="216635"/>
                  </a:cubicBezTo>
                  <a:cubicBezTo>
                    <a:pt x="813389" y="207001"/>
                    <a:pt x="828887" y="197507"/>
                    <a:pt x="843733" y="187501"/>
                  </a:cubicBezTo>
                  <a:cubicBezTo>
                    <a:pt x="845828" y="186058"/>
                    <a:pt x="848201" y="184894"/>
                    <a:pt x="848713" y="182195"/>
                  </a:cubicBezTo>
                  <a:cubicBezTo>
                    <a:pt x="848434" y="147569"/>
                    <a:pt x="822836" y="119505"/>
                    <a:pt x="808036" y="89812"/>
                  </a:cubicBezTo>
                  <a:cubicBezTo>
                    <a:pt x="800264" y="75943"/>
                    <a:pt x="792725" y="61934"/>
                    <a:pt x="785092" y="47972"/>
                  </a:cubicBezTo>
                  <a:cubicBezTo>
                    <a:pt x="778762" y="38198"/>
                    <a:pt x="774295" y="25725"/>
                    <a:pt x="763358" y="20653"/>
                  </a:cubicBezTo>
                  <a:cubicBezTo>
                    <a:pt x="760705" y="23259"/>
                    <a:pt x="758052" y="25912"/>
                    <a:pt x="755399" y="28564"/>
                  </a:cubicBezTo>
                  <a:cubicBezTo>
                    <a:pt x="754049" y="29914"/>
                    <a:pt x="751955" y="27866"/>
                    <a:pt x="753305" y="26470"/>
                  </a:cubicBezTo>
                  <a:cubicBezTo>
                    <a:pt x="756004" y="23771"/>
                    <a:pt x="758703" y="21071"/>
                    <a:pt x="761449" y="18372"/>
                  </a:cubicBezTo>
                  <a:cubicBezTo>
                    <a:pt x="761449" y="18325"/>
                    <a:pt x="761403" y="18325"/>
                    <a:pt x="761403" y="18279"/>
                  </a:cubicBezTo>
                  <a:cubicBezTo>
                    <a:pt x="690568" y="71382"/>
                    <a:pt x="622944" y="128953"/>
                    <a:pt x="552389" y="182474"/>
                  </a:cubicBezTo>
                  <a:cubicBezTo>
                    <a:pt x="494213" y="231575"/>
                    <a:pt x="432035" y="275695"/>
                    <a:pt x="371672" y="322096"/>
                  </a:cubicBezTo>
                  <a:cubicBezTo>
                    <a:pt x="283384" y="391488"/>
                    <a:pt x="189977" y="454132"/>
                    <a:pt x="104901" y="527294"/>
                  </a:cubicBezTo>
                  <a:cubicBezTo>
                    <a:pt x="77907" y="551634"/>
                    <a:pt x="44631" y="570576"/>
                    <a:pt x="23874" y="600874"/>
                  </a:cubicBezTo>
                  <a:cubicBezTo>
                    <a:pt x="33880" y="618653"/>
                    <a:pt x="52729" y="629730"/>
                    <a:pt x="68646" y="641737"/>
                  </a:cubicBezTo>
                  <a:cubicBezTo>
                    <a:pt x="98571" y="662215"/>
                    <a:pt x="125611" y="686416"/>
                    <a:pt x="154606" y="708057"/>
                  </a:cubicBezTo>
                  <a:cubicBezTo>
                    <a:pt x="251085" y="779777"/>
                    <a:pt x="347657" y="851356"/>
                    <a:pt x="444787" y="922098"/>
                  </a:cubicBezTo>
                  <a:cubicBezTo>
                    <a:pt x="576730" y="1012200"/>
                    <a:pt x="702529" y="1113659"/>
                    <a:pt x="846200" y="118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7220831" y="1154461"/>
              <a:ext cx="1139198" cy="583154"/>
            </a:xfrm>
            <a:custGeom>
              <a:rect b="b" l="l" r="r" t="t"/>
              <a:pathLst>
                <a:path extrusionOk="0" h="1166307" w="2278396">
                  <a:moveTo>
                    <a:pt x="2278396" y="669719"/>
                  </a:moveTo>
                  <a:cubicBezTo>
                    <a:pt x="2273091" y="695782"/>
                    <a:pt x="2269833" y="722171"/>
                    <a:pt x="2266901" y="748559"/>
                  </a:cubicBezTo>
                  <a:cubicBezTo>
                    <a:pt x="2264946" y="761777"/>
                    <a:pt x="2265272" y="776344"/>
                    <a:pt x="2257965" y="787933"/>
                  </a:cubicBezTo>
                  <a:cubicBezTo>
                    <a:pt x="2192343" y="780858"/>
                    <a:pt x="2126394" y="783279"/>
                    <a:pt x="2060539" y="783046"/>
                  </a:cubicBezTo>
                  <a:cubicBezTo>
                    <a:pt x="1938417" y="783046"/>
                    <a:pt x="1816294" y="783418"/>
                    <a:pt x="1694265" y="777787"/>
                  </a:cubicBezTo>
                  <a:cubicBezTo>
                    <a:pt x="1637858" y="775879"/>
                    <a:pt x="1581590" y="770433"/>
                    <a:pt x="1525043" y="767594"/>
                  </a:cubicBezTo>
                  <a:cubicBezTo>
                    <a:pt x="1451835" y="764802"/>
                    <a:pt x="1378533" y="764243"/>
                    <a:pt x="1305418" y="758612"/>
                  </a:cubicBezTo>
                  <a:cubicBezTo>
                    <a:pt x="1247428" y="755028"/>
                    <a:pt x="1187112" y="745348"/>
                    <a:pt x="1128843" y="739903"/>
                  </a:cubicBezTo>
                  <a:cubicBezTo>
                    <a:pt x="1052423" y="735202"/>
                    <a:pt x="976422" y="726639"/>
                    <a:pt x="900189" y="720216"/>
                  </a:cubicBezTo>
                  <a:cubicBezTo>
                    <a:pt x="850530" y="716726"/>
                    <a:pt x="800871" y="712444"/>
                    <a:pt x="751352" y="707557"/>
                  </a:cubicBezTo>
                  <a:cubicBezTo>
                    <a:pt x="642819" y="700110"/>
                    <a:pt x="534286" y="693455"/>
                    <a:pt x="425614" y="687265"/>
                  </a:cubicBezTo>
                  <a:cubicBezTo>
                    <a:pt x="396619" y="684985"/>
                    <a:pt x="366042" y="682332"/>
                    <a:pt x="335511" y="679400"/>
                  </a:cubicBezTo>
                  <a:cubicBezTo>
                    <a:pt x="321503" y="679586"/>
                    <a:pt x="295673" y="670371"/>
                    <a:pt x="289017" y="687498"/>
                  </a:cubicBezTo>
                  <a:cubicBezTo>
                    <a:pt x="285899" y="696992"/>
                    <a:pt x="294416" y="704066"/>
                    <a:pt x="301909" y="708302"/>
                  </a:cubicBezTo>
                  <a:cubicBezTo>
                    <a:pt x="321270" y="720542"/>
                    <a:pt x="341841" y="730595"/>
                    <a:pt x="361760" y="741857"/>
                  </a:cubicBezTo>
                  <a:cubicBezTo>
                    <a:pt x="380330" y="752283"/>
                    <a:pt x="397643" y="764755"/>
                    <a:pt x="415654" y="776111"/>
                  </a:cubicBezTo>
                  <a:cubicBezTo>
                    <a:pt x="468338" y="808131"/>
                    <a:pt x="517951" y="844712"/>
                    <a:pt x="570030" y="877663"/>
                  </a:cubicBezTo>
                  <a:cubicBezTo>
                    <a:pt x="608332" y="905075"/>
                    <a:pt x="652174" y="926670"/>
                    <a:pt x="691221" y="953291"/>
                  </a:cubicBezTo>
                  <a:cubicBezTo>
                    <a:pt x="714724" y="970000"/>
                    <a:pt x="738925" y="983776"/>
                    <a:pt x="762289" y="1000949"/>
                  </a:cubicBezTo>
                  <a:cubicBezTo>
                    <a:pt x="775832" y="1011746"/>
                    <a:pt x="788864" y="1023242"/>
                    <a:pt x="802779" y="1033527"/>
                  </a:cubicBezTo>
                  <a:cubicBezTo>
                    <a:pt x="819534" y="1046745"/>
                    <a:pt x="839500" y="1055029"/>
                    <a:pt x="856999" y="1066990"/>
                  </a:cubicBezTo>
                  <a:cubicBezTo>
                    <a:pt x="849739" y="1091983"/>
                    <a:pt x="843921" y="1117394"/>
                    <a:pt x="836009" y="1142153"/>
                  </a:cubicBezTo>
                  <a:cubicBezTo>
                    <a:pt x="832658" y="1150810"/>
                    <a:pt x="828888" y="1159653"/>
                    <a:pt x="822326" y="1166308"/>
                  </a:cubicBezTo>
                  <a:cubicBezTo>
                    <a:pt x="678655" y="1095240"/>
                    <a:pt x="552856" y="993735"/>
                    <a:pt x="420913" y="903726"/>
                  </a:cubicBezTo>
                  <a:cubicBezTo>
                    <a:pt x="323783" y="832984"/>
                    <a:pt x="227165" y="761405"/>
                    <a:pt x="130733" y="689685"/>
                  </a:cubicBezTo>
                  <a:cubicBezTo>
                    <a:pt x="101738" y="667997"/>
                    <a:pt x="74698" y="643796"/>
                    <a:pt x="44772" y="623365"/>
                  </a:cubicBezTo>
                  <a:cubicBezTo>
                    <a:pt x="28809" y="611311"/>
                    <a:pt x="10006" y="600281"/>
                    <a:pt x="0" y="582502"/>
                  </a:cubicBezTo>
                  <a:cubicBezTo>
                    <a:pt x="20757" y="552204"/>
                    <a:pt x="54034" y="533309"/>
                    <a:pt x="81027" y="508922"/>
                  </a:cubicBezTo>
                  <a:cubicBezTo>
                    <a:pt x="166103" y="435760"/>
                    <a:pt x="259511" y="373070"/>
                    <a:pt x="347752" y="303817"/>
                  </a:cubicBezTo>
                  <a:cubicBezTo>
                    <a:pt x="408115" y="257416"/>
                    <a:pt x="470246" y="213296"/>
                    <a:pt x="528469" y="164195"/>
                  </a:cubicBezTo>
                  <a:cubicBezTo>
                    <a:pt x="599024" y="110674"/>
                    <a:pt x="666601" y="53103"/>
                    <a:pt x="737483" y="0"/>
                  </a:cubicBezTo>
                  <a:cubicBezTo>
                    <a:pt x="737483" y="47"/>
                    <a:pt x="737529" y="47"/>
                    <a:pt x="737529" y="93"/>
                  </a:cubicBezTo>
                  <a:cubicBezTo>
                    <a:pt x="734783" y="2792"/>
                    <a:pt x="732084" y="5492"/>
                    <a:pt x="729385" y="8191"/>
                  </a:cubicBezTo>
                  <a:cubicBezTo>
                    <a:pt x="728035" y="9541"/>
                    <a:pt x="730129" y="11635"/>
                    <a:pt x="731479" y="10285"/>
                  </a:cubicBezTo>
                  <a:cubicBezTo>
                    <a:pt x="734132" y="7633"/>
                    <a:pt x="736785" y="5026"/>
                    <a:pt x="739437" y="2374"/>
                  </a:cubicBezTo>
                  <a:cubicBezTo>
                    <a:pt x="750374" y="7446"/>
                    <a:pt x="754842" y="19919"/>
                    <a:pt x="761172" y="29693"/>
                  </a:cubicBezTo>
                  <a:cubicBezTo>
                    <a:pt x="768805" y="43655"/>
                    <a:pt x="776344" y="57664"/>
                    <a:pt x="784116" y="71533"/>
                  </a:cubicBezTo>
                  <a:cubicBezTo>
                    <a:pt x="798916" y="101226"/>
                    <a:pt x="824514" y="129243"/>
                    <a:pt x="824793" y="163916"/>
                  </a:cubicBezTo>
                  <a:cubicBezTo>
                    <a:pt x="824281" y="166615"/>
                    <a:pt x="821861" y="167779"/>
                    <a:pt x="819813" y="169222"/>
                  </a:cubicBezTo>
                  <a:cubicBezTo>
                    <a:pt x="804967" y="179228"/>
                    <a:pt x="789469" y="188722"/>
                    <a:pt x="774110" y="198356"/>
                  </a:cubicBezTo>
                  <a:cubicBezTo>
                    <a:pt x="750328" y="213528"/>
                    <a:pt x="725429" y="227025"/>
                    <a:pt x="701879" y="242616"/>
                  </a:cubicBezTo>
                  <a:cubicBezTo>
                    <a:pt x="678748" y="258905"/>
                    <a:pt x="657200" y="277196"/>
                    <a:pt x="633464" y="292647"/>
                  </a:cubicBezTo>
                  <a:cubicBezTo>
                    <a:pt x="557510" y="341701"/>
                    <a:pt x="486117" y="401087"/>
                    <a:pt x="407277" y="446045"/>
                  </a:cubicBezTo>
                  <a:cubicBezTo>
                    <a:pt x="387683" y="457867"/>
                    <a:pt x="370044" y="472434"/>
                    <a:pt x="351661" y="485931"/>
                  </a:cubicBezTo>
                  <a:cubicBezTo>
                    <a:pt x="334348" y="500637"/>
                    <a:pt x="263373" y="537684"/>
                    <a:pt x="278499" y="564258"/>
                  </a:cubicBezTo>
                  <a:cubicBezTo>
                    <a:pt x="281245" y="569145"/>
                    <a:pt x="287295" y="570821"/>
                    <a:pt x="292554" y="570635"/>
                  </a:cubicBezTo>
                  <a:cubicBezTo>
                    <a:pt x="300978" y="570541"/>
                    <a:pt x="309402" y="570495"/>
                    <a:pt x="317826" y="570448"/>
                  </a:cubicBezTo>
                  <a:cubicBezTo>
                    <a:pt x="358595" y="571612"/>
                    <a:pt x="398993" y="566585"/>
                    <a:pt x="439483" y="562630"/>
                  </a:cubicBezTo>
                  <a:cubicBezTo>
                    <a:pt x="473318" y="560954"/>
                    <a:pt x="507293" y="562723"/>
                    <a:pt x="541081" y="564817"/>
                  </a:cubicBezTo>
                  <a:cubicBezTo>
                    <a:pt x="646496" y="565887"/>
                    <a:pt x="752003" y="566120"/>
                    <a:pt x="857418" y="569192"/>
                  </a:cubicBezTo>
                  <a:cubicBezTo>
                    <a:pt x="926996" y="571472"/>
                    <a:pt x="996621" y="573706"/>
                    <a:pt x="1066153" y="577243"/>
                  </a:cubicBezTo>
                  <a:cubicBezTo>
                    <a:pt x="1138477" y="583387"/>
                    <a:pt x="1210615" y="590833"/>
                    <a:pt x="1282939" y="596465"/>
                  </a:cubicBezTo>
                  <a:cubicBezTo>
                    <a:pt x="1463982" y="612707"/>
                    <a:pt x="1644932" y="630532"/>
                    <a:pt x="1826207" y="643284"/>
                  </a:cubicBezTo>
                  <a:cubicBezTo>
                    <a:pt x="1928411" y="651057"/>
                    <a:pt x="2029218" y="658550"/>
                    <a:pt x="2131654" y="665717"/>
                  </a:cubicBezTo>
                  <a:cubicBezTo>
                    <a:pt x="2180475" y="668277"/>
                    <a:pt x="2229668" y="678004"/>
                    <a:pt x="2278396" y="6697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0" name="Google Shape;1700;p31"/>
          <p:cNvGrpSpPr/>
          <p:nvPr/>
        </p:nvGrpSpPr>
        <p:grpSpPr>
          <a:xfrm>
            <a:off x="6833498" y="2260914"/>
            <a:ext cx="619758" cy="643403"/>
            <a:chOff x="6833498" y="2260914"/>
            <a:chExt cx="619758" cy="643403"/>
          </a:xfrm>
        </p:grpSpPr>
        <p:sp>
          <p:nvSpPr>
            <p:cNvPr id="1701" name="Google Shape;1701;p31"/>
            <p:cNvSpPr/>
            <p:nvPr/>
          </p:nvSpPr>
          <p:spPr>
            <a:xfrm>
              <a:off x="6833498" y="2260914"/>
              <a:ext cx="619757" cy="643403"/>
            </a:xfrm>
            <a:custGeom>
              <a:rect b="b" l="l" r="r" t="t"/>
              <a:pathLst>
                <a:path extrusionOk="0" h="1286805" w="1239515">
                  <a:moveTo>
                    <a:pt x="1048518" y="399558"/>
                  </a:moveTo>
                  <a:cubicBezTo>
                    <a:pt x="1049418" y="371326"/>
                    <a:pt x="1051425" y="344123"/>
                    <a:pt x="1052866" y="315711"/>
                  </a:cubicBezTo>
                  <a:cubicBezTo>
                    <a:pt x="1054126" y="301916"/>
                    <a:pt x="1053612" y="286089"/>
                    <a:pt x="1057805" y="272423"/>
                  </a:cubicBezTo>
                  <a:cubicBezTo>
                    <a:pt x="1067838" y="268949"/>
                    <a:pt x="1078952" y="270030"/>
                    <a:pt x="1089319" y="267688"/>
                  </a:cubicBezTo>
                  <a:cubicBezTo>
                    <a:pt x="1103906" y="264986"/>
                    <a:pt x="1118621" y="263519"/>
                    <a:pt x="1133465" y="263493"/>
                  </a:cubicBezTo>
                  <a:cubicBezTo>
                    <a:pt x="1142135" y="262850"/>
                    <a:pt x="1150727" y="261228"/>
                    <a:pt x="1159371" y="260147"/>
                  </a:cubicBezTo>
                  <a:cubicBezTo>
                    <a:pt x="1169482" y="258629"/>
                    <a:pt x="1179772" y="259118"/>
                    <a:pt x="1189831" y="257291"/>
                  </a:cubicBezTo>
                  <a:cubicBezTo>
                    <a:pt x="1202617" y="254666"/>
                    <a:pt x="1215248" y="251397"/>
                    <a:pt x="1228291" y="249519"/>
                  </a:cubicBezTo>
                  <a:cubicBezTo>
                    <a:pt x="1239173" y="246276"/>
                    <a:pt x="1236652" y="231915"/>
                    <a:pt x="1238196" y="223062"/>
                  </a:cubicBezTo>
                  <a:cubicBezTo>
                    <a:pt x="1238787" y="213231"/>
                    <a:pt x="1243856" y="201316"/>
                    <a:pt x="1229166" y="201110"/>
                  </a:cubicBezTo>
                  <a:cubicBezTo>
                    <a:pt x="1195208" y="199102"/>
                    <a:pt x="1161507" y="207544"/>
                    <a:pt x="1127368" y="205871"/>
                  </a:cubicBezTo>
                  <a:cubicBezTo>
                    <a:pt x="1111315" y="205948"/>
                    <a:pt x="1095288" y="205742"/>
                    <a:pt x="1079261" y="205768"/>
                  </a:cubicBezTo>
                  <a:cubicBezTo>
                    <a:pt x="1075685" y="205768"/>
                    <a:pt x="1072134" y="205768"/>
                    <a:pt x="1068584" y="205768"/>
                  </a:cubicBezTo>
                  <a:cubicBezTo>
                    <a:pt x="1068559" y="204610"/>
                    <a:pt x="1068507" y="203452"/>
                    <a:pt x="1068636" y="202371"/>
                  </a:cubicBezTo>
                  <a:cubicBezTo>
                    <a:pt x="1068944" y="192514"/>
                    <a:pt x="1069896" y="183326"/>
                    <a:pt x="1070874" y="173006"/>
                  </a:cubicBezTo>
                  <a:cubicBezTo>
                    <a:pt x="1073524" y="146010"/>
                    <a:pt x="1076173" y="119039"/>
                    <a:pt x="1078823" y="92042"/>
                  </a:cubicBezTo>
                  <a:cubicBezTo>
                    <a:pt x="1080650" y="73435"/>
                    <a:pt x="1083917" y="54982"/>
                    <a:pt x="1085126" y="36298"/>
                  </a:cubicBezTo>
                  <a:cubicBezTo>
                    <a:pt x="1085306" y="29427"/>
                    <a:pt x="1086181" y="22092"/>
                    <a:pt x="1083660" y="15555"/>
                  </a:cubicBezTo>
                  <a:cubicBezTo>
                    <a:pt x="1081627" y="10666"/>
                    <a:pt x="1075890" y="11463"/>
                    <a:pt x="1071543" y="11129"/>
                  </a:cubicBezTo>
                  <a:cubicBezTo>
                    <a:pt x="1061715" y="10511"/>
                    <a:pt x="1052300" y="9456"/>
                    <a:pt x="1042241" y="9250"/>
                  </a:cubicBezTo>
                  <a:cubicBezTo>
                    <a:pt x="1033288" y="8813"/>
                    <a:pt x="1029043" y="12776"/>
                    <a:pt x="1029687" y="21732"/>
                  </a:cubicBezTo>
                  <a:cubicBezTo>
                    <a:pt x="1027397" y="47313"/>
                    <a:pt x="1024670" y="73538"/>
                    <a:pt x="1022998" y="99299"/>
                  </a:cubicBezTo>
                  <a:cubicBezTo>
                    <a:pt x="1021609" y="117314"/>
                    <a:pt x="1021403" y="135870"/>
                    <a:pt x="1017467" y="153602"/>
                  </a:cubicBezTo>
                  <a:cubicBezTo>
                    <a:pt x="991946" y="151671"/>
                    <a:pt x="966375" y="153087"/>
                    <a:pt x="940855" y="151877"/>
                  </a:cubicBezTo>
                  <a:cubicBezTo>
                    <a:pt x="926834" y="150539"/>
                    <a:pt x="912813" y="149741"/>
                    <a:pt x="898716" y="149973"/>
                  </a:cubicBezTo>
                  <a:cubicBezTo>
                    <a:pt x="884875" y="149921"/>
                    <a:pt x="871060" y="148763"/>
                    <a:pt x="857245" y="149638"/>
                  </a:cubicBezTo>
                  <a:cubicBezTo>
                    <a:pt x="835635" y="151182"/>
                    <a:pt x="813305" y="146936"/>
                    <a:pt x="792133" y="152057"/>
                  </a:cubicBezTo>
                  <a:cubicBezTo>
                    <a:pt x="793496" y="150899"/>
                    <a:pt x="794319" y="149124"/>
                    <a:pt x="793985" y="147271"/>
                  </a:cubicBezTo>
                  <a:cubicBezTo>
                    <a:pt x="791927" y="135484"/>
                    <a:pt x="793445" y="123388"/>
                    <a:pt x="792879" y="111472"/>
                  </a:cubicBezTo>
                  <a:cubicBezTo>
                    <a:pt x="792699" y="98888"/>
                    <a:pt x="792750" y="86328"/>
                    <a:pt x="793548" y="73744"/>
                  </a:cubicBezTo>
                  <a:cubicBezTo>
                    <a:pt x="793239" y="59949"/>
                    <a:pt x="804404" y="15298"/>
                    <a:pt x="782460" y="15169"/>
                  </a:cubicBezTo>
                  <a:cubicBezTo>
                    <a:pt x="772993" y="15015"/>
                    <a:pt x="763525" y="14938"/>
                    <a:pt x="754084" y="15530"/>
                  </a:cubicBezTo>
                  <a:cubicBezTo>
                    <a:pt x="743665" y="15761"/>
                    <a:pt x="740964" y="20471"/>
                    <a:pt x="741195" y="30250"/>
                  </a:cubicBezTo>
                  <a:cubicBezTo>
                    <a:pt x="740629" y="40802"/>
                    <a:pt x="739986" y="51534"/>
                    <a:pt x="739163" y="62420"/>
                  </a:cubicBezTo>
                  <a:cubicBezTo>
                    <a:pt x="736282" y="92737"/>
                    <a:pt x="735973" y="123671"/>
                    <a:pt x="729438" y="153473"/>
                  </a:cubicBezTo>
                  <a:cubicBezTo>
                    <a:pt x="700651" y="153421"/>
                    <a:pt x="671889" y="152289"/>
                    <a:pt x="643102" y="152752"/>
                  </a:cubicBezTo>
                  <a:cubicBezTo>
                    <a:pt x="626637" y="152624"/>
                    <a:pt x="610379" y="156227"/>
                    <a:pt x="593914" y="155763"/>
                  </a:cubicBezTo>
                  <a:cubicBezTo>
                    <a:pt x="564561" y="154631"/>
                    <a:pt x="534796" y="149844"/>
                    <a:pt x="505519" y="153730"/>
                  </a:cubicBezTo>
                  <a:cubicBezTo>
                    <a:pt x="505597" y="145186"/>
                    <a:pt x="505725" y="136668"/>
                    <a:pt x="505880" y="128123"/>
                  </a:cubicBezTo>
                  <a:cubicBezTo>
                    <a:pt x="506703" y="111395"/>
                    <a:pt x="506548" y="94641"/>
                    <a:pt x="507732" y="77913"/>
                  </a:cubicBezTo>
                  <a:cubicBezTo>
                    <a:pt x="508529" y="60850"/>
                    <a:pt x="513623" y="44148"/>
                    <a:pt x="512645" y="27008"/>
                  </a:cubicBezTo>
                  <a:cubicBezTo>
                    <a:pt x="512388" y="21552"/>
                    <a:pt x="511462" y="13754"/>
                    <a:pt x="504979" y="12544"/>
                  </a:cubicBezTo>
                  <a:cubicBezTo>
                    <a:pt x="494895" y="12287"/>
                    <a:pt x="484733" y="11901"/>
                    <a:pt x="474700" y="13085"/>
                  </a:cubicBezTo>
                  <a:cubicBezTo>
                    <a:pt x="462557" y="13522"/>
                    <a:pt x="465361" y="27754"/>
                    <a:pt x="463895" y="36195"/>
                  </a:cubicBezTo>
                  <a:cubicBezTo>
                    <a:pt x="462711" y="48806"/>
                    <a:pt x="460422" y="61262"/>
                    <a:pt x="459444" y="73898"/>
                  </a:cubicBezTo>
                  <a:cubicBezTo>
                    <a:pt x="457283" y="99505"/>
                    <a:pt x="457335" y="125884"/>
                    <a:pt x="450646" y="150796"/>
                  </a:cubicBezTo>
                  <a:cubicBezTo>
                    <a:pt x="427390" y="150668"/>
                    <a:pt x="404622" y="156896"/>
                    <a:pt x="381494" y="158877"/>
                  </a:cubicBezTo>
                  <a:cubicBezTo>
                    <a:pt x="368889" y="160705"/>
                    <a:pt x="356103" y="161374"/>
                    <a:pt x="343600" y="163741"/>
                  </a:cubicBezTo>
                  <a:cubicBezTo>
                    <a:pt x="335368" y="165517"/>
                    <a:pt x="326955" y="166238"/>
                    <a:pt x="318620" y="167499"/>
                  </a:cubicBezTo>
                  <a:cubicBezTo>
                    <a:pt x="313320" y="168091"/>
                    <a:pt x="307867" y="170201"/>
                    <a:pt x="302541" y="168863"/>
                  </a:cubicBezTo>
                  <a:cubicBezTo>
                    <a:pt x="302361" y="159804"/>
                    <a:pt x="303493" y="150745"/>
                    <a:pt x="304728" y="141737"/>
                  </a:cubicBezTo>
                  <a:cubicBezTo>
                    <a:pt x="306297" y="122256"/>
                    <a:pt x="306323" y="102722"/>
                    <a:pt x="308124" y="83240"/>
                  </a:cubicBezTo>
                  <a:cubicBezTo>
                    <a:pt x="307789" y="69008"/>
                    <a:pt x="322633" y="-1842"/>
                    <a:pt x="300277" y="37"/>
                  </a:cubicBezTo>
                  <a:cubicBezTo>
                    <a:pt x="295878" y="551"/>
                    <a:pt x="277639" y="-246"/>
                    <a:pt x="267940" y="2250"/>
                  </a:cubicBezTo>
                  <a:cubicBezTo>
                    <a:pt x="267657" y="1529"/>
                    <a:pt x="266551" y="1632"/>
                    <a:pt x="266473" y="2404"/>
                  </a:cubicBezTo>
                  <a:cubicBezTo>
                    <a:pt x="266448" y="2507"/>
                    <a:pt x="266448" y="2610"/>
                    <a:pt x="266422" y="2713"/>
                  </a:cubicBezTo>
                  <a:cubicBezTo>
                    <a:pt x="263438" y="3717"/>
                    <a:pt x="261611" y="5132"/>
                    <a:pt x="261894" y="7165"/>
                  </a:cubicBezTo>
                  <a:cubicBezTo>
                    <a:pt x="262280" y="8529"/>
                    <a:pt x="263566" y="9276"/>
                    <a:pt x="264904" y="9147"/>
                  </a:cubicBezTo>
                  <a:cubicBezTo>
                    <a:pt x="265084" y="9121"/>
                    <a:pt x="265264" y="9121"/>
                    <a:pt x="265419" y="9096"/>
                  </a:cubicBezTo>
                  <a:cubicBezTo>
                    <a:pt x="259553" y="51431"/>
                    <a:pt x="257727" y="94126"/>
                    <a:pt x="253893" y="136745"/>
                  </a:cubicBezTo>
                  <a:cubicBezTo>
                    <a:pt x="252170" y="150256"/>
                    <a:pt x="253353" y="164153"/>
                    <a:pt x="251089" y="177562"/>
                  </a:cubicBezTo>
                  <a:cubicBezTo>
                    <a:pt x="243912" y="181216"/>
                    <a:pt x="235525" y="180573"/>
                    <a:pt x="227704" y="181654"/>
                  </a:cubicBezTo>
                  <a:cubicBezTo>
                    <a:pt x="205477" y="184613"/>
                    <a:pt x="183044" y="183970"/>
                    <a:pt x="160688" y="184021"/>
                  </a:cubicBezTo>
                  <a:cubicBezTo>
                    <a:pt x="142911" y="183301"/>
                    <a:pt x="125135" y="183738"/>
                    <a:pt x="107358" y="183275"/>
                  </a:cubicBezTo>
                  <a:cubicBezTo>
                    <a:pt x="89942" y="181499"/>
                    <a:pt x="72705" y="181628"/>
                    <a:pt x="55237" y="179749"/>
                  </a:cubicBezTo>
                  <a:cubicBezTo>
                    <a:pt x="53668" y="179775"/>
                    <a:pt x="52459" y="180367"/>
                    <a:pt x="51636" y="181267"/>
                  </a:cubicBezTo>
                  <a:cubicBezTo>
                    <a:pt x="43069" y="180032"/>
                    <a:pt x="32290" y="180212"/>
                    <a:pt x="27685" y="183815"/>
                  </a:cubicBezTo>
                  <a:cubicBezTo>
                    <a:pt x="17600" y="193003"/>
                    <a:pt x="16571" y="216139"/>
                    <a:pt x="16880" y="229187"/>
                  </a:cubicBezTo>
                  <a:cubicBezTo>
                    <a:pt x="23929" y="245066"/>
                    <a:pt x="52433" y="244268"/>
                    <a:pt x="67380" y="245890"/>
                  </a:cubicBezTo>
                  <a:cubicBezTo>
                    <a:pt x="99486" y="247614"/>
                    <a:pt x="131129" y="251063"/>
                    <a:pt x="163441" y="250702"/>
                  </a:cubicBezTo>
                  <a:cubicBezTo>
                    <a:pt x="186646" y="251886"/>
                    <a:pt x="229788" y="246096"/>
                    <a:pt x="249031" y="257188"/>
                  </a:cubicBezTo>
                  <a:cubicBezTo>
                    <a:pt x="250163" y="273967"/>
                    <a:pt x="245507" y="290721"/>
                    <a:pt x="244992" y="307553"/>
                  </a:cubicBezTo>
                  <a:cubicBezTo>
                    <a:pt x="242291" y="334189"/>
                    <a:pt x="240876" y="360928"/>
                    <a:pt x="238149" y="387539"/>
                  </a:cubicBezTo>
                  <a:cubicBezTo>
                    <a:pt x="236837" y="399172"/>
                    <a:pt x="236220" y="410907"/>
                    <a:pt x="234470" y="422488"/>
                  </a:cubicBezTo>
                  <a:cubicBezTo>
                    <a:pt x="233776" y="428099"/>
                    <a:pt x="233261" y="433735"/>
                    <a:pt x="232618" y="439371"/>
                  </a:cubicBezTo>
                  <a:cubicBezTo>
                    <a:pt x="232567" y="439834"/>
                    <a:pt x="232592" y="440272"/>
                    <a:pt x="232669" y="440709"/>
                  </a:cubicBezTo>
                  <a:cubicBezTo>
                    <a:pt x="232386" y="440889"/>
                    <a:pt x="232078" y="441069"/>
                    <a:pt x="231795" y="441250"/>
                  </a:cubicBezTo>
                  <a:cubicBezTo>
                    <a:pt x="227190" y="443128"/>
                    <a:pt x="222199" y="443849"/>
                    <a:pt x="217260" y="444235"/>
                  </a:cubicBezTo>
                  <a:cubicBezTo>
                    <a:pt x="201361" y="444853"/>
                    <a:pt x="185411" y="444029"/>
                    <a:pt x="169512" y="444132"/>
                  </a:cubicBezTo>
                  <a:cubicBezTo>
                    <a:pt x="139413" y="443694"/>
                    <a:pt x="109288" y="444338"/>
                    <a:pt x="79214" y="443231"/>
                  </a:cubicBezTo>
                  <a:cubicBezTo>
                    <a:pt x="62106" y="442150"/>
                    <a:pt x="44767" y="441661"/>
                    <a:pt x="27582" y="441739"/>
                  </a:cubicBezTo>
                  <a:cubicBezTo>
                    <a:pt x="7078" y="439628"/>
                    <a:pt x="9316" y="464412"/>
                    <a:pt x="8622" y="478309"/>
                  </a:cubicBezTo>
                  <a:cubicBezTo>
                    <a:pt x="8879" y="483019"/>
                    <a:pt x="7799" y="488011"/>
                    <a:pt x="9316" y="492541"/>
                  </a:cubicBezTo>
                  <a:cubicBezTo>
                    <a:pt x="12738" y="499541"/>
                    <a:pt x="21768" y="499721"/>
                    <a:pt x="28559" y="500081"/>
                  </a:cubicBezTo>
                  <a:cubicBezTo>
                    <a:pt x="49166" y="500390"/>
                    <a:pt x="70030" y="495835"/>
                    <a:pt x="90739" y="497122"/>
                  </a:cubicBezTo>
                  <a:cubicBezTo>
                    <a:pt x="103988" y="498100"/>
                    <a:pt x="117288" y="497302"/>
                    <a:pt x="130537" y="498074"/>
                  </a:cubicBezTo>
                  <a:cubicBezTo>
                    <a:pt x="145047" y="499129"/>
                    <a:pt x="160431" y="500210"/>
                    <a:pt x="175069" y="500596"/>
                  </a:cubicBezTo>
                  <a:cubicBezTo>
                    <a:pt x="195650" y="503118"/>
                    <a:pt x="216256" y="505074"/>
                    <a:pt x="236940" y="506387"/>
                  </a:cubicBezTo>
                  <a:cubicBezTo>
                    <a:pt x="237840" y="506592"/>
                    <a:pt x="238741" y="506541"/>
                    <a:pt x="239590" y="506284"/>
                  </a:cubicBezTo>
                  <a:cubicBezTo>
                    <a:pt x="239667" y="506541"/>
                    <a:pt x="239744" y="506824"/>
                    <a:pt x="239796" y="507056"/>
                  </a:cubicBezTo>
                  <a:cubicBezTo>
                    <a:pt x="242831" y="518302"/>
                    <a:pt x="242137" y="530089"/>
                    <a:pt x="242240" y="541619"/>
                  </a:cubicBezTo>
                  <a:cubicBezTo>
                    <a:pt x="241674" y="576954"/>
                    <a:pt x="242034" y="612392"/>
                    <a:pt x="236760" y="647418"/>
                  </a:cubicBezTo>
                  <a:cubicBezTo>
                    <a:pt x="234522" y="660569"/>
                    <a:pt x="234342" y="674261"/>
                    <a:pt x="230328" y="687000"/>
                  </a:cubicBezTo>
                  <a:cubicBezTo>
                    <a:pt x="229428" y="689264"/>
                    <a:pt x="229171" y="691890"/>
                    <a:pt x="228039" y="694000"/>
                  </a:cubicBezTo>
                  <a:cubicBezTo>
                    <a:pt x="222508" y="697912"/>
                    <a:pt x="215099" y="697423"/>
                    <a:pt x="208616" y="698323"/>
                  </a:cubicBezTo>
                  <a:cubicBezTo>
                    <a:pt x="192383" y="699250"/>
                    <a:pt x="176175" y="697603"/>
                    <a:pt x="159942" y="698246"/>
                  </a:cubicBezTo>
                  <a:cubicBezTo>
                    <a:pt x="139516" y="698993"/>
                    <a:pt x="119629" y="696548"/>
                    <a:pt x="99100" y="696290"/>
                  </a:cubicBezTo>
                  <a:cubicBezTo>
                    <a:pt x="84513" y="696290"/>
                    <a:pt x="69927" y="695184"/>
                    <a:pt x="55340" y="694669"/>
                  </a:cubicBezTo>
                  <a:cubicBezTo>
                    <a:pt x="46645" y="694334"/>
                    <a:pt x="37898" y="694463"/>
                    <a:pt x="29203" y="693923"/>
                  </a:cubicBezTo>
                  <a:cubicBezTo>
                    <a:pt x="17626" y="692456"/>
                    <a:pt x="14204" y="692713"/>
                    <a:pt x="10320" y="704706"/>
                  </a:cubicBezTo>
                  <a:cubicBezTo>
                    <a:pt x="2345" y="738934"/>
                    <a:pt x="14899" y="740581"/>
                    <a:pt x="44947" y="741534"/>
                  </a:cubicBezTo>
                  <a:cubicBezTo>
                    <a:pt x="74660" y="745034"/>
                    <a:pt x="104554" y="746166"/>
                    <a:pt x="134422" y="747582"/>
                  </a:cubicBezTo>
                  <a:cubicBezTo>
                    <a:pt x="162386" y="751159"/>
                    <a:pt x="190530" y="751442"/>
                    <a:pt x="218675" y="751905"/>
                  </a:cubicBezTo>
                  <a:cubicBezTo>
                    <a:pt x="219987" y="751931"/>
                    <a:pt x="221427" y="752034"/>
                    <a:pt x="222816" y="751905"/>
                  </a:cubicBezTo>
                  <a:cubicBezTo>
                    <a:pt x="223228" y="753475"/>
                    <a:pt x="225621" y="753501"/>
                    <a:pt x="226135" y="752008"/>
                  </a:cubicBezTo>
                  <a:cubicBezTo>
                    <a:pt x="227370" y="752214"/>
                    <a:pt x="228579" y="752497"/>
                    <a:pt x="229608" y="753295"/>
                  </a:cubicBezTo>
                  <a:cubicBezTo>
                    <a:pt x="232464" y="756460"/>
                    <a:pt x="232695" y="760938"/>
                    <a:pt x="233107" y="765005"/>
                  </a:cubicBezTo>
                  <a:cubicBezTo>
                    <a:pt x="233518" y="771747"/>
                    <a:pt x="233364" y="778542"/>
                    <a:pt x="233338" y="785284"/>
                  </a:cubicBezTo>
                  <a:cubicBezTo>
                    <a:pt x="233698" y="808060"/>
                    <a:pt x="231949" y="830476"/>
                    <a:pt x="229762" y="853252"/>
                  </a:cubicBezTo>
                  <a:cubicBezTo>
                    <a:pt x="228347" y="871911"/>
                    <a:pt x="228682" y="890621"/>
                    <a:pt x="227756" y="909279"/>
                  </a:cubicBezTo>
                  <a:cubicBezTo>
                    <a:pt x="226804" y="918801"/>
                    <a:pt x="229094" y="956890"/>
                    <a:pt x="216411" y="957044"/>
                  </a:cubicBezTo>
                  <a:cubicBezTo>
                    <a:pt x="201129" y="959875"/>
                    <a:pt x="185334" y="958434"/>
                    <a:pt x="169872" y="956324"/>
                  </a:cubicBezTo>
                  <a:cubicBezTo>
                    <a:pt x="130434" y="952412"/>
                    <a:pt x="90739" y="953158"/>
                    <a:pt x="51173" y="952206"/>
                  </a:cubicBezTo>
                  <a:cubicBezTo>
                    <a:pt x="38412" y="952206"/>
                    <a:pt x="25601" y="951975"/>
                    <a:pt x="12867" y="951794"/>
                  </a:cubicBezTo>
                  <a:cubicBezTo>
                    <a:pt x="-2826" y="954651"/>
                    <a:pt x="81" y="980953"/>
                    <a:pt x="441" y="992920"/>
                  </a:cubicBezTo>
                  <a:cubicBezTo>
                    <a:pt x="1161" y="1004501"/>
                    <a:pt x="15542" y="1003600"/>
                    <a:pt x="24109" y="1003806"/>
                  </a:cubicBezTo>
                  <a:cubicBezTo>
                    <a:pt x="33242" y="1004192"/>
                    <a:pt x="42349" y="1004681"/>
                    <a:pt x="51481" y="1005093"/>
                  </a:cubicBezTo>
                  <a:cubicBezTo>
                    <a:pt x="62621" y="1006148"/>
                    <a:pt x="74763" y="1005814"/>
                    <a:pt x="86108" y="1006457"/>
                  </a:cubicBezTo>
                  <a:cubicBezTo>
                    <a:pt x="100618" y="1007255"/>
                    <a:pt x="114999" y="1009417"/>
                    <a:pt x="129482" y="1010111"/>
                  </a:cubicBezTo>
                  <a:cubicBezTo>
                    <a:pt x="159865" y="1011012"/>
                    <a:pt x="190273" y="1009545"/>
                    <a:pt x="220604" y="1011836"/>
                  </a:cubicBezTo>
                  <a:cubicBezTo>
                    <a:pt x="221607" y="1033608"/>
                    <a:pt x="219498" y="1055355"/>
                    <a:pt x="218443" y="1077102"/>
                  </a:cubicBezTo>
                  <a:cubicBezTo>
                    <a:pt x="214327" y="1125021"/>
                    <a:pt x="210751" y="1173044"/>
                    <a:pt x="211008" y="1221144"/>
                  </a:cubicBezTo>
                  <a:cubicBezTo>
                    <a:pt x="211163" y="1234810"/>
                    <a:pt x="210648" y="1248527"/>
                    <a:pt x="211188" y="1262167"/>
                  </a:cubicBezTo>
                  <a:cubicBezTo>
                    <a:pt x="212526" y="1270428"/>
                    <a:pt x="222636" y="1271818"/>
                    <a:pt x="229531" y="1272384"/>
                  </a:cubicBezTo>
                  <a:cubicBezTo>
                    <a:pt x="237146" y="1272796"/>
                    <a:pt x="244375" y="1273542"/>
                    <a:pt x="252015" y="1272024"/>
                  </a:cubicBezTo>
                  <a:cubicBezTo>
                    <a:pt x="258267" y="1270505"/>
                    <a:pt x="260402" y="1263814"/>
                    <a:pt x="261791" y="1258255"/>
                  </a:cubicBezTo>
                  <a:cubicBezTo>
                    <a:pt x="266088" y="1234115"/>
                    <a:pt x="265444" y="1209306"/>
                    <a:pt x="267245" y="1184883"/>
                  </a:cubicBezTo>
                  <a:cubicBezTo>
                    <a:pt x="267991" y="1169261"/>
                    <a:pt x="269458" y="1153742"/>
                    <a:pt x="271027" y="1138172"/>
                  </a:cubicBezTo>
                  <a:cubicBezTo>
                    <a:pt x="273008" y="1105874"/>
                    <a:pt x="273908" y="1073550"/>
                    <a:pt x="276249" y="1041252"/>
                  </a:cubicBezTo>
                  <a:cubicBezTo>
                    <a:pt x="276661" y="1035410"/>
                    <a:pt x="276841" y="1029568"/>
                    <a:pt x="277124" y="1023700"/>
                  </a:cubicBezTo>
                  <a:cubicBezTo>
                    <a:pt x="277227" y="1022259"/>
                    <a:pt x="277484" y="1020715"/>
                    <a:pt x="277124" y="1019299"/>
                  </a:cubicBezTo>
                  <a:cubicBezTo>
                    <a:pt x="299686" y="1017704"/>
                    <a:pt x="322273" y="1023365"/>
                    <a:pt x="344861" y="1023623"/>
                  </a:cubicBezTo>
                  <a:cubicBezTo>
                    <a:pt x="381700" y="1027715"/>
                    <a:pt x="418488" y="1029954"/>
                    <a:pt x="455277" y="1034535"/>
                  </a:cubicBezTo>
                  <a:cubicBezTo>
                    <a:pt x="455662" y="1034586"/>
                    <a:pt x="456048" y="1034586"/>
                    <a:pt x="456408" y="1034560"/>
                  </a:cubicBezTo>
                  <a:cubicBezTo>
                    <a:pt x="455894" y="1045086"/>
                    <a:pt x="456306" y="1055689"/>
                    <a:pt x="455920" y="1066241"/>
                  </a:cubicBezTo>
                  <a:cubicBezTo>
                    <a:pt x="455302" y="1105797"/>
                    <a:pt x="454633" y="1145378"/>
                    <a:pt x="453759" y="1184960"/>
                  </a:cubicBezTo>
                  <a:cubicBezTo>
                    <a:pt x="453579" y="1210773"/>
                    <a:pt x="452601" y="1236637"/>
                    <a:pt x="454196" y="1262424"/>
                  </a:cubicBezTo>
                  <a:cubicBezTo>
                    <a:pt x="455662" y="1280697"/>
                    <a:pt x="454865" y="1286461"/>
                    <a:pt x="475857" y="1286796"/>
                  </a:cubicBezTo>
                  <a:cubicBezTo>
                    <a:pt x="485170" y="1286899"/>
                    <a:pt x="496670" y="1286333"/>
                    <a:pt x="503333" y="1279024"/>
                  </a:cubicBezTo>
                  <a:cubicBezTo>
                    <a:pt x="507397" y="1272667"/>
                    <a:pt x="506960" y="1264638"/>
                    <a:pt x="507526" y="1257406"/>
                  </a:cubicBezTo>
                  <a:cubicBezTo>
                    <a:pt x="508375" y="1236431"/>
                    <a:pt x="509224" y="1215457"/>
                    <a:pt x="509816" y="1194482"/>
                  </a:cubicBezTo>
                  <a:cubicBezTo>
                    <a:pt x="512568" y="1138455"/>
                    <a:pt x="517919" y="1082043"/>
                    <a:pt x="519231" y="1025810"/>
                  </a:cubicBezTo>
                  <a:cubicBezTo>
                    <a:pt x="537188" y="1023082"/>
                    <a:pt x="555505" y="1025090"/>
                    <a:pt x="573513" y="1023185"/>
                  </a:cubicBezTo>
                  <a:cubicBezTo>
                    <a:pt x="598853" y="1020509"/>
                    <a:pt x="624399" y="1022722"/>
                    <a:pt x="649791" y="1021075"/>
                  </a:cubicBezTo>
                  <a:cubicBezTo>
                    <a:pt x="667310" y="1020689"/>
                    <a:pt x="684881" y="1020612"/>
                    <a:pt x="702400" y="1020998"/>
                  </a:cubicBezTo>
                  <a:cubicBezTo>
                    <a:pt x="704767" y="1021487"/>
                    <a:pt x="707314" y="1020715"/>
                    <a:pt x="708678" y="1018862"/>
                  </a:cubicBezTo>
                  <a:cubicBezTo>
                    <a:pt x="711971" y="1021487"/>
                    <a:pt x="712048" y="1027123"/>
                    <a:pt x="712588" y="1031086"/>
                  </a:cubicBezTo>
                  <a:cubicBezTo>
                    <a:pt x="713849" y="1061042"/>
                    <a:pt x="712253" y="1091025"/>
                    <a:pt x="710427" y="1120929"/>
                  </a:cubicBezTo>
                  <a:cubicBezTo>
                    <a:pt x="709218" y="1140360"/>
                    <a:pt x="710144" y="1159868"/>
                    <a:pt x="708781" y="1179298"/>
                  </a:cubicBezTo>
                  <a:cubicBezTo>
                    <a:pt x="707932" y="1191600"/>
                    <a:pt x="707005" y="1204751"/>
                    <a:pt x="706645" y="1217207"/>
                  </a:cubicBezTo>
                  <a:cubicBezTo>
                    <a:pt x="704742" y="1234218"/>
                    <a:pt x="710993" y="1237795"/>
                    <a:pt x="726917" y="1239339"/>
                  </a:cubicBezTo>
                  <a:cubicBezTo>
                    <a:pt x="744282" y="1241115"/>
                    <a:pt x="755447" y="1237203"/>
                    <a:pt x="756528" y="1218133"/>
                  </a:cubicBezTo>
                  <a:cubicBezTo>
                    <a:pt x="757506" y="1202486"/>
                    <a:pt x="758406" y="1187250"/>
                    <a:pt x="759718" y="1171500"/>
                  </a:cubicBezTo>
                  <a:cubicBezTo>
                    <a:pt x="760927" y="1153099"/>
                    <a:pt x="760541" y="1134106"/>
                    <a:pt x="762754" y="1115654"/>
                  </a:cubicBezTo>
                  <a:cubicBezTo>
                    <a:pt x="765815" y="1084694"/>
                    <a:pt x="768799" y="1053682"/>
                    <a:pt x="772066" y="1022748"/>
                  </a:cubicBezTo>
                  <a:cubicBezTo>
                    <a:pt x="772530" y="1018424"/>
                    <a:pt x="782357" y="1020277"/>
                    <a:pt x="785804" y="1019170"/>
                  </a:cubicBezTo>
                  <a:cubicBezTo>
                    <a:pt x="800468" y="1016983"/>
                    <a:pt x="815698" y="1018501"/>
                    <a:pt x="830387" y="1020766"/>
                  </a:cubicBezTo>
                  <a:cubicBezTo>
                    <a:pt x="839880" y="1022542"/>
                    <a:pt x="849527" y="1022568"/>
                    <a:pt x="859149" y="1022954"/>
                  </a:cubicBezTo>
                  <a:cubicBezTo>
                    <a:pt x="868848" y="1024240"/>
                    <a:pt x="878469" y="1026222"/>
                    <a:pt x="888297" y="1025990"/>
                  </a:cubicBezTo>
                  <a:cubicBezTo>
                    <a:pt x="908183" y="1025424"/>
                    <a:pt x="928017" y="1027535"/>
                    <a:pt x="947929" y="1027071"/>
                  </a:cubicBezTo>
                  <a:cubicBezTo>
                    <a:pt x="952380" y="1026943"/>
                    <a:pt x="960947" y="1030314"/>
                    <a:pt x="965783" y="1028564"/>
                  </a:cubicBezTo>
                  <a:cubicBezTo>
                    <a:pt x="970723" y="1085157"/>
                    <a:pt x="962619" y="1141750"/>
                    <a:pt x="962516" y="1198368"/>
                  </a:cubicBezTo>
                  <a:cubicBezTo>
                    <a:pt x="962722" y="1217567"/>
                    <a:pt x="961358" y="1236894"/>
                    <a:pt x="963982" y="1255939"/>
                  </a:cubicBezTo>
                  <a:cubicBezTo>
                    <a:pt x="964728" y="1267314"/>
                    <a:pt x="968793" y="1269579"/>
                    <a:pt x="979675" y="1269965"/>
                  </a:cubicBezTo>
                  <a:cubicBezTo>
                    <a:pt x="1001877" y="1269991"/>
                    <a:pt x="1006096" y="1269167"/>
                    <a:pt x="1009183" y="1246288"/>
                  </a:cubicBezTo>
                  <a:cubicBezTo>
                    <a:pt x="1012424" y="1226986"/>
                    <a:pt x="1013839" y="1207453"/>
                    <a:pt x="1015357" y="1187971"/>
                  </a:cubicBezTo>
                  <a:cubicBezTo>
                    <a:pt x="1017441" y="1137864"/>
                    <a:pt x="1020580" y="1087756"/>
                    <a:pt x="1021223" y="1037597"/>
                  </a:cubicBezTo>
                  <a:cubicBezTo>
                    <a:pt x="1041649" y="1032759"/>
                    <a:pt x="1062513" y="1032862"/>
                    <a:pt x="1083583" y="1033171"/>
                  </a:cubicBezTo>
                  <a:cubicBezTo>
                    <a:pt x="1109411" y="1033402"/>
                    <a:pt x="1135266" y="1032347"/>
                    <a:pt x="1161018" y="1030417"/>
                  </a:cubicBezTo>
                  <a:cubicBezTo>
                    <a:pt x="1176093" y="1029748"/>
                    <a:pt x="1191272" y="1029516"/>
                    <a:pt x="1206347" y="1030108"/>
                  </a:cubicBezTo>
                  <a:cubicBezTo>
                    <a:pt x="1212213" y="1029671"/>
                    <a:pt x="1219056" y="1032038"/>
                    <a:pt x="1224278" y="1028796"/>
                  </a:cubicBezTo>
                  <a:cubicBezTo>
                    <a:pt x="1230452" y="1022825"/>
                    <a:pt x="1228806" y="1013045"/>
                    <a:pt x="1230169" y="1005273"/>
                  </a:cubicBezTo>
                  <a:cubicBezTo>
                    <a:pt x="1230632" y="1000744"/>
                    <a:pt x="1231070" y="996214"/>
                    <a:pt x="1231404" y="991685"/>
                  </a:cubicBezTo>
                  <a:cubicBezTo>
                    <a:pt x="1231739" y="988931"/>
                    <a:pt x="1231816" y="985920"/>
                    <a:pt x="1229732" y="983835"/>
                  </a:cubicBezTo>
                  <a:cubicBezTo>
                    <a:pt x="1224201" y="979332"/>
                    <a:pt x="1216020" y="981519"/>
                    <a:pt x="1209357" y="981030"/>
                  </a:cubicBezTo>
                  <a:cubicBezTo>
                    <a:pt x="1191040" y="981468"/>
                    <a:pt x="1172749" y="982317"/>
                    <a:pt x="1154406" y="981545"/>
                  </a:cubicBezTo>
                  <a:cubicBezTo>
                    <a:pt x="1129915" y="980490"/>
                    <a:pt x="1105450" y="981159"/>
                    <a:pt x="1080958" y="981030"/>
                  </a:cubicBezTo>
                  <a:cubicBezTo>
                    <a:pt x="1068739" y="980696"/>
                    <a:pt x="1056519" y="980696"/>
                    <a:pt x="1044299" y="980696"/>
                  </a:cubicBezTo>
                  <a:cubicBezTo>
                    <a:pt x="1038176" y="980593"/>
                    <a:pt x="1032053" y="980773"/>
                    <a:pt x="1025956" y="981107"/>
                  </a:cubicBezTo>
                  <a:cubicBezTo>
                    <a:pt x="1025828" y="981107"/>
                    <a:pt x="1025673" y="981133"/>
                    <a:pt x="1025545" y="981159"/>
                  </a:cubicBezTo>
                  <a:cubicBezTo>
                    <a:pt x="1025519" y="979126"/>
                    <a:pt x="1025313" y="977041"/>
                    <a:pt x="1025622" y="975806"/>
                  </a:cubicBezTo>
                  <a:cubicBezTo>
                    <a:pt x="1026111" y="963092"/>
                    <a:pt x="1027937" y="949941"/>
                    <a:pt x="1028323" y="937048"/>
                  </a:cubicBezTo>
                  <a:cubicBezTo>
                    <a:pt x="1031384" y="889282"/>
                    <a:pt x="1030819" y="841414"/>
                    <a:pt x="1032362" y="793597"/>
                  </a:cubicBezTo>
                  <a:cubicBezTo>
                    <a:pt x="1044788" y="784950"/>
                    <a:pt x="1060789" y="788192"/>
                    <a:pt x="1074990" y="786391"/>
                  </a:cubicBezTo>
                  <a:cubicBezTo>
                    <a:pt x="1090168" y="785181"/>
                    <a:pt x="1105167" y="783689"/>
                    <a:pt x="1120371" y="782711"/>
                  </a:cubicBezTo>
                  <a:cubicBezTo>
                    <a:pt x="1134417" y="782093"/>
                    <a:pt x="1148515" y="782351"/>
                    <a:pt x="1162536" y="780961"/>
                  </a:cubicBezTo>
                  <a:cubicBezTo>
                    <a:pt x="1183708" y="779571"/>
                    <a:pt x="1204906" y="781115"/>
                    <a:pt x="1226079" y="779314"/>
                  </a:cubicBezTo>
                  <a:cubicBezTo>
                    <a:pt x="1238247" y="780729"/>
                    <a:pt x="1237012" y="767552"/>
                    <a:pt x="1237578" y="759163"/>
                  </a:cubicBezTo>
                  <a:cubicBezTo>
                    <a:pt x="1237861" y="752523"/>
                    <a:pt x="1237964" y="745832"/>
                    <a:pt x="1237913" y="739192"/>
                  </a:cubicBezTo>
                  <a:cubicBezTo>
                    <a:pt x="1237964" y="737364"/>
                    <a:pt x="1237707" y="735486"/>
                    <a:pt x="1236704" y="733942"/>
                  </a:cubicBezTo>
                  <a:cubicBezTo>
                    <a:pt x="1229500" y="724085"/>
                    <a:pt x="1206296" y="730416"/>
                    <a:pt x="1194873" y="729335"/>
                  </a:cubicBezTo>
                  <a:cubicBezTo>
                    <a:pt x="1167398" y="730133"/>
                    <a:pt x="1140025" y="727302"/>
                    <a:pt x="1112550" y="728228"/>
                  </a:cubicBezTo>
                  <a:cubicBezTo>
                    <a:pt x="1087416" y="728898"/>
                    <a:pt x="1062590" y="731111"/>
                    <a:pt x="1037404" y="733684"/>
                  </a:cubicBezTo>
                  <a:cubicBezTo>
                    <a:pt x="1035038" y="724651"/>
                    <a:pt x="1036478" y="714614"/>
                    <a:pt x="1036710" y="705298"/>
                  </a:cubicBezTo>
                  <a:cubicBezTo>
                    <a:pt x="1038588" y="685842"/>
                    <a:pt x="1040003" y="666360"/>
                    <a:pt x="1042112" y="646929"/>
                  </a:cubicBezTo>
                  <a:cubicBezTo>
                    <a:pt x="1044299" y="610719"/>
                    <a:pt x="1046589" y="574638"/>
                    <a:pt x="1048415" y="538350"/>
                  </a:cubicBezTo>
                  <a:cubicBezTo>
                    <a:pt x="1055593" y="534104"/>
                    <a:pt x="1064468" y="535030"/>
                    <a:pt x="1072495" y="534413"/>
                  </a:cubicBezTo>
                  <a:cubicBezTo>
                    <a:pt x="1079132" y="534001"/>
                    <a:pt x="1085589" y="533486"/>
                    <a:pt x="1092329" y="533306"/>
                  </a:cubicBezTo>
                  <a:cubicBezTo>
                    <a:pt x="1105295" y="532997"/>
                    <a:pt x="1118133" y="530990"/>
                    <a:pt x="1131073" y="530038"/>
                  </a:cubicBezTo>
                  <a:cubicBezTo>
                    <a:pt x="1145942" y="529472"/>
                    <a:pt x="1160761" y="528545"/>
                    <a:pt x="1175579" y="527052"/>
                  </a:cubicBezTo>
                  <a:cubicBezTo>
                    <a:pt x="1182679" y="526872"/>
                    <a:pt x="1189754" y="526383"/>
                    <a:pt x="1196828" y="525688"/>
                  </a:cubicBezTo>
                  <a:cubicBezTo>
                    <a:pt x="1203183" y="525946"/>
                    <a:pt x="1207865" y="524273"/>
                    <a:pt x="1209460" y="517556"/>
                  </a:cubicBezTo>
                  <a:cubicBezTo>
                    <a:pt x="1210901" y="512306"/>
                    <a:pt x="1210746" y="506824"/>
                    <a:pt x="1210978" y="501420"/>
                  </a:cubicBezTo>
                  <a:cubicBezTo>
                    <a:pt x="1210926" y="494265"/>
                    <a:pt x="1212804" y="483353"/>
                    <a:pt x="1204160" y="480574"/>
                  </a:cubicBezTo>
                  <a:cubicBezTo>
                    <a:pt x="1194127" y="477691"/>
                    <a:pt x="1183399" y="478669"/>
                    <a:pt x="1173083" y="478257"/>
                  </a:cubicBezTo>
                  <a:cubicBezTo>
                    <a:pt x="1143936" y="477614"/>
                    <a:pt x="1114814" y="479184"/>
                    <a:pt x="1085872" y="482658"/>
                  </a:cubicBezTo>
                  <a:cubicBezTo>
                    <a:pt x="1073910" y="483868"/>
                    <a:pt x="1062076" y="484228"/>
                    <a:pt x="1050062" y="484974"/>
                  </a:cubicBezTo>
                  <a:cubicBezTo>
                    <a:pt x="1048364" y="485155"/>
                    <a:pt x="1046460" y="484974"/>
                    <a:pt x="1044659" y="485129"/>
                  </a:cubicBezTo>
                  <a:cubicBezTo>
                    <a:pt x="1044350" y="484408"/>
                    <a:pt x="1044042" y="483662"/>
                    <a:pt x="1043964" y="482864"/>
                  </a:cubicBezTo>
                  <a:cubicBezTo>
                    <a:pt x="1041469" y="466471"/>
                    <a:pt x="1044968" y="450025"/>
                    <a:pt x="1045997" y="433632"/>
                  </a:cubicBezTo>
                  <a:cubicBezTo>
                    <a:pt x="1046614" y="422231"/>
                    <a:pt x="1047772" y="410881"/>
                    <a:pt x="1048518" y="399558"/>
                  </a:cubicBezTo>
                  <a:close/>
                  <a:moveTo>
                    <a:pt x="471072" y="224323"/>
                  </a:moveTo>
                  <a:cubicBezTo>
                    <a:pt x="469271" y="288585"/>
                    <a:pt x="466442" y="352822"/>
                    <a:pt x="464178" y="417058"/>
                  </a:cubicBezTo>
                  <a:cubicBezTo>
                    <a:pt x="462660" y="441713"/>
                    <a:pt x="458852" y="435794"/>
                    <a:pt x="438143" y="438084"/>
                  </a:cubicBezTo>
                  <a:cubicBezTo>
                    <a:pt x="412057" y="443231"/>
                    <a:pt x="385405" y="442588"/>
                    <a:pt x="358907" y="441250"/>
                  </a:cubicBezTo>
                  <a:cubicBezTo>
                    <a:pt x="342417" y="441198"/>
                    <a:pt x="325875" y="442485"/>
                    <a:pt x="309487" y="439963"/>
                  </a:cubicBezTo>
                  <a:cubicBezTo>
                    <a:pt x="302464" y="438830"/>
                    <a:pt x="294849" y="438650"/>
                    <a:pt x="288675" y="434816"/>
                  </a:cubicBezTo>
                  <a:cubicBezTo>
                    <a:pt x="290090" y="410187"/>
                    <a:pt x="291453" y="385480"/>
                    <a:pt x="293923" y="360903"/>
                  </a:cubicBezTo>
                  <a:cubicBezTo>
                    <a:pt x="295930" y="343274"/>
                    <a:pt x="297705" y="325619"/>
                    <a:pt x="300406" y="308067"/>
                  </a:cubicBezTo>
                  <a:cubicBezTo>
                    <a:pt x="301872" y="292085"/>
                    <a:pt x="302773" y="276026"/>
                    <a:pt x="304111" y="260044"/>
                  </a:cubicBezTo>
                  <a:cubicBezTo>
                    <a:pt x="306889" y="259298"/>
                    <a:pt x="307352" y="256261"/>
                    <a:pt x="308227" y="253919"/>
                  </a:cubicBezTo>
                  <a:cubicBezTo>
                    <a:pt x="317694" y="222033"/>
                    <a:pt x="340256" y="231375"/>
                    <a:pt x="366290" y="229007"/>
                  </a:cubicBezTo>
                  <a:cubicBezTo>
                    <a:pt x="388209" y="228209"/>
                    <a:pt x="409947" y="226614"/>
                    <a:pt x="431892" y="224761"/>
                  </a:cubicBezTo>
                  <a:cubicBezTo>
                    <a:pt x="444883" y="224169"/>
                    <a:pt x="458184" y="221364"/>
                    <a:pt x="471072" y="224323"/>
                  </a:cubicBezTo>
                  <a:close/>
                  <a:moveTo>
                    <a:pt x="292843" y="504559"/>
                  </a:moveTo>
                  <a:cubicBezTo>
                    <a:pt x="301667" y="499850"/>
                    <a:pt x="311391" y="497791"/>
                    <a:pt x="321398" y="498460"/>
                  </a:cubicBezTo>
                  <a:cubicBezTo>
                    <a:pt x="336268" y="498203"/>
                    <a:pt x="351061" y="499026"/>
                    <a:pt x="365827" y="500699"/>
                  </a:cubicBezTo>
                  <a:cubicBezTo>
                    <a:pt x="384916" y="501600"/>
                    <a:pt x="404313" y="500570"/>
                    <a:pt x="423453" y="501857"/>
                  </a:cubicBezTo>
                  <a:cubicBezTo>
                    <a:pt x="431274" y="502295"/>
                    <a:pt x="439429" y="503581"/>
                    <a:pt x="447276" y="504894"/>
                  </a:cubicBezTo>
                  <a:cubicBezTo>
                    <a:pt x="453424" y="505692"/>
                    <a:pt x="459804" y="505306"/>
                    <a:pt x="465798" y="507159"/>
                  </a:cubicBezTo>
                  <a:cubicBezTo>
                    <a:pt x="467368" y="523012"/>
                    <a:pt x="464744" y="538530"/>
                    <a:pt x="464564" y="554538"/>
                  </a:cubicBezTo>
                  <a:cubicBezTo>
                    <a:pt x="464512" y="578807"/>
                    <a:pt x="462583" y="602690"/>
                    <a:pt x="461862" y="627087"/>
                  </a:cubicBezTo>
                  <a:cubicBezTo>
                    <a:pt x="461502" y="640392"/>
                    <a:pt x="461116" y="653672"/>
                    <a:pt x="460293" y="666952"/>
                  </a:cubicBezTo>
                  <a:cubicBezTo>
                    <a:pt x="459007" y="676422"/>
                    <a:pt x="460062" y="688621"/>
                    <a:pt x="455251" y="697732"/>
                  </a:cubicBezTo>
                  <a:cubicBezTo>
                    <a:pt x="443391" y="697551"/>
                    <a:pt x="431531" y="697088"/>
                    <a:pt x="419672" y="697217"/>
                  </a:cubicBezTo>
                  <a:cubicBezTo>
                    <a:pt x="406809" y="698040"/>
                    <a:pt x="393997" y="699430"/>
                    <a:pt x="381057" y="698812"/>
                  </a:cubicBezTo>
                  <a:cubicBezTo>
                    <a:pt x="365081" y="699276"/>
                    <a:pt x="349337" y="696290"/>
                    <a:pt x="333387" y="696496"/>
                  </a:cubicBezTo>
                  <a:cubicBezTo>
                    <a:pt x="321141" y="695544"/>
                    <a:pt x="282912" y="698452"/>
                    <a:pt x="282578" y="681467"/>
                  </a:cubicBezTo>
                  <a:cubicBezTo>
                    <a:pt x="280468" y="668624"/>
                    <a:pt x="282990" y="654882"/>
                    <a:pt x="282681" y="641859"/>
                  </a:cubicBezTo>
                  <a:cubicBezTo>
                    <a:pt x="282990" y="595973"/>
                    <a:pt x="290682" y="550420"/>
                    <a:pt x="292843" y="504559"/>
                  </a:cubicBezTo>
                  <a:close/>
                  <a:moveTo>
                    <a:pt x="465618" y="877624"/>
                  </a:moveTo>
                  <a:cubicBezTo>
                    <a:pt x="464332" y="908250"/>
                    <a:pt x="466030" y="939493"/>
                    <a:pt x="460242" y="969681"/>
                  </a:cubicBezTo>
                  <a:cubicBezTo>
                    <a:pt x="459753" y="969681"/>
                    <a:pt x="459290" y="969655"/>
                    <a:pt x="458801" y="969655"/>
                  </a:cubicBezTo>
                  <a:cubicBezTo>
                    <a:pt x="457515" y="969655"/>
                    <a:pt x="456228" y="969629"/>
                    <a:pt x="454916" y="969603"/>
                  </a:cubicBezTo>
                  <a:cubicBezTo>
                    <a:pt x="433384" y="968008"/>
                    <a:pt x="411697" y="969140"/>
                    <a:pt x="390113" y="968137"/>
                  </a:cubicBezTo>
                  <a:cubicBezTo>
                    <a:pt x="375526" y="966052"/>
                    <a:pt x="360733" y="966052"/>
                    <a:pt x="346070" y="964868"/>
                  </a:cubicBezTo>
                  <a:cubicBezTo>
                    <a:pt x="325257" y="962475"/>
                    <a:pt x="302644" y="966901"/>
                    <a:pt x="283170" y="957739"/>
                  </a:cubicBezTo>
                  <a:cubicBezTo>
                    <a:pt x="282501" y="928864"/>
                    <a:pt x="285768" y="900143"/>
                    <a:pt x="286334" y="871293"/>
                  </a:cubicBezTo>
                  <a:cubicBezTo>
                    <a:pt x="288546" y="834929"/>
                    <a:pt x="287363" y="798435"/>
                    <a:pt x="290013" y="762071"/>
                  </a:cubicBezTo>
                  <a:cubicBezTo>
                    <a:pt x="309410" y="762663"/>
                    <a:pt x="328756" y="765288"/>
                    <a:pt x="348179" y="765674"/>
                  </a:cubicBezTo>
                  <a:cubicBezTo>
                    <a:pt x="361016" y="766858"/>
                    <a:pt x="373802" y="768916"/>
                    <a:pt x="386742" y="768608"/>
                  </a:cubicBezTo>
                  <a:cubicBezTo>
                    <a:pt x="402049" y="768736"/>
                    <a:pt x="417356" y="768170"/>
                    <a:pt x="432638" y="767321"/>
                  </a:cubicBezTo>
                  <a:cubicBezTo>
                    <a:pt x="443314" y="767398"/>
                    <a:pt x="454273" y="765519"/>
                    <a:pt x="464821" y="767578"/>
                  </a:cubicBezTo>
                  <a:cubicBezTo>
                    <a:pt x="465927" y="804277"/>
                    <a:pt x="465773" y="840951"/>
                    <a:pt x="465618" y="877624"/>
                  </a:cubicBezTo>
                  <a:close/>
                  <a:moveTo>
                    <a:pt x="519643" y="413275"/>
                  </a:moveTo>
                  <a:cubicBezTo>
                    <a:pt x="519077" y="387951"/>
                    <a:pt x="519386" y="362627"/>
                    <a:pt x="519309" y="337277"/>
                  </a:cubicBezTo>
                  <a:cubicBezTo>
                    <a:pt x="519823" y="311130"/>
                    <a:pt x="520055" y="284931"/>
                    <a:pt x="521084" y="258783"/>
                  </a:cubicBezTo>
                  <a:cubicBezTo>
                    <a:pt x="521341" y="248875"/>
                    <a:pt x="521933" y="238967"/>
                    <a:pt x="522318" y="229059"/>
                  </a:cubicBezTo>
                  <a:cubicBezTo>
                    <a:pt x="522267" y="228029"/>
                    <a:pt x="522473" y="225893"/>
                    <a:pt x="522396" y="223886"/>
                  </a:cubicBezTo>
                  <a:cubicBezTo>
                    <a:pt x="523502" y="223886"/>
                    <a:pt x="524479" y="223397"/>
                    <a:pt x="525226" y="222650"/>
                  </a:cubicBezTo>
                  <a:cubicBezTo>
                    <a:pt x="527309" y="223345"/>
                    <a:pt x="529702" y="222728"/>
                    <a:pt x="531889" y="222599"/>
                  </a:cubicBezTo>
                  <a:cubicBezTo>
                    <a:pt x="540147" y="222033"/>
                    <a:pt x="548456" y="221518"/>
                    <a:pt x="556714" y="220798"/>
                  </a:cubicBezTo>
                  <a:cubicBezTo>
                    <a:pt x="578478" y="219536"/>
                    <a:pt x="600243" y="223989"/>
                    <a:pt x="622110" y="224503"/>
                  </a:cubicBezTo>
                  <a:cubicBezTo>
                    <a:pt x="641018" y="224375"/>
                    <a:pt x="659927" y="224555"/>
                    <a:pt x="678810" y="223860"/>
                  </a:cubicBezTo>
                  <a:cubicBezTo>
                    <a:pt x="694554" y="223371"/>
                    <a:pt x="710710" y="221132"/>
                    <a:pt x="726274" y="224298"/>
                  </a:cubicBezTo>
                  <a:cubicBezTo>
                    <a:pt x="727818" y="259916"/>
                    <a:pt x="726094" y="295585"/>
                    <a:pt x="724653" y="331152"/>
                  </a:cubicBezTo>
                  <a:cubicBezTo>
                    <a:pt x="723521" y="359564"/>
                    <a:pt x="721566" y="387899"/>
                    <a:pt x="718634" y="416209"/>
                  </a:cubicBezTo>
                  <a:cubicBezTo>
                    <a:pt x="717759" y="423440"/>
                    <a:pt x="718839" y="432602"/>
                    <a:pt x="715881" y="439783"/>
                  </a:cubicBezTo>
                  <a:cubicBezTo>
                    <a:pt x="694940" y="439783"/>
                    <a:pt x="674102" y="437286"/>
                    <a:pt x="653161" y="438419"/>
                  </a:cubicBezTo>
                  <a:cubicBezTo>
                    <a:pt x="610945" y="438933"/>
                    <a:pt x="568702" y="439551"/>
                    <a:pt x="526718" y="434738"/>
                  </a:cubicBezTo>
                  <a:cubicBezTo>
                    <a:pt x="524634" y="434121"/>
                    <a:pt x="520801" y="433246"/>
                    <a:pt x="520775" y="430209"/>
                  </a:cubicBezTo>
                  <a:cubicBezTo>
                    <a:pt x="519823" y="424573"/>
                    <a:pt x="519926" y="419220"/>
                    <a:pt x="519643" y="413275"/>
                  </a:cubicBezTo>
                  <a:close/>
                  <a:moveTo>
                    <a:pt x="530525" y="569568"/>
                  </a:moveTo>
                  <a:cubicBezTo>
                    <a:pt x="530268" y="548670"/>
                    <a:pt x="533792" y="527773"/>
                    <a:pt x="531837" y="506901"/>
                  </a:cubicBezTo>
                  <a:cubicBezTo>
                    <a:pt x="533020" y="506541"/>
                    <a:pt x="534050" y="505769"/>
                    <a:pt x="534641" y="504637"/>
                  </a:cubicBezTo>
                  <a:cubicBezTo>
                    <a:pt x="534744" y="504456"/>
                    <a:pt x="534821" y="504276"/>
                    <a:pt x="534924" y="504096"/>
                  </a:cubicBezTo>
                  <a:cubicBezTo>
                    <a:pt x="556328" y="504585"/>
                    <a:pt x="577732" y="505872"/>
                    <a:pt x="599188" y="504817"/>
                  </a:cubicBezTo>
                  <a:cubicBezTo>
                    <a:pt x="619331" y="504662"/>
                    <a:pt x="639449" y="506464"/>
                    <a:pt x="659592" y="506335"/>
                  </a:cubicBezTo>
                  <a:cubicBezTo>
                    <a:pt x="681485" y="506541"/>
                    <a:pt x="704819" y="503324"/>
                    <a:pt x="725399" y="512357"/>
                  </a:cubicBezTo>
                  <a:cubicBezTo>
                    <a:pt x="725863" y="539534"/>
                    <a:pt x="724242" y="566737"/>
                    <a:pt x="723290" y="593914"/>
                  </a:cubicBezTo>
                  <a:cubicBezTo>
                    <a:pt x="722338" y="627422"/>
                    <a:pt x="722312" y="661650"/>
                    <a:pt x="713694" y="694257"/>
                  </a:cubicBezTo>
                  <a:cubicBezTo>
                    <a:pt x="712151" y="697654"/>
                    <a:pt x="710839" y="702673"/>
                    <a:pt x="707057" y="704037"/>
                  </a:cubicBezTo>
                  <a:cubicBezTo>
                    <a:pt x="700368" y="703779"/>
                    <a:pt x="693731" y="702904"/>
                    <a:pt x="687042" y="702827"/>
                  </a:cubicBezTo>
                  <a:cubicBezTo>
                    <a:pt x="673793" y="701823"/>
                    <a:pt x="660647" y="703033"/>
                    <a:pt x="647501" y="704603"/>
                  </a:cubicBezTo>
                  <a:cubicBezTo>
                    <a:pt x="620206" y="707074"/>
                    <a:pt x="593348" y="701077"/>
                    <a:pt x="566181" y="699765"/>
                  </a:cubicBezTo>
                  <a:cubicBezTo>
                    <a:pt x="555659" y="698298"/>
                    <a:pt x="544366" y="698092"/>
                    <a:pt x="534538" y="693948"/>
                  </a:cubicBezTo>
                  <a:cubicBezTo>
                    <a:pt x="528801" y="690860"/>
                    <a:pt x="530577" y="683397"/>
                    <a:pt x="529702" y="677915"/>
                  </a:cubicBezTo>
                  <a:cubicBezTo>
                    <a:pt x="527026" y="641911"/>
                    <a:pt x="530834" y="605623"/>
                    <a:pt x="530525" y="569568"/>
                  </a:cubicBezTo>
                  <a:close/>
                  <a:moveTo>
                    <a:pt x="707468" y="858271"/>
                  </a:moveTo>
                  <a:cubicBezTo>
                    <a:pt x="707468" y="870804"/>
                    <a:pt x="706259" y="883234"/>
                    <a:pt x="705565" y="895742"/>
                  </a:cubicBezTo>
                  <a:cubicBezTo>
                    <a:pt x="704433" y="919496"/>
                    <a:pt x="703327" y="943791"/>
                    <a:pt x="697358" y="966901"/>
                  </a:cubicBezTo>
                  <a:cubicBezTo>
                    <a:pt x="685756" y="967159"/>
                    <a:pt x="674153" y="966978"/>
                    <a:pt x="662577" y="967879"/>
                  </a:cubicBezTo>
                  <a:cubicBezTo>
                    <a:pt x="651900" y="968883"/>
                    <a:pt x="641275" y="970453"/>
                    <a:pt x="630522" y="970067"/>
                  </a:cubicBezTo>
                  <a:cubicBezTo>
                    <a:pt x="619357" y="970221"/>
                    <a:pt x="608192" y="969629"/>
                    <a:pt x="597027" y="970247"/>
                  </a:cubicBezTo>
                  <a:cubicBezTo>
                    <a:pt x="584807" y="971276"/>
                    <a:pt x="572613" y="972923"/>
                    <a:pt x="560316" y="972434"/>
                  </a:cubicBezTo>
                  <a:cubicBezTo>
                    <a:pt x="548353" y="971791"/>
                    <a:pt x="535362" y="973850"/>
                    <a:pt x="524454" y="967751"/>
                  </a:cubicBezTo>
                  <a:cubicBezTo>
                    <a:pt x="518511" y="936301"/>
                    <a:pt x="523296" y="904209"/>
                    <a:pt x="522293" y="872451"/>
                  </a:cubicBezTo>
                  <a:cubicBezTo>
                    <a:pt x="522190" y="846432"/>
                    <a:pt x="520723" y="820362"/>
                    <a:pt x="522936" y="794369"/>
                  </a:cubicBezTo>
                  <a:cubicBezTo>
                    <a:pt x="524428" y="782016"/>
                    <a:pt x="522421" y="768530"/>
                    <a:pt x="528827" y="758030"/>
                  </a:cubicBezTo>
                  <a:cubicBezTo>
                    <a:pt x="528853" y="758056"/>
                    <a:pt x="529059" y="757644"/>
                    <a:pt x="529316" y="757284"/>
                  </a:cubicBezTo>
                  <a:cubicBezTo>
                    <a:pt x="542488" y="754556"/>
                    <a:pt x="556174" y="756229"/>
                    <a:pt x="569423" y="757850"/>
                  </a:cubicBezTo>
                  <a:cubicBezTo>
                    <a:pt x="578890" y="758802"/>
                    <a:pt x="588434" y="758339"/>
                    <a:pt x="597901" y="758983"/>
                  </a:cubicBezTo>
                  <a:cubicBezTo>
                    <a:pt x="609401" y="760372"/>
                    <a:pt x="620875" y="762174"/>
                    <a:pt x="632477" y="762714"/>
                  </a:cubicBezTo>
                  <a:cubicBezTo>
                    <a:pt x="659592" y="765957"/>
                    <a:pt x="686682" y="763383"/>
                    <a:pt x="713797" y="765802"/>
                  </a:cubicBezTo>
                  <a:cubicBezTo>
                    <a:pt x="712871" y="796505"/>
                    <a:pt x="708806" y="827465"/>
                    <a:pt x="707468" y="858271"/>
                  </a:cubicBezTo>
                  <a:close/>
                  <a:moveTo>
                    <a:pt x="1008540" y="291545"/>
                  </a:moveTo>
                  <a:cubicBezTo>
                    <a:pt x="1007356" y="309792"/>
                    <a:pt x="1007382" y="328141"/>
                    <a:pt x="1005710" y="346336"/>
                  </a:cubicBezTo>
                  <a:cubicBezTo>
                    <a:pt x="1004063" y="368649"/>
                    <a:pt x="1001054" y="390885"/>
                    <a:pt x="999947" y="413249"/>
                  </a:cubicBezTo>
                  <a:cubicBezTo>
                    <a:pt x="1000127" y="433220"/>
                    <a:pt x="997400" y="453036"/>
                    <a:pt x="996191" y="472956"/>
                  </a:cubicBezTo>
                  <a:cubicBezTo>
                    <a:pt x="973501" y="468581"/>
                    <a:pt x="950116" y="463202"/>
                    <a:pt x="926860" y="460886"/>
                  </a:cubicBezTo>
                  <a:cubicBezTo>
                    <a:pt x="908337" y="458750"/>
                    <a:pt x="890406" y="453165"/>
                    <a:pt x="871755" y="452110"/>
                  </a:cubicBezTo>
                  <a:cubicBezTo>
                    <a:pt x="856911" y="450926"/>
                    <a:pt x="842015" y="450154"/>
                    <a:pt x="827146" y="449459"/>
                  </a:cubicBezTo>
                  <a:cubicBezTo>
                    <a:pt x="809498" y="448507"/>
                    <a:pt x="791052" y="449202"/>
                    <a:pt x="774305" y="442408"/>
                  </a:cubicBezTo>
                  <a:cubicBezTo>
                    <a:pt x="772658" y="410264"/>
                    <a:pt x="775051" y="378017"/>
                    <a:pt x="777212" y="345873"/>
                  </a:cubicBezTo>
                  <a:cubicBezTo>
                    <a:pt x="777675" y="331744"/>
                    <a:pt x="778086" y="317641"/>
                    <a:pt x="780402" y="303641"/>
                  </a:cubicBezTo>
                  <a:cubicBezTo>
                    <a:pt x="782100" y="289306"/>
                    <a:pt x="783798" y="274945"/>
                    <a:pt x="785290" y="260611"/>
                  </a:cubicBezTo>
                  <a:cubicBezTo>
                    <a:pt x="786499" y="250368"/>
                    <a:pt x="785856" y="239070"/>
                    <a:pt x="791155" y="229934"/>
                  </a:cubicBezTo>
                  <a:cubicBezTo>
                    <a:pt x="805639" y="229805"/>
                    <a:pt x="819814" y="232971"/>
                    <a:pt x="834066" y="235210"/>
                  </a:cubicBezTo>
                  <a:cubicBezTo>
                    <a:pt x="856190" y="238658"/>
                    <a:pt x="878032" y="243445"/>
                    <a:pt x="900079" y="247357"/>
                  </a:cubicBezTo>
                  <a:cubicBezTo>
                    <a:pt x="936584" y="253611"/>
                    <a:pt x="973578" y="258063"/>
                    <a:pt x="1010289" y="261949"/>
                  </a:cubicBezTo>
                  <a:cubicBezTo>
                    <a:pt x="1009337" y="262927"/>
                    <a:pt x="1008746" y="264214"/>
                    <a:pt x="1008797" y="265629"/>
                  </a:cubicBezTo>
                  <a:cubicBezTo>
                    <a:pt x="1009080" y="274276"/>
                    <a:pt x="1008823" y="282924"/>
                    <a:pt x="1008540" y="291545"/>
                  </a:cubicBezTo>
                  <a:close/>
                  <a:moveTo>
                    <a:pt x="969488" y="851554"/>
                  </a:moveTo>
                  <a:cubicBezTo>
                    <a:pt x="967172" y="892345"/>
                    <a:pt x="968176" y="933213"/>
                    <a:pt x="966761" y="974004"/>
                  </a:cubicBezTo>
                  <a:cubicBezTo>
                    <a:pt x="966786" y="974725"/>
                    <a:pt x="966915" y="975343"/>
                    <a:pt x="967121" y="975909"/>
                  </a:cubicBezTo>
                  <a:cubicBezTo>
                    <a:pt x="966375" y="976706"/>
                    <a:pt x="965757" y="977736"/>
                    <a:pt x="965423" y="979074"/>
                  </a:cubicBezTo>
                  <a:cubicBezTo>
                    <a:pt x="956316" y="981004"/>
                    <a:pt x="947029" y="979537"/>
                    <a:pt x="937819" y="979589"/>
                  </a:cubicBezTo>
                  <a:cubicBezTo>
                    <a:pt x="905018" y="979743"/>
                    <a:pt x="872501" y="978199"/>
                    <a:pt x="839649" y="976732"/>
                  </a:cubicBezTo>
                  <a:cubicBezTo>
                    <a:pt x="824779" y="976784"/>
                    <a:pt x="810064" y="976501"/>
                    <a:pt x="795194" y="975111"/>
                  </a:cubicBezTo>
                  <a:cubicBezTo>
                    <a:pt x="787065" y="974751"/>
                    <a:pt x="778781" y="974133"/>
                    <a:pt x="772015" y="969552"/>
                  </a:cubicBezTo>
                  <a:cubicBezTo>
                    <a:pt x="772478" y="968780"/>
                    <a:pt x="772787" y="967879"/>
                    <a:pt x="772812" y="966747"/>
                  </a:cubicBezTo>
                  <a:cubicBezTo>
                    <a:pt x="772967" y="948938"/>
                    <a:pt x="773276" y="931103"/>
                    <a:pt x="773147" y="913294"/>
                  </a:cubicBezTo>
                  <a:cubicBezTo>
                    <a:pt x="773096" y="894018"/>
                    <a:pt x="774896" y="874819"/>
                    <a:pt x="774536" y="855543"/>
                  </a:cubicBezTo>
                  <a:cubicBezTo>
                    <a:pt x="775025" y="830579"/>
                    <a:pt x="776929" y="805590"/>
                    <a:pt x="775334" y="780626"/>
                  </a:cubicBezTo>
                  <a:cubicBezTo>
                    <a:pt x="775437" y="780575"/>
                    <a:pt x="775565" y="780523"/>
                    <a:pt x="775668" y="780446"/>
                  </a:cubicBezTo>
                  <a:lnTo>
                    <a:pt x="775668" y="780472"/>
                  </a:lnTo>
                  <a:cubicBezTo>
                    <a:pt x="777032" y="779082"/>
                    <a:pt x="777520" y="777023"/>
                    <a:pt x="778421" y="775325"/>
                  </a:cubicBezTo>
                  <a:cubicBezTo>
                    <a:pt x="779861" y="773497"/>
                    <a:pt x="782022" y="772262"/>
                    <a:pt x="784286" y="771799"/>
                  </a:cubicBezTo>
                  <a:cubicBezTo>
                    <a:pt x="794294" y="770615"/>
                    <a:pt x="804558" y="770718"/>
                    <a:pt x="814514" y="772159"/>
                  </a:cubicBezTo>
                  <a:cubicBezTo>
                    <a:pt x="830850" y="773652"/>
                    <a:pt x="847238" y="774321"/>
                    <a:pt x="863522" y="776457"/>
                  </a:cubicBezTo>
                  <a:cubicBezTo>
                    <a:pt x="887473" y="777821"/>
                    <a:pt x="911681" y="780420"/>
                    <a:pt x="935915" y="780935"/>
                  </a:cubicBezTo>
                  <a:cubicBezTo>
                    <a:pt x="948264" y="782608"/>
                    <a:pt x="960715" y="783148"/>
                    <a:pt x="973167" y="782942"/>
                  </a:cubicBezTo>
                  <a:cubicBezTo>
                    <a:pt x="975585" y="785876"/>
                    <a:pt x="974710" y="790406"/>
                    <a:pt x="974864" y="794009"/>
                  </a:cubicBezTo>
                  <a:cubicBezTo>
                    <a:pt x="973784" y="803711"/>
                    <a:pt x="970337" y="812925"/>
                    <a:pt x="967867" y="822318"/>
                  </a:cubicBezTo>
                  <a:cubicBezTo>
                    <a:pt x="967095" y="825046"/>
                    <a:pt x="968767" y="827980"/>
                    <a:pt x="971469" y="828778"/>
                  </a:cubicBezTo>
                  <a:cubicBezTo>
                    <a:pt x="970748" y="836370"/>
                    <a:pt x="970079" y="843962"/>
                    <a:pt x="969488" y="851554"/>
                  </a:cubicBezTo>
                  <a:close/>
                  <a:moveTo>
                    <a:pt x="983586" y="732500"/>
                  </a:moveTo>
                  <a:cubicBezTo>
                    <a:pt x="982093" y="732243"/>
                    <a:pt x="980627" y="731986"/>
                    <a:pt x="979289" y="731420"/>
                  </a:cubicBezTo>
                  <a:cubicBezTo>
                    <a:pt x="954464" y="723802"/>
                    <a:pt x="928403" y="724677"/>
                    <a:pt x="902729" y="723339"/>
                  </a:cubicBezTo>
                  <a:cubicBezTo>
                    <a:pt x="861902" y="719298"/>
                    <a:pt x="819119" y="718217"/>
                    <a:pt x="779553" y="705272"/>
                  </a:cubicBezTo>
                  <a:cubicBezTo>
                    <a:pt x="777469" y="704629"/>
                    <a:pt x="775771" y="704320"/>
                    <a:pt x="774459" y="704268"/>
                  </a:cubicBezTo>
                  <a:cubicBezTo>
                    <a:pt x="775925" y="703471"/>
                    <a:pt x="777006" y="701952"/>
                    <a:pt x="777083" y="699739"/>
                  </a:cubicBezTo>
                  <a:cubicBezTo>
                    <a:pt x="777057" y="682187"/>
                    <a:pt x="777392" y="664635"/>
                    <a:pt x="778524" y="647135"/>
                  </a:cubicBezTo>
                  <a:cubicBezTo>
                    <a:pt x="779398" y="614528"/>
                    <a:pt x="781354" y="581972"/>
                    <a:pt x="782460" y="549391"/>
                  </a:cubicBezTo>
                  <a:cubicBezTo>
                    <a:pt x="782820" y="539560"/>
                    <a:pt x="783103" y="529729"/>
                    <a:pt x="783000" y="519898"/>
                  </a:cubicBezTo>
                  <a:cubicBezTo>
                    <a:pt x="782897" y="518276"/>
                    <a:pt x="782974" y="516578"/>
                    <a:pt x="782897" y="514905"/>
                  </a:cubicBezTo>
                  <a:cubicBezTo>
                    <a:pt x="804430" y="512898"/>
                    <a:pt x="826245" y="517993"/>
                    <a:pt x="847778" y="519306"/>
                  </a:cubicBezTo>
                  <a:cubicBezTo>
                    <a:pt x="867587" y="520232"/>
                    <a:pt x="887036" y="524041"/>
                    <a:pt x="906716" y="526074"/>
                  </a:cubicBezTo>
                  <a:cubicBezTo>
                    <a:pt x="919322" y="527361"/>
                    <a:pt x="931979" y="528339"/>
                    <a:pt x="944559" y="529806"/>
                  </a:cubicBezTo>
                  <a:cubicBezTo>
                    <a:pt x="960689" y="532483"/>
                    <a:pt x="976871" y="534567"/>
                    <a:pt x="993207" y="535571"/>
                  </a:cubicBezTo>
                  <a:cubicBezTo>
                    <a:pt x="993516" y="535597"/>
                    <a:pt x="993799" y="535545"/>
                    <a:pt x="994082" y="535519"/>
                  </a:cubicBezTo>
                  <a:cubicBezTo>
                    <a:pt x="991072" y="557678"/>
                    <a:pt x="991895" y="580197"/>
                    <a:pt x="988834" y="602381"/>
                  </a:cubicBezTo>
                  <a:cubicBezTo>
                    <a:pt x="986518" y="645720"/>
                    <a:pt x="984280" y="689110"/>
                    <a:pt x="983586" y="732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2" name="Google Shape;1702;p31"/>
            <p:cNvGrpSpPr/>
            <p:nvPr/>
          </p:nvGrpSpPr>
          <p:grpSpPr>
            <a:xfrm>
              <a:off x="6833498" y="2260914"/>
              <a:ext cx="619757" cy="643403"/>
              <a:chOff x="13666995" y="4521829"/>
              <a:chExt cx="1239515" cy="1286805"/>
            </a:xfrm>
          </p:grpSpPr>
          <p:sp>
            <p:nvSpPr>
              <p:cNvPr id="1703" name="Google Shape;1703;p31"/>
              <p:cNvSpPr/>
              <p:nvPr/>
            </p:nvSpPr>
            <p:spPr>
              <a:xfrm>
                <a:off x="13666995" y="4521829"/>
                <a:ext cx="1239515" cy="1286805"/>
              </a:xfrm>
              <a:custGeom>
                <a:rect b="b" l="l" r="r" t="t"/>
                <a:pathLst>
                  <a:path extrusionOk="0" h="1286805" w="1239515">
                    <a:moveTo>
                      <a:pt x="1048518" y="399558"/>
                    </a:moveTo>
                    <a:cubicBezTo>
                      <a:pt x="1049418" y="371326"/>
                      <a:pt x="1051425" y="344123"/>
                      <a:pt x="1052866" y="315711"/>
                    </a:cubicBezTo>
                    <a:cubicBezTo>
                      <a:pt x="1054126" y="301916"/>
                      <a:pt x="1053612" y="286089"/>
                      <a:pt x="1057805" y="272423"/>
                    </a:cubicBezTo>
                    <a:cubicBezTo>
                      <a:pt x="1067838" y="268949"/>
                      <a:pt x="1078952" y="270030"/>
                      <a:pt x="1089319" y="267688"/>
                    </a:cubicBezTo>
                    <a:cubicBezTo>
                      <a:pt x="1103906" y="264986"/>
                      <a:pt x="1118621" y="263519"/>
                      <a:pt x="1133465" y="263493"/>
                    </a:cubicBezTo>
                    <a:cubicBezTo>
                      <a:pt x="1142135" y="262850"/>
                      <a:pt x="1150727" y="261228"/>
                      <a:pt x="1159371" y="260147"/>
                    </a:cubicBezTo>
                    <a:cubicBezTo>
                      <a:pt x="1169482" y="258629"/>
                      <a:pt x="1179772" y="259118"/>
                      <a:pt x="1189831" y="257291"/>
                    </a:cubicBezTo>
                    <a:cubicBezTo>
                      <a:pt x="1202617" y="254666"/>
                      <a:pt x="1215248" y="251397"/>
                      <a:pt x="1228291" y="249519"/>
                    </a:cubicBezTo>
                    <a:cubicBezTo>
                      <a:pt x="1239173" y="246276"/>
                      <a:pt x="1236652" y="231915"/>
                      <a:pt x="1238196" y="223062"/>
                    </a:cubicBezTo>
                    <a:cubicBezTo>
                      <a:pt x="1238787" y="213231"/>
                      <a:pt x="1243856" y="201316"/>
                      <a:pt x="1229166" y="201110"/>
                    </a:cubicBezTo>
                    <a:cubicBezTo>
                      <a:pt x="1195208" y="199102"/>
                      <a:pt x="1161507" y="207544"/>
                      <a:pt x="1127368" y="205871"/>
                    </a:cubicBezTo>
                    <a:cubicBezTo>
                      <a:pt x="1111315" y="205948"/>
                      <a:pt x="1095288" y="205742"/>
                      <a:pt x="1079261" y="205768"/>
                    </a:cubicBezTo>
                    <a:cubicBezTo>
                      <a:pt x="1075685" y="205768"/>
                      <a:pt x="1072134" y="205768"/>
                      <a:pt x="1068584" y="205768"/>
                    </a:cubicBezTo>
                    <a:cubicBezTo>
                      <a:pt x="1068559" y="204610"/>
                      <a:pt x="1068507" y="203452"/>
                      <a:pt x="1068636" y="202371"/>
                    </a:cubicBezTo>
                    <a:cubicBezTo>
                      <a:pt x="1068944" y="192514"/>
                      <a:pt x="1069896" y="183326"/>
                      <a:pt x="1070874" y="173006"/>
                    </a:cubicBezTo>
                    <a:cubicBezTo>
                      <a:pt x="1073524" y="146010"/>
                      <a:pt x="1076173" y="119039"/>
                      <a:pt x="1078823" y="92042"/>
                    </a:cubicBezTo>
                    <a:cubicBezTo>
                      <a:pt x="1080650" y="73435"/>
                      <a:pt x="1083917" y="54982"/>
                      <a:pt x="1085126" y="36298"/>
                    </a:cubicBezTo>
                    <a:cubicBezTo>
                      <a:pt x="1085306" y="29427"/>
                      <a:pt x="1086181" y="22092"/>
                      <a:pt x="1083660" y="15555"/>
                    </a:cubicBezTo>
                    <a:cubicBezTo>
                      <a:pt x="1081627" y="10666"/>
                      <a:pt x="1075890" y="11463"/>
                      <a:pt x="1071543" y="11129"/>
                    </a:cubicBezTo>
                    <a:cubicBezTo>
                      <a:pt x="1061715" y="10511"/>
                      <a:pt x="1052300" y="9456"/>
                      <a:pt x="1042241" y="9250"/>
                    </a:cubicBezTo>
                    <a:cubicBezTo>
                      <a:pt x="1033288" y="8813"/>
                      <a:pt x="1029043" y="12776"/>
                      <a:pt x="1029687" y="21732"/>
                    </a:cubicBezTo>
                    <a:cubicBezTo>
                      <a:pt x="1027397" y="47313"/>
                      <a:pt x="1024670" y="73538"/>
                      <a:pt x="1022998" y="99299"/>
                    </a:cubicBezTo>
                    <a:cubicBezTo>
                      <a:pt x="1021609" y="117314"/>
                      <a:pt x="1021403" y="135870"/>
                      <a:pt x="1017467" y="153602"/>
                    </a:cubicBezTo>
                    <a:cubicBezTo>
                      <a:pt x="991946" y="151671"/>
                      <a:pt x="966375" y="153087"/>
                      <a:pt x="940855" y="151877"/>
                    </a:cubicBezTo>
                    <a:cubicBezTo>
                      <a:pt x="926834" y="150539"/>
                      <a:pt x="912813" y="149741"/>
                      <a:pt x="898716" y="149973"/>
                    </a:cubicBezTo>
                    <a:cubicBezTo>
                      <a:pt x="884875" y="149921"/>
                      <a:pt x="871060" y="148763"/>
                      <a:pt x="857245" y="149638"/>
                    </a:cubicBezTo>
                    <a:cubicBezTo>
                      <a:pt x="835635" y="151182"/>
                      <a:pt x="813305" y="146936"/>
                      <a:pt x="792133" y="152057"/>
                    </a:cubicBezTo>
                    <a:cubicBezTo>
                      <a:pt x="793496" y="150899"/>
                      <a:pt x="794319" y="149124"/>
                      <a:pt x="793985" y="147271"/>
                    </a:cubicBezTo>
                    <a:cubicBezTo>
                      <a:pt x="791927" y="135484"/>
                      <a:pt x="793445" y="123388"/>
                      <a:pt x="792879" y="111472"/>
                    </a:cubicBezTo>
                    <a:cubicBezTo>
                      <a:pt x="792699" y="98888"/>
                      <a:pt x="792750" y="86328"/>
                      <a:pt x="793548" y="73744"/>
                    </a:cubicBezTo>
                    <a:cubicBezTo>
                      <a:pt x="793239" y="59949"/>
                      <a:pt x="804404" y="15298"/>
                      <a:pt x="782460" y="15169"/>
                    </a:cubicBezTo>
                    <a:cubicBezTo>
                      <a:pt x="772993" y="15015"/>
                      <a:pt x="763525" y="14938"/>
                      <a:pt x="754084" y="15530"/>
                    </a:cubicBezTo>
                    <a:cubicBezTo>
                      <a:pt x="743665" y="15761"/>
                      <a:pt x="740964" y="20471"/>
                      <a:pt x="741195" y="30250"/>
                    </a:cubicBezTo>
                    <a:cubicBezTo>
                      <a:pt x="740629" y="40802"/>
                      <a:pt x="739986" y="51534"/>
                      <a:pt x="739163" y="62420"/>
                    </a:cubicBezTo>
                    <a:cubicBezTo>
                      <a:pt x="736282" y="92737"/>
                      <a:pt x="735973" y="123671"/>
                      <a:pt x="729438" y="153473"/>
                    </a:cubicBezTo>
                    <a:cubicBezTo>
                      <a:pt x="700651" y="153421"/>
                      <a:pt x="671889" y="152289"/>
                      <a:pt x="643102" y="152752"/>
                    </a:cubicBezTo>
                    <a:cubicBezTo>
                      <a:pt x="626637" y="152624"/>
                      <a:pt x="610379" y="156227"/>
                      <a:pt x="593914" y="155763"/>
                    </a:cubicBezTo>
                    <a:cubicBezTo>
                      <a:pt x="564561" y="154631"/>
                      <a:pt x="534796" y="149844"/>
                      <a:pt x="505519" y="153730"/>
                    </a:cubicBezTo>
                    <a:cubicBezTo>
                      <a:pt x="505597" y="145186"/>
                      <a:pt x="505725" y="136668"/>
                      <a:pt x="505880" y="128123"/>
                    </a:cubicBezTo>
                    <a:cubicBezTo>
                      <a:pt x="506703" y="111395"/>
                      <a:pt x="506548" y="94641"/>
                      <a:pt x="507732" y="77913"/>
                    </a:cubicBezTo>
                    <a:cubicBezTo>
                      <a:pt x="508529" y="60850"/>
                      <a:pt x="513623" y="44148"/>
                      <a:pt x="512645" y="27008"/>
                    </a:cubicBezTo>
                    <a:cubicBezTo>
                      <a:pt x="512388" y="21552"/>
                      <a:pt x="511462" y="13754"/>
                      <a:pt x="504979" y="12544"/>
                    </a:cubicBezTo>
                    <a:cubicBezTo>
                      <a:pt x="494895" y="12287"/>
                      <a:pt x="484733" y="11901"/>
                      <a:pt x="474700" y="13085"/>
                    </a:cubicBezTo>
                    <a:cubicBezTo>
                      <a:pt x="462557" y="13522"/>
                      <a:pt x="465361" y="27754"/>
                      <a:pt x="463895" y="36195"/>
                    </a:cubicBezTo>
                    <a:cubicBezTo>
                      <a:pt x="462711" y="48806"/>
                      <a:pt x="460422" y="61262"/>
                      <a:pt x="459444" y="73898"/>
                    </a:cubicBezTo>
                    <a:cubicBezTo>
                      <a:pt x="457283" y="99505"/>
                      <a:pt x="457335" y="125884"/>
                      <a:pt x="450646" y="150796"/>
                    </a:cubicBezTo>
                    <a:cubicBezTo>
                      <a:pt x="427390" y="150668"/>
                      <a:pt x="404622" y="156896"/>
                      <a:pt x="381494" y="158877"/>
                    </a:cubicBezTo>
                    <a:cubicBezTo>
                      <a:pt x="368889" y="160705"/>
                      <a:pt x="356103" y="161374"/>
                      <a:pt x="343600" y="163741"/>
                    </a:cubicBezTo>
                    <a:cubicBezTo>
                      <a:pt x="335368" y="165517"/>
                      <a:pt x="326955" y="166238"/>
                      <a:pt x="318620" y="167499"/>
                    </a:cubicBezTo>
                    <a:cubicBezTo>
                      <a:pt x="313320" y="168091"/>
                      <a:pt x="307867" y="170201"/>
                      <a:pt x="302541" y="168863"/>
                    </a:cubicBezTo>
                    <a:cubicBezTo>
                      <a:pt x="302361" y="159804"/>
                      <a:pt x="303493" y="150745"/>
                      <a:pt x="304728" y="141737"/>
                    </a:cubicBezTo>
                    <a:cubicBezTo>
                      <a:pt x="306297" y="122256"/>
                      <a:pt x="306323" y="102722"/>
                      <a:pt x="308124" y="83240"/>
                    </a:cubicBezTo>
                    <a:cubicBezTo>
                      <a:pt x="307789" y="69008"/>
                      <a:pt x="322633" y="-1842"/>
                      <a:pt x="300277" y="37"/>
                    </a:cubicBezTo>
                    <a:cubicBezTo>
                      <a:pt x="295878" y="551"/>
                      <a:pt x="277639" y="-246"/>
                      <a:pt x="267940" y="2250"/>
                    </a:cubicBezTo>
                    <a:cubicBezTo>
                      <a:pt x="267657" y="1529"/>
                      <a:pt x="266551" y="1632"/>
                      <a:pt x="266473" y="2404"/>
                    </a:cubicBezTo>
                    <a:cubicBezTo>
                      <a:pt x="266448" y="2507"/>
                      <a:pt x="266448" y="2610"/>
                      <a:pt x="266422" y="2713"/>
                    </a:cubicBezTo>
                    <a:cubicBezTo>
                      <a:pt x="263438" y="3717"/>
                      <a:pt x="261611" y="5132"/>
                      <a:pt x="261894" y="7165"/>
                    </a:cubicBezTo>
                    <a:cubicBezTo>
                      <a:pt x="262280" y="8529"/>
                      <a:pt x="263566" y="9276"/>
                      <a:pt x="264904" y="9147"/>
                    </a:cubicBezTo>
                    <a:cubicBezTo>
                      <a:pt x="265084" y="9121"/>
                      <a:pt x="265264" y="9121"/>
                      <a:pt x="265419" y="9096"/>
                    </a:cubicBezTo>
                    <a:cubicBezTo>
                      <a:pt x="259553" y="51431"/>
                      <a:pt x="257727" y="94126"/>
                      <a:pt x="253893" y="136745"/>
                    </a:cubicBezTo>
                    <a:cubicBezTo>
                      <a:pt x="252170" y="150256"/>
                      <a:pt x="253353" y="164153"/>
                      <a:pt x="251089" y="177562"/>
                    </a:cubicBezTo>
                    <a:lnTo>
                      <a:pt x="251089" y="177562"/>
                    </a:lnTo>
                    <a:cubicBezTo>
                      <a:pt x="243912" y="181216"/>
                      <a:pt x="235525" y="180573"/>
                      <a:pt x="227704" y="181654"/>
                    </a:cubicBezTo>
                    <a:cubicBezTo>
                      <a:pt x="205477" y="184613"/>
                      <a:pt x="183044" y="183970"/>
                      <a:pt x="160688" y="184021"/>
                    </a:cubicBezTo>
                    <a:cubicBezTo>
                      <a:pt x="142911" y="183301"/>
                      <a:pt x="125135" y="183738"/>
                      <a:pt x="107358" y="183275"/>
                    </a:cubicBezTo>
                    <a:cubicBezTo>
                      <a:pt x="89942" y="181499"/>
                      <a:pt x="72705" y="181628"/>
                      <a:pt x="55237" y="179749"/>
                    </a:cubicBezTo>
                    <a:cubicBezTo>
                      <a:pt x="53668" y="179775"/>
                      <a:pt x="52459" y="180367"/>
                      <a:pt x="51636" y="181267"/>
                    </a:cubicBezTo>
                    <a:cubicBezTo>
                      <a:pt x="43069" y="180032"/>
                      <a:pt x="32290" y="180212"/>
                      <a:pt x="27685" y="183815"/>
                    </a:cubicBezTo>
                    <a:cubicBezTo>
                      <a:pt x="17600" y="193003"/>
                      <a:pt x="16571" y="216139"/>
                      <a:pt x="16880" y="229187"/>
                    </a:cubicBezTo>
                    <a:cubicBezTo>
                      <a:pt x="23929" y="245066"/>
                      <a:pt x="52433" y="244268"/>
                      <a:pt x="67380" y="245890"/>
                    </a:cubicBezTo>
                    <a:cubicBezTo>
                      <a:pt x="99486" y="247614"/>
                      <a:pt x="131129" y="251063"/>
                      <a:pt x="163441" y="250702"/>
                    </a:cubicBezTo>
                    <a:cubicBezTo>
                      <a:pt x="186646" y="251886"/>
                      <a:pt x="229788" y="246096"/>
                      <a:pt x="249031" y="257188"/>
                    </a:cubicBezTo>
                    <a:cubicBezTo>
                      <a:pt x="250163" y="273967"/>
                      <a:pt x="245507" y="290721"/>
                      <a:pt x="244992" y="307553"/>
                    </a:cubicBezTo>
                    <a:cubicBezTo>
                      <a:pt x="242291" y="334189"/>
                      <a:pt x="240876" y="360928"/>
                      <a:pt x="238149" y="387539"/>
                    </a:cubicBezTo>
                    <a:cubicBezTo>
                      <a:pt x="236837" y="399172"/>
                      <a:pt x="236220" y="410907"/>
                      <a:pt x="234470" y="422488"/>
                    </a:cubicBezTo>
                    <a:cubicBezTo>
                      <a:pt x="233776" y="428099"/>
                      <a:pt x="233261" y="433735"/>
                      <a:pt x="232618" y="439371"/>
                    </a:cubicBezTo>
                    <a:cubicBezTo>
                      <a:pt x="232567" y="439834"/>
                      <a:pt x="232592" y="440272"/>
                      <a:pt x="232669" y="440709"/>
                    </a:cubicBezTo>
                    <a:cubicBezTo>
                      <a:pt x="232386" y="440889"/>
                      <a:pt x="232078" y="441069"/>
                      <a:pt x="231795" y="441250"/>
                    </a:cubicBezTo>
                    <a:cubicBezTo>
                      <a:pt x="227190" y="443128"/>
                      <a:pt x="222199" y="443849"/>
                      <a:pt x="217260" y="444235"/>
                    </a:cubicBezTo>
                    <a:cubicBezTo>
                      <a:pt x="201361" y="444853"/>
                      <a:pt x="185411" y="444029"/>
                      <a:pt x="169512" y="444132"/>
                    </a:cubicBezTo>
                    <a:cubicBezTo>
                      <a:pt x="139413" y="443694"/>
                      <a:pt x="109288" y="444338"/>
                      <a:pt x="79214" y="443231"/>
                    </a:cubicBezTo>
                    <a:cubicBezTo>
                      <a:pt x="62106" y="442150"/>
                      <a:pt x="44767" y="441661"/>
                      <a:pt x="27582" y="441739"/>
                    </a:cubicBezTo>
                    <a:cubicBezTo>
                      <a:pt x="7078" y="439628"/>
                      <a:pt x="9316" y="464412"/>
                      <a:pt x="8622" y="478309"/>
                    </a:cubicBezTo>
                    <a:cubicBezTo>
                      <a:pt x="8879" y="483019"/>
                      <a:pt x="7799" y="488011"/>
                      <a:pt x="9316" y="492541"/>
                    </a:cubicBezTo>
                    <a:cubicBezTo>
                      <a:pt x="12738" y="499541"/>
                      <a:pt x="21768" y="499721"/>
                      <a:pt x="28559" y="500081"/>
                    </a:cubicBezTo>
                    <a:cubicBezTo>
                      <a:pt x="49166" y="500390"/>
                      <a:pt x="70030" y="495835"/>
                      <a:pt x="90739" y="497122"/>
                    </a:cubicBezTo>
                    <a:cubicBezTo>
                      <a:pt x="103988" y="498100"/>
                      <a:pt x="117288" y="497302"/>
                      <a:pt x="130537" y="498074"/>
                    </a:cubicBezTo>
                    <a:cubicBezTo>
                      <a:pt x="145047" y="499129"/>
                      <a:pt x="160431" y="500210"/>
                      <a:pt x="175069" y="500596"/>
                    </a:cubicBezTo>
                    <a:cubicBezTo>
                      <a:pt x="195650" y="503118"/>
                      <a:pt x="216256" y="505074"/>
                      <a:pt x="236940" y="506387"/>
                    </a:cubicBezTo>
                    <a:cubicBezTo>
                      <a:pt x="237840" y="506592"/>
                      <a:pt x="238741" y="506541"/>
                      <a:pt x="239590" y="506284"/>
                    </a:cubicBezTo>
                    <a:cubicBezTo>
                      <a:pt x="239667" y="506541"/>
                      <a:pt x="239744" y="506824"/>
                      <a:pt x="239796" y="507056"/>
                    </a:cubicBezTo>
                    <a:cubicBezTo>
                      <a:pt x="242831" y="518302"/>
                      <a:pt x="242137" y="530089"/>
                      <a:pt x="242240" y="541619"/>
                    </a:cubicBezTo>
                    <a:cubicBezTo>
                      <a:pt x="241674" y="576954"/>
                      <a:pt x="242034" y="612392"/>
                      <a:pt x="236760" y="647418"/>
                    </a:cubicBezTo>
                    <a:cubicBezTo>
                      <a:pt x="234522" y="660569"/>
                      <a:pt x="234342" y="674261"/>
                      <a:pt x="230328" y="687000"/>
                    </a:cubicBezTo>
                    <a:cubicBezTo>
                      <a:pt x="229428" y="689264"/>
                      <a:pt x="229171" y="691890"/>
                      <a:pt x="228039" y="694000"/>
                    </a:cubicBezTo>
                    <a:cubicBezTo>
                      <a:pt x="222508" y="697912"/>
                      <a:pt x="215099" y="697423"/>
                      <a:pt x="208616" y="698323"/>
                    </a:cubicBezTo>
                    <a:cubicBezTo>
                      <a:pt x="192383" y="699250"/>
                      <a:pt x="176175" y="697603"/>
                      <a:pt x="159942" y="698246"/>
                    </a:cubicBezTo>
                    <a:cubicBezTo>
                      <a:pt x="139516" y="698993"/>
                      <a:pt x="119629" y="696548"/>
                      <a:pt x="99100" y="696290"/>
                    </a:cubicBezTo>
                    <a:cubicBezTo>
                      <a:pt x="84513" y="696290"/>
                      <a:pt x="69927" y="695184"/>
                      <a:pt x="55340" y="694669"/>
                    </a:cubicBezTo>
                    <a:cubicBezTo>
                      <a:pt x="46645" y="694334"/>
                      <a:pt x="37898" y="694463"/>
                      <a:pt x="29203" y="693923"/>
                    </a:cubicBezTo>
                    <a:cubicBezTo>
                      <a:pt x="17626" y="692456"/>
                      <a:pt x="14204" y="692713"/>
                      <a:pt x="10320" y="704706"/>
                    </a:cubicBezTo>
                    <a:cubicBezTo>
                      <a:pt x="2345" y="738934"/>
                      <a:pt x="14899" y="740581"/>
                      <a:pt x="44947" y="741534"/>
                    </a:cubicBezTo>
                    <a:cubicBezTo>
                      <a:pt x="74660" y="745034"/>
                      <a:pt x="104554" y="746166"/>
                      <a:pt x="134422" y="747582"/>
                    </a:cubicBezTo>
                    <a:cubicBezTo>
                      <a:pt x="162386" y="751159"/>
                      <a:pt x="190530" y="751442"/>
                      <a:pt x="218675" y="751905"/>
                    </a:cubicBezTo>
                    <a:cubicBezTo>
                      <a:pt x="219987" y="751931"/>
                      <a:pt x="221427" y="752034"/>
                      <a:pt x="222816" y="751905"/>
                    </a:cubicBezTo>
                    <a:cubicBezTo>
                      <a:pt x="223228" y="753475"/>
                      <a:pt x="225621" y="753501"/>
                      <a:pt x="226135" y="752008"/>
                    </a:cubicBezTo>
                    <a:cubicBezTo>
                      <a:pt x="227370" y="752214"/>
                      <a:pt x="228579" y="752497"/>
                      <a:pt x="229608" y="753295"/>
                    </a:cubicBezTo>
                    <a:cubicBezTo>
                      <a:pt x="232464" y="756460"/>
                      <a:pt x="232695" y="760938"/>
                      <a:pt x="233107" y="765005"/>
                    </a:cubicBezTo>
                    <a:cubicBezTo>
                      <a:pt x="233518" y="771747"/>
                      <a:pt x="233364" y="778542"/>
                      <a:pt x="233338" y="785284"/>
                    </a:cubicBezTo>
                    <a:cubicBezTo>
                      <a:pt x="233698" y="808060"/>
                      <a:pt x="231949" y="830476"/>
                      <a:pt x="229762" y="853252"/>
                    </a:cubicBezTo>
                    <a:cubicBezTo>
                      <a:pt x="228347" y="871911"/>
                      <a:pt x="228682" y="890621"/>
                      <a:pt x="227756" y="909279"/>
                    </a:cubicBezTo>
                    <a:cubicBezTo>
                      <a:pt x="226804" y="918801"/>
                      <a:pt x="229094" y="956890"/>
                      <a:pt x="216411" y="957044"/>
                    </a:cubicBezTo>
                    <a:cubicBezTo>
                      <a:pt x="201129" y="959875"/>
                      <a:pt x="185334" y="958434"/>
                      <a:pt x="169872" y="956324"/>
                    </a:cubicBezTo>
                    <a:cubicBezTo>
                      <a:pt x="130434" y="952412"/>
                      <a:pt x="90739" y="953158"/>
                      <a:pt x="51173" y="952206"/>
                    </a:cubicBezTo>
                    <a:cubicBezTo>
                      <a:pt x="38412" y="952206"/>
                      <a:pt x="25601" y="951975"/>
                      <a:pt x="12867" y="951794"/>
                    </a:cubicBezTo>
                    <a:cubicBezTo>
                      <a:pt x="-2826" y="954651"/>
                      <a:pt x="81" y="980953"/>
                      <a:pt x="441" y="992920"/>
                    </a:cubicBezTo>
                    <a:cubicBezTo>
                      <a:pt x="1161" y="1004501"/>
                      <a:pt x="15542" y="1003600"/>
                      <a:pt x="24109" y="1003806"/>
                    </a:cubicBezTo>
                    <a:cubicBezTo>
                      <a:pt x="33242" y="1004192"/>
                      <a:pt x="42349" y="1004681"/>
                      <a:pt x="51481" y="1005093"/>
                    </a:cubicBezTo>
                    <a:cubicBezTo>
                      <a:pt x="62621" y="1006148"/>
                      <a:pt x="74763" y="1005814"/>
                      <a:pt x="86108" y="1006457"/>
                    </a:cubicBezTo>
                    <a:cubicBezTo>
                      <a:pt x="100618" y="1007255"/>
                      <a:pt x="114999" y="1009417"/>
                      <a:pt x="129482" y="1010111"/>
                    </a:cubicBezTo>
                    <a:cubicBezTo>
                      <a:pt x="159865" y="1011012"/>
                      <a:pt x="190273" y="1009545"/>
                      <a:pt x="220604" y="1011836"/>
                    </a:cubicBezTo>
                    <a:cubicBezTo>
                      <a:pt x="221607" y="1033608"/>
                      <a:pt x="219498" y="1055355"/>
                      <a:pt x="218443" y="1077102"/>
                    </a:cubicBezTo>
                    <a:cubicBezTo>
                      <a:pt x="214327" y="1125021"/>
                      <a:pt x="210751" y="1173044"/>
                      <a:pt x="211008" y="1221144"/>
                    </a:cubicBezTo>
                    <a:cubicBezTo>
                      <a:pt x="211163" y="1234810"/>
                      <a:pt x="210648" y="1248527"/>
                      <a:pt x="211188" y="1262167"/>
                    </a:cubicBezTo>
                    <a:cubicBezTo>
                      <a:pt x="212526" y="1270428"/>
                      <a:pt x="222636" y="1271818"/>
                      <a:pt x="229531" y="1272384"/>
                    </a:cubicBezTo>
                    <a:cubicBezTo>
                      <a:pt x="237146" y="1272796"/>
                      <a:pt x="244375" y="1273542"/>
                      <a:pt x="252015" y="1272024"/>
                    </a:cubicBezTo>
                    <a:cubicBezTo>
                      <a:pt x="258267" y="1270505"/>
                      <a:pt x="260402" y="1263814"/>
                      <a:pt x="261791" y="1258255"/>
                    </a:cubicBezTo>
                    <a:cubicBezTo>
                      <a:pt x="266088" y="1234115"/>
                      <a:pt x="265444" y="1209306"/>
                      <a:pt x="267245" y="1184883"/>
                    </a:cubicBezTo>
                    <a:cubicBezTo>
                      <a:pt x="267991" y="1169261"/>
                      <a:pt x="269458" y="1153742"/>
                      <a:pt x="271027" y="1138172"/>
                    </a:cubicBezTo>
                    <a:cubicBezTo>
                      <a:pt x="273008" y="1105874"/>
                      <a:pt x="273908" y="1073550"/>
                      <a:pt x="276249" y="1041252"/>
                    </a:cubicBezTo>
                    <a:cubicBezTo>
                      <a:pt x="276661" y="1035410"/>
                      <a:pt x="276841" y="1029568"/>
                      <a:pt x="277124" y="1023700"/>
                    </a:cubicBezTo>
                    <a:cubicBezTo>
                      <a:pt x="277227" y="1022259"/>
                      <a:pt x="277484" y="1020715"/>
                      <a:pt x="277124" y="1019299"/>
                    </a:cubicBezTo>
                    <a:cubicBezTo>
                      <a:pt x="299686" y="1017704"/>
                      <a:pt x="322273" y="1023365"/>
                      <a:pt x="344861" y="1023623"/>
                    </a:cubicBezTo>
                    <a:cubicBezTo>
                      <a:pt x="381700" y="1027715"/>
                      <a:pt x="418488" y="1029954"/>
                      <a:pt x="455277" y="1034535"/>
                    </a:cubicBezTo>
                    <a:cubicBezTo>
                      <a:pt x="455662" y="1034586"/>
                      <a:pt x="456048" y="1034586"/>
                      <a:pt x="456408" y="1034560"/>
                    </a:cubicBezTo>
                    <a:cubicBezTo>
                      <a:pt x="455894" y="1045086"/>
                      <a:pt x="456306" y="1055689"/>
                      <a:pt x="455920" y="1066241"/>
                    </a:cubicBezTo>
                    <a:cubicBezTo>
                      <a:pt x="455302" y="1105797"/>
                      <a:pt x="454633" y="1145378"/>
                      <a:pt x="453759" y="1184960"/>
                    </a:cubicBezTo>
                    <a:cubicBezTo>
                      <a:pt x="453579" y="1210773"/>
                      <a:pt x="452601" y="1236637"/>
                      <a:pt x="454196" y="1262424"/>
                    </a:cubicBezTo>
                    <a:cubicBezTo>
                      <a:pt x="455662" y="1280697"/>
                      <a:pt x="454865" y="1286461"/>
                      <a:pt x="475857" y="1286796"/>
                    </a:cubicBezTo>
                    <a:cubicBezTo>
                      <a:pt x="485170" y="1286899"/>
                      <a:pt x="496670" y="1286333"/>
                      <a:pt x="503333" y="1279024"/>
                    </a:cubicBezTo>
                    <a:cubicBezTo>
                      <a:pt x="507397" y="1272667"/>
                      <a:pt x="506960" y="1264638"/>
                      <a:pt x="507526" y="1257406"/>
                    </a:cubicBezTo>
                    <a:cubicBezTo>
                      <a:pt x="508375" y="1236431"/>
                      <a:pt x="509224" y="1215457"/>
                      <a:pt x="509816" y="1194482"/>
                    </a:cubicBezTo>
                    <a:cubicBezTo>
                      <a:pt x="512568" y="1138455"/>
                      <a:pt x="517919" y="1082043"/>
                      <a:pt x="519231" y="1025810"/>
                    </a:cubicBezTo>
                    <a:cubicBezTo>
                      <a:pt x="537188" y="1023082"/>
                      <a:pt x="555505" y="1025090"/>
                      <a:pt x="573513" y="1023185"/>
                    </a:cubicBezTo>
                    <a:cubicBezTo>
                      <a:pt x="598853" y="1020509"/>
                      <a:pt x="624399" y="1022722"/>
                      <a:pt x="649791" y="1021075"/>
                    </a:cubicBezTo>
                    <a:cubicBezTo>
                      <a:pt x="667310" y="1020689"/>
                      <a:pt x="684881" y="1020612"/>
                      <a:pt x="702400" y="1020998"/>
                    </a:cubicBezTo>
                    <a:cubicBezTo>
                      <a:pt x="704767" y="1021487"/>
                      <a:pt x="707314" y="1020715"/>
                      <a:pt x="708678" y="1018862"/>
                    </a:cubicBezTo>
                    <a:cubicBezTo>
                      <a:pt x="711971" y="1021487"/>
                      <a:pt x="712048" y="1027123"/>
                      <a:pt x="712588" y="1031086"/>
                    </a:cubicBezTo>
                    <a:cubicBezTo>
                      <a:pt x="713849" y="1061042"/>
                      <a:pt x="712253" y="1091025"/>
                      <a:pt x="710427" y="1120929"/>
                    </a:cubicBezTo>
                    <a:cubicBezTo>
                      <a:pt x="709218" y="1140360"/>
                      <a:pt x="710144" y="1159868"/>
                      <a:pt x="708781" y="1179298"/>
                    </a:cubicBezTo>
                    <a:cubicBezTo>
                      <a:pt x="707932" y="1191600"/>
                      <a:pt x="707005" y="1204751"/>
                      <a:pt x="706645" y="1217207"/>
                    </a:cubicBezTo>
                    <a:cubicBezTo>
                      <a:pt x="704742" y="1234218"/>
                      <a:pt x="710993" y="1237795"/>
                      <a:pt x="726917" y="1239339"/>
                    </a:cubicBezTo>
                    <a:cubicBezTo>
                      <a:pt x="744282" y="1241115"/>
                      <a:pt x="755447" y="1237203"/>
                      <a:pt x="756528" y="1218133"/>
                    </a:cubicBezTo>
                    <a:cubicBezTo>
                      <a:pt x="757506" y="1202486"/>
                      <a:pt x="758406" y="1187250"/>
                      <a:pt x="759718" y="1171500"/>
                    </a:cubicBezTo>
                    <a:cubicBezTo>
                      <a:pt x="760927" y="1153099"/>
                      <a:pt x="760541" y="1134106"/>
                      <a:pt x="762754" y="1115654"/>
                    </a:cubicBezTo>
                    <a:cubicBezTo>
                      <a:pt x="765815" y="1084694"/>
                      <a:pt x="768799" y="1053682"/>
                      <a:pt x="772066" y="1022748"/>
                    </a:cubicBezTo>
                    <a:cubicBezTo>
                      <a:pt x="772530" y="1018424"/>
                      <a:pt x="782357" y="1020277"/>
                      <a:pt x="785804" y="1019170"/>
                    </a:cubicBezTo>
                    <a:cubicBezTo>
                      <a:pt x="800468" y="1016983"/>
                      <a:pt x="815698" y="1018501"/>
                      <a:pt x="830387" y="1020766"/>
                    </a:cubicBezTo>
                    <a:cubicBezTo>
                      <a:pt x="839880" y="1022542"/>
                      <a:pt x="849527" y="1022568"/>
                      <a:pt x="859149" y="1022954"/>
                    </a:cubicBezTo>
                    <a:cubicBezTo>
                      <a:pt x="868848" y="1024240"/>
                      <a:pt x="878469" y="1026222"/>
                      <a:pt x="888297" y="1025990"/>
                    </a:cubicBezTo>
                    <a:cubicBezTo>
                      <a:pt x="908183" y="1025424"/>
                      <a:pt x="928017" y="1027535"/>
                      <a:pt x="947929" y="1027071"/>
                    </a:cubicBezTo>
                    <a:cubicBezTo>
                      <a:pt x="952380" y="1026943"/>
                      <a:pt x="960947" y="1030314"/>
                      <a:pt x="965783" y="1028564"/>
                    </a:cubicBezTo>
                    <a:cubicBezTo>
                      <a:pt x="970723" y="1085157"/>
                      <a:pt x="962619" y="1141750"/>
                      <a:pt x="962516" y="1198368"/>
                    </a:cubicBezTo>
                    <a:cubicBezTo>
                      <a:pt x="962722" y="1217567"/>
                      <a:pt x="961358" y="1236894"/>
                      <a:pt x="963982" y="1255939"/>
                    </a:cubicBezTo>
                    <a:cubicBezTo>
                      <a:pt x="964728" y="1267314"/>
                      <a:pt x="968793" y="1269579"/>
                      <a:pt x="979675" y="1269965"/>
                    </a:cubicBezTo>
                    <a:cubicBezTo>
                      <a:pt x="1001877" y="1269991"/>
                      <a:pt x="1006096" y="1269167"/>
                      <a:pt x="1009183" y="1246288"/>
                    </a:cubicBezTo>
                    <a:cubicBezTo>
                      <a:pt x="1012424" y="1226986"/>
                      <a:pt x="1013839" y="1207453"/>
                      <a:pt x="1015357" y="1187971"/>
                    </a:cubicBezTo>
                    <a:cubicBezTo>
                      <a:pt x="1017441" y="1137864"/>
                      <a:pt x="1020580" y="1087756"/>
                      <a:pt x="1021223" y="1037597"/>
                    </a:cubicBezTo>
                    <a:cubicBezTo>
                      <a:pt x="1041649" y="1032759"/>
                      <a:pt x="1062513" y="1032862"/>
                      <a:pt x="1083583" y="1033171"/>
                    </a:cubicBezTo>
                    <a:cubicBezTo>
                      <a:pt x="1109411" y="1033402"/>
                      <a:pt x="1135266" y="1032347"/>
                      <a:pt x="1161018" y="1030417"/>
                    </a:cubicBezTo>
                    <a:cubicBezTo>
                      <a:pt x="1176093" y="1029748"/>
                      <a:pt x="1191272" y="1029516"/>
                      <a:pt x="1206347" y="1030108"/>
                    </a:cubicBezTo>
                    <a:cubicBezTo>
                      <a:pt x="1212213" y="1029671"/>
                      <a:pt x="1219056" y="1032038"/>
                      <a:pt x="1224278" y="1028796"/>
                    </a:cubicBezTo>
                    <a:cubicBezTo>
                      <a:pt x="1230452" y="1022825"/>
                      <a:pt x="1228806" y="1013045"/>
                      <a:pt x="1230169" y="1005273"/>
                    </a:cubicBezTo>
                    <a:cubicBezTo>
                      <a:pt x="1230632" y="1000744"/>
                      <a:pt x="1231070" y="996214"/>
                      <a:pt x="1231404" y="991685"/>
                    </a:cubicBezTo>
                    <a:cubicBezTo>
                      <a:pt x="1231739" y="988931"/>
                      <a:pt x="1231816" y="985920"/>
                      <a:pt x="1229732" y="983835"/>
                    </a:cubicBezTo>
                    <a:cubicBezTo>
                      <a:pt x="1224201" y="979332"/>
                      <a:pt x="1216020" y="981519"/>
                      <a:pt x="1209357" y="981030"/>
                    </a:cubicBezTo>
                    <a:cubicBezTo>
                      <a:pt x="1191040" y="981468"/>
                      <a:pt x="1172749" y="982317"/>
                      <a:pt x="1154406" y="981545"/>
                    </a:cubicBezTo>
                    <a:cubicBezTo>
                      <a:pt x="1129915" y="980490"/>
                      <a:pt x="1105450" y="981159"/>
                      <a:pt x="1080958" y="981030"/>
                    </a:cubicBezTo>
                    <a:cubicBezTo>
                      <a:pt x="1068739" y="980696"/>
                      <a:pt x="1056519" y="980696"/>
                      <a:pt x="1044299" y="980696"/>
                    </a:cubicBezTo>
                    <a:cubicBezTo>
                      <a:pt x="1038176" y="980593"/>
                      <a:pt x="1032053" y="980773"/>
                      <a:pt x="1025956" y="981107"/>
                    </a:cubicBezTo>
                    <a:cubicBezTo>
                      <a:pt x="1025828" y="981107"/>
                      <a:pt x="1025673" y="981133"/>
                      <a:pt x="1025545" y="981159"/>
                    </a:cubicBezTo>
                    <a:cubicBezTo>
                      <a:pt x="1025519" y="979126"/>
                      <a:pt x="1025313" y="977041"/>
                      <a:pt x="1025622" y="975806"/>
                    </a:cubicBezTo>
                    <a:cubicBezTo>
                      <a:pt x="1026111" y="963092"/>
                      <a:pt x="1027937" y="949941"/>
                      <a:pt x="1028323" y="937048"/>
                    </a:cubicBezTo>
                    <a:cubicBezTo>
                      <a:pt x="1031384" y="889282"/>
                      <a:pt x="1030819" y="841414"/>
                      <a:pt x="1032362" y="793597"/>
                    </a:cubicBezTo>
                    <a:cubicBezTo>
                      <a:pt x="1044788" y="784950"/>
                      <a:pt x="1060789" y="788192"/>
                      <a:pt x="1074990" y="786391"/>
                    </a:cubicBezTo>
                    <a:cubicBezTo>
                      <a:pt x="1090168" y="785181"/>
                      <a:pt x="1105167" y="783689"/>
                      <a:pt x="1120371" y="782711"/>
                    </a:cubicBezTo>
                    <a:cubicBezTo>
                      <a:pt x="1134417" y="782093"/>
                      <a:pt x="1148515" y="782351"/>
                      <a:pt x="1162536" y="780961"/>
                    </a:cubicBezTo>
                    <a:cubicBezTo>
                      <a:pt x="1183708" y="779571"/>
                      <a:pt x="1204906" y="781115"/>
                      <a:pt x="1226079" y="779314"/>
                    </a:cubicBezTo>
                    <a:cubicBezTo>
                      <a:pt x="1238247" y="780729"/>
                      <a:pt x="1237012" y="767552"/>
                      <a:pt x="1237578" y="759163"/>
                    </a:cubicBezTo>
                    <a:cubicBezTo>
                      <a:pt x="1237861" y="752523"/>
                      <a:pt x="1237964" y="745832"/>
                      <a:pt x="1237913" y="739192"/>
                    </a:cubicBezTo>
                    <a:cubicBezTo>
                      <a:pt x="1237964" y="737364"/>
                      <a:pt x="1237707" y="735486"/>
                      <a:pt x="1236704" y="733942"/>
                    </a:cubicBezTo>
                    <a:cubicBezTo>
                      <a:pt x="1229500" y="724085"/>
                      <a:pt x="1206296" y="730416"/>
                      <a:pt x="1194873" y="729335"/>
                    </a:cubicBezTo>
                    <a:cubicBezTo>
                      <a:pt x="1167398" y="730133"/>
                      <a:pt x="1140025" y="727302"/>
                      <a:pt x="1112550" y="728228"/>
                    </a:cubicBezTo>
                    <a:cubicBezTo>
                      <a:pt x="1087416" y="728898"/>
                      <a:pt x="1062590" y="731111"/>
                      <a:pt x="1037404" y="733684"/>
                    </a:cubicBezTo>
                    <a:cubicBezTo>
                      <a:pt x="1035038" y="724651"/>
                      <a:pt x="1036478" y="714614"/>
                      <a:pt x="1036710" y="705298"/>
                    </a:cubicBezTo>
                    <a:cubicBezTo>
                      <a:pt x="1038588" y="685842"/>
                      <a:pt x="1040003" y="666360"/>
                      <a:pt x="1042112" y="646929"/>
                    </a:cubicBezTo>
                    <a:cubicBezTo>
                      <a:pt x="1044299" y="610719"/>
                      <a:pt x="1046589" y="574638"/>
                      <a:pt x="1048415" y="538350"/>
                    </a:cubicBezTo>
                    <a:cubicBezTo>
                      <a:pt x="1055593" y="534104"/>
                      <a:pt x="1064468" y="535030"/>
                      <a:pt x="1072495" y="534413"/>
                    </a:cubicBezTo>
                    <a:cubicBezTo>
                      <a:pt x="1079132" y="534001"/>
                      <a:pt x="1085589" y="533486"/>
                      <a:pt x="1092329" y="533306"/>
                    </a:cubicBezTo>
                    <a:cubicBezTo>
                      <a:pt x="1105295" y="532997"/>
                      <a:pt x="1118133" y="530990"/>
                      <a:pt x="1131073" y="530038"/>
                    </a:cubicBezTo>
                    <a:cubicBezTo>
                      <a:pt x="1145942" y="529472"/>
                      <a:pt x="1160761" y="528545"/>
                      <a:pt x="1175579" y="527052"/>
                    </a:cubicBezTo>
                    <a:cubicBezTo>
                      <a:pt x="1182679" y="526872"/>
                      <a:pt x="1189754" y="526383"/>
                      <a:pt x="1196828" y="525688"/>
                    </a:cubicBezTo>
                    <a:cubicBezTo>
                      <a:pt x="1203183" y="525946"/>
                      <a:pt x="1207865" y="524273"/>
                      <a:pt x="1209460" y="517556"/>
                    </a:cubicBezTo>
                    <a:cubicBezTo>
                      <a:pt x="1210901" y="512306"/>
                      <a:pt x="1210746" y="506824"/>
                      <a:pt x="1210978" y="501420"/>
                    </a:cubicBezTo>
                    <a:cubicBezTo>
                      <a:pt x="1210926" y="494265"/>
                      <a:pt x="1212804" y="483353"/>
                      <a:pt x="1204160" y="480574"/>
                    </a:cubicBezTo>
                    <a:cubicBezTo>
                      <a:pt x="1194127" y="477691"/>
                      <a:pt x="1183399" y="478669"/>
                      <a:pt x="1173083" y="478257"/>
                    </a:cubicBezTo>
                    <a:cubicBezTo>
                      <a:pt x="1143936" y="477614"/>
                      <a:pt x="1114814" y="479184"/>
                      <a:pt x="1085872" y="482658"/>
                    </a:cubicBezTo>
                    <a:cubicBezTo>
                      <a:pt x="1073910" y="483868"/>
                      <a:pt x="1062076" y="484228"/>
                      <a:pt x="1050062" y="484974"/>
                    </a:cubicBezTo>
                    <a:cubicBezTo>
                      <a:pt x="1048364" y="485155"/>
                      <a:pt x="1046460" y="484974"/>
                      <a:pt x="1044659" y="485129"/>
                    </a:cubicBezTo>
                    <a:cubicBezTo>
                      <a:pt x="1044350" y="484408"/>
                      <a:pt x="1044042" y="483662"/>
                      <a:pt x="1043964" y="482864"/>
                    </a:cubicBezTo>
                    <a:cubicBezTo>
                      <a:pt x="1041469" y="466471"/>
                      <a:pt x="1044968" y="450025"/>
                      <a:pt x="1045997" y="433632"/>
                    </a:cubicBezTo>
                    <a:cubicBezTo>
                      <a:pt x="1046614" y="422231"/>
                      <a:pt x="1047772" y="410881"/>
                      <a:pt x="1048518" y="399558"/>
                    </a:cubicBezTo>
                    <a:close/>
                    <a:moveTo>
                      <a:pt x="1042652" y="310461"/>
                    </a:moveTo>
                    <a:cubicBezTo>
                      <a:pt x="1041881" y="320009"/>
                      <a:pt x="1041778" y="330380"/>
                      <a:pt x="1041135" y="340082"/>
                    </a:cubicBezTo>
                    <a:cubicBezTo>
                      <a:pt x="1039025" y="367362"/>
                      <a:pt x="1039231" y="394951"/>
                      <a:pt x="1037018" y="422257"/>
                    </a:cubicBezTo>
                    <a:cubicBezTo>
                      <a:pt x="1037096" y="443591"/>
                      <a:pt x="1030767" y="466162"/>
                      <a:pt x="1038176" y="486802"/>
                    </a:cubicBezTo>
                    <a:cubicBezTo>
                      <a:pt x="1038382" y="487419"/>
                      <a:pt x="1038794" y="488037"/>
                      <a:pt x="1039308" y="488578"/>
                    </a:cubicBezTo>
                    <a:cubicBezTo>
                      <a:pt x="1038639" y="490456"/>
                      <a:pt x="1039051" y="492721"/>
                      <a:pt x="1040517" y="494136"/>
                    </a:cubicBezTo>
                    <a:cubicBezTo>
                      <a:pt x="1041546" y="495166"/>
                      <a:pt x="1042833" y="495629"/>
                      <a:pt x="1044247" y="495706"/>
                    </a:cubicBezTo>
                    <a:cubicBezTo>
                      <a:pt x="1049264" y="495861"/>
                      <a:pt x="1054306" y="495397"/>
                      <a:pt x="1059323" y="495063"/>
                    </a:cubicBezTo>
                    <a:cubicBezTo>
                      <a:pt x="1073549" y="494548"/>
                      <a:pt x="1087802" y="493261"/>
                      <a:pt x="1101977" y="491666"/>
                    </a:cubicBezTo>
                    <a:cubicBezTo>
                      <a:pt x="1134263" y="488835"/>
                      <a:pt x="1167655" y="487085"/>
                      <a:pt x="1200044" y="490456"/>
                    </a:cubicBezTo>
                    <a:cubicBezTo>
                      <a:pt x="1200636" y="498486"/>
                      <a:pt x="1200559" y="506901"/>
                      <a:pt x="1199041" y="514828"/>
                    </a:cubicBezTo>
                    <a:cubicBezTo>
                      <a:pt x="1166369" y="517401"/>
                      <a:pt x="1133594" y="518714"/>
                      <a:pt x="1100973" y="522137"/>
                    </a:cubicBezTo>
                    <a:cubicBezTo>
                      <a:pt x="1089757" y="522574"/>
                      <a:pt x="1078695" y="523295"/>
                      <a:pt x="1067452" y="523887"/>
                    </a:cubicBezTo>
                    <a:cubicBezTo>
                      <a:pt x="1059323" y="524170"/>
                      <a:pt x="1050653" y="524556"/>
                      <a:pt x="1043450" y="528725"/>
                    </a:cubicBezTo>
                    <a:cubicBezTo>
                      <a:pt x="1036504" y="532277"/>
                      <a:pt x="1037662" y="540461"/>
                      <a:pt x="1037327" y="547023"/>
                    </a:cubicBezTo>
                    <a:cubicBezTo>
                      <a:pt x="1036993" y="556262"/>
                      <a:pt x="1036324" y="565476"/>
                      <a:pt x="1035809" y="574689"/>
                    </a:cubicBezTo>
                    <a:cubicBezTo>
                      <a:pt x="1034137" y="595818"/>
                      <a:pt x="1033365" y="618491"/>
                      <a:pt x="1032285" y="639929"/>
                    </a:cubicBezTo>
                    <a:cubicBezTo>
                      <a:pt x="1031101" y="655731"/>
                      <a:pt x="1029275" y="672330"/>
                      <a:pt x="1028555" y="688261"/>
                    </a:cubicBezTo>
                    <a:cubicBezTo>
                      <a:pt x="1028580" y="688029"/>
                      <a:pt x="1028580" y="687849"/>
                      <a:pt x="1028606" y="687592"/>
                    </a:cubicBezTo>
                    <a:cubicBezTo>
                      <a:pt x="1028246" y="697371"/>
                      <a:pt x="1024078" y="729850"/>
                      <a:pt x="1031822" y="738857"/>
                    </a:cubicBezTo>
                    <a:cubicBezTo>
                      <a:pt x="1031822" y="741791"/>
                      <a:pt x="1033983" y="744802"/>
                      <a:pt x="1037816" y="744339"/>
                    </a:cubicBezTo>
                    <a:cubicBezTo>
                      <a:pt x="1062153" y="741843"/>
                      <a:pt x="1086438" y="739578"/>
                      <a:pt x="1110929" y="738909"/>
                    </a:cubicBezTo>
                    <a:cubicBezTo>
                      <a:pt x="1129761" y="738137"/>
                      <a:pt x="1147640" y="739166"/>
                      <a:pt x="1166652" y="739938"/>
                    </a:cubicBezTo>
                    <a:cubicBezTo>
                      <a:pt x="1179155" y="740015"/>
                      <a:pt x="1191632" y="740144"/>
                      <a:pt x="1204135" y="739784"/>
                    </a:cubicBezTo>
                    <a:cubicBezTo>
                      <a:pt x="1211801" y="739758"/>
                      <a:pt x="1219647" y="738214"/>
                      <a:pt x="1227237" y="739706"/>
                    </a:cubicBezTo>
                    <a:cubicBezTo>
                      <a:pt x="1227134" y="749306"/>
                      <a:pt x="1227262" y="758983"/>
                      <a:pt x="1226156" y="768530"/>
                    </a:cubicBezTo>
                    <a:cubicBezTo>
                      <a:pt x="1208894" y="769894"/>
                      <a:pt x="1191555" y="769354"/>
                      <a:pt x="1174241" y="769637"/>
                    </a:cubicBezTo>
                    <a:cubicBezTo>
                      <a:pt x="1160323" y="770049"/>
                      <a:pt x="1146560" y="771722"/>
                      <a:pt x="1132513" y="771541"/>
                    </a:cubicBezTo>
                    <a:cubicBezTo>
                      <a:pt x="1111624" y="771876"/>
                      <a:pt x="1090863" y="774553"/>
                      <a:pt x="1070051" y="775994"/>
                    </a:cubicBezTo>
                    <a:cubicBezTo>
                      <a:pt x="1054178" y="777178"/>
                      <a:pt x="1034137" y="774810"/>
                      <a:pt x="1022895" y="788373"/>
                    </a:cubicBezTo>
                    <a:cubicBezTo>
                      <a:pt x="1021197" y="791307"/>
                      <a:pt x="1021763" y="794910"/>
                      <a:pt x="1021480" y="798152"/>
                    </a:cubicBezTo>
                    <a:cubicBezTo>
                      <a:pt x="1021146" y="808318"/>
                      <a:pt x="1021094" y="818483"/>
                      <a:pt x="1020734" y="828649"/>
                    </a:cubicBezTo>
                    <a:cubicBezTo>
                      <a:pt x="1021094" y="866918"/>
                      <a:pt x="1019499" y="905136"/>
                      <a:pt x="1018624" y="943379"/>
                    </a:cubicBezTo>
                    <a:cubicBezTo>
                      <a:pt x="1019010" y="950791"/>
                      <a:pt x="1015409" y="978765"/>
                      <a:pt x="1020708" y="985534"/>
                    </a:cubicBezTo>
                    <a:cubicBezTo>
                      <a:pt x="1020322" y="988545"/>
                      <a:pt x="1022586" y="991891"/>
                      <a:pt x="1025982" y="991762"/>
                    </a:cubicBezTo>
                    <a:cubicBezTo>
                      <a:pt x="1028246" y="991685"/>
                      <a:pt x="1030484" y="991582"/>
                      <a:pt x="1032748" y="991453"/>
                    </a:cubicBezTo>
                    <a:cubicBezTo>
                      <a:pt x="1047232" y="991196"/>
                      <a:pt x="1061741" y="991324"/>
                      <a:pt x="1076251" y="991556"/>
                    </a:cubicBezTo>
                    <a:cubicBezTo>
                      <a:pt x="1103649" y="991891"/>
                      <a:pt x="1131047" y="991170"/>
                      <a:pt x="1158445" y="992225"/>
                    </a:cubicBezTo>
                    <a:cubicBezTo>
                      <a:pt x="1179206" y="993332"/>
                      <a:pt x="1199941" y="991144"/>
                      <a:pt x="1220702" y="991736"/>
                    </a:cubicBezTo>
                    <a:cubicBezTo>
                      <a:pt x="1219750" y="1001027"/>
                      <a:pt x="1219313" y="1010420"/>
                      <a:pt x="1217744" y="1019634"/>
                    </a:cubicBezTo>
                    <a:cubicBezTo>
                      <a:pt x="1180338" y="1017523"/>
                      <a:pt x="1143498" y="1021332"/>
                      <a:pt x="1105990" y="1022336"/>
                    </a:cubicBezTo>
                    <a:cubicBezTo>
                      <a:pt x="1078437" y="1023159"/>
                      <a:pt x="1050525" y="1020097"/>
                      <a:pt x="1023409" y="1026248"/>
                    </a:cubicBezTo>
                    <a:cubicBezTo>
                      <a:pt x="1017827" y="1026943"/>
                      <a:pt x="1010521" y="1028461"/>
                      <a:pt x="1010701" y="1035513"/>
                    </a:cubicBezTo>
                    <a:cubicBezTo>
                      <a:pt x="1009723" y="1074348"/>
                      <a:pt x="1008385" y="1113234"/>
                      <a:pt x="1006353" y="1152070"/>
                    </a:cubicBezTo>
                    <a:cubicBezTo>
                      <a:pt x="1003961" y="1187379"/>
                      <a:pt x="1004424" y="1223563"/>
                      <a:pt x="995548" y="1257998"/>
                    </a:cubicBezTo>
                    <a:lnTo>
                      <a:pt x="995548" y="1257998"/>
                    </a:lnTo>
                    <a:cubicBezTo>
                      <a:pt x="988937" y="1259233"/>
                      <a:pt x="982248" y="1259748"/>
                      <a:pt x="975250" y="1258667"/>
                    </a:cubicBezTo>
                    <a:cubicBezTo>
                      <a:pt x="971391" y="1235016"/>
                      <a:pt x="973527" y="1210876"/>
                      <a:pt x="973064" y="1187019"/>
                    </a:cubicBezTo>
                    <a:cubicBezTo>
                      <a:pt x="973733" y="1140592"/>
                      <a:pt x="978363" y="1094242"/>
                      <a:pt x="975070" y="1047763"/>
                    </a:cubicBezTo>
                    <a:cubicBezTo>
                      <a:pt x="974530" y="1040299"/>
                      <a:pt x="973398" y="1032604"/>
                      <a:pt x="971006" y="1025450"/>
                    </a:cubicBezTo>
                    <a:cubicBezTo>
                      <a:pt x="970645" y="1024523"/>
                      <a:pt x="970105" y="1023648"/>
                      <a:pt x="969230" y="1023159"/>
                    </a:cubicBezTo>
                    <a:cubicBezTo>
                      <a:pt x="969025" y="1019865"/>
                      <a:pt x="965757" y="1017961"/>
                      <a:pt x="962645" y="1018193"/>
                    </a:cubicBezTo>
                    <a:cubicBezTo>
                      <a:pt x="944353" y="1014744"/>
                      <a:pt x="925754" y="1017240"/>
                      <a:pt x="907334" y="1015104"/>
                    </a:cubicBezTo>
                    <a:cubicBezTo>
                      <a:pt x="898124" y="1014744"/>
                      <a:pt x="888914" y="1015619"/>
                      <a:pt x="879704" y="1014873"/>
                    </a:cubicBezTo>
                    <a:cubicBezTo>
                      <a:pt x="866404" y="1012942"/>
                      <a:pt x="854776" y="1011681"/>
                      <a:pt x="841269" y="1011372"/>
                    </a:cubicBezTo>
                    <a:cubicBezTo>
                      <a:pt x="822129" y="1008773"/>
                      <a:pt x="802783" y="1005479"/>
                      <a:pt x="783514" y="1008696"/>
                    </a:cubicBezTo>
                    <a:cubicBezTo>
                      <a:pt x="777006" y="1009520"/>
                      <a:pt x="769082" y="1008773"/>
                      <a:pt x="764632" y="1014564"/>
                    </a:cubicBezTo>
                    <a:cubicBezTo>
                      <a:pt x="762162" y="1018398"/>
                      <a:pt x="762110" y="1023314"/>
                      <a:pt x="761287" y="1027689"/>
                    </a:cubicBezTo>
                    <a:cubicBezTo>
                      <a:pt x="760207" y="1036208"/>
                      <a:pt x="759409" y="1044752"/>
                      <a:pt x="758354" y="1053296"/>
                    </a:cubicBezTo>
                    <a:cubicBezTo>
                      <a:pt x="755087" y="1081991"/>
                      <a:pt x="752129" y="1110764"/>
                      <a:pt x="750174" y="1139588"/>
                    </a:cubicBezTo>
                    <a:cubicBezTo>
                      <a:pt x="750045" y="1158092"/>
                      <a:pt x="748733" y="1176338"/>
                      <a:pt x="747215" y="1194817"/>
                    </a:cubicBezTo>
                    <a:cubicBezTo>
                      <a:pt x="746109" y="1205111"/>
                      <a:pt x="747292" y="1216203"/>
                      <a:pt x="743845" y="1226137"/>
                    </a:cubicBezTo>
                    <a:cubicBezTo>
                      <a:pt x="739549" y="1229508"/>
                      <a:pt x="734172" y="1229045"/>
                      <a:pt x="729053" y="1228659"/>
                    </a:cubicBezTo>
                    <a:cubicBezTo>
                      <a:pt x="725091" y="1228299"/>
                      <a:pt x="721000" y="1227938"/>
                      <a:pt x="717347" y="1226214"/>
                    </a:cubicBezTo>
                    <a:cubicBezTo>
                      <a:pt x="717013" y="1210490"/>
                      <a:pt x="718531" y="1195254"/>
                      <a:pt x="719431" y="1179452"/>
                    </a:cubicBezTo>
                    <a:cubicBezTo>
                      <a:pt x="720820" y="1155261"/>
                      <a:pt x="719791" y="1130091"/>
                      <a:pt x="721772" y="1105797"/>
                    </a:cubicBezTo>
                    <a:cubicBezTo>
                      <a:pt x="722853" y="1086521"/>
                      <a:pt x="723239" y="1067193"/>
                      <a:pt x="722955" y="1047891"/>
                    </a:cubicBezTo>
                    <a:cubicBezTo>
                      <a:pt x="722107" y="1035821"/>
                      <a:pt x="724782" y="1009159"/>
                      <a:pt x="706697" y="1010497"/>
                    </a:cubicBezTo>
                    <a:cubicBezTo>
                      <a:pt x="706362" y="1010549"/>
                      <a:pt x="706054" y="1010626"/>
                      <a:pt x="705771" y="1010703"/>
                    </a:cubicBezTo>
                    <a:cubicBezTo>
                      <a:pt x="703558" y="1010009"/>
                      <a:pt x="700780" y="1010034"/>
                      <a:pt x="698542" y="1010060"/>
                    </a:cubicBezTo>
                    <a:cubicBezTo>
                      <a:pt x="692882" y="1009906"/>
                      <a:pt x="687196" y="1010009"/>
                      <a:pt x="681537" y="1009983"/>
                    </a:cubicBezTo>
                    <a:cubicBezTo>
                      <a:pt x="649816" y="1010189"/>
                      <a:pt x="618122" y="1010986"/>
                      <a:pt x="586402" y="1011347"/>
                    </a:cubicBezTo>
                    <a:cubicBezTo>
                      <a:pt x="571995" y="1012505"/>
                      <a:pt x="557640" y="1013560"/>
                      <a:pt x="543182" y="1013406"/>
                    </a:cubicBezTo>
                    <a:cubicBezTo>
                      <a:pt x="503307" y="1015001"/>
                      <a:pt x="509404" y="1012350"/>
                      <a:pt x="507706" y="1050079"/>
                    </a:cubicBezTo>
                    <a:cubicBezTo>
                      <a:pt x="506060" y="1101319"/>
                      <a:pt x="500477" y="1152070"/>
                      <a:pt x="498985" y="1203387"/>
                    </a:cubicBezTo>
                    <a:cubicBezTo>
                      <a:pt x="497904" y="1222894"/>
                      <a:pt x="497802" y="1242428"/>
                      <a:pt x="496592" y="1261935"/>
                    </a:cubicBezTo>
                    <a:cubicBezTo>
                      <a:pt x="496207" y="1265564"/>
                      <a:pt x="496284" y="1269296"/>
                      <a:pt x="494663" y="1272667"/>
                    </a:cubicBezTo>
                    <a:cubicBezTo>
                      <a:pt x="486045" y="1276914"/>
                      <a:pt x="475600" y="1276759"/>
                      <a:pt x="466364" y="1274803"/>
                    </a:cubicBezTo>
                    <a:cubicBezTo>
                      <a:pt x="463715" y="1258204"/>
                      <a:pt x="463972" y="1241295"/>
                      <a:pt x="463972" y="1224464"/>
                    </a:cubicBezTo>
                    <a:cubicBezTo>
                      <a:pt x="463766" y="1185140"/>
                      <a:pt x="464718" y="1145790"/>
                      <a:pt x="464409" y="1106466"/>
                    </a:cubicBezTo>
                    <a:cubicBezTo>
                      <a:pt x="464435" y="1093238"/>
                      <a:pt x="464152" y="1079984"/>
                      <a:pt x="463818" y="1066781"/>
                    </a:cubicBezTo>
                    <a:cubicBezTo>
                      <a:pt x="463149" y="1055921"/>
                      <a:pt x="463792" y="1044417"/>
                      <a:pt x="461065" y="1033814"/>
                    </a:cubicBezTo>
                    <a:cubicBezTo>
                      <a:pt x="461322" y="1033711"/>
                      <a:pt x="461528" y="1033505"/>
                      <a:pt x="461528" y="1033222"/>
                    </a:cubicBezTo>
                    <a:cubicBezTo>
                      <a:pt x="461528" y="1032862"/>
                      <a:pt x="461219" y="1032553"/>
                      <a:pt x="460859" y="1032553"/>
                    </a:cubicBezTo>
                    <a:cubicBezTo>
                      <a:pt x="460833" y="1032553"/>
                      <a:pt x="460808" y="1032579"/>
                      <a:pt x="460782" y="1032579"/>
                    </a:cubicBezTo>
                    <a:cubicBezTo>
                      <a:pt x="460730" y="1032373"/>
                      <a:pt x="460628" y="1032167"/>
                      <a:pt x="460576" y="1031935"/>
                    </a:cubicBezTo>
                    <a:cubicBezTo>
                      <a:pt x="462248" y="1029001"/>
                      <a:pt x="461193" y="1024472"/>
                      <a:pt x="456794" y="1023829"/>
                    </a:cubicBezTo>
                    <a:cubicBezTo>
                      <a:pt x="427261" y="1019943"/>
                      <a:pt x="397470" y="1018193"/>
                      <a:pt x="367808" y="1015233"/>
                    </a:cubicBezTo>
                    <a:cubicBezTo>
                      <a:pt x="353144" y="1013354"/>
                      <a:pt x="338738" y="1012685"/>
                      <a:pt x="323945" y="1011784"/>
                    </a:cubicBezTo>
                    <a:cubicBezTo>
                      <a:pt x="311057" y="1011192"/>
                      <a:pt x="298322" y="1008310"/>
                      <a:pt x="285382" y="1009520"/>
                    </a:cubicBezTo>
                    <a:cubicBezTo>
                      <a:pt x="281214" y="1009777"/>
                      <a:pt x="276892" y="1010395"/>
                      <a:pt x="272828" y="1011578"/>
                    </a:cubicBezTo>
                    <a:cubicBezTo>
                      <a:pt x="271001" y="1012093"/>
                      <a:pt x="269097" y="1012865"/>
                      <a:pt x="268068" y="1014538"/>
                    </a:cubicBezTo>
                    <a:cubicBezTo>
                      <a:pt x="267271" y="1015773"/>
                      <a:pt x="267425" y="1017189"/>
                      <a:pt x="268094" y="1018244"/>
                    </a:cubicBezTo>
                    <a:cubicBezTo>
                      <a:pt x="267940" y="1018553"/>
                      <a:pt x="267760" y="1018887"/>
                      <a:pt x="267683" y="1019248"/>
                    </a:cubicBezTo>
                    <a:cubicBezTo>
                      <a:pt x="267297" y="1020843"/>
                      <a:pt x="266962" y="1022439"/>
                      <a:pt x="266756" y="1024060"/>
                    </a:cubicBezTo>
                    <a:cubicBezTo>
                      <a:pt x="264055" y="1060296"/>
                      <a:pt x="262486" y="1096635"/>
                      <a:pt x="260737" y="1132948"/>
                    </a:cubicBezTo>
                    <a:cubicBezTo>
                      <a:pt x="259296" y="1148956"/>
                      <a:pt x="257598" y="1164937"/>
                      <a:pt x="256800" y="1180997"/>
                    </a:cubicBezTo>
                    <a:cubicBezTo>
                      <a:pt x="256157" y="1193787"/>
                      <a:pt x="255566" y="1206552"/>
                      <a:pt x="254691" y="1219343"/>
                    </a:cubicBezTo>
                    <a:cubicBezTo>
                      <a:pt x="253353" y="1233343"/>
                      <a:pt x="254897" y="1248321"/>
                      <a:pt x="249288" y="1261498"/>
                    </a:cubicBezTo>
                    <a:cubicBezTo>
                      <a:pt x="240362" y="1262347"/>
                      <a:pt x="230791" y="1262579"/>
                      <a:pt x="221813" y="1259799"/>
                    </a:cubicBezTo>
                    <a:cubicBezTo>
                      <a:pt x="221582" y="1222482"/>
                      <a:pt x="221530" y="1185114"/>
                      <a:pt x="223537" y="1147849"/>
                    </a:cubicBezTo>
                    <a:cubicBezTo>
                      <a:pt x="225132" y="1113312"/>
                      <a:pt x="228785" y="1078440"/>
                      <a:pt x="229068" y="1043671"/>
                    </a:cubicBezTo>
                    <a:cubicBezTo>
                      <a:pt x="228888" y="1039141"/>
                      <a:pt x="230045" y="1020637"/>
                      <a:pt x="227653" y="1010781"/>
                    </a:cubicBezTo>
                    <a:cubicBezTo>
                      <a:pt x="230508" y="1008310"/>
                      <a:pt x="229814" y="1002622"/>
                      <a:pt x="225106" y="1001953"/>
                    </a:cubicBezTo>
                    <a:cubicBezTo>
                      <a:pt x="197399" y="999277"/>
                      <a:pt x="169358" y="1000692"/>
                      <a:pt x="141522" y="1000049"/>
                    </a:cubicBezTo>
                    <a:cubicBezTo>
                      <a:pt x="122434" y="1000383"/>
                      <a:pt x="103319" y="997063"/>
                      <a:pt x="84102" y="996085"/>
                    </a:cubicBezTo>
                    <a:cubicBezTo>
                      <a:pt x="67560" y="995828"/>
                      <a:pt x="51044" y="994902"/>
                      <a:pt x="34502" y="994078"/>
                    </a:cubicBezTo>
                    <a:cubicBezTo>
                      <a:pt x="26578" y="993023"/>
                      <a:pt x="18166" y="994541"/>
                      <a:pt x="10525" y="992225"/>
                    </a:cubicBezTo>
                    <a:cubicBezTo>
                      <a:pt x="10191" y="986177"/>
                      <a:pt x="8622" y="964353"/>
                      <a:pt x="14462" y="961548"/>
                    </a:cubicBezTo>
                    <a:cubicBezTo>
                      <a:pt x="25164" y="962166"/>
                      <a:pt x="36689" y="961908"/>
                      <a:pt x="47571" y="962063"/>
                    </a:cubicBezTo>
                    <a:cubicBezTo>
                      <a:pt x="77773" y="962449"/>
                      <a:pt x="107976" y="963067"/>
                      <a:pt x="138178" y="963761"/>
                    </a:cubicBezTo>
                    <a:cubicBezTo>
                      <a:pt x="149909" y="964739"/>
                      <a:pt x="161511" y="965203"/>
                      <a:pt x="173242" y="966644"/>
                    </a:cubicBezTo>
                    <a:cubicBezTo>
                      <a:pt x="184330" y="968137"/>
                      <a:pt x="195521" y="969269"/>
                      <a:pt x="206712" y="968059"/>
                    </a:cubicBezTo>
                    <a:cubicBezTo>
                      <a:pt x="212938" y="967416"/>
                      <a:pt x="219575" y="967442"/>
                      <a:pt x="225183" y="964302"/>
                    </a:cubicBezTo>
                    <a:cubicBezTo>
                      <a:pt x="240876" y="955063"/>
                      <a:pt x="236503" y="912264"/>
                      <a:pt x="238252" y="895253"/>
                    </a:cubicBezTo>
                    <a:cubicBezTo>
                      <a:pt x="238715" y="873481"/>
                      <a:pt x="239281" y="851863"/>
                      <a:pt x="241725" y="830090"/>
                    </a:cubicBezTo>
                    <a:cubicBezTo>
                      <a:pt x="243371" y="808344"/>
                      <a:pt x="243269" y="786391"/>
                      <a:pt x="242085" y="764619"/>
                    </a:cubicBezTo>
                    <a:cubicBezTo>
                      <a:pt x="241519" y="756898"/>
                      <a:pt x="238792" y="746218"/>
                      <a:pt x="229660" y="745265"/>
                    </a:cubicBezTo>
                    <a:cubicBezTo>
                      <a:pt x="229042" y="745240"/>
                      <a:pt x="228399" y="745240"/>
                      <a:pt x="227730" y="745240"/>
                    </a:cubicBezTo>
                    <a:cubicBezTo>
                      <a:pt x="227241" y="743721"/>
                      <a:pt x="226058" y="742434"/>
                      <a:pt x="224437" y="742074"/>
                    </a:cubicBezTo>
                    <a:cubicBezTo>
                      <a:pt x="214224" y="741122"/>
                      <a:pt x="203856" y="741456"/>
                      <a:pt x="193592" y="741173"/>
                    </a:cubicBezTo>
                    <a:cubicBezTo>
                      <a:pt x="174709" y="741199"/>
                      <a:pt x="156006" y="739655"/>
                      <a:pt x="137123" y="737519"/>
                    </a:cubicBezTo>
                    <a:cubicBezTo>
                      <a:pt x="123437" y="736953"/>
                      <a:pt x="109699" y="735975"/>
                      <a:pt x="95936" y="735306"/>
                    </a:cubicBezTo>
                    <a:cubicBezTo>
                      <a:pt x="75072" y="735177"/>
                      <a:pt x="54517" y="731368"/>
                      <a:pt x="33705" y="730725"/>
                    </a:cubicBezTo>
                    <a:cubicBezTo>
                      <a:pt x="29794" y="730364"/>
                      <a:pt x="25858" y="730004"/>
                      <a:pt x="22102" y="728769"/>
                    </a:cubicBezTo>
                    <a:cubicBezTo>
                      <a:pt x="20816" y="728177"/>
                      <a:pt x="18809" y="727817"/>
                      <a:pt x="18655" y="726118"/>
                    </a:cubicBezTo>
                    <a:cubicBezTo>
                      <a:pt x="17986" y="718526"/>
                      <a:pt x="18346" y="710213"/>
                      <a:pt x="21768" y="703213"/>
                    </a:cubicBezTo>
                    <a:cubicBezTo>
                      <a:pt x="64499" y="705324"/>
                      <a:pt x="106509" y="706302"/>
                      <a:pt x="149394" y="708206"/>
                    </a:cubicBezTo>
                    <a:cubicBezTo>
                      <a:pt x="172908" y="707074"/>
                      <a:pt x="196602" y="710188"/>
                      <a:pt x="220012" y="706971"/>
                    </a:cubicBezTo>
                    <a:cubicBezTo>
                      <a:pt x="226444" y="706096"/>
                      <a:pt x="233673" y="704217"/>
                      <a:pt x="237274" y="698298"/>
                    </a:cubicBezTo>
                    <a:cubicBezTo>
                      <a:pt x="241854" y="687000"/>
                      <a:pt x="243449" y="674904"/>
                      <a:pt x="244915" y="662860"/>
                    </a:cubicBezTo>
                    <a:cubicBezTo>
                      <a:pt x="249263" y="633083"/>
                      <a:pt x="251372" y="603076"/>
                      <a:pt x="250961" y="572991"/>
                    </a:cubicBezTo>
                    <a:cubicBezTo>
                      <a:pt x="250189" y="564369"/>
                      <a:pt x="252839" y="508626"/>
                      <a:pt x="243243" y="501342"/>
                    </a:cubicBezTo>
                    <a:cubicBezTo>
                      <a:pt x="243449" y="496556"/>
                      <a:pt x="237557" y="495758"/>
                      <a:pt x="233570" y="495706"/>
                    </a:cubicBezTo>
                    <a:cubicBezTo>
                      <a:pt x="223871" y="494960"/>
                      <a:pt x="215176" y="494986"/>
                      <a:pt x="205246" y="493673"/>
                    </a:cubicBezTo>
                    <a:cubicBezTo>
                      <a:pt x="187700" y="491074"/>
                      <a:pt x="170052" y="489993"/>
                      <a:pt x="152353" y="489272"/>
                    </a:cubicBezTo>
                    <a:cubicBezTo>
                      <a:pt x="140596" y="488578"/>
                      <a:pt x="128968" y="487291"/>
                      <a:pt x="117005" y="487445"/>
                    </a:cubicBezTo>
                    <a:cubicBezTo>
                      <a:pt x="96991" y="487497"/>
                      <a:pt x="77053" y="485412"/>
                      <a:pt x="57141" y="488346"/>
                    </a:cubicBezTo>
                    <a:cubicBezTo>
                      <a:pt x="44484" y="488500"/>
                      <a:pt x="31106" y="491923"/>
                      <a:pt x="18655" y="488217"/>
                    </a:cubicBezTo>
                    <a:cubicBezTo>
                      <a:pt x="18809" y="476971"/>
                      <a:pt x="18346" y="465467"/>
                      <a:pt x="20816" y="454426"/>
                    </a:cubicBezTo>
                    <a:cubicBezTo>
                      <a:pt x="22900" y="449433"/>
                      <a:pt x="30720" y="452239"/>
                      <a:pt x="35145" y="451647"/>
                    </a:cubicBezTo>
                    <a:cubicBezTo>
                      <a:pt x="65553" y="451775"/>
                      <a:pt x="95884" y="454298"/>
                      <a:pt x="126318" y="453783"/>
                    </a:cubicBezTo>
                    <a:cubicBezTo>
                      <a:pt x="146384" y="453423"/>
                      <a:pt x="166451" y="453860"/>
                      <a:pt x="186517" y="453731"/>
                    </a:cubicBezTo>
                    <a:cubicBezTo>
                      <a:pt x="197579" y="453011"/>
                      <a:pt x="230586" y="456562"/>
                      <a:pt x="238175" y="444878"/>
                    </a:cubicBezTo>
                    <a:cubicBezTo>
                      <a:pt x="240722" y="444621"/>
                      <a:pt x="242703" y="442253"/>
                      <a:pt x="242780" y="439602"/>
                    </a:cubicBezTo>
                    <a:cubicBezTo>
                      <a:pt x="243912" y="428253"/>
                      <a:pt x="245455" y="416955"/>
                      <a:pt x="246639" y="405606"/>
                    </a:cubicBezTo>
                    <a:cubicBezTo>
                      <a:pt x="250060" y="370168"/>
                      <a:pt x="252607" y="334627"/>
                      <a:pt x="255849" y="299163"/>
                    </a:cubicBezTo>
                    <a:cubicBezTo>
                      <a:pt x="256775" y="286990"/>
                      <a:pt x="259013" y="274997"/>
                      <a:pt x="259605" y="262798"/>
                    </a:cubicBezTo>
                    <a:cubicBezTo>
                      <a:pt x="259605" y="258989"/>
                      <a:pt x="259553" y="254872"/>
                      <a:pt x="257675" y="251449"/>
                    </a:cubicBezTo>
                    <a:cubicBezTo>
                      <a:pt x="244195" y="237140"/>
                      <a:pt x="206223" y="240640"/>
                      <a:pt x="187263" y="240305"/>
                    </a:cubicBezTo>
                    <a:cubicBezTo>
                      <a:pt x="152276" y="241180"/>
                      <a:pt x="117314" y="239559"/>
                      <a:pt x="82481" y="236445"/>
                    </a:cubicBezTo>
                    <a:cubicBezTo>
                      <a:pt x="66377" y="234823"/>
                      <a:pt x="39390" y="236805"/>
                      <a:pt x="26707" y="226459"/>
                    </a:cubicBezTo>
                    <a:cubicBezTo>
                      <a:pt x="27325" y="217014"/>
                      <a:pt x="27119" y="196452"/>
                      <a:pt x="34914" y="190532"/>
                    </a:cubicBezTo>
                    <a:cubicBezTo>
                      <a:pt x="40856" y="188885"/>
                      <a:pt x="47031" y="189194"/>
                      <a:pt x="53179" y="189117"/>
                    </a:cubicBezTo>
                    <a:cubicBezTo>
                      <a:pt x="53617" y="189323"/>
                      <a:pt x="54105" y="189503"/>
                      <a:pt x="54671" y="189606"/>
                    </a:cubicBezTo>
                    <a:cubicBezTo>
                      <a:pt x="71805" y="191613"/>
                      <a:pt x="89118" y="191330"/>
                      <a:pt x="106278" y="193132"/>
                    </a:cubicBezTo>
                    <a:cubicBezTo>
                      <a:pt x="122562" y="193801"/>
                      <a:pt x="138872" y="193132"/>
                      <a:pt x="155157" y="193852"/>
                    </a:cubicBezTo>
                    <a:cubicBezTo>
                      <a:pt x="182401" y="194290"/>
                      <a:pt x="209645" y="194238"/>
                      <a:pt x="236708" y="190764"/>
                    </a:cubicBezTo>
                    <a:cubicBezTo>
                      <a:pt x="265959" y="188937"/>
                      <a:pt x="261483" y="179209"/>
                      <a:pt x="262332" y="155094"/>
                    </a:cubicBezTo>
                    <a:cubicBezTo>
                      <a:pt x="263901" y="122693"/>
                      <a:pt x="266165" y="89854"/>
                      <a:pt x="266602" y="57299"/>
                    </a:cubicBezTo>
                    <a:cubicBezTo>
                      <a:pt x="266756" y="41085"/>
                      <a:pt x="268557" y="24897"/>
                      <a:pt x="268506" y="8684"/>
                    </a:cubicBezTo>
                    <a:cubicBezTo>
                      <a:pt x="279028" y="7835"/>
                      <a:pt x="289833" y="8349"/>
                      <a:pt x="300355" y="9533"/>
                    </a:cubicBezTo>
                    <a:cubicBezTo>
                      <a:pt x="304599" y="27600"/>
                      <a:pt x="301126" y="45898"/>
                      <a:pt x="299300" y="64530"/>
                    </a:cubicBezTo>
                    <a:cubicBezTo>
                      <a:pt x="296984" y="87538"/>
                      <a:pt x="295544" y="110572"/>
                      <a:pt x="294823" y="133682"/>
                    </a:cubicBezTo>
                    <a:cubicBezTo>
                      <a:pt x="293794" y="145624"/>
                      <a:pt x="291582" y="157462"/>
                      <a:pt x="291942" y="169481"/>
                    </a:cubicBezTo>
                    <a:cubicBezTo>
                      <a:pt x="291633" y="174499"/>
                      <a:pt x="295930" y="178308"/>
                      <a:pt x="300560" y="179286"/>
                    </a:cubicBezTo>
                    <a:cubicBezTo>
                      <a:pt x="305963" y="180598"/>
                      <a:pt x="311468" y="179543"/>
                      <a:pt x="316819" y="178565"/>
                    </a:cubicBezTo>
                    <a:cubicBezTo>
                      <a:pt x="329296" y="176789"/>
                      <a:pt x="341748" y="174911"/>
                      <a:pt x="354148" y="172723"/>
                    </a:cubicBezTo>
                    <a:cubicBezTo>
                      <a:pt x="382472" y="170021"/>
                      <a:pt x="410590" y="165543"/>
                      <a:pt x="438735" y="161631"/>
                    </a:cubicBezTo>
                    <a:cubicBezTo>
                      <a:pt x="444111" y="160808"/>
                      <a:pt x="451057" y="162583"/>
                      <a:pt x="456357" y="160241"/>
                    </a:cubicBezTo>
                    <a:cubicBezTo>
                      <a:pt x="465438" y="152907"/>
                      <a:pt x="464589" y="131212"/>
                      <a:pt x="466622" y="120042"/>
                    </a:cubicBezTo>
                    <a:cubicBezTo>
                      <a:pt x="468808" y="103983"/>
                      <a:pt x="468937" y="87770"/>
                      <a:pt x="470429" y="71659"/>
                    </a:cubicBezTo>
                    <a:cubicBezTo>
                      <a:pt x="472256" y="55652"/>
                      <a:pt x="474571" y="39695"/>
                      <a:pt x="475909" y="23636"/>
                    </a:cubicBezTo>
                    <a:cubicBezTo>
                      <a:pt x="484398" y="22530"/>
                      <a:pt x="493017" y="22993"/>
                      <a:pt x="501583" y="22993"/>
                    </a:cubicBezTo>
                    <a:cubicBezTo>
                      <a:pt x="503950" y="42243"/>
                      <a:pt x="497287" y="61185"/>
                      <a:pt x="496953" y="80409"/>
                    </a:cubicBezTo>
                    <a:cubicBezTo>
                      <a:pt x="495821" y="104961"/>
                      <a:pt x="495152" y="129564"/>
                      <a:pt x="494895" y="154142"/>
                    </a:cubicBezTo>
                    <a:cubicBezTo>
                      <a:pt x="494895" y="157050"/>
                      <a:pt x="497339" y="159495"/>
                      <a:pt x="500246" y="159495"/>
                    </a:cubicBezTo>
                    <a:cubicBezTo>
                      <a:pt x="501352" y="159495"/>
                      <a:pt x="502381" y="159161"/>
                      <a:pt x="503230" y="158569"/>
                    </a:cubicBezTo>
                    <a:cubicBezTo>
                      <a:pt x="513237" y="160936"/>
                      <a:pt x="523913" y="159907"/>
                      <a:pt x="534178" y="160936"/>
                    </a:cubicBezTo>
                    <a:cubicBezTo>
                      <a:pt x="555428" y="161837"/>
                      <a:pt x="576549" y="164591"/>
                      <a:pt x="597773" y="165517"/>
                    </a:cubicBezTo>
                    <a:cubicBezTo>
                      <a:pt x="611356" y="165723"/>
                      <a:pt x="624682" y="163175"/>
                      <a:pt x="638291" y="163047"/>
                    </a:cubicBezTo>
                    <a:cubicBezTo>
                      <a:pt x="655039" y="162764"/>
                      <a:pt x="671812" y="163227"/>
                      <a:pt x="688560" y="163304"/>
                    </a:cubicBezTo>
                    <a:cubicBezTo>
                      <a:pt x="700908" y="163613"/>
                      <a:pt x="713231" y="164230"/>
                      <a:pt x="725580" y="164050"/>
                    </a:cubicBezTo>
                    <a:cubicBezTo>
                      <a:pt x="729413" y="163870"/>
                      <a:pt x="733992" y="164977"/>
                      <a:pt x="736950" y="161889"/>
                    </a:cubicBezTo>
                    <a:cubicBezTo>
                      <a:pt x="742867" y="153035"/>
                      <a:pt x="742456" y="141223"/>
                      <a:pt x="744102" y="130954"/>
                    </a:cubicBezTo>
                    <a:cubicBezTo>
                      <a:pt x="745466" y="117983"/>
                      <a:pt x="746598" y="104987"/>
                      <a:pt x="747678" y="91990"/>
                    </a:cubicBezTo>
                    <a:cubicBezTo>
                      <a:pt x="749530" y="69935"/>
                      <a:pt x="750997" y="48677"/>
                      <a:pt x="752206" y="26416"/>
                    </a:cubicBezTo>
                    <a:cubicBezTo>
                      <a:pt x="762548" y="25386"/>
                      <a:pt x="773044" y="25592"/>
                      <a:pt x="783412" y="25875"/>
                    </a:cubicBezTo>
                    <a:cubicBezTo>
                      <a:pt x="787142" y="36298"/>
                      <a:pt x="784801" y="47725"/>
                      <a:pt x="784132" y="58482"/>
                    </a:cubicBezTo>
                    <a:cubicBezTo>
                      <a:pt x="782485" y="75931"/>
                      <a:pt x="781894" y="93457"/>
                      <a:pt x="782280" y="110958"/>
                    </a:cubicBezTo>
                    <a:cubicBezTo>
                      <a:pt x="782434" y="120274"/>
                      <a:pt x="782357" y="129590"/>
                      <a:pt x="782434" y="138932"/>
                    </a:cubicBezTo>
                    <a:cubicBezTo>
                      <a:pt x="782820" y="143796"/>
                      <a:pt x="782151" y="152804"/>
                      <a:pt x="788480" y="153216"/>
                    </a:cubicBezTo>
                    <a:cubicBezTo>
                      <a:pt x="786653" y="154837"/>
                      <a:pt x="787168" y="158054"/>
                      <a:pt x="789714" y="158774"/>
                    </a:cubicBezTo>
                    <a:cubicBezTo>
                      <a:pt x="797021" y="158543"/>
                      <a:pt x="804533" y="157642"/>
                      <a:pt x="811942" y="157951"/>
                    </a:cubicBezTo>
                    <a:cubicBezTo>
                      <a:pt x="823724" y="157848"/>
                      <a:pt x="835404" y="159263"/>
                      <a:pt x="847212" y="159418"/>
                    </a:cubicBezTo>
                    <a:cubicBezTo>
                      <a:pt x="858634" y="159366"/>
                      <a:pt x="870031" y="158697"/>
                      <a:pt x="881453" y="159521"/>
                    </a:cubicBezTo>
                    <a:cubicBezTo>
                      <a:pt x="904092" y="159958"/>
                      <a:pt x="926628" y="160833"/>
                      <a:pt x="949164" y="162635"/>
                    </a:cubicBezTo>
                    <a:cubicBezTo>
                      <a:pt x="972318" y="163072"/>
                      <a:pt x="995471" y="162686"/>
                      <a:pt x="1018599" y="164179"/>
                    </a:cubicBezTo>
                    <a:cubicBezTo>
                      <a:pt x="1030638" y="163330"/>
                      <a:pt x="1029378" y="147348"/>
                      <a:pt x="1030793" y="138520"/>
                    </a:cubicBezTo>
                    <a:cubicBezTo>
                      <a:pt x="1032002" y="125292"/>
                      <a:pt x="1033288" y="112090"/>
                      <a:pt x="1033854" y="98810"/>
                    </a:cubicBezTo>
                    <a:cubicBezTo>
                      <a:pt x="1035398" y="72560"/>
                      <a:pt x="1038588" y="46232"/>
                      <a:pt x="1040569" y="19879"/>
                    </a:cubicBezTo>
                    <a:cubicBezTo>
                      <a:pt x="1051759" y="19802"/>
                      <a:pt x="1063105" y="21294"/>
                      <a:pt x="1074501" y="21861"/>
                    </a:cubicBezTo>
                    <a:cubicBezTo>
                      <a:pt x="1075839" y="39901"/>
                      <a:pt x="1071826" y="58946"/>
                      <a:pt x="1069845" y="77012"/>
                    </a:cubicBezTo>
                    <a:cubicBezTo>
                      <a:pt x="1067478" y="95207"/>
                      <a:pt x="1066372" y="113505"/>
                      <a:pt x="1064340" y="131726"/>
                    </a:cubicBezTo>
                    <a:cubicBezTo>
                      <a:pt x="1062050" y="156304"/>
                      <a:pt x="1058706" y="180907"/>
                      <a:pt x="1058062" y="205613"/>
                    </a:cubicBezTo>
                    <a:cubicBezTo>
                      <a:pt x="1057471" y="205613"/>
                      <a:pt x="1056879" y="205613"/>
                      <a:pt x="1056262" y="205613"/>
                    </a:cubicBezTo>
                    <a:cubicBezTo>
                      <a:pt x="1053355" y="205639"/>
                      <a:pt x="1050936" y="208033"/>
                      <a:pt x="1050936" y="210941"/>
                    </a:cubicBezTo>
                    <a:cubicBezTo>
                      <a:pt x="1051296" y="218095"/>
                      <a:pt x="1059863" y="216088"/>
                      <a:pt x="1064777" y="216294"/>
                    </a:cubicBezTo>
                    <a:cubicBezTo>
                      <a:pt x="1073421" y="216320"/>
                      <a:pt x="1082065" y="216294"/>
                      <a:pt x="1090734" y="216320"/>
                    </a:cubicBezTo>
                    <a:cubicBezTo>
                      <a:pt x="1114865" y="216242"/>
                      <a:pt x="1139022" y="216937"/>
                      <a:pt x="1163127" y="215753"/>
                    </a:cubicBezTo>
                    <a:cubicBezTo>
                      <a:pt x="1184814" y="213386"/>
                      <a:pt x="1206733" y="210220"/>
                      <a:pt x="1228832" y="211636"/>
                    </a:cubicBezTo>
                    <a:cubicBezTo>
                      <a:pt x="1227442" y="220720"/>
                      <a:pt x="1227700" y="230114"/>
                      <a:pt x="1225539" y="239044"/>
                    </a:cubicBezTo>
                    <a:cubicBezTo>
                      <a:pt x="1211724" y="240743"/>
                      <a:pt x="1198398" y="245015"/>
                      <a:pt x="1184660" y="247125"/>
                    </a:cubicBezTo>
                    <a:cubicBezTo>
                      <a:pt x="1167449" y="248077"/>
                      <a:pt x="1150393" y="250522"/>
                      <a:pt x="1133311" y="252658"/>
                    </a:cubicBezTo>
                    <a:cubicBezTo>
                      <a:pt x="1117258" y="252658"/>
                      <a:pt x="1101385" y="254434"/>
                      <a:pt x="1085615" y="257316"/>
                    </a:cubicBezTo>
                    <a:cubicBezTo>
                      <a:pt x="1074604" y="259684"/>
                      <a:pt x="1062436" y="258089"/>
                      <a:pt x="1052223" y="263261"/>
                    </a:cubicBezTo>
                    <a:cubicBezTo>
                      <a:pt x="1042472" y="269953"/>
                      <a:pt x="1044145" y="298983"/>
                      <a:pt x="1042652" y="3104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31"/>
              <p:cNvSpPr/>
              <p:nvPr/>
            </p:nvSpPr>
            <p:spPr>
              <a:xfrm>
                <a:off x="13944791" y="4734340"/>
                <a:ext cx="203950" cy="240456"/>
              </a:xfrm>
              <a:custGeom>
                <a:rect b="b" l="l" r="r" t="t"/>
                <a:pathLst>
                  <a:path extrusionOk="0" h="240456" w="203950">
                    <a:moveTo>
                      <a:pt x="184942" y="0"/>
                    </a:moveTo>
                    <a:cubicBezTo>
                      <a:pt x="154585" y="232"/>
                      <a:pt x="124949" y="4916"/>
                      <a:pt x="94464" y="5585"/>
                    </a:cubicBezTo>
                    <a:cubicBezTo>
                      <a:pt x="82707" y="6228"/>
                      <a:pt x="70873" y="6254"/>
                      <a:pt x="59116" y="6537"/>
                    </a:cubicBezTo>
                    <a:cubicBezTo>
                      <a:pt x="49598" y="6897"/>
                      <a:pt x="39667" y="9316"/>
                      <a:pt x="32696" y="16188"/>
                    </a:cubicBezTo>
                    <a:cubicBezTo>
                      <a:pt x="26779" y="21464"/>
                      <a:pt x="18212" y="37317"/>
                      <a:pt x="20399" y="45192"/>
                    </a:cubicBezTo>
                    <a:cubicBezTo>
                      <a:pt x="16308" y="63516"/>
                      <a:pt x="15819" y="82457"/>
                      <a:pt x="12681" y="100935"/>
                    </a:cubicBezTo>
                    <a:cubicBezTo>
                      <a:pt x="5400" y="139874"/>
                      <a:pt x="2982" y="179404"/>
                      <a:pt x="229" y="218908"/>
                    </a:cubicBezTo>
                    <a:cubicBezTo>
                      <a:pt x="-2292" y="234066"/>
                      <a:pt x="16565" y="236151"/>
                      <a:pt x="27499" y="237695"/>
                    </a:cubicBezTo>
                    <a:cubicBezTo>
                      <a:pt x="49829" y="241427"/>
                      <a:pt x="72391" y="238441"/>
                      <a:pt x="94850" y="239960"/>
                    </a:cubicBezTo>
                    <a:cubicBezTo>
                      <a:pt x="117231" y="241169"/>
                      <a:pt x="139741" y="240269"/>
                      <a:pt x="161763" y="236151"/>
                    </a:cubicBezTo>
                    <a:cubicBezTo>
                      <a:pt x="176247" y="234632"/>
                      <a:pt x="191425" y="237849"/>
                      <a:pt x="195104" y="219474"/>
                    </a:cubicBezTo>
                    <a:cubicBezTo>
                      <a:pt x="197805" y="206555"/>
                      <a:pt x="197548" y="193198"/>
                      <a:pt x="198114" y="180047"/>
                    </a:cubicBezTo>
                    <a:cubicBezTo>
                      <a:pt x="198988" y="153745"/>
                      <a:pt x="199606" y="127495"/>
                      <a:pt x="200764" y="101219"/>
                    </a:cubicBezTo>
                    <a:cubicBezTo>
                      <a:pt x="201407" y="75689"/>
                      <a:pt x="203310" y="50185"/>
                      <a:pt x="203671" y="24655"/>
                    </a:cubicBezTo>
                    <a:cubicBezTo>
                      <a:pt x="204365" y="6768"/>
                      <a:pt x="205368" y="772"/>
                      <a:pt x="184942" y="0"/>
                    </a:cubicBezTo>
                    <a:close/>
                    <a:moveTo>
                      <a:pt x="186383" y="204547"/>
                    </a:moveTo>
                    <a:cubicBezTo>
                      <a:pt x="184865" y="229202"/>
                      <a:pt x="181057" y="223283"/>
                      <a:pt x="160348" y="225573"/>
                    </a:cubicBezTo>
                    <a:cubicBezTo>
                      <a:pt x="134262" y="230721"/>
                      <a:pt x="107610" y="230077"/>
                      <a:pt x="81112" y="228739"/>
                    </a:cubicBezTo>
                    <a:cubicBezTo>
                      <a:pt x="64622" y="228687"/>
                      <a:pt x="48080" y="229974"/>
                      <a:pt x="31692" y="227452"/>
                    </a:cubicBezTo>
                    <a:cubicBezTo>
                      <a:pt x="24669" y="226320"/>
                      <a:pt x="17054" y="226140"/>
                      <a:pt x="10880" y="222305"/>
                    </a:cubicBezTo>
                    <a:cubicBezTo>
                      <a:pt x="12295" y="197676"/>
                      <a:pt x="13658" y="172970"/>
                      <a:pt x="16128" y="148392"/>
                    </a:cubicBezTo>
                    <a:cubicBezTo>
                      <a:pt x="18135" y="130763"/>
                      <a:pt x="19910" y="113108"/>
                      <a:pt x="22611" y="95557"/>
                    </a:cubicBezTo>
                    <a:cubicBezTo>
                      <a:pt x="24077" y="79575"/>
                      <a:pt x="24978" y="63516"/>
                      <a:pt x="26316" y="47534"/>
                    </a:cubicBezTo>
                    <a:cubicBezTo>
                      <a:pt x="29094" y="46788"/>
                      <a:pt x="29557" y="43751"/>
                      <a:pt x="30432" y="41409"/>
                    </a:cubicBezTo>
                    <a:cubicBezTo>
                      <a:pt x="39899" y="9522"/>
                      <a:pt x="62461" y="18864"/>
                      <a:pt x="88495" y="16497"/>
                    </a:cubicBezTo>
                    <a:cubicBezTo>
                      <a:pt x="110414" y="15699"/>
                      <a:pt x="132152" y="14103"/>
                      <a:pt x="154097" y="12250"/>
                    </a:cubicBezTo>
                    <a:cubicBezTo>
                      <a:pt x="167088" y="11658"/>
                      <a:pt x="180389" y="8853"/>
                      <a:pt x="193277" y="11813"/>
                    </a:cubicBezTo>
                    <a:cubicBezTo>
                      <a:pt x="191476" y="76075"/>
                      <a:pt x="188647" y="140311"/>
                      <a:pt x="186383" y="204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13938103" y="5009552"/>
                <a:ext cx="205908" cy="222014"/>
              </a:xfrm>
              <a:custGeom>
                <a:rect b="b" l="l" r="r" t="t"/>
                <a:pathLst>
                  <a:path extrusionOk="0" h="222014" w="205908">
                    <a:moveTo>
                      <a:pt x="180953" y="6902"/>
                    </a:moveTo>
                    <a:cubicBezTo>
                      <a:pt x="152989" y="1781"/>
                      <a:pt x="124253" y="3068"/>
                      <a:pt x="95929" y="2373"/>
                    </a:cubicBezTo>
                    <a:cubicBezTo>
                      <a:pt x="79155" y="391"/>
                      <a:pt x="62331" y="-201"/>
                      <a:pt x="45454" y="57"/>
                    </a:cubicBezTo>
                    <a:cubicBezTo>
                      <a:pt x="35601" y="263"/>
                      <a:pt x="24668" y="1832"/>
                      <a:pt x="16924" y="8292"/>
                    </a:cubicBezTo>
                    <a:cubicBezTo>
                      <a:pt x="14892" y="10763"/>
                      <a:pt x="14841" y="14237"/>
                      <a:pt x="14275" y="17274"/>
                    </a:cubicBezTo>
                    <a:cubicBezTo>
                      <a:pt x="10853" y="43576"/>
                      <a:pt x="8563" y="70006"/>
                      <a:pt x="4807" y="96257"/>
                    </a:cubicBezTo>
                    <a:cubicBezTo>
                      <a:pt x="1952" y="124437"/>
                      <a:pt x="1231" y="152978"/>
                      <a:pt x="125" y="181313"/>
                    </a:cubicBezTo>
                    <a:cubicBezTo>
                      <a:pt x="-1290" y="208053"/>
                      <a:pt x="9232" y="215413"/>
                      <a:pt x="34418" y="218090"/>
                    </a:cubicBezTo>
                    <a:cubicBezTo>
                      <a:pt x="47744" y="219788"/>
                      <a:pt x="61173" y="219170"/>
                      <a:pt x="74576" y="219711"/>
                    </a:cubicBezTo>
                    <a:cubicBezTo>
                      <a:pt x="84558" y="220818"/>
                      <a:pt x="94540" y="221796"/>
                      <a:pt x="104598" y="221744"/>
                    </a:cubicBezTo>
                    <a:cubicBezTo>
                      <a:pt x="121912" y="222851"/>
                      <a:pt x="139020" y="220200"/>
                      <a:pt x="156308" y="220226"/>
                    </a:cubicBezTo>
                    <a:cubicBezTo>
                      <a:pt x="165183" y="220277"/>
                      <a:pt x="174059" y="220509"/>
                      <a:pt x="182934" y="220689"/>
                    </a:cubicBezTo>
                    <a:cubicBezTo>
                      <a:pt x="191141" y="221667"/>
                      <a:pt x="195771" y="213406"/>
                      <a:pt x="196955" y="206354"/>
                    </a:cubicBezTo>
                    <a:cubicBezTo>
                      <a:pt x="202177" y="174828"/>
                      <a:pt x="200454" y="142633"/>
                      <a:pt x="202743" y="110823"/>
                    </a:cubicBezTo>
                    <a:cubicBezTo>
                      <a:pt x="204287" y="92294"/>
                      <a:pt x="203592" y="73043"/>
                      <a:pt x="204698" y="54385"/>
                    </a:cubicBezTo>
                    <a:cubicBezTo>
                      <a:pt x="205547" y="42984"/>
                      <a:pt x="206551" y="29859"/>
                      <a:pt x="205367" y="18097"/>
                    </a:cubicBezTo>
                    <a:cubicBezTo>
                      <a:pt x="204261" y="6671"/>
                      <a:pt x="189546" y="7777"/>
                      <a:pt x="180953" y="6902"/>
                    </a:cubicBezTo>
                    <a:close/>
                    <a:moveTo>
                      <a:pt x="193456" y="66815"/>
                    </a:moveTo>
                    <a:cubicBezTo>
                      <a:pt x="193405" y="91084"/>
                      <a:pt x="191475" y="114967"/>
                      <a:pt x="190755" y="139364"/>
                    </a:cubicBezTo>
                    <a:cubicBezTo>
                      <a:pt x="190395" y="152669"/>
                      <a:pt x="190009" y="165949"/>
                      <a:pt x="189186" y="179229"/>
                    </a:cubicBezTo>
                    <a:cubicBezTo>
                      <a:pt x="187899" y="188699"/>
                      <a:pt x="188954" y="200898"/>
                      <a:pt x="184143" y="210009"/>
                    </a:cubicBezTo>
                    <a:cubicBezTo>
                      <a:pt x="172284" y="209828"/>
                      <a:pt x="160424" y="209365"/>
                      <a:pt x="148564" y="209494"/>
                    </a:cubicBezTo>
                    <a:cubicBezTo>
                      <a:pt x="135701" y="210317"/>
                      <a:pt x="122890" y="211707"/>
                      <a:pt x="109949" y="211090"/>
                    </a:cubicBezTo>
                    <a:cubicBezTo>
                      <a:pt x="93974" y="211553"/>
                      <a:pt x="78229" y="208567"/>
                      <a:pt x="62279" y="208773"/>
                    </a:cubicBezTo>
                    <a:cubicBezTo>
                      <a:pt x="50034" y="207821"/>
                      <a:pt x="11805" y="210729"/>
                      <a:pt x="11470" y="193744"/>
                    </a:cubicBezTo>
                    <a:cubicBezTo>
                      <a:pt x="9361" y="180902"/>
                      <a:pt x="11882" y="167159"/>
                      <a:pt x="11573" y="154136"/>
                    </a:cubicBezTo>
                    <a:cubicBezTo>
                      <a:pt x="11882" y="108250"/>
                      <a:pt x="19574" y="62697"/>
                      <a:pt x="21735" y="16836"/>
                    </a:cubicBezTo>
                    <a:cubicBezTo>
                      <a:pt x="30559" y="12127"/>
                      <a:pt x="40284" y="10068"/>
                      <a:pt x="50291" y="10737"/>
                    </a:cubicBezTo>
                    <a:cubicBezTo>
                      <a:pt x="65161" y="10480"/>
                      <a:pt x="79953" y="11303"/>
                      <a:pt x="94720" y="12976"/>
                    </a:cubicBezTo>
                    <a:cubicBezTo>
                      <a:pt x="113808" y="13877"/>
                      <a:pt x="133206" y="12847"/>
                      <a:pt x="152346" y="14134"/>
                    </a:cubicBezTo>
                    <a:cubicBezTo>
                      <a:pt x="160167" y="14572"/>
                      <a:pt x="168322" y="15858"/>
                      <a:pt x="176168" y="17171"/>
                    </a:cubicBezTo>
                    <a:cubicBezTo>
                      <a:pt x="182317" y="17969"/>
                      <a:pt x="188697" y="17583"/>
                      <a:pt x="194691" y="19436"/>
                    </a:cubicBezTo>
                    <a:cubicBezTo>
                      <a:pt x="196260" y="35289"/>
                      <a:pt x="193636" y="50808"/>
                      <a:pt x="193456" y="66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1"/>
              <p:cNvSpPr/>
              <p:nvPr/>
            </p:nvSpPr>
            <p:spPr>
              <a:xfrm>
                <a:off x="13939397" y="5273026"/>
                <a:ext cx="203991" cy="229345"/>
              </a:xfrm>
              <a:custGeom>
                <a:rect b="b" l="l" r="r" t="t"/>
                <a:pathLst>
                  <a:path extrusionOk="0" h="229345" w="203991">
                    <a:moveTo>
                      <a:pt x="188304" y="4980"/>
                    </a:moveTo>
                    <a:cubicBezTo>
                      <a:pt x="162089" y="4466"/>
                      <a:pt x="135900" y="7374"/>
                      <a:pt x="109685" y="6705"/>
                    </a:cubicBezTo>
                    <a:cubicBezTo>
                      <a:pt x="91703" y="6035"/>
                      <a:pt x="73155" y="2896"/>
                      <a:pt x="54889" y="2793"/>
                    </a:cubicBezTo>
                    <a:cubicBezTo>
                      <a:pt x="43390" y="1918"/>
                      <a:pt x="31890" y="682"/>
                      <a:pt x="20365" y="142"/>
                    </a:cubicBezTo>
                    <a:cubicBezTo>
                      <a:pt x="14345" y="-862"/>
                      <a:pt x="8582" y="3591"/>
                      <a:pt x="12981" y="9252"/>
                    </a:cubicBezTo>
                    <a:cubicBezTo>
                      <a:pt x="6524" y="40212"/>
                      <a:pt x="7270" y="72150"/>
                      <a:pt x="5264" y="103599"/>
                    </a:cubicBezTo>
                    <a:cubicBezTo>
                      <a:pt x="3206" y="124934"/>
                      <a:pt x="3128" y="146372"/>
                      <a:pt x="1147" y="167707"/>
                    </a:cubicBezTo>
                    <a:cubicBezTo>
                      <a:pt x="144" y="177101"/>
                      <a:pt x="118" y="186571"/>
                      <a:pt x="118" y="195991"/>
                    </a:cubicBezTo>
                    <a:cubicBezTo>
                      <a:pt x="556" y="202064"/>
                      <a:pt x="-1631" y="209450"/>
                      <a:pt x="3283" y="214160"/>
                    </a:cubicBezTo>
                    <a:cubicBezTo>
                      <a:pt x="16660" y="223631"/>
                      <a:pt x="34617" y="222653"/>
                      <a:pt x="50310" y="223476"/>
                    </a:cubicBezTo>
                    <a:cubicBezTo>
                      <a:pt x="61629" y="223425"/>
                      <a:pt x="72872" y="224274"/>
                      <a:pt x="84140" y="225175"/>
                    </a:cubicBezTo>
                    <a:cubicBezTo>
                      <a:pt x="95202" y="224995"/>
                      <a:pt x="105955" y="226487"/>
                      <a:pt x="117120" y="227568"/>
                    </a:cubicBezTo>
                    <a:cubicBezTo>
                      <a:pt x="139553" y="228598"/>
                      <a:pt x="161343" y="227517"/>
                      <a:pt x="183854" y="229113"/>
                    </a:cubicBezTo>
                    <a:cubicBezTo>
                      <a:pt x="195739" y="230579"/>
                      <a:pt x="197900" y="225046"/>
                      <a:pt x="199726" y="214778"/>
                    </a:cubicBezTo>
                    <a:cubicBezTo>
                      <a:pt x="201219" y="203480"/>
                      <a:pt x="201682" y="192053"/>
                      <a:pt x="202505" y="180704"/>
                    </a:cubicBezTo>
                    <a:cubicBezTo>
                      <a:pt x="203457" y="154736"/>
                      <a:pt x="204023" y="128769"/>
                      <a:pt x="203971" y="102802"/>
                    </a:cubicBezTo>
                    <a:cubicBezTo>
                      <a:pt x="203997" y="77632"/>
                      <a:pt x="204100" y="52437"/>
                      <a:pt x="203380" y="27267"/>
                    </a:cubicBezTo>
                    <a:cubicBezTo>
                      <a:pt x="202994" y="13576"/>
                      <a:pt x="205360" y="5933"/>
                      <a:pt x="188304" y="4980"/>
                    </a:cubicBezTo>
                    <a:close/>
                    <a:moveTo>
                      <a:pt x="193218" y="126427"/>
                    </a:moveTo>
                    <a:cubicBezTo>
                      <a:pt x="191931" y="157053"/>
                      <a:pt x="193629" y="188296"/>
                      <a:pt x="187841" y="218484"/>
                    </a:cubicBezTo>
                    <a:cubicBezTo>
                      <a:pt x="187352" y="218484"/>
                      <a:pt x="186889" y="218458"/>
                      <a:pt x="186400" y="218458"/>
                    </a:cubicBezTo>
                    <a:cubicBezTo>
                      <a:pt x="185114" y="218458"/>
                      <a:pt x="183828" y="218432"/>
                      <a:pt x="182516" y="218406"/>
                    </a:cubicBezTo>
                    <a:cubicBezTo>
                      <a:pt x="160983" y="216811"/>
                      <a:pt x="139296" y="217943"/>
                      <a:pt x="117712" y="216940"/>
                    </a:cubicBezTo>
                    <a:cubicBezTo>
                      <a:pt x="103125" y="214855"/>
                      <a:pt x="88333" y="214855"/>
                      <a:pt x="73669" y="213671"/>
                    </a:cubicBezTo>
                    <a:cubicBezTo>
                      <a:pt x="52857" y="211278"/>
                      <a:pt x="30244" y="215704"/>
                      <a:pt x="10769" y="206542"/>
                    </a:cubicBezTo>
                    <a:cubicBezTo>
                      <a:pt x="10100" y="177667"/>
                      <a:pt x="13367" y="148946"/>
                      <a:pt x="13933" y="120096"/>
                    </a:cubicBezTo>
                    <a:cubicBezTo>
                      <a:pt x="16146" y="83731"/>
                      <a:pt x="14962" y="47238"/>
                      <a:pt x="17612" y="10874"/>
                    </a:cubicBezTo>
                    <a:cubicBezTo>
                      <a:pt x="37010" y="11466"/>
                      <a:pt x="56355" y="14091"/>
                      <a:pt x="75779" y="14477"/>
                    </a:cubicBezTo>
                    <a:cubicBezTo>
                      <a:pt x="88616" y="15661"/>
                      <a:pt x="101402" y="17719"/>
                      <a:pt x="114342" y="17411"/>
                    </a:cubicBezTo>
                    <a:cubicBezTo>
                      <a:pt x="129649" y="17539"/>
                      <a:pt x="144956" y="16973"/>
                      <a:pt x="160237" y="16124"/>
                    </a:cubicBezTo>
                    <a:cubicBezTo>
                      <a:pt x="170913" y="16201"/>
                      <a:pt x="181873" y="14322"/>
                      <a:pt x="192420" y="16381"/>
                    </a:cubicBezTo>
                    <a:cubicBezTo>
                      <a:pt x="193526" y="53080"/>
                      <a:pt x="193372" y="89754"/>
                      <a:pt x="193218" y="126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31"/>
              <p:cNvSpPr/>
              <p:nvPr/>
            </p:nvSpPr>
            <p:spPr>
              <a:xfrm>
                <a:off x="14177870" y="5266923"/>
                <a:ext cx="213544" cy="238155"/>
              </a:xfrm>
              <a:custGeom>
                <a:rect b="b" l="l" r="r" t="t"/>
                <a:pathLst>
                  <a:path extrusionOk="0" h="238155" w="213544">
                    <a:moveTo>
                      <a:pt x="198395" y="9385"/>
                    </a:moveTo>
                    <a:cubicBezTo>
                      <a:pt x="179538" y="8382"/>
                      <a:pt x="160578" y="9437"/>
                      <a:pt x="141721" y="8382"/>
                    </a:cubicBezTo>
                    <a:cubicBezTo>
                      <a:pt x="128060" y="7249"/>
                      <a:pt x="113936" y="6709"/>
                      <a:pt x="100302" y="4779"/>
                    </a:cubicBezTo>
                    <a:cubicBezTo>
                      <a:pt x="93922" y="3749"/>
                      <a:pt x="87490" y="2977"/>
                      <a:pt x="81033" y="2900"/>
                    </a:cubicBezTo>
                    <a:cubicBezTo>
                      <a:pt x="69971" y="2771"/>
                      <a:pt x="60066" y="2411"/>
                      <a:pt x="48850" y="764"/>
                    </a:cubicBezTo>
                    <a:cubicBezTo>
                      <a:pt x="39768" y="609"/>
                      <a:pt x="13193" y="-3045"/>
                      <a:pt x="9669" y="7121"/>
                    </a:cubicBezTo>
                    <a:cubicBezTo>
                      <a:pt x="7302" y="11985"/>
                      <a:pt x="5656" y="17183"/>
                      <a:pt x="3958" y="22305"/>
                    </a:cubicBezTo>
                    <a:cubicBezTo>
                      <a:pt x="3392" y="24029"/>
                      <a:pt x="4138" y="25856"/>
                      <a:pt x="5501" y="26963"/>
                    </a:cubicBezTo>
                    <a:cubicBezTo>
                      <a:pt x="-1470" y="75166"/>
                      <a:pt x="2877" y="123883"/>
                      <a:pt x="228" y="172344"/>
                    </a:cubicBezTo>
                    <a:cubicBezTo>
                      <a:pt x="-313" y="188017"/>
                      <a:pt x="22" y="203716"/>
                      <a:pt x="2183" y="219260"/>
                    </a:cubicBezTo>
                    <a:cubicBezTo>
                      <a:pt x="2440" y="241007"/>
                      <a:pt x="33723" y="237198"/>
                      <a:pt x="48824" y="238047"/>
                    </a:cubicBezTo>
                    <a:cubicBezTo>
                      <a:pt x="66523" y="238845"/>
                      <a:pt x="83991" y="234959"/>
                      <a:pt x="101691" y="235628"/>
                    </a:cubicBezTo>
                    <a:cubicBezTo>
                      <a:pt x="112959" y="235551"/>
                      <a:pt x="124278" y="236091"/>
                      <a:pt x="135521" y="235216"/>
                    </a:cubicBezTo>
                    <a:cubicBezTo>
                      <a:pt x="145322" y="234238"/>
                      <a:pt x="155098" y="232977"/>
                      <a:pt x="164977" y="232848"/>
                    </a:cubicBezTo>
                    <a:cubicBezTo>
                      <a:pt x="173595" y="231973"/>
                      <a:pt x="183963" y="234058"/>
                      <a:pt x="192041" y="231407"/>
                    </a:cubicBezTo>
                    <a:cubicBezTo>
                      <a:pt x="195925" y="228885"/>
                      <a:pt x="197263" y="224098"/>
                      <a:pt x="198292" y="219852"/>
                    </a:cubicBezTo>
                    <a:cubicBezTo>
                      <a:pt x="204698" y="186679"/>
                      <a:pt x="205341" y="152785"/>
                      <a:pt x="207193" y="119148"/>
                    </a:cubicBezTo>
                    <a:cubicBezTo>
                      <a:pt x="207708" y="93026"/>
                      <a:pt x="211155" y="66879"/>
                      <a:pt x="212647" y="40757"/>
                    </a:cubicBezTo>
                    <a:cubicBezTo>
                      <a:pt x="213007" y="33011"/>
                      <a:pt x="213676" y="25238"/>
                      <a:pt x="213522" y="17518"/>
                    </a:cubicBezTo>
                    <a:cubicBezTo>
                      <a:pt x="212364" y="10646"/>
                      <a:pt x="204106" y="9720"/>
                      <a:pt x="198395" y="9385"/>
                    </a:cubicBezTo>
                    <a:close/>
                    <a:moveTo>
                      <a:pt x="196594" y="113177"/>
                    </a:moveTo>
                    <a:cubicBezTo>
                      <a:pt x="196594" y="125711"/>
                      <a:pt x="195385" y="138141"/>
                      <a:pt x="194690" y="150649"/>
                    </a:cubicBezTo>
                    <a:cubicBezTo>
                      <a:pt x="193558" y="174403"/>
                      <a:pt x="192452" y="198697"/>
                      <a:pt x="186484" y="221808"/>
                    </a:cubicBezTo>
                    <a:cubicBezTo>
                      <a:pt x="174881" y="222065"/>
                      <a:pt x="163279" y="221885"/>
                      <a:pt x="151702" y="222786"/>
                    </a:cubicBezTo>
                    <a:cubicBezTo>
                      <a:pt x="141026" y="223789"/>
                      <a:pt x="130401" y="225359"/>
                      <a:pt x="119648" y="224973"/>
                    </a:cubicBezTo>
                    <a:cubicBezTo>
                      <a:pt x="108483" y="225128"/>
                      <a:pt x="97317" y="224536"/>
                      <a:pt x="86152" y="225153"/>
                    </a:cubicBezTo>
                    <a:cubicBezTo>
                      <a:pt x="73933" y="226183"/>
                      <a:pt x="61738" y="227830"/>
                      <a:pt x="49441" y="227341"/>
                    </a:cubicBezTo>
                    <a:cubicBezTo>
                      <a:pt x="37479" y="226698"/>
                      <a:pt x="24487" y="228756"/>
                      <a:pt x="13579" y="222657"/>
                    </a:cubicBezTo>
                    <a:cubicBezTo>
                      <a:pt x="7637" y="191208"/>
                      <a:pt x="12422" y="159116"/>
                      <a:pt x="11418" y="127358"/>
                    </a:cubicBezTo>
                    <a:cubicBezTo>
                      <a:pt x="11315" y="101339"/>
                      <a:pt x="9849" y="75269"/>
                      <a:pt x="12062" y="49276"/>
                    </a:cubicBezTo>
                    <a:cubicBezTo>
                      <a:pt x="13554" y="36923"/>
                      <a:pt x="11547" y="23437"/>
                      <a:pt x="17953" y="12937"/>
                    </a:cubicBezTo>
                    <a:cubicBezTo>
                      <a:pt x="17979" y="12963"/>
                      <a:pt x="18184" y="12551"/>
                      <a:pt x="18442" y="12191"/>
                    </a:cubicBezTo>
                    <a:lnTo>
                      <a:pt x="18442" y="12191"/>
                    </a:lnTo>
                    <a:cubicBezTo>
                      <a:pt x="31613" y="9463"/>
                      <a:pt x="45300" y="11135"/>
                      <a:pt x="58548" y="12757"/>
                    </a:cubicBezTo>
                    <a:cubicBezTo>
                      <a:pt x="68016" y="13709"/>
                      <a:pt x="77560" y="13246"/>
                      <a:pt x="87027" y="13889"/>
                    </a:cubicBezTo>
                    <a:cubicBezTo>
                      <a:pt x="98527" y="15279"/>
                      <a:pt x="110000" y="17080"/>
                      <a:pt x="121603" y="17621"/>
                    </a:cubicBezTo>
                    <a:cubicBezTo>
                      <a:pt x="148718" y="20863"/>
                      <a:pt x="175808" y="18290"/>
                      <a:pt x="202923" y="20709"/>
                    </a:cubicBezTo>
                    <a:cubicBezTo>
                      <a:pt x="201997" y="51412"/>
                      <a:pt x="197932" y="82372"/>
                      <a:pt x="196594" y="1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31"/>
              <p:cNvSpPr/>
              <p:nvPr/>
            </p:nvSpPr>
            <p:spPr>
              <a:xfrm>
                <a:off x="14185225" y="5015055"/>
                <a:ext cx="218106" cy="222668"/>
              </a:xfrm>
              <a:custGeom>
                <a:rect b="b" l="l" r="r" t="t"/>
                <a:pathLst>
                  <a:path extrusionOk="0" h="222668" w="218106">
                    <a:moveTo>
                      <a:pt x="204469" y="6521"/>
                    </a:moveTo>
                    <a:cubicBezTo>
                      <a:pt x="179720" y="-788"/>
                      <a:pt x="153634" y="3201"/>
                      <a:pt x="128243" y="2249"/>
                    </a:cubicBezTo>
                    <a:cubicBezTo>
                      <a:pt x="108125" y="1451"/>
                      <a:pt x="88007" y="396"/>
                      <a:pt x="67864" y="1142"/>
                    </a:cubicBezTo>
                    <a:cubicBezTo>
                      <a:pt x="54718" y="1502"/>
                      <a:pt x="41597" y="1399"/>
                      <a:pt x="28477" y="370"/>
                    </a:cubicBezTo>
                    <a:cubicBezTo>
                      <a:pt x="20476" y="87"/>
                      <a:pt x="7510" y="-2178"/>
                      <a:pt x="6919" y="9172"/>
                    </a:cubicBezTo>
                    <a:cubicBezTo>
                      <a:pt x="5838" y="9969"/>
                      <a:pt x="5169" y="11282"/>
                      <a:pt x="5247" y="12646"/>
                    </a:cubicBezTo>
                    <a:cubicBezTo>
                      <a:pt x="5195" y="16455"/>
                      <a:pt x="5169" y="20264"/>
                      <a:pt x="5144" y="24047"/>
                    </a:cubicBezTo>
                    <a:cubicBezTo>
                      <a:pt x="4218" y="46463"/>
                      <a:pt x="1979" y="68827"/>
                      <a:pt x="2031" y="91294"/>
                    </a:cubicBezTo>
                    <a:cubicBezTo>
                      <a:pt x="1619" y="125240"/>
                      <a:pt x="-1931" y="159211"/>
                      <a:pt x="1439" y="193105"/>
                    </a:cubicBezTo>
                    <a:cubicBezTo>
                      <a:pt x="1053" y="207620"/>
                      <a:pt x="14431" y="213307"/>
                      <a:pt x="26908" y="214465"/>
                    </a:cubicBezTo>
                    <a:cubicBezTo>
                      <a:pt x="37121" y="216370"/>
                      <a:pt x="47437" y="217348"/>
                      <a:pt x="57805" y="217811"/>
                    </a:cubicBezTo>
                    <a:cubicBezTo>
                      <a:pt x="74552" y="218918"/>
                      <a:pt x="91043" y="222598"/>
                      <a:pt x="107893" y="222495"/>
                    </a:cubicBezTo>
                    <a:cubicBezTo>
                      <a:pt x="126287" y="223576"/>
                      <a:pt x="144399" y="219226"/>
                      <a:pt x="162767" y="220101"/>
                    </a:cubicBezTo>
                    <a:cubicBezTo>
                      <a:pt x="167655" y="220282"/>
                      <a:pt x="172543" y="220410"/>
                      <a:pt x="177431" y="220719"/>
                    </a:cubicBezTo>
                    <a:cubicBezTo>
                      <a:pt x="182782" y="220848"/>
                      <a:pt x="188647" y="222649"/>
                      <a:pt x="193792" y="220513"/>
                    </a:cubicBezTo>
                    <a:cubicBezTo>
                      <a:pt x="210900" y="211300"/>
                      <a:pt x="211260" y="172902"/>
                      <a:pt x="213241" y="155170"/>
                    </a:cubicBezTo>
                    <a:cubicBezTo>
                      <a:pt x="214862" y="141427"/>
                      <a:pt x="215145" y="127633"/>
                      <a:pt x="215531" y="113813"/>
                    </a:cubicBezTo>
                    <a:cubicBezTo>
                      <a:pt x="215685" y="89905"/>
                      <a:pt x="217743" y="66099"/>
                      <a:pt x="217666" y="42165"/>
                    </a:cubicBezTo>
                    <a:cubicBezTo>
                      <a:pt x="217743" y="33723"/>
                      <a:pt x="218618" y="25205"/>
                      <a:pt x="217666" y="16815"/>
                    </a:cubicBezTo>
                    <a:cubicBezTo>
                      <a:pt x="216611" y="10536"/>
                      <a:pt x="209845" y="8168"/>
                      <a:pt x="204469" y="6521"/>
                    </a:cubicBezTo>
                    <a:close/>
                    <a:moveTo>
                      <a:pt x="205060" y="100688"/>
                    </a:moveTo>
                    <a:cubicBezTo>
                      <a:pt x="204109" y="134196"/>
                      <a:pt x="204083" y="168424"/>
                      <a:pt x="195465" y="201031"/>
                    </a:cubicBezTo>
                    <a:cubicBezTo>
                      <a:pt x="193921" y="204428"/>
                      <a:pt x="192609" y="209447"/>
                      <a:pt x="188827" y="210811"/>
                    </a:cubicBezTo>
                    <a:cubicBezTo>
                      <a:pt x="182139" y="210553"/>
                      <a:pt x="175501" y="209678"/>
                      <a:pt x="168812" y="209601"/>
                    </a:cubicBezTo>
                    <a:cubicBezTo>
                      <a:pt x="155564" y="208598"/>
                      <a:pt x="142418" y="209807"/>
                      <a:pt x="129272" y="211377"/>
                    </a:cubicBezTo>
                    <a:cubicBezTo>
                      <a:pt x="101976" y="213848"/>
                      <a:pt x="75118" y="207851"/>
                      <a:pt x="47952" y="206539"/>
                    </a:cubicBezTo>
                    <a:cubicBezTo>
                      <a:pt x="37430" y="205072"/>
                      <a:pt x="26136" y="204866"/>
                      <a:pt x="16309" y="200722"/>
                    </a:cubicBezTo>
                    <a:cubicBezTo>
                      <a:pt x="10572" y="197634"/>
                      <a:pt x="12347" y="190171"/>
                      <a:pt x="11472" y="184689"/>
                    </a:cubicBezTo>
                    <a:cubicBezTo>
                      <a:pt x="8797" y="148685"/>
                      <a:pt x="12604" y="112398"/>
                      <a:pt x="12296" y="76342"/>
                    </a:cubicBezTo>
                    <a:cubicBezTo>
                      <a:pt x="12038" y="55444"/>
                      <a:pt x="15563" y="34547"/>
                      <a:pt x="13608" y="13675"/>
                    </a:cubicBezTo>
                    <a:cubicBezTo>
                      <a:pt x="14791" y="13315"/>
                      <a:pt x="15820" y="12543"/>
                      <a:pt x="16412" y="11411"/>
                    </a:cubicBezTo>
                    <a:cubicBezTo>
                      <a:pt x="16515" y="11230"/>
                      <a:pt x="16592" y="11050"/>
                      <a:pt x="16695" y="10870"/>
                    </a:cubicBezTo>
                    <a:cubicBezTo>
                      <a:pt x="38099" y="11359"/>
                      <a:pt x="59503" y="12646"/>
                      <a:pt x="80958" y="11591"/>
                    </a:cubicBezTo>
                    <a:cubicBezTo>
                      <a:pt x="101102" y="11436"/>
                      <a:pt x="121219" y="13238"/>
                      <a:pt x="141363" y="13109"/>
                    </a:cubicBezTo>
                    <a:cubicBezTo>
                      <a:pt x="163256" y="13315"/>
                      <a:pt x="186589" y="10098"/>
                      <a:pt x="207170" y="19131"/>
                    </a:cubicBezTo>
                    <a:cubicBezTo>
                      <a:pt x="207633" y="46308"/>
                      <a:pt x="206012" y="73511"/>
                      <a:pt x="205060" y="1006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31"/>
              <p:cNvSpPr/>
              <p:nvPr/>
            </p:nvSpPr>
            <p:spPr>
              <a:xfrm>
                <a:off x="14175655" y="4731781"/>
                <a:ext cx="228748" cy="240594"/>
              </a:xfrm>
              <a:custGeom>
                <a:rect b="b" l="l" r="r" t="t"/>
                <a:pathLst>
                  <a:path extrusionOk="0" h="240594" w="228748">
                    <a:moveTo>
                      <a:pt x="227186" y="9276"/>
                    </a:moveTo>
                    <a:cubicBezTo>
                      <a:pt x="221887" y="860"/>
                      <a:pt x="209667" y="2919"/>
                      <a:pt x="201023" y="2044"/>
                    </a:cubicBezTo>
                    <a:cubicBezTo>
                      <a:pt x="178847" y="2456"/>
                      <a:pt x="156697" y="4232"/>
                      <a:pt x="134496" y="3691"/>
                    </a:cubicBezTo>
                    <a:cubicBezTo>
                      <a:pt x="106094" y="5544"/>
                      <a:pt x="78027" y="-684"/>
                      <a:pt x="49677" y="62"/>
                    </a:cubicBezTo>
                    <a:cubicBezTo>
                      <a:pt x="41033" y="629"/>
                      <a:pt x="33264" y="1452"/>
                      <a:pt x="24414" y="1838"/>
                    </a:cubicBezTo>
                    <a:cubicBezTo>
                      <a:pt x="21893" y="2096"/>
                      <a:pt x="19269" y="2121"/>
                      <a:pt x="16799" y="2765"/>
                    </a:cubicBezTo>
                    <a:cubicBezTo>
                      <a:pt x="14895" y="3254"/>
                      <a:pt x="13686" y="4746"/>
                      <a:pt x="13223" y="6471"/>
                    </a:cubicBezTo>
                    <a:cubicBezTo>
                      <a:pt x="11577" y="6805"/>
                      <a:pt x="10445" y="8324"/>
                      <a:pt x="10290" y="9996"/>
                    </a:cubicBezTo>
                    <a:cubicBezTo>
                      <a:pt x="9184" y="10949"/>
                      <a:pt x="8875" y="12647"/>
                      <a:pt x="8490" y="14037"/>
                    </a:cubicBezTo>
                    <a:cubicBezTo>
                      <a:pt x="7100" y="20497"/>
                      <a:pt x="6329" y="27085"/>
                      <a:pt x="5583" y="33648"/>
                    </a:cubicBezTo>
                    <a:cubicBezTo>
                      <a:pt x="4193" y="46490"/>
                      <a:pt x="3550" y="59152"/>
                      <a:pt x="2624" y="72122"/>
                    </a:cubicBezTo>
                    <a:cubicBezTo>
                      <a:pt x="515" y="110855"/>
                      <a:pt x="154" y="149613"/>
                      <a:pt x="0" y="188396"/>
                    </a:cubicBezTo>
                    <a:cubicBezTo>
                      <a:pt x="1724" y="222522"/>
                      <a:pt x="-6766" y="237062"/>
                      <a:pt x="35579" y="237165"/>
                    </a:cubicBezTo>
                    <a:cubicBezTo>
                      <a:pt x="76020" y="240460"/>
                      <a:pt x="116590" y="239662"/>
                      <a:pt x="157160" y="239018"/>
                    </a:cubicBezTo>
                    <a:cubicBezTo>
                      <a:pt x="173779" y="238504"/>
                      <a:pt x="190115" y="240897"/>
                      <a:pt x="207017" y="240563"/>
                    </a:cubicBezTo>
                    <a:cubicBezTo>
                      <a:pt x="222041" y="240331"/>
                      <a:pt x="219237" y="219459"/>
                      <a:pt x="220446" y="208908"/>
                    </a:cubicBezTo>
                    <a:cubicBezTo>
                      <a:pt x="221012" y="200106"/>
                      <a:pt x="222144" y="191227"/>
                      <a:pt x="222941" y="182426"/>
                    </a:cubicBezTo>
                    <a:cubicBezTo>
                      <a:pt x="226826" y="131057"/>
                      <a:pt x="229193" y="79483"/>
                      <a:pt x="228678" y="27986"/>
                    </a:cubicBezTo>
                    <a:cubicBezTo>
                      <a:pt x="228138" y="21783"/>
                      <a:pt x="229219" y="15195"/>
                      <a:pt x="227186" y="9276"/>
                    </a:cubicBezTo>
                    <a:close/>
                    <a:moveTo>
                      <a:pt x="215995" y="121200"/>
                    </a:moveTo>
                    <a:cubicBezTo>
                      <a:pt x="214863" y="149613"/>
                      <a:pt x="212908" y="177948"/>
                      <a:pt x="209976" y="206257"/>
                    </a:cubicBezTo>
                    <a:cubicBezTo>
                      <a:pt x="209101" y="213489"/>
                      <a:pt x="210181" y="222651"/>
                      <a:pt x="207223" y="229831"/>
                    </a:cubicBezTo>
                    <a:cubicBezTo>
                      <a:pt x="186282" y="229831"/>
                      <a:pt x="165444" y="227334"/>
                      <a:pt x="144503" y="228467"/>
                    </a:cubicBezTo>
                    <a:cubicBezTo>
                      <a:pt x="102287" y="228981"/>
                      <a:pt x="60044" y="229599"/>
                      <a:pt x="18060" y="224787"/>
                    </a:cubicBezTo>
                    <a:cubicBezTo>
                      <a:pt x="15976" y="224169"/>
                      <a:pt x="12143" y="223294"/>
                      <a:pt x="12117" y="220257"/>
                    </a:cubicBezTo>
                    <a:cubicBezTo>
                      <a:pt x="11165" y="214621"/>
                      <a:pt x="11268" y="209268"/>
                      <a:pt x="10985" y="203323"/>
                    </a:cubicBezTo>
                    <a:cubicBezTo>
                      <a:pt x="10419" y="177999"/>
                      <a:pt x="10728" y="152675"/>
                      <a:pt x="10651" y="127325"/>
                    </a:cubicBezTo>
                    <a:cubicBezTo>
                      <a:pt x="11165" y="101178"/>
                      <a:pt x="11397" y="74979"/>
                      <a:pt x="12426" y="48832"/>
                    </a:cubicBezTo>
                    <a:cubicBezTo>
                      <a:pt x="12683" y="38923"/>
                      <a:pt x="13275" y="29015"/>
                      <a:pt x="13660" y="19107"/>
                    </a:cubicBezTo>
                    <a:cubicBezTo>
                      <a:pt x="13609" y="18077"/>
                      <a:pt x="13815" y="15941"/>
                      <a:pt x="13738" y="13934"/>
                    </a:cubicBezTo>
                    <a:cubicBezTo>
                      <a:pt x="14844" y="13934"/>
                      <a:pt x="15821" y="13445"/>
                      <a:pt x="16568" y="12699"/>
                    </a:cubicBezTo>
                    <a:cubicBezTo>
                      <a:pt x="18651" y="13394"/>
                      <a:pt x="21044" y="12776"/>
                      <a:pt x="23231" y="12647"/>
                    </a:cubicBezTo>
                    <a:cubicBezTo>
                      <a:pt x="31489" y="12081"/>
                      <a:pt x="39798" y="11566"/>
                      <a:pt x="48056" y="10846"/>
                    </a:cubicBezTo>
                    <a:cubicBezTo>
                      <a:pt x="69820" y="9585"/>
                      <a:pt x="91585" y="14037"/>
                      <a:pt x="113452" y="14552"/>
                    </a:cubicBezTo>
                    <a:cubicBezTo>
                      <a:pt x="132360" y="14423"/>
                      <a:pt x="151269" y="14603"/>
                      <a:pt x="170152" y="13908"/>
                    </a:cubicBezTo>
                    <a:cubicBezTo>
                      <a:pt x="185896" y="13419"/>
                      <a:pt x="202052" y="11180"/>
                      <a:pt x="217616" y="14346"/>
                    </a:cubicBezTo>
                    <a:cubicBezTo>
                      <a:pt x="219160" y="49964"/>
                      <a:pt x="217436" y="85634"/>
                      <a:pt x="215995" y="12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1"/>
              <p:cNvSpPr/>
              <p:nvPr/>
            </p:nvSpPr>
            <p:spPr>
              <a:xfrm>
                <a:off x="14430130" y="4741128"/>
                <a:ext cx="256493" cy="265086"/>
              </a:xfrm>
              <a:custGeom>
                <a:rect b="b" l="l" r="r" t="t"/>
                <a:pathLst>
                  <a:path extrusionOk="0" h="265086" w="256493">
                    <a:moveTo>
                      <a:pt x="247902" y="42007"/>
                    </a:moveTo>
                    <a:cubicBezTo>
                      <a:pt x="248030" y="41775"/>
                      <a:pt x="248133" y="41518"/>
                      <a:pt x="248133" y="41209"/>
                    </a:cubicBezTo>
                    <a:cubicBezTo>
                      <a:pt x="247567" y="38996"/>
                      <a:pt x="244120" y="38198"/>
                      <a:pt x="242088" y="37323"/>
                    </a:cubicBezTo>
                    <a:cubicBezTo>
                      <a:pt x="228813" y="31944"/>
                      <a:pt x="214381" y="31249"/>
                      <a:pt x="200412" y="28856"/>
                    </a:cubicBezTo>
                    <a:cubicBezTo>
                      <a:pt x="173914" y="24146"/>
                      <a:pt x="147313" y="20157"/>
                      <a:pt x="120970" y="14598"/>
                    </a:cubicBezTo>
                    <a:cubicBezTo>
                      <a:pt x="98640" y="10300"/>
                      <a:pt x="76361" y="5668"/>
                      <a:pt x="53851" y="2322"/>
                    </a:cubicBezTo>
                    <a:cubicBezTo>
                      <a:pt x="44692" y="624"/>
                      <a:pt x="35405" y="-174"/>
                      <a:pt x="26092" y="32"/>
                    </a:cubicBezTo>
                    <a:cubicBezTo>
                      <a:pt x="17345" y="1859"/>
                      <a:pt x="15287" y="12411"/>
                      <a:pt x="13667" y="19900"/>
                    </a:cubicBezTo>
                    <a:cubicBezTo>
                      <a:pt x="10605" y="45430"/>
                      <a:pt x="8470" y="71088"/>
                      <a:pt x="4920" y="96592"/>
                    </a:cubicBezTo>
                    <a:cubicBezTo>
                      <a:pt x="3428" y="120706"/>
                      <a:pt x="2193" y="144769"/>
                      <a:pt x="752" y="169064"/>
                    </a:cubicBezTo>
                    <a:cubicBezTo>
                      <a:pt x="160" y="183553"/>
                      <a:pt x="32" y="198042"/>
                      <a:pt x="6" y="212531"/>
                    </a:cubicBezTo>
                    <a:cubicBezTo>
                      <a:pt x="212" y="219146"/>
                      <a:pt x="-1229" y="227844"/>
                      <a:pt x="5203" y="232013"/>
                    </a:cubicBezTo>
                    <a:cubicBezTo>
                      <a:pt x="21436" y="240017"/>
                      <a:pt x="40473" y="239708"/>
                      <a:pt x="58173" y="240661"/>
                    </a:cubicBezTo>
                    <a:cubicBezTo>
                      <a:pt x="73119" y="241201"/>
                      <a:pt x="88040" y="242128"/>
                      <a:pt x="102962" y="243105"/>
                    </a:cubicBezTo>
                    <a:cubicBezTo>
                      <a:pt x="118140" y="243775"/>
                      <a:pt x="132932" y="247069"/>
                      <a:pt x="147776" y="249977"/>
                    </a:cubicBezTo>
                    <a:cubicBezTo>
                      <a:pt x="159842" y="252113"/>
                      <a:pt x="172010" y="253220"/>
                      <a:pt x="184127" y="255021"/>
                    </a:cubicBezTo>
                    <a:cubicBezTo>
                      <a:pt x="201441" y="258084"/>
                      <a:pt x="217905" y="261712"/>
                      <a:pt x="235553" y="265007"/>
                    </a:cubicBezTo>
                    <a:cubicBezTo>
                      <a:pt x="242705" y="265985"/>
                      <a:pt x="243811" y="257749"/>
                      <a:pt x="243863" y="252396"/>
                    </a:cubicBezTo>
                    <a:cubicBezTo>
                      <a:pt x="244249" y="245164"/>
                      <a:pt x="244763" y="238782"/>
                      <a:pt x="245586" y="231113"/>
                    </a:cubicBezTo>
                    <a:cubicBezTo>
                      <a:pt x="247953" y="205737"/>
                      <a:pt x="247464" y="180233"/>
                      <a:pt x="250809" y="154883"/>
                    </a:cubicBezTo>
                    <a:cubicBezTo>
                      <a:pt x="253793" y="129251"/>
                      <a:pt x="254591" y="103515"/>
                      <a:pt x="255877" y="77779"/>
                    </a:cubicBezTo>
                    <a:cubicBezTo>
                      <a:pt x="256314" y="67305"/>
                      <a:pt x="256726" y="56830"/>
                      <a:pt x="256340" y="46356"/>
                    </a:cubicBezTo>
                    <a:cubicBezTo>
                      <a:pt x="256443" y="42135"/>
                      <a:pt x="251246" y="39459"/>
                      <a:pt x="247902" y="42007"/>
                    </a:cubicBezTo>
                    <a:close/>
                    <a:moveTo>
                      <a:pt x="245406" y="72246"/>
                    </a:moveTo>
                    <a:cubicBezTo>
                      <a:pt x="244223" y="90493"/>
                      <a:pt x="244249" y="108842"/>
                      <a:pt x="242577" y="127037"/>
                    </a:cubicBezTo>
                    <a:cubicBezTo>
                      <a:pt x="240930" y="149350"/>
                      <a:pt x="237920" y="171586"/>
                      <a:pt x="236814" y="193950"/>
                    </a:cubicBezTo>
                    <a:cubicBezTo>
                      <a:pt x="236994" y="213921"/>
                      <a:pt x="234267" y="233738"/>
                      <a:pt x="233058" y="253657"/>
                    </a:cubicBezTo>
                    <a:cubicBezTo>
                      <a:pt x="210368" y="249282"/>
                      <a:pt x="186983" y="243903"/>
                      <a:pt x="163726" y="241587"/>
                    </a:cubicBezTo>
                    <a:cubicBezTo>
                      <a:pt x="145204" y="239451"/>
                      <a:pt x="127273" y="233866"/>
                      <a:pt x="108621" y="232811"/>
                    </a:cubicBezTo>
                    <a:cubicBezTo>
                      <a:pt x="93777" y="231627"/>
                      <a:pt x="78882" y="230855"/>
                      <a:pt x="64012" y="230160"/>
                    </a:cubicBezTo>
                    <a:cubicBezTo>
                      <a:pt x="46364" y="229208"/>
                      <a:pt x="27919" y="229903"/>
                      <a:pt x="11171" y="223109"/>
                    </a:cubicBezTo>
                    <a:cubicBezTo>
                      <a:pt x="9525" y="190965"/>
                      <a:pt x="11917" y="158718"/>
                      <a:pt x="14078" y="126574"/>
                    </a:cubicBezTo>
                    <a:cubicBezTo>
                      <a:pt x="14541" y="112445"/>
                      <a:pt x="14953" y="98342"/>
                      <a:pt x="17268" y="84342"/>
                    </a:cubicBezTo>
                    <a:cubicBezTo>
                      <a:pt x="18966" y="70007"/>
                      <a:pt x="20664" y="55647"/>
                      <a:pt x="22156" y="41312"/>
                    </a:cubicBezTo>
                    <a:cubicBezTo>
                      <a:pt x="23365" y="31069"/>
                      <a:pt x="22722" y="19771"/>
                      <a:pt x="28022" y="10635"/>
                    </a:cubicBezTo>
                    <a:cubicBezTo>
                      <a:pt x="42505" y="10506"/>
                      <a:pt x="56681" y="13672"/>
                      <a:pt x="70933" y="15911"/>
                    </a:cubicBezTo>
                    <a:cubicBezTo>
                      <a:pt x="93057" y="19359"/>
                      <a:pt x="114898" y="24146"/>
                      <a:pt x="136946" y="28058"/>
                    </a:cubicBezTo>
                    <a:cubicBezTo>
                      <a:pt x="173451" y="34312"/>
                      <a:pt x="210445" y="38764"/>
                      <a:pt x="247156" y="42650"/>
                    </a:cubicBezTo>
                    <a:cubicBezTo>
                      <a:pt x="246204" y="43628"/>
                      <a:pt x="245612" y="44915"/>
                      <a:pt x="245664" y="46330"/>
                    </a:cubicBezTo>
                    <a:cubicBezTo>
                      <a:pt x="245947" y="54978"/>
                      <a:pt x="245689" y="63625"/>
                      <a:pt x="245406" y="722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31"/>
              <p:cNvSpPr/>
              <p:nvPr/>
            </p:nvSpPr>
            <p:spPr>
              <a:xfrm>
                <a:off x="14433455" y="5028703"/>
                <a:ext cx="233176" cy="237101"/>
              </a:xfrm>
              <a:custGeom>
                <a:rect b="b" l="l" r="r" t="t"/>
                <a:pathLst>
                  <a:path extrusionOk="0" h="237101" w="233176">
                    <a:moveTo>
                      <a:pt x="231894" y="24708"/>
                    </a:moveTo>
                    <a:cubicBezTo>
                      <a:pt x="232023" y="24270"/>
                      <a:pt x="232100" y="23807"/>
                      <a:pt x="232100" y="23370"/>
                    </a:cubicBezTo>
                    <a:cubicBezTo>
                      <a:pt x="231869" y="16704"/>
                      <a:pt x="223971" y="18017"/>
                      <a:pt x="219289" y="17270"/>
                    </a:cubicBezTo>
                    <a:cubicBezTo>
                      <a:pt x="197910" y="16164"/>
                      <a:pt x="176969" y="11274"/>
                      <a:pt x="155540" y="10219"/>
                    </a:cubicBezTo>
                    <a:cubicBezTo>
                      <a:pt x="129402" y="8443"/>
                      <a:pt x="103624" y="3476"/>
                      <a:pt x="77435" y="2807"/>
                    </a:cubicBezTo>
                    <a:cubicBezTo>
                      <a:pt x="66322" y="2807"/>
                      <a:pt x="10522" y="-6201"/>
                      <a:pt x="9776" y="8057"/>
                    </a:cubicBezTo>
                    <a:cubicBezTo>
                      <a:pt x="9750" y="8134"/>
                      <a:pt x="9750" y="8237"/>
                      <a:pt x="9750" y="8314"/>
                    </a:cubicBezTo>
                    <a:cubicBezTo>
                      <a:pt x="9750" y="9035"/>
                      <a:pt x="10676" y="9138"/>
                      <a:pt x="10985" y="8674"/>
                    </a:cubicBezTo>
                    <a:cubicBezTo>
                      <a:pt x="11268" y="8623"/>
                      <a:pt x="11577" y="8597"/>
                      <a:pt x="11860" y="8572"/>
                    </a:cubicBezTo>
                    <a:cubicBezTo>
                      <a:pt x="10265" y="16318"/>
                      <a:pt x="9750" y="29726"/>
                      <a:pt x="9262" y="31785"/>
                    </a:cubicBezTo>
                    <a:cubicBezTo>
                      <a:pt x="7486" y="52631"/>
                      <a:pt x="5866" y="73374"/>
                      <a:pt x="4296" y="94246"/>
                    </a:cubicBezTo>
                    <a:cubicBezTo>
                      <a:pt x="4322" y="94014"/>
                      <a:pt x="4322" y="93808"/>
                      <a:pt x="4348" y="93602"/>
                    </a:cubicBezTo>
                    <a:cubicBezTo>
                      <a:pt x="2701" y="126673"/>
                      <a:pt x="-25" y="159743"/>
                      <a:pt x="0" y="192865"/>
                    </a:cubicBezTo>
                    <a:cubicBezTo>
                      <a:pt x="103" y="196365"/>
                      <a:pt x="2701" y="198089"/>
                      <a:pt x="5300" y="198089"/>
                    </a:cubicBezTo>
                    <a:cubicBezTo>
                      <a:pt x="4579" y="199119"/>
                      <a:pt x="6149" y="201100"/>
                      <a:pt x="10548" y="203468"/>
                    </a:cubicBezTo>
                    <a:cubicBezTo>
                      <a:pt x="20607" y="208821"/>
                      <a:pt x="31412" y="212887"/>
                      <a:pt x="42577" y="215101"/>
                    </a:cubicBezTo>
                    <a:cubicBezTo>
                      <a:pt x="74477" y="221946"/>
                      <a:pt x="107072" y="224134"/>
                      <a:pt x="139461" y="227093"/>
                    </a:cubicBezTo>
                    <a:cubicBezTo>
                      <a:pt x="154819" y="227762"/>
                      <a:pt x="169534" y="228020"/>
                      <a:pt x="185099" y="229641"/>
                    </a:cubicBezTo>
                    <a:cubicBezTo>
                      <a:pt x="196778" y="231134"/>
                      <a:pt x="208021" y="234582"/>
                      <a:pt x="219469" y="237027"/>
                    </a:cubicBezTo>
                    <a:cubicBezTo>
                      <a:pt x="221681" y="237413"/>
                      <a:pt x="223585" y="236255"/>
                      <a:pt x="224640" y="234557"/>
                    </a:cubicBezTo>
                    <a:cubicBezTo>
                      <a:pt x="226312" y="233810"/>
                      <a:pt x="227624" y="232241"/>
                      <a:pt x="227701" y="229821"/>
                    </a:cubicBezTo>
                    <a:cubicBezTo>
                      <a:pt x="227727" y="210314"/>
                      <a:pt x="228190" y="190806"/>
                      <a:pt x="229245" y="171324"/>
                    </a:cubicBezTo>
                    <a:cubicBezTo>
                      <a:pt x="230505" y="145666"/>
                      <a:pt x="230222" y="119904"/>
                      <a:pt x="231611" y="94246"/>
                    </a:cubicBezTo>
                    <a:cubicBezTo>
                      <a:pt x="233669" y="74223"/>
                      <a:pt x="233181" y="53686"/>
                      <a:pt x="232975" y="33509"/>
                    </a:cubicBezTo>
                    <a:cubicBezTo>
                      <a:pt x="232872" y="30576"/>
                      <a:pt x="233001" y="27436"/>
                      <a:pt x="231894" y="24708"/>
                    </a:cubicBezTo>
                    <a:close/>
                    <a:moveTo>
                      <a:pt x="222376" y="95507"/>
                    </a:moveTo>
                    <a:cubicBezTo>
                      <a:pt x="220060" y="138846"/>
                      <a:pt x="217822" y="182236"/>
                      <a:pt x="217128" y="225626"/>
                    </a:cubicBezTo>
                    <a:cubicBezTo>
                      <a:pt x="215636" y="225369"/>
                      <a:pt x="214169" y="225112"/>
                      <a:pt x="212831" y="224546"/>
                    </a:cubicBezTo>
                    <a:cubicBezTo>
                      <a:pt x="188006" y="216928"/>
                      <a:pt x="161945" y="217803"/>
                      <a:pt x="136271" y="216465"/>
                    </a:cubicBezTo>
                    <a:cubicBezTo>
                      <a:pt x="95444" y="212424"/>
                      <a:pt x="52661" y="211343"/>
                      <a:pt x="13095" y="198398"/>
                    </a:cubicBezTo>
                    <a:cubicBezTo>
                      <a:pt x="11011" y="197755"/>
                      <a:pt x="9313" y="197446"/>
                      <a:pt x="8001" y="197394"/>
                    </a:cubicBezTo>
                    <a:cubicBezTo>
                      <a:pt x="9467" y="196597"/>
                      <a:pt x="10548" y="195078"/>
                      <a:pt x="10625" y="192865"/>
                    </a:cubicBezTo>
                    <a:cubicBezTo>
                      <a:pt x="10599" y="175313"/>
                      <a:pt x="10934" y="157761"/>
                      <a:pt x="12066" y="140261"/>
                    </a:cubicBezTo>
                    <a:cubicBezTo>
                      <a:pt x="12940" y="107654"/>
                      <a:pt x="14896" y="75098"/>
                      <a:pt x="16002" y="42517"/>
                    </a:cubicBezTo>
                    <a:cubicBezTo>
                      <a:pt x="16362" y="32686"/>
                      <a:pt x="16645" y="22855"/>
                      <a:pt x="16542" y="13024"/>
                    </a:cubicBezTo>
                    <a:cubicBezTo>
                      <a:pt x="16439" y="11402"/>
                      <a:pt x="16516" y="9704"/>
                      <a:pt x="16439" y="8031"/>
                    </a:cubicBezTo>
                    <a:cubicBezTo>
                      <a:pt x="37972" y="6024"/>
                      <a:pt x="59787" y="11119"/>
                      <a:pt x="81320" y="12432"/>
                    </a:cubicBezTo>
                    <a:cubicBezTo>
                      <a:pt x="101129" y="13358"/>
                      <a:pt x="120578" y="17167"/>
                      <a:pt x="140258" y="19200"/>
                    </a:cubicBezTo>
                    <a:cubicBezTo>
                      <a:pt x="152864" y="20487"/>
                      <a:pt x="165521" y="21465"/>
                      <a:pt x="178101" y="22932"/>
                    </a:cubicBezTo>
                    <a:cubicBezTo>
                      <a:pt x="194231" y="25609"/>
                      <a:pt x="210413" y="27693"/>
                      <a:pt x="226749" y="28697"/>
                    </a:cubicBezTo>
                    <a:cubicBezTo>
                      <a:pt x="227058" y="28723"/>
                      <a:pt x="227341" y="28671"/>
                      <a:pt x="227624" y="28645"/>
                    </a:cubicBezTo>
                    <a:cubicBezTo>
                      <a:pt x="224614" y="50804"/>
                      <a:pt x="225437" y="73323"/>
                      <a:pt x="222376" y="955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31"/>
              <p:cNvSpPr/>
              <p:nvPr/>
            </p:nvSpPr>
            <p:spPr>
              <a:xfrm>
                <a:off x="14429184" y="5282905"/>
                <a:ext cx="223501" cy="229757"/>
              </a:xfrm>
              <a:custGeom>
                <a:rect b="b" l="l" r="r" t="t"/>
                <a:pathLst>
                  <a:path extrusionOk="0" h="229757" w="223501">
                    <a:moveTo>
                      <a:pt x="206991" y="11161"/>
                    </a:moveTo>
                    <a:cubicBezTo>
                      <a:pt x="201512" y="11161"/>
                      <a:pt x="196032" y="11161"/>
                      <a:pt x="190552" y="10826"/>
                    </a:cubicBezTo>
                    <a:cubicBezTo>
                      <a:pt x="175811" y="9050"/>
                      <a:pt x="161019" y="8870"/>
                      <a:pt x="146201" y="7815"/>
                    </a:cubicBezTo>
                    <a:cubicBezTo>
                      <a:pt x="132720" y="7378"/>
                      <a:pt x="119343" y="5550"/>
                      <a:pt x="105863" y="5139"/>
                    </a:cubicBezTo>
                    <a:cubicBezTo>
                      <a:pt x="89707" y="3594"/>
                      <a:pt x="72882" y="1896"/>
                      <a:pt x="56366" y="1278"/>
                    </a:cubicBezTo>
                    <a:cubicBezTo>
                      <a:pt x="47181" y="-137"/>
                      <a:pt x="37894" y="-266"/>
                      <a:pt x="28607" y="352"/>
                    </a:cubicBezTo>
                    <a:cubicBezTo>
                      <a:pt x="20761" y="326"/>
                      <a:pt x="10419" y="3003"/>
                      <a:pt x="9056" y="12036"/>
                    </a:cubicBezTo>
                    <a:cubicBezTo>
                      <a:pt x="9030" y="12139"/>
                      <a:pt x="9004" y="12242"/>
                      <a:pt x="9004" y="12345"/>
                    </a:cubicBezTo>
                    <a:cubicBezTo>
                      <a:pt x="8850" y="13039"/>
                      <a:pt x="8747" y="13709"/>
                      <a:pt x="8618" y="14198"/>
                    </a:cubicBezTo>
                    <a:cubicBezTo>
                      <a:pt x="6406" y="28352"/>
                      <a:pt x="6997" y="42738"/>
                      <a:pt x="5917" y="56996"/>
                    </a:cubicBezTo>
                    <a:cubicBezTo>
                      <a:pt x="5145" y="68165"/>
                      <a:pt x="3807" y="79849"/>
                      <a:pt x="3422" y="91585"/>
                    </a:cubicBezTo>
                    <a:cubicBezTo>
                      <a:pt x="1929" y="129622"/>
                      <a:pt x="0" y="167634"/>
                      <a:pt x="0" y="205748"/>
                    </a:cubicBezTo>
                    <a:cubicBezTo>
                      <a:pt x="103" y="209506"/>
                      <a:pt x="3036" y="211179"/>
                      <a:pt x="5788" y="210947"/>
                    </a:cubicBezTo>
                    <a:cubicBezTo>
                      <a:pt x="6071" y="211719"/>
                      <a:pt x="6457" y="212414"/>
                      <a:pt x="6817" y="212851"/>
                    </a:cubicBezTo>
                    <a:cubicBezTo>
                      <a:pt x="13738" y="222734"/>
                      <a:pt x="27218" y="221473"/>
                      <a:pt x="37843" y="223171"/>
                    </a:cubicBezTo>
                    <a:cubicBezTo>
                      <a:pt x="50706" y="224973"/>
                      <a:pt x="63723" y="225282"/>
                      <a:pt x="76689" y="225488"/>
                    </a:cubicBezTo>
                    <a:cubicBezTo>
                      <a:pt x="115613" y="228190"/>
                      <a:pt x="154690" y="229142"/>
                      <a:pt x="193768" y="229734"/>
                    </a:cubicBezTo>
                    <a:cubicBezTo>
                      <a:pt x="198167" y="229914"/>
                      <a:pt x="202464" y="229013"/>
                      <a:pt x="206760" y="228216"/>
                    </a:cubicBezTo>
                    <a:cubicBezTo>
                      <a:pt x="210747" y="227624"/>
                      <a:pt x="212548" y="223686"/>
                      <a:pt x="213809" y="220289"/>
                    </a:cubicBezTo>
                    <a:cubicBezTo>
                      <a:pt x="214246" y="218822"/>
                      <a:pt x="214220" y="217535"/>
                      <a:pt x="213886" y="216480"/>
                    </a:cubicBezTo>
                    <a:cubicBezTo>
                      <a:pt x="214683" y="215631"/>
                      <a:pt x="215198" y="214447"/>
                      <a:pt x="215224" y="212954"/>
                    </a:cubicBezTo>
                    <a:cubicBezTo>
                      <a:pt x="216227" y="182277"/>
                      <a:pt x="215815" y="151575"/>
                      <a:pt x="216098" y="120898"/>
                    </a:cubicBezTo>
                    <a:cubicBezTo>
                      <a:pt x="216278" y="99820"/>
                      <a:pt x="217230" y="78768"/>
                      <a:pt x="219083" y="57768"/>
                    </a:cubicBezTo>
                    <a:cubicBezTo>
                      <a:pt x="219211" y="55812"/>
                      <a:pt x="219314" y="53831"/>
                      <a:pt x="219417" y="51849"/>
                    </a:cubicBezTo>
                    <a:cubicBezTo>
                      <a:pt x="220137" y="49327"/>
                      <a:pt x="220858" y="46805"/>
                      <a:pt x="221475" y="44283"/>
                    </a:cubicBezTo>
                    <a:cubicBezTo>
                      <a:pt x="223507" y="34580"/>
                      <a:pt x="225900" y="21918"/>
                      <a:pt x="218259" y="14095"/>
                    </a:cubicBezTo>
                    <a:cubicBezTo>
                      <a:pt x="215327" y="10903"/>
                      <a:pt x="210979" y="11058"/>
                      <a:pt x="206991" y="11161"/>
                    </a:cubicBezTo>
                    <a:close/>
                    <a:moveTo>
                      <a:pt x="175631" y="218513"/>
                    </a:moveTo>
                    <a:cubicBezTo>
                      <a:pt x="142831" y="218668"/>
                      <a:pt x="110313" y="217124"/>
                      <a:pt x="77461" y="215657"/>
                    </a:cubicBezTo>
                    <a:cubicBezTo>
                      <a:pt x="62591" y="215708"/>
                      <a:pt x="47876" y="215425"/>
                      <a:pt x="33006" y="214035"/>
                    </a:cubicBezTo>
                    <a:cubicBezTo>
                      <a:pt x="24877" y="213675"/>
                      <a:pt x="16593" y="213057"/>
                      <a:pt x="9827" y="208476"/>
                    </a:cubicBezTo>
                    <a:cubicBezTo>
                      <a:pt x="10290" y="207704"/>
                      <a:pt x="10599" y="206804"/>
                      <a:pt x="10625" y="205671"/>
                    </a:cubicBezTo>
                    <a:cubicBezTo>
                      <a:pt x="10779" y="187862"/>
                      <a:pt x="11088" y="170027"/>
                      <a:pt x="10959" y="152218"/>
                    </a:cubicBezTo>
                    <a:cubicBezTo>
                      <a:pt x="10908" y="132942"/>
                      <a:pt x="12709" y="113743"/>
                      <a:pt x="12349" y="94467"/>
                    </a:cubicBezTo>
                    <a:cubicBezTo>
                      <a:pt x="12837" y="69504"/>
                      <a:pt x="14741" y="44514"/>
                      <a:pt x="13146" y="19551"/>
                    </a:cubicBezTo>
                    <a:cubicBezTo>
                      <a:pt x="13249" y="19499"/>
                      <a:pt x="13378" y="19448"/>
                      <a:pt x="13480" y="19370"/>
                    </a:cubicBezTo>
                    <a:lnTo>
                      <a:pt x="13480" y="19396"/>
                    </a:lnTo>
                    <a:cubicBezTo>
                      <a:pt x="14844" y="18006"/>
                      <a:pt x="15333" y="15948"/>
                      <a:pt x="16233" y="14249"/>
                    </a:cubicBezTo>
                    <a:cubicBezTo>
                      <a:pt x="17674" y="12422"/>
                      <a:pt x="19835" y="11186"/>
                      <a:pt x="22099" y="10723"/>
                    </a:cubicBezTo>
                    <a:cubicBezTo>
                      <a:pt x="32106" y="9539"/>
                      <a:pt x="42371" y="9642"/>
                      <a:pt x="52327" y="11084"/>
                    </a:cubicBezTo>
                    <a:cubicBezTo>
                      <a:pt x="68663" y="12576"/>
                      <a:pt x="85050" y="13245"/>
                      <a:pt x="101335" y="15381"/>
                    </a:cubicBezTo>
                    <a:cubicBezTo>
                      <a:pt x="125286" y="16745"/>
                      <a:pt x="149494" y="19345"/>
                      <a:pt x="173728" y="19859"/>
                    </a:cubicBezTo>
                    <a:cubicBezTo>
                      <a:pt x="186076" y="21532"/>
                      <a:pt x="198528" y="22073"/>
                      <a:pt x="210979" y="21867"/>
                    </a:cubicBezTo>
                    <a:cubicBezTo>
                      <a:pt x="213397" y="24801"/>
                      <a:pt x="212523" y="29330"/>
                      <a:pt x="212677" y="32933"/>
                    </a:cubicBezTo>
                    <a:cubicBezTo>
                      <a:pt x="211596" y="42635"/>
                      <a:pt x="208149" y="51849"/>
                      <a:pt x="205679" y="61242"/>
                    </a:cubicBezTo>
                    <a:cubicBezTo>
                      <a:pt x="204908" y="63970"/>
                      <a:pt x="206580" y="66904"/>
                      <a:pt x="209281" y="67702"/>
                    </a:cubicBezTo>
                    <a:cubicBezTo>
                      <a:pt x="208561" y="75294"/>
                      <a:pt x="207892" y="82886"/>
                      <a:pt x="207300" y="90478"/>
                    </a:cubicBezTo>
                    <a:cubicBezTo>
                      <a:pt x="204985" y="131269"/>
                      <a:pt x="205988" y="172138"/>
                      <a:pt x="204573" y="212929"/>
                    </a:cubicBezTo>
                    <a:cubicBezTo>
                      <a:pt x="204599" y="213649"/>
                      <a:pt x="204728" y="214267"/>
                      <a:pt x="204933" y="214833"/>
                    </a:cubicBezTo>
                    <a:cubicBezTo>
                      <a:pt x="204187" y="215631"/>
                      <a:pt x="203570" y="216660"/>
                      <a:pt x="203235" y="217999"/>
                    </a:cubicBezTo>
                    <a:cubicBezTo>
                      <a:pt x="194128" y="219929"/>
                      <a:pt x="184841" y="218462"/>
                      <a:pt x="175631" y="218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3" name="Google Shape;1713;p31"/>
            <p:cNvSpPr/>
            <p:nvPr/>
          </p:nvSpPr>
          <p:spPr>
            <a:xfrm>
              <a:off x="6838527" y="2265072"/>
              <a:ext cx="609257" cy="633926"/>
            </a:xfrm>
            <a:custGeom>
              <a:rect b="b" l="l" r="r" t="t"/>
              <a:pathLst>
                <a:path extrusionOk="0" h="1267853" w="1218515">
                  <a:moveTo>
                    <a:pt x="466338" y="845710"/>
                  </a:moveTo>
                  <a:cubicBezTo>
                    <a:pt x="466364" y="820540"/>
                    <a:pt x="466467" y="795345"/>
                    <a:pt x="465747" y="770175"/>
                  </a:cubicBezTo>
                  <a:cubicBezTo>
                    <a:pt x="465335" y="756458"/>
                    <a:pt x="467702" y="748840"/>
                    <a:pt x="450646" y="747888"/>
                  </a:cubicBezTo>
                  <a:cubicBezTo>
                    <a:pt x="424431" y="747374"/>
                    <a:pt x="398267" y="750282"/>
                    <a:pt x="372027" y="749613"/>
                  </a:cubicBezTo>
                  <a:cubicBezTo>
                    <a:pt x="354044" y="748943"/>
                    <a:pt x="335496" y="745804"/>
                    <a:pt x="317231" y="745701"/>
                  </a:cubicBezTo>
                  <a:cubicBezTo>
                    <a:pt x="305731" y="744826"/>
                    <a:pt x="294232" y="743590"/>
                    <a:pt x="282706" y="743024"/>
                  </a:cubicBezTo>
                  <a:cubicBezTo>
                    <a:pt x="276686" y="742021"/>
                    <a:pt x="270924" y="746473"/>
                    <a:pt x="275323" y="752135"/>
                  </a:cubicBezTo>
                  <a:cubicBezTo>
                    <a:pt x="268866" y="783095"/>
                    <a:pt x="269586" y="815033"/>
                    <a:pt x="267605" y="846482"/>
                  </a:cubicBezTo>
                  <a:cubicBezTo>
                    <a:pt x="265547" y="867817"/>
                    <a:pt x="265470" y="889254"/>
                    <a:pt x="263489" y="910589"/>
                  </a:cubicBezTo>
                  <a:cubicBezTo>
                    <a:pt x="262486" y="919983"/>
                    <a:pt x="262486" y="929454"/>
                    <a:pt x="262460" y="938873"/>
                  </a:cubicBezTo>
                  <a:cubicBezTo>
                    <a:pt x="262897" y="944947"/>
                    <a:pt x="260711" y="952358"/>
                    <a:pt x="265624" y="957042"/>
                  </a:cubicBezTo>
                  <a:cubicBezTo>
                    <a:pt x="279002" y="966513"/>
                    <a:pt x="296958" y="965509"/>
                    <a:pt x="312651" y="966359"/>
                  </a:cubicBezTo>
                  <a:cubicBezTo>
                    <a:pt x="323971" y="966307"/>
                    <a:pt x="335213" y="967156"/>
                    <a:pt x="346481" y="968057"/>
                  </a:cubicBezTo>
                  <a:cubicBezTo>
                    <a:pt x="357543" y="967877"/>
                    <a:pt x="368297" y="969370"/>
                    <a:pt x="379462" y="970451"/>
                  </a:cubicBezTo>
                  <a:cubicBezTo>
                    <a:pt x="401895" y="971506"/>
                    <a:pt x="423685" y="970399"/>
                    <a:pt x="446195" y="971995"/>
                  </a:cubicBezTo>
                  <a:cubicBezTo>
                    <a:pt x="458080" y="973462"/>
                    <a:pt x="460241" y="967928"/>
                    <a:pt x="462068" y="957660"/>
                  </a:cubicBezTo>
                  <a:cubicBezTo>
                    <a:pt x="463560" y="946362"/>
                    <a:pt x="464049" y="934935"/>
                    <a:pt x="464846" y="923586"/>
                  </a:cubicBezTo>
                  <a:cubicBezTo>
                    <a:pt x="465798" y="897644"/>
                    <a:pt x="466364" y="871677"/>
                    <a:pt x="466338" y="845710"/>
                  </a:cubicBezTo>
                  <a:close/>
                  <a:moveTo>
                    <a:pt x="465695" y="533819"/>
                  </a:moveTo>
                  <a:cubicBezTo>
                    <a:pt x="466544" y="522418"/>
                    <a:pt x="467548" y="509293"/>
                    <a:pt x="466364" y="497531"/>
                  </a:cubicBezTo>
                  <a:cubicBezTo>
                    <a:pt x="465309" y="486053"/>
                    <a:pt x="450594" y="487186"/>
                    <a:pt x="442027" y="486285"/>
                  </a:cubicBezTo>
                  <a:cubicBezTo>
                    <a:pt x="414063" y="481163"/>
                    <a:pt x="385327" y="482450"/>
                    <a:pt x="357003" y="481755"/>
                  </a:cubicBezTo>
                  <a:cubicBezTo>
                    <a:pt x="340230" y="479748"/>
                    <a:pt x="323405" y="479182"/>
                    <a:pt x="306529" y="479439"/>
                  </a:cubicBezTo>
                  <a:cubicBezTo>
                    <a:pt x="296676" y="479671"/>
                    <a:pt x="285742" y="481215"/>
                    <a:pt x="277998" y="487675"/>
                  </a:cubicBezTo>
                  <a:cubicBezTo>
                    <a:pt x="275940" y="490119"/>
                    <a:pt x="275915" y="493619"/>
                    <a:pt x="275349" y="496656"/>
                  </a:cubicBezTo>
                  <a:cubicBezTo>
                    <a:pt x="271927" y="522958"/>
                    <a:pt x="269637" y="549389"/>
                    <a:pt x="265881" y="575639"/>
                  </a:cubicBezTo>
                  <a:cubicBezTo>
                    <a:pt x="263026" y="603820"/>
                    <a:pt x="262306" y="632361"/>
                    <a:pt x="261199" y="660696"/>
                  </a:cubicBezTo>
                  <a:cubicBezTo>
                    <a:pt x="259784" y="687461"/>
                    <a:pt x="270306" y="694795"/>
                    <a:pt x="295492" y="697472"/>
                  </a:cubicBezTo>
                  <a:cubicBezTo>
                    <a:pt x="308818" y="699171"/>
                    <a:pt x="322247" y="698527"/>
                    <a:pt x="335650" y="699093"/>
                  </a:cubicBezTo>
                  <a:cubicBezTo>
                    <a:pt x="345632" y="700200"/>
                    <a:pt x="355614" y="701178"/>
                    <a:pt x="365673" y="701127"/>
                  </a:cubicBezTo>
                  <a:cubicBezTo>
                    <a:pt x="382986" y="702233"/>
                    <a:pt x="400094" y="699582"/>
                    <a:pt x="417382" y="699608"/>
                  </a:cubicBezTo>
                  <a:cubicBezTo>
                    <a:pt x="426257" y="699660"/>
                    <a:pt x="435107" y="699891"/>
                    <a:pt x="444008" y="700071"/>
                  </a:cubicBezTo>
                  <a:cubicBezTo>
                    <a:pt x="452189" y="701075"/>
                    <a:pt x="456846" y="692788"/>
                    <a:pt x="458029" y="685737"/>
                  </a:cubicBezTo>
                  <a:cubicBezTo>
                    <a:pt x="463251" y="654210"/>
                    <a:pt x="461528" y="622015"/>
                    <a:pt x="463817" y="590206"/>
                  </a:cubicBezTo>
                  <a:cubicBezTo>
                    <a:pt x="465284" y="571727"/>
                    <a:pt x="464563" y="552477"/>
                    <a:pt x="465695" y="533819"/>
                  </a:cubicBezTo>
                  <a:close/>
                  <a:moveTo>
                    <a:pt x="471432" y="228851"/>
                  </a:moveTo>
                  <a:cubicBezTo>
                    <a:pt x="472101" y="210964"/>
                    <a:pt x="473104" y="204968"/>
                    <a:pt x="452652" y="204196"/>
                  </a:cubicBezTo>
                  <a:cubicBezTo>
                    <a:pt x="422296" y="204427"/>
                    <a:pt x="392633" y="209111"/>
                    <a:pt x="362174" y="209780"/>
                  </a:cubicBezTo>
                  <a:cubicBezTo>
                    <a:pt x="350417" y="210424"/>
                    <a:pt x="338609" y="210450"/>
                    <a:pt x="326826" y="210733"/>
                  </a:cubicBezTo>
                  <a:cubicBezTo>
                    <a:pt x="317308" y="211093"/>
                    <a:pt x="307378" y="213512"/>
                    <a:pt x="300406" y="220384"/>
                  </a:cubicBezTo>
                  <a:cubicBezTo>
                    <a:pt x="294489" y="225685"/>
                    <a:pt x="285922" y="241513"/>
                    <a:pt x="288109" y="249413"/>
                  </a:cubicBezTo>
                  <a:cubicBezTo>
                    <a:pt x="284018" y="267737"/>
                    <a:pt x="283530" y="286679"/>
                    <a:pt x="280417" y="305157"/>
                  </a:cubicBezTo>
                  <a:cubicBezTo>
                    <a:pt x="273136" y="344095"/>
                    <a:pt x="270718" y="383625"/>
                    <a:pt x="267965" y="423129"/>
                  </a:cubicBezTo>
                  <a:cubicBezTo>
                    <a:pt x="265444" y="438288"/>
                    <a:pt x="284301" y="440372"/>
                    <a:pt x="295235" y="441916"/>
                  </a:cubicBezTo>
                  <a:cubicBezTo>
                    <a:pt x="317565" y="445648"/>
                    <a:pt x="340152" y="442663"/>
                    <a:pt x="362586" y="444181"/>
                  </a:cubicBezTo>
                  <a:cubicBezTo>
                    <a:pt x="384967" y="445417"/>
                    <a:pt x="407477" y="444490"/>
                    <a:pt x="429499" y="440372"/>
                  </a:cubicBezTo>
                  <a:cubicBezTo>
                    <a:pt x="443983" y="438854"/>
                    <a:pt x="459161" y="442071"/>
                    <a:pt x="462840" y="423696"/>
                  </a:cubicBezTo>
                  <a:cubicBezTo>
                    <a:pt x="465541" y="410776"/>
                    <a:pt x="465284" y="397419"/>
                    <a:pt x="465850" y="384269"/>
                  </a:cubicBezTo>
                  <a:cubicBezTo>
                    <a:pt x="466724" y="357992"/>
                    <a:pt x="467342" y="331716"/>
                    <a:pt x="468499" y="305440"/>
                  </a:cubicBezTo>
                  <a:cubicBezTo>
                    <a:pt x="469194" y="279885"/>
                    <a:pt x="471098" y="254406"/>
                    <a:pt x="471432" y="228851"/>
                  </a:cubicBezTo>
                  <a:close/>
                  <a:moveTo>
                    <a:pt x="713462" y="777536"/>
                  </a:moveTo>
                  <a:cubicBezTo>
                    <a:pt x="713823" y="769789"/>
                    <a:pt x="714491" y="762043"/>
                    <a:pt x="714337" y="754296"/>
                  </a:cubicBezTo>
                  <a:cubicBezTo>
                    <a:pt x="713179" y="747451"/>
                    <a:pt x="704921" y="746498"/>
                    <a:pt x="699236" y="746190"/>
                  </a:cubicBezTo>
                  <a:cubicBezTo>
                    <a:pt x="680379" y="745186"/>
                    <a:pt x="661419" y="746241"/>
                    <a:pt x="642562" y="745186"/>
                  </a:cubicBezTo>
                  <a:cubicBezTo>
                    <a:pt x="628901" y="744054"/>
                    <a:pt x="614777" y="743513"/>
                    <a:pt x="601143" y="741583"/>
                  </a:cubicBezTo>
                  <a:cubicBezTo>
                    <a:pt x="594763" y="740554"/>
                    <a:pt x="588331" y="739807"/>
                    <a:pt x="581874" y="739704"/>
                  </a:cubicBezTo>
                  <a:cubicBezTo>
                    <a:pt x="570837" y="739601"/>
                    <a:pt x="560933" y="739241"/>
                    <a:pt x="549691" y="737568"/>
                  </a:cubicBezTo>
                  <a:cubicBezTo>
                    <a:pt x="540609" y="737414"/>
                    <a:pt x="514034" y="733759"/>
                    <a:pt x="510510" y="743925"/>
                  </a:cubicBezTo>
                  <a:cubicBezTo>
                    <a:pt x="508143" y="748789"/>
                    <a:pt x="506497" y="753988"/>
                    <a:pt x="504799" y="759109"/>
                  </a:cubicBezTo>
                  <a:cubicBezTo>
                    <a:pt x="504233" y="760833"/>
                    <a:pt x="505005" y="762686"/>
                    <a:pt x="506342" y="763767"/>
                  </a:cubicBezTo>
                  <a:cubicBezTo>
                    <a:pt x="499371" y="811970"/>
                    <a:pt x="503718" y="860688"/>
                    <a:pt x="501043" y="909122"/>
                  </a:cubicBezTo>
                  <a:cubicBezTo>
                    <a:pt x="500503" y="924795"/>
                    <a:pt x="500863" y="940494"/>
                    <a:pt x="502998" y="956039"/>
                  </a:cubicBezTo>
                  <a:cubicBezTo>
                    <a:pt x="503255" y="977785"/>
                    <a:pt x="534538" y="973976"/>
                    <a:pt x="549639" y="974826"/>
                  </a:cubicBezTo>
                  <a:cubicBezTo>
                    <a:pt x="567339" y="975623"/>
                    <a:pt x="584807" y="971737"/>
                    <a:pt x="602506" y="972406"/>
                  </a:cubicBezTo>
                  <a:cubicBezTo>
                    <a:pt x="613774" y="972329"/>
                    <a:pt x="625094" y="972870"/>
                    <a:pt x="636336" y="971995"/>
                  </a:cubicBezTo>
                  <a:cubicBezTo>
                    <a:pt x="646137" y="971017"/>
                    <a:pt x="655939" y="969756"/>
                    <a:pt x="665792" y="969627"/>
                  </a:cubicBezTo>
                  <a:cubicBezTo>
                    <a:pt x="674410" y="968752"/>
                    <a:pt x="684778" y="970837"/>
                    <a:pt x="692856" y="968186"/>
                  </a:cubicBezTo>
                  <a:cubicBezTo>
                    <a:pt x="696740" y="965664"/>
                    <a:pt x="698078" y="960877"/>
                    <a:pt x="699107" y="956631"/>
                  </a:cubicBezTo>
                  <a:cubicBezTo>
                    <a:pt x="705513" y="923457"/>
                    <a:pt x="706182" y="889563"/>
                    <a:pt x="708008" y="855927"/>
                  </a:cubicBezTo>
                  <a:cubicBezTo>
                    <a:pt x="708523" y="829805"/>
                    <a:pt x="711970" y="803658"/>
                    <a:pt x="713462" y="777536"/>
                  </a:cubicBezTo>
                  <a:close/>
                  <a:moveTo>
                    <a:pt x="725811" y="527076"/>
                  </a:moveTo>
                  <a:cubicBezTo>
                    <a:pt x="725914" y="518660"/>
                    <a:pt x="726763" y="510116"/>
                    <a:pt x="725811" y="501726"/>
                  </a:cubicBezTo>
                  <a:cubicBezTo>
                    <a:pt x="724782" y="495421"/>
                    <a:pt x="717990" y="493079"/>
                    <a:pt x="712639" y="491432"/>
                  </a:cubicBezTo>
                  <a:cubicBezTo>
                    <a:pt x="687891" y="484123"/>
                    <a:pt x="661805" y="488112"/>
                    <a:pt x="636413" y="487160"/>
                  </a:cubicBezTo>
                  <a:cubicBezTo>
                    <a:pt x="616295" y="486362"/>
                    <a:pt x="596178" y="485307"/>
                    <a:pt x="576060" y="486053"/>
                  </a:cubicBezTo>
                  <a:cubicBezTo>
                    <a:pt x="562914" y="486414"/>
                    <a:pt x="549794" y="486285"/>
                    <a:pt x="536673" y="485281"/>
                  </a:cubicBezTo>
                  <a:cubicBezTo>
                    <a:pt x="528698" y="484998"/>
                    <a:pt x="515707" y="482708"/>
                    <a:pt x="515115" y="494083"/>
                  </a:cubicBezTo>
                  <a:cubicBezTo>
                    <a:pt x="514034" y="494855"/>
                    <a:pt x="513366" y="496193"/>
                    <a:pt x="513443" y="497557"/>
                  </a:cubicBezTo>
                  <a:cubicBezTo>
                    <a:pt x="513391" y="501366"/>
                    <a:pt x="513366" y="505175"/>
                    <a:pt x="513340" y="508984"/>
                  </a:cubicBezTo>
                  <a:cubicBezTo>
                    <a:pt x="512439" y="531400"/>
                    <a:pt x="510176" y="553764"/>
                    <a:pt x="510227" y="576231"/>
                  </a:cubicBezTo>
                  <a:cubicBezTo>
                    <a:pt x="509790" y="610177"/>
                    <a:pt x="506265" y="644148"/>
                    <a:pt x="509635" y="678042"/>
                  </a:cubicBezTo>
                  <a:cubicBezTo>
                    <a:pt x="509249" y="692556"/>
                    <a:pt x="522627" y="698244"/>
                    <a:pt x="535104" y="699402"/>
                  </a:cubicBezTo>
                  <a:cubicBezTo>
                    <a:pt x="545317" y="701307"/>
                    <a:pt x="555633" y="702285"/>
                    <a:pt x="566001" y="702748"/>
                  </a:cubicBezTo>
                  <a:cubicBezTo>
                    <a:pt x="582749" y="703854"/>
                    <a:pt x="599239" y="707535"/>
                    <a:pt x="616089" y="707432"/>
                  </a:cubicBezTo>
                  <a:cubicBezTo>
                    <a:pt x="634484" y="708487"/>
                    <a:pt x="652595" y="704163"/>
                    <a:pt x="670963" y="705038"/>
                  </a:cubicBezTo>
                  <a:cubicBezTo>
                    <a:pt x="675851" y="705218"/>
                    <a:pt x="680739" y="705347"/>
                    <a:pt x="685627" y="705656"/>
                  </a:cubicBezTo>
                  <a:cubicBezTo>
                    <a:pt x="690978" y="705759"/>
                    <a:pt x="696818" y="707612"/>
                    <a:pt x="701989" y="705450"/>
                  </a:cubicBezTo>
                  <a:cubicBezTo>
                    <a:pt x="719096" y="696237"/>
                    <a:pt x="719457" y="657839"/>
                    <a:pt x="721437" y="640107"/>
                  </a:cubicBezTo>
                  <a:cubicBezTo>
                    <a:pt x="723058" y="626364"/>
                    <a:pt x="723341" y="612570"/>
                    <a:pt x="723727" y="598750"/>
                  </a:cubicBezTo>
                  <a:cubicBezTo>
                    <a:pt x="723830" y="574816"/>
                    <a:pt x="725914" y="551010"/>
                    <a:pt x="725811" y="527076"/>
                  </a:cubicBezTo>
                  <a:close/>
                  <a:moveTo>
                    <a:pt x="721566" y="384063"/>
                  </a:moveTo>
                  <a:cubicBezTo>
                    <a:pt x="725451" y="332694"/>
                    <a:pt x="727817" y="281120"/>
                    <a:pt x="727303" y="229623"/>
                  </a:cubicBezTo>
                  <a:cubicBezTo>
                    <a:pt x="726737" y="223446"/>
                    <a:pt x="727817" y="216832"/>
                    <a:pt x="725785" y="210913"/>
                  </a:cubicBezTo>
                  <a:cubicBezTo>
                    <a:pt x="720486" y="202497"/>
                    <a:pt x="708266" y="204556"/>
                    <a:pt x="699622" y="203681"/>
                  </a:cubicBezTo>
                  <a:cubicBezTo>
                    <a:pt x="677446" y="204093"/>
                    <a:pt x="655322" y="205869"/>
                    <a:pt x="633094" y="205328"/>
                  </a:cubicBezTo>
                  <a:cubicBezTo>
                    <a:pt x="604693" y="207155"/>
                    <a:pt x="576626" y="200953"/>
                    <a:pt x="548276" y="201699"/>
                  </a:cubicBezTo>
                  <a:cubicBezTo>
                    <a:pt x="539632" y="202266"/>
                    <a:pt x="531863" y="203089"/>
                    <a:pt x="523013" y="203475"/>
                  </a:cubicBezTo>
                  <a:cubicBezTo>
                    <a:pt x="520492" y="203733"/>
                    <a:pt x="517868" y="203758"/>
                    <a:pt x="515398" y="204402"/>
                  </a:cubicBezTo>
                  <a:cubicBezTo>
                    <a:pt x="513494" y="204865"/>
                    <a:pt x="512234" y="206383"/>
                    <a:pt x="511796" y="208082"/>
                  </a:cubicBezTo>
                  <a:cubicBezTo>
                    <a:pt x="510176" y="208416"/>
                    <a:pt x="509069" y="209883"/>
                    <a:pt x="508889" y="211505"/>
                  </a:cubicBezTo>
                  <a:cubicBezTo>
                    <a:pt x="507732" y="212457"/>
                    <a:pt x="507500" y="214233"/>
                    <a:pt x="507114" y="215648"/>
                  </a:cubicBezTo>
                  <a:cubicBezTo>
                    <a:pt x="505725" y="222108"/>
                    <a:pt x="504953" y="228696"/>
                    <a:pt x="504207" y="235259"/>
                  </a:cubicBezTo>
                  <a:cubicBezTo>
                    <a:pt x="502818" y="248101"/>
                    <a:pt x="502175" y="260763"/>
                    <a:pt x="501249" y="273734"/>
                  </a:cubicBezTo>
                  <a:cubicBezTo>
                    <a:pt x="499139" y="312466"/>
                    <a:pt x="498805" y="351224"/>
                    <a:pt x="498625" y="390008"/>
                  </a:cubicBezTo>
                  <a:cubicBezTo>
                    <a:pt x="500348" y="424107"/>
                    <a:pt x="491859" y="438674"/>
                    <a:pt x="534204" y="438777"/>
                  </a:cubicBezTo>
                  <a:cubicBezTo>
                    <a:pt x="574645" y="442071"/>
                    <a:pt x="615215" y="441273"/>
                    <a:pt x="655785" y="440630"/>
                  </a:cubicBezTo>
                  <a:cubicBezTo>
                    <a:pt x="672404" y="440115"/>
                    <a:pt x="688740" y="442508"/>
                    <a:pt x="705642" y="442174"/>
                  </a:cubicBezTo>
                  <a:cubicBezTo>
                    <a:pt x="720666" y="441942"/>
                    <a:pt x="717862" y="421045"/>
                    <a:pt x="719071" y="410519"/>
                  </a:cubicBezTo>
                  <a:cubicBezTo>
                    <a:pt x="719662" y="401717"/>
                    <a:pt x="720794" y="392864"/>
                    <a:pt x="721566" y="384063"/>
                  </a:cubicBezTo>
                  <a:close/>
                  <a:moveTo>
                    <a:pt x="973655" y="797018"/>
                  </a:moveTo>
                  <a:cubicBezTo>
                    <a:pt x="975713" y="787315"/>
                    <a:pt x="978080" y="774653"/>
                    <a:pt x="970439" y="766830"/>
                  </a:cubicBezTo>
                  <a:cubicBezTo>
                    <a:pt x="967455" y="763664"/>
                    <a:pt x="963133" y="763819"/>
                    <a:pt x="959120" y="763922"/>
                  </a:cubicBezTo>
                  <a:cubicBezTo>
                    <a:pt x="953666" y="763922"/>
                    <a:pt x="948161" y="763922"/>
                    <a:pt x="942681" y="763587"/>
                  </a:cubicBezTo>
                  <a:cubicBezTo>
                    <a:pt x="927940" y="761811"/>
                    <a:pt x="913148" y="761631"/>
                    <a:pt x="898329" y="760576"/>
                  </a:cubicBezTo>
                  <a:cubicBezTo>
                    <a:pt x="884849" y="760138"/>
                    <a:pt x="871471" y="758285"/>
                    <a:pt x="857965" y="757874"/>
                  </a:cubicBezTo>
                  <a:cubicBezTo>
                    <a:pt x="841809" y="756355"/>
                    <a:pt x="825010" y="754631"/>
                    <a:pt x="808494" y="754013"/>
                  </a:cubicBezTo>
                  <a:cubicBezTo>
                    <a:pt x="799310" y="752598"/>
                    <a:pt x="790023" y="752469"/>
                    <a:pt x="780736" y="753087"/>
                  </a:cubicBezTo>
                  <a:cubicBezTo>
                    <a:pt x="772889" y="753061"/>
                    <a:pt x="762573" y="755738"/>
                    <a:pt x="761184" y="764771"/>
                  </a:cubicBezTo>
                  <a:cubicBezTo>
                    <a:pt x="761158" y="764874"/>
                    <a:pt x="761133" y="765002"/>
                    <a:pt x="761107" y="765131"/>
                  </a:cubicBezTo>
                  <a:cubicBezTo>
                    <a:pt x="761107" y="765157"/>
                    <a:pt x="761107" y="765208"/>
                    <a:pt x="761081" y="765234"/>
                  </a:cubicBezTo>
                  <a:cubicBezTo>
                    <a:pt x="760953" y="765877"/>
                    <a:pt x="760850" y="766469"/>
                    <a:pt x="760747" y="766907"/>
                  </a:cubicBezTo>
                  <a:cubicBezTo>
                    <a:pt x="758534" y="781062"/>
                    <a:pt x="759126" y="795448"/>
                    <a:pt x="758046" y="809705"/>
                  </a:cubicBezTo>
                  <a:cubicBezTo>
                    <a:pt x="757274" y="820875"/>
                    <a:pt x="755936" y="832559"/>
                    <a:pt x="755550" y="844294"/>
                  </a:cubicBezTo>
                  <a:cubicBezTo>
                    <a:pt x="754058" y="882332"/>
                    <a:pt x="752129" y="920343"/>
                    <a:pt x="752129" y="958458"/>
                  </a:cubicBezTo>
                  <a:cubicBezTo>
                    <a:pt x="752231" y="962215"/>
                    <a:pt x="755164" y="963914"/>
                    <a:pt x="757917" y="963682"/>
                  </a:cubicBezTo>
                  <a:cubicBezTo>
                    <a:pt x="758226" y="964454"/>
                    <a:pt x="758586" y="965123"/>
                    <a:pt x="758972" y="965561"/>
                  </a:cubicBezTo>
                  <a:cubicBezTo>
                    <a:pt x="765892" y="975418"/>
                    <a:pt x="779372" y="974208"/>
                    <a:pt x="789997" y="975881"/>
                  </a:cubicBezTo>
                  <a:cubicBezTo>
                    <a:pt x="802860" y="977682"/>
                    <a:pt x="815852" y="977991"/>
                    <a:pt x="828843" y="978197"/>
                  </a:cubicBezTo>
                  <a:cubicBezTo>
                    <a:pt x="867767" y="980899"/>
                    <a:pt x="906845" y="981851"/>
                    <a:pt x="945922" y="982443"/>
                  </a:cubicBezTo>
                  <a:cubicBezTo>
                    <a:pt x="950322" y="982649"/>
                    <a:pt x="954618" y="981723"/>
                    <a:pt x="958914" y="980925"/>
                  </a:cubicBezTo>
                  <a:cubicBezTo>
                    <a:pt x="962927" y="980333"/>
                    <a:pt x="964702" y="976396"/>
                    <a:pt x="965963" y="972998"/>
                  </a:cubicBezTo>
                  <a:cubicBezTo>
                    <a:pt x="966400" y="971531"/>
                    <a:pt x="966375" y="970270"/>
                    <a:pt x="966066" y="969215"/>
                  </a:cubicBezTo>
                  <a:cubicBezTo>
                    <a:pt x="966863" y="968366"/>
                    <a:pt x="967378" y="967182"/>
                    <a:pt x="967404" y="965664"/>
                  </a:cubicBezTo>
                  <a:cubicBezTo>
                    <a:pt x="968407" y="935012"/>
                    <a:pt x="967995" y="904284"/>
                    <a:pt x="968278" y="873607"/>
                  </a:cubicBezTo>
                  <a:cubicBezTo>
                    <a:pt x="968458" y="852530"/>
                    <a:pt x="969410" y="831478"/>
                    <a:pt x="971263" y="810477"/>
                  </a:cubicBezTo>
                  <a:cubicBezTo>
                    <a:pt x="971391" y="808522"/>
                    <a:pt x="971520" y="806540"/>
                    <a:pt x="971648" y="804558"/>
                  </a:cubicBezTo>
                  <a:lnTo>
                    <a:pt x="971648" y="804558"/>
                  </a:lnTo>
                  <a:cubicBezTo>
                    <a:pt x="972343" y="802062"/>
                    <a:pt x="973038" y="799540"/>
                    <a:pt x="973655" y="797018"/>
                  </a:cubicBezTo>
                  <a:close/>
                  <a:moveTo>
                    <a:pt x="988062" y="592805"/>
                  </a:moveTo>
                  <a:cubicBezTo>
                    <a:pt x="990120" y="572783"/>
                    <a:pt x="989631" y="552245"/>
                    <a:pt x="989425" y="532043"/>
                  </a:cubicBezTo>
                  <a:cubicBezTo>
                    <a:pt x="989271" y="529109"/>
                    <a:pt x="989425" y="525969"/>
                    <a:pt x="988319" y="523241"/>
                  </a:cubicBezTo>
                  <a:cubicBezTo>
                    <a:pt x="988448" y="522804"/>
                    <a:pt x="988499" y="522341"/>
                    <a:pt x="988499" y="521903"/>
                  </a:cubicBezTo>
                  <a:cubicBezTo>
                    <a:pt x="988267" y="515238"/>
                    <a:pt x="980370" y="516550"/>
                    <a:pt x="975687" y="515804"/>
                  </a:cubicBezTo>
                  <a:cubicBezTo>
                    <a:pt x="954309" y="514697"/>
                    <a:pt x="933368" y="509782"/>
                    <a:pt x="911938" y="508752"/>
                  </a:cubicBezTo>
                  <a:cubicBezTo>
                    <a:pt x="885801" y="506976"/>
                    <a:pt x="860049" y="502009"/>
                    <a:pt x="833834" y="501340"/>
                  </a:cubicBezTo>
                  <a:cubicBezTo>
                    <a:pt x="822721" y="501340"/>
                    <a:pt x="766921" y="492333"/>
                    <a:pt x="766175" y="506590"/>
                  </a:cubicBezTo>
                  <a:cubicBezTo>
                    <a:pt x="766175" y="506693"/>
                    <a:pt x="766149" y="506770"/>
                    <a:pt x="766149" y="506873"/>
                  </a:cubicBezTo>
                  <a:cubicBezTo>
                    <a:pt x="766149" y="507594"/>
                    <a:pt x="767101" y="507697"/>
                    <a:pt x="767384" y="507208"/>
                  </a:cubicBezTo>
                  <a:cubicBezTo>
                    <a:pt x="767667" y="507157"/>
                    <a:pt x="767976" y="507105"/>
                    <a:pt x="768284" y="507079"/>
                  </a:cubicBezTo>
                  <a:cubicBezTo>
                    <a:pt x="766664" y="514826"/>
                    <a:pt x="766175" y="528260"/>
                    <a:pt x="765686" y="530319"/>
                  </a:cubicBezTo>
                  <a:cubicBezTo>
                    <a:pt x="763911" y="550933"/>
                    <a:pt x="762316" y="571496"/>
                    <a:pt x="760772" y="592136"/>
                  </a:cubicBezTo>
                  <a:cubicBezTo>
                    <a:pt x="760772" y="592187"/>
                    <a:pt x="760772" y="592239"/>
                    <a:pt x="760772" y="592264"/>
                  </a:cubicBezTo>
                  <a:cubicBezTo>
                    <a:pt x="759126" y="625309"/>
                    <a:pt x="756399" y="658302"/>
                    <a:pt x="756451" y="691398"/>
                  </a:cubicBezTo>
                  <a:cubicBezTo>
                    <a:pt x="756553" y="694898"/>
                    <a:pt x="759126" y="696623"/>
                    <a:pt x="761724" y="696648"/>
                  </a:cubicBezTo>
                  <a:cubicBezTo>
                    <a:pt x="761004" y="697652"/>
                    <a:pt x="762625" y="699660"/>
                    <a:pt x="766998" y="702002"/>
                  </a:cubicBezTo>
                  <a:cubicBezTo>
                    <a:pt x="777057" y="707355"/>
                    <a:pt x="787836" y="711421"/>
                    <a:pt x="799027" y="713634"/>
                  </a:cubicBezTo>
                  <a:cubicBezTo>
                    <a:pt x="830927" y="720480"/>
                    <a:pt x="863522" y="722667"/>
                    <a:pt x="895911" y="725627"/>
                  </a:cubicBezTo>
                  <a:cubicBezTo>
                    <a:pt x="911270" y="726296"/>
                    <a:pt x="925985" y="726553"/>
                    <a:pt x="941549" y="728175"/>
                  </a:cubicBezTo>
                  <a:cubicBezTo>
                    <a:pt x="953229" y="729667"/>
                    <a:pt x="964445" y="733116"/>
                    <a:pt x="975919" y="735561"/>
                  </a:cubicBezTo>
                  <a:cubicBezTo>
                    <a:pt x="978131" y="735947"/>
                    <a:pt x="980035" y="734789"/>
                    <a:pt x="981090" y="733116"/>
                  </a:cubicBezTo>
                  <a:cubicBezTo>
                    <a:pt x="982762" y="732370"/>
                    <a:pt x="984100" y="730774"/>
                    <a:pt x="984151" y="728355"/>
                  </a:cubicBezTo>
                  <a:cubicBezTo>
                    <a:pt x="984177" y="708847"/>
                    <a:pt x="984640" y="689340"/>
                    <a:pt x="985695" y="669858"/>
                  </a:cubicBezTo>
                  <a:cubicBezTo>
                    <a:pt x="986955" y="644199"/>
                    <a:pt x="986672" y="618463"/>
                    <a:pt x="988062" y="592805"/>
                  </a:cubicBezTo>
                  <a:close/>
                  <a:moveTo>
                    <a:pt x="1008925" y="288738"/>
                  </a:moveTo>
                  <a:cubicBezTo>
                    <a:pt x="1009363" y="278263"/>
                    <a:pt x="1009749" y="267789"/>
                    <a:pt x="1009388" y="257314"/>
                  </a:cubicBezTo>
                  <a:cubicBezTo>
                    <a:pt x="1009491" y="253094"/>
                    <a:pt x="1004320" y="250417"/>
                    <a:pt x="1000976" y="252965"/>
                  </a:cubicBezTo>
                  <a:cubicBezTo>
                    <a:pt x="1001105" y="252733"/>
                    <a:pt x="1001208" y="252476"/>
                    <a:pt x="1001208" y="252167"/>
                  </a:cubicBezTo>
                  <a:cubicBezTo>
                    <a:pt x="1000642" y="249954"/>
                    <a:pt x="997194" y="249156"/>
                    <a:pt x="995162" y="248281"/>
                  </a:cubicBezTo>
                  <a:cubicBezTo>
                    <a:pt x="981887" y="242928"/>
                    <a:pt x="967455" y="242207"/>
                    <a:pt x="953486" y="239814"/>
                  </a:cubicBezTo>
                  <a:cubicBezTo>
                    <a:pt x="926988" y="235104"/>
                    <a:pt x="900387" y="231115"/>
                    <a:pt x="874044" y="225556"/>
                  </a:cubicBezTo>
                  <a:cubicBezTo>
                    <a:pt x="851714" y="221259"/>
                    <a:pt x="829435" y="216626"/>
                    <a:pt x="806925" y="213281"/>
                  </a:cubicBezTo>
                  <a:cubicBezTo>
                    <a:pt x="797766" y="211582"/>
                    <a:pt x="788479" y="210784"/>
                    <a:pt x="779167" y="210990"/>
                  </a:cubicBezTo>
                  <a:cubicBezTo>
                    <a:pt x="770420" y="212817"/>
                    <a:pt x="768362" y="223369"/>
                    <a:pt x="766741" y="230858"/>
                  </a:cubicBezTo>
                  <a:cubicBezTo>
                    <a:pt x="763680" y="256388"/>
                    <a:pt x="761544" y="282046"/>
                    <a:pt x="757994" y="307550"/>
                  </a:cubicBezTo>
                  <a:cubicBezTo>
                    <a:pt x="756502" y="331665"/>
                    <a:pt x="755267" y="355728"/>
                    <a:pt x="753826" y="380022"/>
                  </a:cubicBezTo>
                  <a:cubicBezTo>
                    <a:pt x="753209" y="394511"/>
                    <a:pt x="753106" y="409001"/>
                    <a:pt x="753080" y="423490"/>
                  </a:cubicBezTo>
                  <a:cubicBezTo>
                    <a:pt x="753286" y="430104"/>
                    <a:pt x="751846" y="438828"/>
                    <a:pt x="758277" y="442972"/>
                  </a:cubicBezTo>
                  <a:cubicBezTo>
                    <a:pt x="774510" y="450975"/>
                    <a:pt x="793547" y="450667"/>
                    <a:pt x="811247" y="451619"/>
                  </a:cubicBezTo>
                  <a:cubicBezTo>
                    <a:pt x="826194" y="452185"/>
                    <a:pt x="841115" y="453086"/>
                    <a:pt x="856036" y="454064"/>
                  </a:cubicBezTo>
                  <a:cubicBezTo>
                    <a:pt x="871214" y="454733"/>
                    <a:pt x="886007" y="458027"/>
                    <a:pt x="900850" y="460935"/>
                  </a:cubicBezTo>
                  <a:cubicBezTo>
                    <a:pt x="912916" y="463071"/>
                    <a:pt x="925084" y="464178"/>
                    <a:pt x="937201" y="465979"/>
                  </a:cubicBezTo>
                  <a:cubicBezTo>
                    <a:pt x="954489" y="469042"/>
                    <a:pt x="970980" y="472671"/>
                    <a:pt x="988628" y="475965"/>
                  </a:cubicBezTo>
                  <a:cubicBezTo>
                    <a:pt x="995754" y="476917"/>
                    <a:pt x="996886" y="468707"/>
                    <a:pt x="996937" y="463354"/>
                  </a:cubicBezTo>
                  <a:cubicBezTo>
                    <a:pt x="997323" y="456123"/>
                    <a:pt x="997838" y="449740"/>
                    <a:pt x="998661" y="442071"/>
                  </a:cubicBezTo>
                  <a:cubicBezTo>
                    <a:pt x="1001002" y="416695"/>
                    <a:pt x="1000539" y="391191"/>
                    <a:pt x="1003883" y="365842"/>
                  </a:cubicBezTo>
                  <a:cubicBezTo>
                    <a:pt x="1006842" y="340235"/>
                    <a:pt x="1007639" y="314499"/>
                    <a:pt x="1008925" y="288738"/>
                  </a:cubicBezTo>
                  <a:close/>
                  <a:moveTo>
                    <a:pt x="1217126" y="731417"/>
                  </a:moveTo>
                  <a:cubicBezTo>
                    <a:pt x="1217023" y="741017"/>
                    <a:pt x="1217152" y="750693"/>
                    <a:pt x="1216045" y="760241"/>
                  </a:cubicBezTo>
                  <a:cubicBezTo>
                    <a:pt x="1198783" y="761605"/>
                    <a:pt x="1181444" y="761065"/>
                    <a:pt x="1164130" y="761348"/>
                  </a:cubicBezTo>
                  <a:cubicBezTo>
                    <a:pt x="1150213" y="761760"/>
                    <a:pt x="1136449" y="763433"/>
                    <a:pt x="1122403" y="763252"/>
                  </a:cubicBezTo>
                  <a:cubicBezTo>
                    <a:pt x="1101539" y="763587"/>
                    <a:pt x="1080778" y="766264"/>
                    <a:pt x="1059940" y="767705"/>
                  </a:cubicBezTo>
                  <a:cubicBezTo>
                    <a:pt x="1044093" y="768863"/>
                    <a:pt x="1024027" y="766495"/>
                    <a:pt x="1012784" y="780084"/>
                  </a:cubicBezTo>
                  <a:cubicBezTo>
                    <a:pt x="1011086" y="783017"/>
                    <a:pt x="1011652" y="786595"/>
                    <a:pt x="1011369" y="789863"/>
                  </a:cubicBezTo>
                  <a:cubicBezTo>
                    <a:pt x="1011035" y="800029"/>
                    <a:pt x="1010984" y="810194"/>
                    <a:pt x="1010623" y="820360"/>
                  </a:cubicBezTo>
                  <a:cubicBezTo>
                    <a:pt x="1010984" y="858629"/>
                    <a:pt x="1009388" y="896821"/>
                    <a:pt x="1008514" y="935090"/>
                  </a:cubicBezTo>
                  <a:cubicBezTo>
                    <a:pt x="1008900" y="942502"/>
                    <a:pt x="1005298" y="970528"/>
                    <a:pt x="1010572" y="977271"/>
                  </a:cubicBezTo>
                  <a:cubicBezTo>
                    <a:pt x="1010186" y="980282"/>
                    <a:pt x="1012476" y="983627"/>
                    <a:pt x="1015871" y="983473"/>
                  </a:cubicBezTo>
                  <a:cubicBezTo>
                    <a:pt x="1018135" y="983396"/>
                    <a:pt x="1020374" y="983293"/>
                    <a:pt x="1022637" y="983164"/>
                  </a:cubicBezTo>
                  <a:cubicBezTo>
                    <a:pt x="1037121" y="982907"/>
                    <a:pt x="1051631" y="983035"/>
                    <a:pt x="1066140" y="983267"/>
                  </a:cubicBezTo>
                  <a:cubicBezTo>
                    <a:pt x="1093564" y="983602"/>
                    <a:pt x="1120936" y="982881"/>
                    <a:pt x="1148335" y="983962"/>
                  </a:cubicBezTo>
                  <a:cubicBezTo>
                    <a:pt x="1169096" y="985068"/>
                    <a:pt x="1189831" y="982881"/>
                    <a:pt x="1210592" y="983473"/>
                  </a:cubicBezTo>
                  <a:cubicBezTo>
                    <a:pt x="1209640" y="992763"/>
                    <a:pt x="1209202" y="1002157"/>
                    <a:pt x="1207633" y="1011370"/>
                  </a:cubicBezTo>
                  <a:cubicBezTo>
                    <a:pt x="1170227" y="1009260"/>
                    <a:pt x="1133388" y="1013069"/>
                    <a:pt x="1095879" y="1014047"/>
                  </a:cubicBezTo>
                  <a:cubicBezTo>
                    <a:pt x="1068327" y="1014870"/>
                    <a:pt x="1040414" y="1011808"/>
                    <a:pt x="1013299" y="1017959"/>
                  </a:cubicBezTo>
                  <a:cubicBezTo>
                    <a:pt x="1007716" y="1018654"/>
                    <a:pt x="1000410" y="1020172"/>
                    <a:pt x="1000590" y="1027224"/>
                  </a:cubicBezTo>
                  <a:cubicBezTo>
                    <a:pt x="999613" y="1066085"/>
                    <a:pt x="998275" y="1104971"/>
                    <a:pt x="996243" y="1143781"/>
                  </a:cubicBezTo>
                  <a:cubicBezTo>
                    <a:pt x="993850" y="1179116"/>
                    <a:pt x="994313" y="1215274"/>
                    <a:pt x="985438" y="1249709"/>
                  </a:cubicBezTo>
                  <a:lnTo>
                    <a:pt x="985438" y="1249709"/>
                  </a:lnTo>
                  <a:cubicBezTo>
                    <a:pt x="978826" y="1250944"/>
                    <a:pt x="972112" y="1251459"/>
                    <a:pt x="965140" y="1250378"/>
                  </a:cubicBezTo>
                  <a:cubicBezTo>
                    <a:pt x="961307" y="1226727"/>
                    <a:pt x="963416" y="1202587"/>
                    <a:pt x="962979" y="1178704"/>
                  </a:cubicBezTo>
                  <a:cubicBezTo>
                    <a:pt x="963648" y="1132277"/>
                    <a:pt x="968278" y="1085927"/>
                    <a:pt x="964985" y="1039474"/>
                  </a:cubicBezTo>
                  <a:cubicBezTo>
                    <a:pt x="964445" y="1032010"/>
                    <a:pt x="963313" y="1024315"/>
                    <a:pt x="960921" y="1017161"/>
                  </a:cubicBezTo>
                  <a:cubicBezTo>
                    <a:pt x="960561" y="1016234"/>
                    <a:pt x="960046" y="1015359"/>
                    <a:pt x="959146" y="1014870"/>
                  </a:cubicBezTo>
                  <a:cubicBezTo>
                    <a:pt x="958940" y="1011576"/>
                    <a:pt x="955673" y="1009672"/>
                    <a:pt x="952534" y="1009903"/>
                  </a:cubicBezTo>
                  <a:cubicBezTo>
                    <a:pt x="934269" y="1006455"/>
                    <a:pt x="915643" y="1008951"/>
                    <a:pt x="897223" y="1006815"/>
                  </a:cubicBezTo>
                  <a:cubicBezTo>
                    <a:pt x="888013" y="1006455"/>
                    <a:pt x="878803" y="1007330"/>
                    <a:pt x="869593" y="1006583"/>
                  </a:cubicBezTo>
                  <a:cubicBezTo>
                    <a:pt x="856293" y="1004653"/>
                    <a:pt x="844665" y="1003392"/>
                    <a:pt x="831159" y="1003083"/>
                  </a:cubicBezTo>
                  <a:cubicBezTo>
                    <a:pt x="812044" y="1000484"/>
                    <a:pt x="792673" y="997190"/>
                    <a:pt x="773404" y="1000407"/>
                  </a:cubicBezTo>
                  <a:cubicBezTo>
                    <a:pt x="766895" y="1001230"/>
                    <a:pt x="758972" y="1000510"/>
                    <a:pt x="754521" y="1006275"/>
                  </a:cubicBezTo>
                  <a:cubicBezTo>
                    <a:pt x="752051" y="1010109"/>
                    <a:pt x="752000" y="1015025"/>
                    <a:pt x="751177" y="1019400"/>
                  </a:cubicBezTo>
                  <a:cubicBezTo>
                    <a:pt x="750096" y="1027918"/>
                    <a:pt x="749299" y="1036463"/>
                    <a:pt x="748244" y="1045007"/>
                  </a:cubicBezTo>
                  <a:cubicBezTo>
                    <a:pt x="745002" y="1073702"/>
                    <a:pt x="742018" y="1102475"/>
                    <a:pt x="740063" y="1131299"/>
                  </a:cubicBezTo>
                  <a:cubicBezTo>
                    <a:pt x="739934" y="1149803"/>
                    <a:pt x="738622" y="1168024"/>
                    <a:pt x="737105" y="1186528"/>
                  </a:cubicBezTo>
                  <a:cubicBezTo>
                    <a:pt x="735998" y="1196822"/>
                    <a:pt x="737182" y="1207914"/>
                    <a:pt x="733734" y="1217848"/>
                  </a:cubicBezTo>
                  <a:cubicBezTo>
                    <a:pt x="729438" y="1221219"/>
                    <a:pt x="724036" y="1220756"/>
                    <a:pt x="718916" y="1220370"/>
                  </a:cubicBezTo>
                  <a:cubicBezTo>
                    <a:pt x="714954" y="1220010"/>
                    <a:pt x="710864" y="1219649"/>
                    <a:pt x="707211" y="1217925"/>
                  </a:cubicBezTo>
                  <a:cubicBezTo>
                    <a:pt x="706876" y="1202201"/>
                    <a:pt x="708369" y="1186965"/>
                    <a:pt x="709295" y="1171163"/>
                  </a:cubicBezTo>
                  <a:cubicBezTo>
                    <a:pt x="710684" y="1146972"/>
                    <a:pt x="709655" y="1121802"/>
                    <a:pt x="711662" y="1097508"/>
                  </a:cubicBezTo>
                  <a:cubicBezTo>
                    <a:pt x="712716" y="1078232"/>
                    <a:pt x="713128" y="1058904"/>
                    <a:pt x="712819" y="1039602"/>
                  </a:cubicBezTo>
                  <a:cubicBezTo>
                    <a:pt x="711970" y="1027532"/>
                    <a:pt x="714646" y="1000870"/>
                    <a:pt x="696560" y="1002208"/>
                  </a:cubicBezTo>
                  <a:cubicBezTo>
                    <a:pt x="696226" y="1002260"/>
                    <a:pt x="695943" y="1002337"/>
                    <a:pt x="695634" y="1002414"/>
                  </a:cubicBezTo>
                  <a:cubicBezTo>
                    <a:pt x="693396" y="1001719"/>
                    <a:pt x="690618" y="1001771"/>
                    <a:pt x="688379" y="1001771"/>
                  </a:cubicBezTo>
                  <a:cubicBezTo>
                    <a:pt x="682720" y="1001616"/>
                    <a:pt x="677034" y="1001719"/>
                    <a:pt x="671375" y="1001694"/>
                  </a:cubicBezTo>
                  <a:cubicBezTo>
                    <a:pt x="639654" y="1001874"/>
                    <a:pt x="607960" y="1002697"/>
                    <a:pt x="576240" y="1003058"/>
                  </a:cubicBezTo>
                  <a:cubicBezTo>
                    <a:pt x="561859" y="1004216"/>
                    <a:pt x="547478" y="1005245"/>
                    <a:pt x="533020" y="1005117"/>
                  </a:cubicBezTo>
                  <a:cubicBezTo>
                    <a:pt x="493171" y="1006712"/>
                    <a:pt x="499242" y="1004061"/>
                    <a:pt x="497544" y="1041790"/>
                  </a:cubicBezTo>
                  <a:cubicBezTo>
                    <a:pt x="495898" y="1093030"/>
                    <a:pt x="490315" y="1143781"/>
                    <a:pt x="488823" y="1195097"/>
                  </a:cubicBezTo>
                  <a:cubicBezTo>
                    <a:pt x="487742" y="1214605"/>
                    <a:pt x="487665" y="1234139"/>
                    <a:pt x="486430" y="1253646"/>
                  </a:cubicBezTo>
                  <a:cubicBezTo>
                    <a:pt x="486045" y="1257275"/>
                    <a:pt x="486122" y="1261007"/>
                    <a:pt x="484501" y="1264404"/>
                  </a:cubicBezTo>
                  <a:cubicBezTo>
                    <a:pt x="475857" y="1268650"/>
                    <a:pt x="465438" y="1268496"/>
                    <a:pt x="456202" y="1266514"/>
                  </a:cubicBezTo>
                  <a:cubicBezTo>
                    <a:pt x="453553" y="1249915"/>
                    <a:pt x="453810" y="1233006"/>
                    <a:pt x="453810" y="1216175"/>
                  </a:cubicBezTo>
                  <a:cubicBezTo>
                    <a:pt x="453630" y="1176851"/>
                    <a:pt x="454556" y="1137501"/>
                    <a:pt x="454247" y="1098177"/>
                  </a:cubicBezTo>
                  <a:cubicBezTo>
                    <a:pt x="454273" y="1084949"/>
                    <a:pt x="453990" y="1071695"/>
                    <a:pt x="453656" y="1058492"/>
                  </a:cubicBezTo>
                  <a:cubicBezTo>
                    <a:pt x="452987" y="1047632"/>
                    <a:pt x="453656" y="1036154"/>
                    <a:pt x="450980" y="1025551"/>
                  </a:cubicBezTo>
                  <a:cubicBezTo>
                    <a:pt x="451212" y="1025448"/>
                    <a:pt x="451366" y="1025216"/>
                    <a:pt x="451366" y="1024933"/>
                  </a:cubicBezTo>
                  <a:cubicBezTo>
                    <a:pt x="451366" y="1024573"/>
                    <a:pt x="451057" y="1024264"/>
                    <a:pt x="450697" y="1024264"/>
                  </a:cubicBezTo>
                  <a:cubicBezTo>
                    <a:pt x="450671" y="1024264"/>
                    <a:pt x="450646" y="1024264"/>
                    <a:pt x="450620" y="1024264"/>
                  </a:cubicBezTo>
                  <a:cubicBezTo>
                    <a:pt x="450568" y="1024032"/>
                    <a:pt x="450517" y="1023826"/>
                    <a:pt x="450440" y="1023621"/>
                  </a:cubicBezTo>
                  <a:cubicBezTo>
                    <a:pt x="452112" y="1020687"/>
                    <a:pt x="451031" y="1016183"/>
                    <a:pt x="446658" y="1015540"/>
                  </a:cubicBezTo>
                  <a:cubicBezTo>
                    <a:pt x="417125" y="1011653"/>
                    <a:pt x="387334" y="1009903"/>
                    <a:pt x="357672" y="1006944"/>
                  </a:cubicBezTo>
                  <a:cubicBezTo>
                    <a:pt x="342982" y="1005039"/>
                    <a:pt x="328601" y="1004396"/>
                    <a:pt x="313809" y="1003495"/>
                  </a:cubicBezTo>
                  <a:cubicBezTo>
                    <a:pt x="300920" y="1002878"/>
                    <a:pt x="288186" y="1000047"/>
                    <a:pt x="275246" y="1001230"/>
                  </a:cubicBezTo>
                  <a:cubicBezTo>
                    <a:pt x="271078" y="1001488"/>
                    <a:pt x="266756" y="1002105"/>
                    <a:pt x="262691" y="1003289"/>
                  </a:cubicBezTo>
                  <a:cubicBezTo>
                    <a:pt x="260865" y="1003804"/>
                    <a:pt x="258961" y="1004576"/>
                    <a:pt x="257932" y="1006249"/>
                  </a:cubicBezTo>
                  <a:cubicBezTo>
                    <a:pt x="257160" y="1007484"/>
                    <a:pt x="257263" y="1008900"/>
                    <a:pt x="257932" y="1009955"/>
                  </a:cubicBezTo>
                  <a:cubicBezTo>
                    <a:pt x="257778" y="1010264"/>
                    <a:pt x="257649" y="1010624"/>
                    <a:pt x="257546" y="1010984"/>
                  </a:cubicBezTo>
                  <a:cubicBezTo>
                    <a:pt x="257160" y="1012580"/>
                    <a:pt x="256826" y="1014176"/>
                    <a:pt x="256620" y="1015797"/>
                  </a:cubicBezTo>
                  <a:cubicBezTo>
                    <a:pt x="253919" y="1052033"/>
                    <a:pt x="252324" y="1088372"/>
                    <a:pt x="250600" y="1124685"/>
                  </a:cubicBezTo>
                  <a:cubicBezTo>
                    <a:pt x="249160" y="1140692"/>
                    <a:pt x="247462" y="1156674"/>
                    <a:pt x="246690" y="1172733"/>
                  </a:cubicBezTo>
                  <a:cubicBezTo>
                    <a:pt x="246021" y="1185524"/>
                    <a:pt x="245455" y="1198289"/>
                    <a:pt x="244580" y="1211079"/>
                  </a:cubicBezTo>
                  <a:cubicBezTo>
                    <a:pt x="243243" y="1225080"/>
                    <a:pt x="244786" y="1240058"/>
                    <a:pt x="239178" y="1253235"/>
                  </a:cubicBezTo>
                  <a:cubicBezTo>
                    <a:pt x="230251" y="1254084"/>
                    <a:pt x="220681" y="1254315"/>
                    <a:pt x="211703" y="1251536"/>
                  </a:cubicBezTo>
                  <a:cubicBezTo>
                    <a:pt x="211471" y="1214219"/>
                    <a:pt x="211420" y="1176851"/>
                    <a:pt x="213426" y="1139586"/>
                  </a:cubicBezTo>
                  <a:cubicBezTo>
                    <a:pt x="215021" y="1105048"/>
                    <a:pt x="218674" y="1070176"/>
                    <a:pt x="218957" y="1035407"/>
                  </a:cubicBezTo>
                  <a:cubicBezTo>
                    <a:pt x="218751" y="1030904"/>
                    <a:pt x="219935" y="1012400"/>
                    <a:pt x="217542" y="1002543"/>
                  </a:cubicBezTo>
                  <a:cubicBezTo>
                    <a:pt x="220424" y="1000072"/>
                    <a:pt x="219678" y="994359"/>
                    <a:pt x="214995" y="993716"/>
                  </a:cubicBezTo>
                  <a:cubicBezTo>
                    <a:pt x="187289" y="991039"/>
                    <a:pt x="159221" y="992455"/>
                    <a:pt x="131412" y="991811"/>
                  </a:cubicBezTo>
                  <a:cubicBezTo>
                    <a:pt x="112323" y="992146"/>
                    <a:pt x="93209" y="988852"/>
                    <a:pt x="74017" y="987848"/>
                  </a:cubicBezTo>
                  <a:cubicBezTo>
                    <a:pt x="57475" y="987591"/>
                    <a:pt x="40933" y="986664"/>
                    <a:pt x="24417" y="985840"/>
                  </a:cubicBezTo>
                  <a:cubicBezTo>
                    <a:pt x="16494" y="984785"/>
                    <a:pt x="8081" y="986278"/>
                    <a:pt x="441" y="983988"/>
                  </a:cubicBezTo>
                  <a:cubicBezTo>
                    <a:pt x="106" y="977940"/>
                    <a:pt x="-1463" y="956116"/>
                    <a:pt x="4402" y="953336"/>
                  </a:cubicBezTo>
                  <a:cubicBezTo>
                    <a:pt x="15104" y="953954"/>
                    <a:pt x="26630" y="953697"/>
                    <a:pt x="37512" y="953851"/>
                  </a:cubicBezTo>
                  <a:cubicBezTo>
                    <a:pt x="67714" y="954237"/>
                    <a:pt x="97916" y="954855"/>
                    <a:pt x="128119" y="955550"/>
                  </a:cubicBezTo>
                  <a:cubicBezTo>
                    <a:pt x="139850" y="956528"/>
                    <a:pt x="151452" y="956991"/>
                    <a:pt x="163183" y="958458"/>
                  </a:cubicBezTo>
                  <a:cubicBezTo>
                    <a:pt x="174271" y="959950"/>
                    <a:pt x="185462" y="961083"/>
                    <a:pt x="196653" y="959873"/>
                  </a:cubicBezTo>
                  <a:cubicBezTo>
                    <a:pt x="202878" y="959230"/>
                    <a:pt x="209516" y="959256"/>
                    <a:pt x="215098" y="956116"/>
                  </a:cubicBezTo>
                  <a:cubicBezTo>
                    <a:pt x="230791" y="946877"/>
                    <a:pt x="226418" y="904078"/>
                    <a:pt x="228167" y="887067"/>
                  </a:cubicBezTo>
                  <a:cubicBezTo>
                    <a:pt x="228630" y="865294"/>
                    <a:pt x="229196" y="843677"/>
                    <a:pt x="231614" y="821904"/>
                  </a:cubicBezTo>
                  <a:cubicBezTo>
                    <a:pt x="233261" y="800157"/>
                    <a:pt x="233184" y="778205"/>
                    <a:pt x="231975" y="756433"/>
                  </a:cubicBezTo>
                  <a:cubicBezTo>
                    <a:pt x="231409" y="748712"/>
                    <a:pt x="228682" y="738031"/>
                    <a:pt x="219549" y="737079"/>
                  </a:cubicBezTo>
                  <a:cubicBezTo>
                    <a:pt x="218932" y="737054"/>
                    <a:pt x="218263" y="737028"/>
                    <a:pt x="217594" y="737054"/>
                  </a:cubicBezTo>
                  <a:cubicBezTo>
                    <a:pt x="217105" y="735535"/>
                    <a:pt x="215922" y="734274"/>
                    <a:pt x="214301" y="733888"/>
                  </a:cubicBezTo>
                  <a:cubicBezTo>
                    <a:pt x="204113" y="732936"/>
                    <a:pt x="193720" y="733270"/>
                    <a:pt x="183455" y="732987"/>
                  </a:cubicBezTo>
                  <a:cubicBezTo>
                    <a:pt x="164572" y="733013"/>
                    <a:pt x="145844" y="731443"/>
                    <a:pt x="126987" y="729333"/>
                  </a:cubicBezTo>
                  <a:cubicBezTo>
                    <a:pt x="113275" y="728767"/>
                    <a:pt x="99563" y="727763"/>
                    <a:pt x="85799" y="727120"/>
                  </a:cubicBezTo>
                  <a:cubicBezTo>
                    <a:pt x="64936" y="726991"/>
                    <a:pt x="44381" y="723182"/>
                    <a:pt x="23568" y="722539"/>
                  </a:cubicBezTo>
                  <a:cubicBezTo>
                    <a:pt x="19658" y="722178"/>
                    <a:pt x="15722" y="721818"/>
                    <a:pt x="11966" y="720583"/>
                  </a:cubicBezTo>
                  <a:cubicBezTo>
                    <a:pt x="10654" y="719991"/>
                    <a:pt x="8647" y="719605"/>
                    <a:pt x="8519" y="717932"/>
                  </a:cubicBezTo>
                  <a:cubicBezTo>
                    <a:pt x="7850" y="710340"/>
                    <a:pt x="8184" y="702027"/>
                    <a:pt x="11631" y="695027"/>
                  </a:cubicBezTo>
                  <a:cubicBezTo>
                    <a:pt x="54362" y="697137"/>
                    <a:pt x="96373" y="698141"/>
                    <a:pt x="139232" y="700020"/>
                  </a:cubicBezTo>
                  <a:cubicBezTo>
                    <a:pt x="162746" y="698887"/>
                    <a:pt x="186440" y="702002"/>
                    <a:pt x="209850" y="698785"/>
                  </a:cubicBezTo>
                  <a:cubicBezTo>
                    <a:pt x="216282" y="697910"/>
                    <a:pt x="223511" y="696031"/>
                    <a:pt x="227087" y="690112"/>
                  </a:cubicBezTo>
                  <a:cubicBezTo>
                    <a:pt x="231692" y="678814"/>
                    <a:pt x="233261" y="666718"/>
                    <a:pt x="234753" y="654674"/>
                  </a:cubicBezTo>
                  <a:cubicBezTo>
                    <a:pt x="239101" y="624897"/>
                    <a:pt x="241210" y="594890"/>
                    <a:pt x="240799" y="564804"/>
                  </a:cubicBezTo>
                  <a:cubicBezTo>
                    <a:pt x="240027" y="556183"/>
                    <a:pt x="242677" y="500465"/>
                    <a:pt x="233081" y="493156"/>
                  </a:cubicBezTo>
                  <a:cubicBezTo>
                    <a:pt x="233287" y="488369"/>
                    <a:pt x="227395" y="487572"/>
                    <a:pt x="223382" y="487520"/>
                  </a:cubicBezTo>
                  <a:cubicBezTo>
                    <a:pt x="213683" y="486774"/>
                    <a:pt x="204988" y="486800"/>
                    <a:pt x="195058" y="485487"/>
                  </a:cubicBezTo>
                  <a:cubicBezTo>
                    <a:pt x="177513" y="482888"/>
                    <a:pt x="159890" y="481807"/>
                    <a:pt x="142165" y="481086"/>
                  </a:cubicBezTo>
                  <a:cubicBezTo>
                    <a:pt x="130408" y="480391"/>
                    <a:pt x="118780" y="479105"/>
                    <a:pt x="106818" y="479259"/>
                  </a:cubicBezTo>
                  <a:cubicBezTo>
                    <a:pt x="86803" y="479310"/>
                    <a:pt x="66839" y="477226"/>
                    <a:pt x="46928" y="480160"/>
                  </a:cubicBezTo>
                  <a:cubicBezTo>
                    <a:pt x="46928" y="480160"/>
                    <a:pt x="46902" y="480160"/>
                    <a:pt x="46876" y="480160"/>
                  </a:cubicBezTo>
                  <a:cubicBezTo>
                    <a:pt x="34245" y="480314"/>
                    <a:pt x="20867" y="483711"/>
                    <a:pt x="8467" y="480005"/>
                  </a:cubicBezTo>
                  <a:cubicBezTo>
                    <a:pt x="8622" y="468759"/>
                    <a:pt x="8158" y="457255"/>
                    <a:pt x="10628" y="446214"/>
                  </a:cubicBezTo>
                  <a:cubicBezTo>
                    <a:pt x="12712" y="441247"/>
                    <a:pt x="20533" y="444027"/>
                    <a:pt x="24958" y="443435"/>
                  </a:cubicBezTo>
                  <a:cubicBezTo>
                    <a:pt x="55366" y="443564"/>
                    <a:pt x="85697" y="446086"/>
                    <a:pt x="116130" y="445571"/>
                  </a:cubicBezTo>
                  <a:cubicBezTo>
                    <a:pt x="136197" y="445211"/>
                    <a:pt x="156237" y="445648"/>
                    <a:pt x="176329" y="445545"/>
                  </a:cubicBezTo>
                  <a:cubicBezTo>
                    <a:pt x="187391" y="444799"/>
                    <a:pt x="220449" y="448376"/>
                    <a:pt x="227987" y="436692"/>
                  </a:cubicBezTo>
                  <a:cubicBezTo>
                    <a:pt x="230560" y="436409"/>
                    <a:pt x="232489" y="434067"/>
                    <a:pt x="232566" y="431416"/>
                  </a:cubicBezTo>
                  <a:cubicBezTo>
                    <a:pt x="233698" y="420067"/>
                    <a:pt x="235242" y="408769"/>
                    <a:pt x="236425" y="397419"/>
                  </a:cubicBezTo>
                  <a:cubicBezTo>
                    <a:pt x="239821" y="361981"/>
                    <a:pt x="242394" y="326440"/>
                    <a:pt x="245635" y="290977"/>
                  </a:cubicBezTo>
                  <a:cubicBezTo>
                    <a:pt x="246561" y="278829"/>
                    <a:pt x="248799" y="266811"/>
                    <a:pt x="249365" y="254638"/>
                  </a:cubicBezTo>
                  <a:cubicBezTo>
                    <a:pt x="249391" y="250803"/>
                    <a:pt x="249314" y="246711"/>
                    <a:pt x="247436" y="243263"/>
                  </a:cubicBezTo>
                  <a:cubicBezTo>
                    <a:pt x="233956" y="228979"/>
                    <a:pt x="196010" y="232454"/>
                    <a:pt x="177024" y="232119"/>
                  </a:cubicBezTo>
                  <a:cubicBezTo>
                    <a:pt x="142037" y="232994"/>
                    <a:pt x="107075" y="231398"/>
                    <a:pt x="72242" y="228259"/>
                  </a:cubicBezTo>
                  <a:cubicBezTo>
                    <a:pt x="56137" y="226637"/>
                    <a:pt x="29151" y="228593"/>
                    <a:pt x="16468" y="218273"/>
                  </a:cubicBezTo>
                  <a:cubicBezTo>
                    <a:pt x="17085" y="208828"/>
                    <a:pt x="16880" y="188240"/>
                    <a:pt x="24675" y="182320"/>
                  </a:cubicBezTo>
                  <a:cubicBezTo>
                    <a:pt x="30592" y="180699"/>
                    <a:pt x="36766" y="180982"/>
                    <a:pt x="42889" y="180931"/>
                  </a:cubicBezTo>
                  <a:cubicBezTo>
                    <a:pt x="43326" y="181162"/>
                    <a:pt x="43840" y="181317"/>
                    <a:pt x="44432" y="181394"/>
                  </a:cubicBezTo>
                  <a:cubicBezTo>
                    <a:pt x="61566" y="183401"/>
                    <a:pt x="78879" y="183118"/>
                    <a:pt x="96038" y="184920"/>
                  </a:cubicBezTo>
                  <a:cubicBezTo>
                    <a:pt x="112323" y="185589"/>
                    <a:pt x="128633" y="184920"/>
                    <a:pt x="144918" y="185640"/>
                  </a:cubicBezTo>
                  <a:cubicBezTo>
                    <a:pt x="172162" y="186078"/>
                    <a:pt x="199405" y="186026"/>
                    <a:pt x="226469" y="182526"/>
                  </a:cubicBezTo>
                  <a:cubicBezTo>
                    <a:pt x="255720" y="180699"/>
                    <a:pt x="251243" y="170997"/>
                    <a:pt x="252067" y="146857"/>
                  </a:cubicBezTo>
                  <a:cubicBezTo>
                    <a:pt x="253636" y="114481"/>
                    <a:pt x="255900" y="81642"/>
                    <a:pt x="256337" y="49035"/>
                  </a:cubicBezTo>
                  <a:cubicBezTo>
                    <a:pt x="256491" y="32822"/>
                    <a:pt x="258318" y="16634"/>
                    <a:pt x="258267" y="421"/>
                  </a:cubicBezTo>
                  <a:cubicBezTo>
                    <a:pt x="268789" y="-429"/>
                    <a:pt x="279593" y="86"/>
                    <a:pt x="290090" y="1270"/>
                  </a:cubicBezTo>
                  <a:cubicBezTo>
                    <a:pt x="294334" y="19336"/>
                    <a:pt x="290861" y="37634"/>
                    <a:pt x="289035" y="56267"/>
                  </a:cubicBezTo>
                  <a:cubicBezTo>
                    <a:pt x="286720" y="79275"/>
                    <a:pt x="285279" y="102308"/>
                    <a:pt x="284584" y="125419"/>
                  </a:cubicBezTo>
                  <a:cubicBezTo>
                    <a:pt x="283555" y="137334"/>
                    <a:pt x="281343" y="149173"/>
                    <a:pt x="281703" y="161217"/>
                  </a:cubicBezTo>
                  <a:cubicBezTo>
                    <a:pt x="281394" y="166236"/>
                    <a:pt x="285690" y="170045"/>
                    <a:pt x="290321" y="171023"/>
                  </a:cubicBezTo>
                  <a:cubicBezTo>
                    <a:pt x="295724" y="172309"/>
                    <a:pt x="301255" y="171280"/>
                    <a:pt x="306580" y="170302"/>
                  </a:cubicBezTo>
                  <a:cubicBezTo>
                    <a:pt x="319057" y="168526"/>
                    <a:pt x="331509" y="166647"/>
                    <a:pt x="343908" y="164460"/>
                  </a:cubicBezTo>
                  <a:cubicBezTo>
                    <a:pt x="372233" y="161758"/>
                    <a:pt x="400351" y="157280"/>
                    <a:pt x="428495" y="153368"/>
                  </a:cubicBezTo>
                  <a:cubicBezTo>
                    <a:pt x="433872" y="152544"/>
                    <a:pt x="440818" y="154320"/>
                    <a:pt x="446118" y="151978"/>
                  </a:cubicBezTo>
                  <a:cubicBezTo>
                    <a:pt x="455199" y="144643"/>
                    <a:pt x="454350" y="122948"/>
                    <a:pt x="456382" y="111779"/>
                  </a:cubicBezTo>
                  <a:cubicBezTo>
                    <a:pt x="458569" y="95720"/>
                    <a:pt x="458698" y="79506"/>
                    <a:pt x="460190" y="63396"/>
                  </a:cubicBezTo>
                  <a:cubicBezTo>
                    <a:pt x="462016" y="47388"/>
                    <a:pt x="464332" y="31432"/>
                    <a:pt x="465644" y="15347"/>
                  </a:cubicBezTo>
                  <a:cubicBezTo>
                    <a:pt x="474159" y="14241"/>
                    <a:pt x="482752" y="14704"/>
                    <a:pt x="491318" y="14704"/>
                  </a:cubicBezTo>
                  <a:cubicBezTo>
                    <a:pt x="493685" y="33954"/>
                    <a:pt x="487022" y="52896"/>
                    <a:pt x="486688" y="72120"/>
                  </a:cubicBezTo>
                  <a:cubicBezTo>
                    <a:pt x="485530" y="96672"/>
                    <a:pt x="484887" y="121275"/>
                    <a:pt x="484630" y="145853"/>
                  </a:cubicBezTo>
                  <a:cubicBezTo>
                    <a:pt x="484630" y="148761"/>
                    <a:pt x="487074" y="151206"/>
                    <a:pt x="489981" y="151206"/>
                  </a:cubicBezTo>
                  <a:cubicBezTo>
                    <a:pt x="491087" y="151206"/>
                    <a:pt x="492116" y="150871"/>
                    <a:pt x="492965" y="150280"/>
                  </a:cubicBezTo>
                  <a:cubicBezTo>
                    <a:pt x="502998" y="152673"/>
                    <a:pt x="513649" y="151618"/>
                    <a:pt x="523887" y="152647"/>
                  </a:cubicBezTo>
                  <a:cubicBezTo>
                    <a:pt x="545137" y="153548"/>
                    <a:pt x="566258" y="156302"/>
                    <a:pt x="587482" y="157228"/>
                  </a:cubicBezTo>
                  <a:cubicBezTo>
                    <a:pt x="601065" y="157434"/>
                    <a:pt x="614392" y="154886"/>
                    <a:pt x="628001" y="154758"/>
                  </a:cubicBezTo>
                  <a:cubicBezTo>
                    <a:pt x="644748" y="154474"/>
                    <a:pt x="661522" y="154938"/>
                    <a:pt x="678269" y="155015"/>
                  </a:cubicBezTo>
                  <a:cubicBezTo>
                    <a:pt x="690618" y="155324"/>
                    <a:pt x="702940" y="155916"/>
                    <a:pt x="715289" y="155761"/>
                  </a:cubicBezTo>
                  <a:cubicBezTo>
                    <a:pt x="719122" y="155607"/>
                    <a:pt x="723701" y="156713"/>
                    <a:pt x="726660" y="153599"/>
                  </a:cubicBezTo>
                  <a:cubicBezTo>
                    <a:pt x="732577" y="144746"/>
                    <a:pt x="732165" y="132934"/>
                    <a:pt x="733812" y="122691"/>
                  </a:cubicBezTo>
                  <a:cubicBezTo>
                    <a:pt x="735175" y="109720"/>
                    <a:pt x="736307" y="96724"/>
                    <a:pt x="737388" y="83727"/>
                  </a:cubicBezTo>
                  <a:cubicBezTo>
                    <a:pt x="739240" y="61646"/>
                    <a:pt x="740706" y="40414"/>
                    <a:pt x="741915" y="18152"/>
                  </a:cubicBezTo>
                  <a:cubicBezTo>
                    <a:pt x="752257" y="17149"/>
                    <a:pt x="762753" y="17329"/>
                    <a:pt x="773121" y="17612"/>
                  </a:cubicBezTo>
                  <a:cubicBezTo>
                    <a:pt x="776825" y="28035"/>
                    <a:pt x="774510" y="39462"/>
                    <a:pt x="773841" y="50193"/>
                  </a:cubicBezTo>
                  <a:cubicBezTo>
                    <a:pt x="772195" y="67642"/>
                    <a:pt x="771603" y="85168"/>
                    <a:pt x="771989" y="102668"/>
                  </a:cubicBezTo>
                  <a:cubicBezTo>
                    <a:pt x="772169" y="111985"/>
                    <a:pt x="772066" y="121301"/>
                    <a:pt x="772169" y="130643"/>
                  </a:cubicBezTo>
                  <a:cubicBezTo>
                    <a:pt x="772555" y="135482"/>
                    <a:pt x="771886" y="144463"/>
                    <a:pt x="778138" y="144927"/>
                  </a:cubicBezTo>
                  <a:cubicBezTo>
                    <a:pt x="776337" y="146548"/>
                    <a:pt x="776903" y="149765"/>
                    <a:pt x="779424" y="150460"/>
                  </a:cubicBezTo>
                  <a:cubicBezTo>
                    <a:pt x="786730" y="150228"/>
                    <a:pt x="794242" y="149327"/>
                    <a:pt x="801651" y="149636"/>
                  </a:cubicBezTo>
                  <a:cubicBezTo>
                    <a:pt x="813434" y="149533"/>
                    <a:pt x="825113" y="150949"/>
                    <a:pt x="836921" y="151103"/>
                  </a:cubicBezTo>
                  <a:cubicBezTo>
                    <a:pt x="848344" y="151052"/>
                    <a:pt x="859766" y="150382"/>
                    <a:pt x="871163" y="151206"/>
                  </a:cubicBezTo>
                  <a:cubicBezTo>
                    <a:pt x="893802" y="151644"/>
                    <a:pt x="916338" y="152544"/>
                    <a:pt x="938874" y="154320"/>
                  </a:cubicBezTo>
                  <a:cubicBezTo>
                    <a:pt x="962027" y="154758"/>
                    <a:pt x="985180" y="154372"/>
                    <a:pt x="1008308" y="155890"/>
                  </a:cubicBezTo>
                  <a:cubicBezTo>
                    <a:pt x="1020348" y="155041"/>
                    <a:pt x="1019087" y="139059"/>
                    <a:pt x="1020502" y="130231"/>
                  </a:cubicBezTo>
                  <a:cubicBezTo>
                    <a:pt x="1021711" y="117003"/>
                    <a:pt x="1022998" y="103801"/>
                    <a:pt x="1023564" y="90521"/>
                  </a:cubicBezTo>
                  <a:cubicBezTo>
                    <a:pt x="1025107" y="64271"/>
                    <a:pt x="1028297" y="37943"/>
                    <a:pt x="1030278" y="11590"/>
                  </a:cubicBezTo>
                  <a:cubicBezTo>
                    <a:pt x="1041469" y="11538"/>
                    <a:pt x="1052814" y="13005"/>
                    <a:pt x="1064211" y="13571"/>
                  </a:cubicBezTo>
                  <a:cubicBezTo>
                    <a:pt x="1065548" y="31612"/>
                    <a:pt x="1061535" y="50657"/>
                    <a:pt x="1059554" y="68723"/>
                  </a:cubicBezTo>
                  <a:cubicBezTo>
                    <a:pt x="1057187" y="86918"/>
                    <a:pt x="1056081" y="105216"/>
                    <a:pt x="1054049" y="123437"/>
                  </a:cubicBezTo>
                  <a:cubicBezTo>
                    <a:pt x="1051759" y="148015"/>
                    <a:pt x="1048389" y="172618"/>
                    <a:pt x="1047746" y="197324"/>
                  </a:cubicBezTo>
                  <a:cubicBezTo>
                    <a:pt x="1047154" y="197324"/>
                    <a:pt x="1046563" y="197324"/>
                    <a:pt x="1045971" y="197324"/>
                  </a:cubicBezTo>
                  <a:cubicBezTo>
                    <a:pt x="1043064" y="197350"/>
                    <a:pt x="1040646" y="199744"/>
                    <a:pt x="1040646" y="202652"/>
                  </a:cubicBezTo>
                  <a:cubicBezTo>
                    <a:pt x="1041006" y="209806"/>
                    <a:pt x="1049573" y="207799"/>
                    <a:pt x="1054486" y="208005"/>
                  </a:cubicBezTo>
                  <a:cubicBezTo>
                    <a:pt x="1063130" y="208030"/>
                    <a:pt x="1071774" y="208005"/>
                    <a:pt x="1080444" y="208030"/>
                  </a:cubicBezTo>
                  <a:cubicBezTo>
                    <a:pt x="1104575" y="207979"/>
                    <a:pt x="1128731" y="208648"/>
                    <a:pt x="1152837" y="207464"/>
                  </a:cubicBezTo>
                  <a:cubicBezTo>
                    <a:pt x="1174524" y="205097"/>
                    <a:pt x="1196468" y="201931"/>
                    <a:pt x="1218515" y="203347"/>
                  </a:cubicBezTo>
                  <a:cubicBezTo>
                    <a:pt x="1217126" y="212431"/>
                    <a:pt x="1217409" y="221825"/>
                    <a:pt x="1215222" y="230729"/>
                  </a:cubicBezTo>
                  <a:cubicBezTo>
                    <a:pt x="1201407" y="232428"/>
                    <a:pt x="1188081" y="236700"/>
                    <a:pt x="1174344" y="238810"/>
                  </a:cubicBezTo>
                  <a:cubicBezTo>
                    <a:pt x="1157133" y="239763"/>
                    <a:pt x="1140077" y="242207"/>
                    <a:pt x="1122995" y="244369"/>
                  </a:cubicBezTo>
                  <a:cubicBezTo>
                    <a:pt x="1106942" y="244369"/>
                    <a:pt x="1091069" y="246145"/>
                    <a:pt x="1075299" y="249027"/>
                  </a:cubicBezTo>
                  <a:cubicBezTo>
                    <a:pt x="1064288" y="251395"/>
                    <a:pt x="1052119" y="249799"/>
                    <a:pt x="1041906" y="254972"/>
                  </a:cubicBezTo>
                  <a:cubicBezTo>
                    <a:pt x="1032285" y="261561"/>
                    <a:pt x="1033983" y="290565"/>
                    <a:pt x="1032490" y="302043"/>
                  </a:cubicBezTo>
                  <a:cubicBezTo>
                    <a:pt x="1031719" y="311565"/>
                    <a:pt x="1031616" y="321962"/>
                    <a:pt x="1030973" y="331665"/>
                  </a:cubicBezTo>
                  <a:cubicBezTo>
                    <a:pt x="1028863" y="358945"/>
                    <a:pt x="1029069" y="386533"/>
                    <a:pt x="1026856" y="413839"/>
                  </a:cubicBezTo>
                  <a:cubicBezTo>
                    <a:pt x="1026934" y="435174"/>
                    <a:pt x="1020605" y="457770"/>
                    <a:pt x="1028014" y="478384"/>
                  </a:cubicBezTo>
                  <a:cubicBezTo>
                    <a:pt x="1028220" y="479002"/>
                    <a:pt x="1028632" y="479619"/>
                    <a:pt x="1029120" y="480160"/>
                  </a:cubicBezTo>
                  <a:cubicBezTo>
                    <a:pt x="1028451" y="482038"/>
                    <a:pt x="1028863" y="484277"/>
                    <a:pt x="1030355" y="485719"/>
                  </a:cubicBezTo>
                  <a:cubicBezTo>
                    <a:pt x="1031384" y="486748"/>
                    <a:pt x="1032671" y="487211"/>
                    <a:pt x="1034085" y="487289"/>
                  </a:cubicBezTo>
                  <a:cubicBezTo>
                    <a:pt x="1039102" y="487443"/>
                    <a:pt x="1044144" y="486980"/>
                    <a:pt x="1049161" y="486645"/>
                  </a:cubicBezTo>
                  <a:cubicBezTo>
                    <a:pt x="1063387" y="486130"/>
                    <a:pt x="1077640" y="484844"/>
                    <a:pt x="1091815" y="483248"/>
                  </a:cubicBezTo>
                  <a:cubicBezTo>
                    <a:pt x="1124101" y="480417"/>
                    <a:pt x="1157493" y="478667"/>
                    <a:pt x="1189882" y="482038"/>
                  </a:cubicBezTo>
                  <a:cubicBezTo>
                    <a:pt x="1190474" y="490068"/>
                    <a:pt x="1190371" y="498484"/>
                    <a:pt x="1188879" y="506410"/>
                  </a:cubicBezTo>
                  <a:cubicBezTo>
                    <a:pt x="1156207" y="508984"/>
                    <a:pt x="1123432" y="510270"/>
                    <a:pt x="1090811" y="513719"/>
                  </a:cubicBezTo>
                  <a:cubicBezTo>
                    <a:pt x="1079595" y="514157"/>
                    <a:pt x="1068533" y="514877"/>
                    <a:pt x="1057290" y="515469"/>
                  </a:cubicBezTo>
                  <a:cubicBezTo>
                    <a:pt x="1049161" y="515752"/>
                    <a:pt x="1040491" y="516138"/>
                    <a:pt x="1033288" y="520307"/>
                  </a:cubicBezTo>
                  <a:cubicBezTo>
                    <a:pt x="1026316" y="523859"/>
                    <a:pt x="1027500" y="532043"/>
                    <a:pt x="1027165" y="538606"/>
                  </a:cubicBezTo>
                  <a:cubicBezTo>
                    <a:pt x="1026831" y="547845"/>
                    <a:pt x="1026162" y="557058"/>
                    <a:pt x="1025673" y="566271"/>
                  </a:cubicBezTo>
                  <a:cubicBezTo>
                    <a:pt x="1024001" y="587400"/>
                    <a:pt x="1023229" y="610074"/>
                    <a:pt x="1022149" y="631511"/>
                  </a:cubicBezTo>
                  <a:cubicBezTo>
                    <a:pt x="1020991" y="647210"/>
                    <a:pt x="1019164" y="663681"/>
                    <a:pt x="1018444" y="679508"/>
                  </a:cubicBezTo>
                  <a:cubicBezTo>
                    <a:pt x="1018444" y="679406"/>
                    <a:pt x="1018470" y="679277"/>
                    <a:pt x="1018470" y="679174"/>
                  </a:cubicBezTo>
                  <a:cubicBezTo>
                    <a:pt x="1018084" y="688979"/>
                    <a:pt x="1013942" y="721432"/>
                    <a:pt x="1021660" y="730439"/>
                  </a:cubicBezTo>
                  <a:cubicBezTo>
                    <a:pt x="1021660" y="733373"/>
                    <a:pt x="1023821" y="736359"/>
                    <a:pt x="1027654" y="735895"/>
                  </a:cubicBezTo>
                  <a:cubicBezTo>
                    <a:pt x="1051965" y="733399"/>
                    <a:pt x="1076276" y="731134"/>
                    <a:pt x="1100767" y="730465"/>
                  </a:cubicBezTo>
                  <a:cubicBezTo>
                    <a:pt x="1119599" y="729693"/>
                    <a:pt x="1137478" y="730723"/>
                    <a:pt x="1156490" y="731495"/>
                  </a:cubicBezTo>
                  <a:cubicBezTo>
                    <a:pt x="1168993" y="731572"/>
                    <a:pt x="1181495" y="731700"/>
                    <a:pt x="1193973" y="731340"/>
                  </a:cubicBezTo>
                  <a:cubicBezTo>
                    <a:pt x="1201690" y="731469"/>
                    <a:pt x="1209511" y="729899"/>
                    <a:pt x="1217126" y="731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31"/>
          <p:cNvGrpSpPr/>
          <p:nvPr/>
        </p:nvGrpSpPr>
        <p:grpSpPr>
          <a:xfrm>
            <a:off x="5365510" y="3554989"/>
            <a:ext cx="1378400" cy="459323"/>
            <a:chOff x="5365510" y="3554989"/>
            <a:chExt cx="1378400" cy="459323"/>
          </a:xfrm>
        </p:grpSpPr>
        <p:grpSp>
          <p:nvGrpSpPr>
            <p:cNvPr id="1715" name="Google Shape;1715;p31"/>
            <p:cNvGrpSpPr/>
            <p:nvPr/>
          </p:nvGrpSpPr>
          <p:grpSpPr>
            <a:xfrm>
              <a:off x="5365510" y="3554989"/>
              <a:ext cx="1378400" cy="459323"/>
              <a:chOff x="10731020" y="7109979"/>
              <a:chExt cx="2756799" cy="918645"/>
            </a:xfrm>
          </p:grpSpPr>
          <p:sp>
            <p:nvSpPr>
              <p:cNvPr id="1716" name="Google Shape;1716;p31"/>
              <p:cNvSpPr/>
              <p:nvPr/>
            </p:nvSpPr>
            <p:spPr>
              <a:xfrm>
                <a:off x="10731020" y="7109979"/>
                <a:ext cx="572719" cy="867690"/>
              </a:xfrm>
              <a:custGeom>
                <a:rect b="b" l="l" r="r" t="t"/>
                <a:pathLst>
                  <a:path extrusionOk="0" h="867690" w="572719">
                    <a:moveTo>
                      <a:pt x="512112" y="417786"/>
                    </a:moveTo>
                    <a:cubicBezTo>
                      <a:pt x="477651" y="415410"/>
                      <a:pt x="443741" y="415189"/>
                      <a:pt x="409170" y="411541"/>
                    </a:cubicBezTo>
                    <a:cubicBezTo>
                      <a:pt x="386067" y="409276"/>
                      <a:pt x="362854" y="407784"/>
                      <a:pt x="339696" y="406347"/>
                    </a:cubicBezTo>
                    <a:cubicBezTo>
                      <a:pt x="320564" y="403474"/>
                      <a:pt x="303802" y="416128"/>
                      <a:pt x="297240" y="433590"/>
                    </a:cubicBezTo>
                    <a:cubicBezTo>
                      <a:pt x="290844" y="451328"/>
                      <a:pt x="281195" y="472160"/>
                      <a:pt x="287701" y="490948"/>
                    </a:cubicBezTo>
                    <a:cubicBezTo>
                      <a:pt x="313451" y="529574"/>
                      <a:pt x="402664" y="512609"/>
                      <a:pt x="444734" y="522114"/>
                    </a:cubicBezTo>
                    <a:cubicBezTo>
                      <a:pt x="446774" y="548196"/>
                      <a:pt x="437511" y="573780"/>
                      <a:pt x="433430" y="599365"/>
                    </a:cubicBezTo>
                    <a:cubicBezTo>
                      <a:pt x="426538" y="638543"/>
                      <a:pt x="406247" y="676838"/>
                      <a:pt x="371400" y="697891"/>
                    </a:cubicBezTo>
                    <a:cubicBezTo>
                      <a:pt x="341736" y="712977"/>
                      <a:pt x="309646" y="702809"/>
                      <a:pt x="282022" y="688221"/>
                    </a:cubicBezTo>
                    <a:cubicBezTo>
                      <a:pt x="259912" y="678219"/>
                      <a:pt x="243205" y="660647"/>
                      <a:pt x="230579" y="640201"/>
                    </a:cubicBezTo>
                    <a:cubicBezTo>
                      <a:pt x="211722" y="613235"/>
                      <a:pt x="195125" y="582401"/>
                      <a:pt x="184704" y="550793"/>
                    </a:cubicBezTo>
                    <a:cubicBezTo>
                      <a:pt x="175496" y="523440"/>
                      <a:pt x="163311" y="498076"/>
                      <a:pt x="159120" y="468789"/>
                    </a:cubicBezTo>
                    <a:cubicBezTo>
                      <a:pt x="153882" y="401319"/>
                      <a:pt x="152945" y="330422"/>
                      <a:pt x="180459" y="267096"/>
                    </a:cubicBezTo>
                    <a:cubicBezTo>
                      <a:pt x="196779" y="232835"/>
                      <a:pt x="219882" y="202664"/>
                      <a:pt x="251421" y="181003"/>
                    </a:cubicBezTo>
                    <a:cubicBezTo>
                      <a:pt x="291285" y="157131"/>
                      <a:pt x="338538" y="143040"/>
                      <a:pt x="385516" y="147185"/>
                    </a:cubicBezTo>
                    <a:cubicBezTo>
                      <a:pt x="408012" y="148953"/>
                      <a:pt x="429350" y="156910"/>
                      <a:pt x="449806" y="166194"/>
                    </a:cubicBezTo>
                    <a:cubicBezTo>
                      <a:pt x="468498" y="174427"/>
                      <a:pt x="488182" y="188021"/>
                      <a:pt x="509465" y="182274"/>
                    </a:cubicBezTo>
                    <a:cubicBezTo>
                      <a:pt x="544753" y="172327"/>
                      <a:pt x="581310" y="93031"/>
                      <a:pt x="567635" y="59490"/>
                    </a:cubicBezTo>
                    <a:cubicBezTo>
                      <a:pt x="560192" y="45067"/>
                      <a:pt x="548889" y="32192"/>
                      <a:pt x="535104" y="23848"/>
                    </a:cubicBezTo>
                    <a:cubicBezTo>
                      <a:pt x="525510" y="17935"/>
                      <a:pt x="510403" y="7436"/>
                      <a:pt x="500037" y="16443"/>
                    </a:cubicBezTo>
                    <a:cubicBezTo>
                      <a:pt x="476162" y="5336"/>
                      <a:pt x="449586" y="2131"/>
                      <a:pt x="423561" y="805"/>
                    </a:cubicBezTo>
                    <a:cubicBezTo>
                      <a:pt x="388769" y="-687"/>
                      <a:pt x="353370" y="-632"/>
                      <a:pt x="318965" y="5613"/>
                    </a:cubicBezTo>
                    <a:cubicBezTo>
                      <a:pt x="263441" y="17990"/>
                      <a:pt x="214754" y="50151"/>
                      <a:pt x="166288" y="78609"/>
                    </a:cubicBezTo>
                    <a:cubicBezTo>
                      <a:pt x="130394" y="107620"/>
                      <a:pt x="99572" y="143206"/>
                      <a:pt x="73657" y="181335"/>
                    </a:cubicBezTo>
                    <a:cubicBezTo>
                      <a:pt x="51216" y="221286"/>
                      <a:pt x="35116" y="264996"/>
                      <a:pt x="20504" y="308374"/>
                    </a:cubicBezTo>
                    <a:cubicBezTo>
                      <a:pt x="7933" y="348657"/>
                      <a:pt x="4349" y="390930"/>
                      <a:pt x="1482" y="432816"/>
                    </a:cubicBezTo>
                    <a:cubicBezTo>
                      <a:pt x="-2764" y="483764"/>
                      <a:pt x="2364" y="534713"/>
                      <a:pt x="13667" y="584501"/>
                    </a:cubicBezTo>
                    <a:cubicBezTo>
                      <a:pt x="24419" y="641030"/>
                      <a:pt x="53146" y="691813"/>
                      <a:pt x="81211" y="741379"/>
                    </a:cubicBezTo>
                    <a:cubicBezTo>
                      <a:pt x="99737" y="772656"/>
                      <a:pt x="129125" y="795035"/>
                      <a:pt x="158018" y="816089"/>
                    </a:cubicBezTo>
                    <a:cubicBezTo>
                      <a:pt x="195015" y="845431"/>
                      <a:pt x="238408" y="866043"/>
                      <a:pt x="286213" y="867424"/>
                    </a:cubicBezTo>
                    <a:cubicBezTo>
                      <a:pt x="363571" y="870574"/>
                      <a:pt x="479360" y="846150"/>
                      <a:pt x="521375" y="774535"/>
                    </a:cubicBezTo>
                    <a:cubicBezTo>
                      <a:pt x="536262" y="747845"/>
                      <a:pt x="541721" y="717287"/>
                      <a:pt x="547896" y="687668"/>
                    </a:cubicBezTo>
                    <a:cubicBezTo>
                      <a:pt x="563941" y="609754"/>
                      <a:pt x="568738" y="530071"/>
                      <a:pt x="572377" y="450720"/>
                    </a:cubicBezTo>
                    <a:cubicBezTo>
                      <a:pt x="576954" y="417233"/>
                      <a:pt x="534498" y="420438"/>
                      <a:pt x="512112" y="4177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31"/>
              <p:cNvSpPr/>
              <p:nvPr/>
            </p:nvSpPr>
            <p:spPr>
              <a:xfrm>
                <a:off x="11353580" y="7174678"/>
                <a:ext cx="529100" cy="853946"/>
              </a:xfrm>
              <a:custGeom>
                <a:rect b="b" l="l" r="r" t="t"/>
                <a:pathLst>
                  <a:path extrusionOk="0" h="853946" w="529100">
                    <a:moveTo>
                      <a:pt x="265040" y="5013"/>
                    </a:moveTo>
                    <a:cubicBezTo>
                      <a:pt x="207201" y="-2336"/>
                      <a:pt x="141918" y="-5928"/>
                      <a:pt x="90419" y="25901"/>
                    </a:cubicBezTo>
                    <a:cubicBezTo>
                      <a:pt x="80605" y="32311"/>
                      <a:pt x="66655" y="42810"/>
                      <a:pt x="70018" y="56072"/>
                    </a:cubicBezTo>
                    <a:cubicBezTo>
                      <a:pt x="62078" y="62814"/>
                      <a:pt x="61472" y="74750"/>
                      <a:pt x="58936" y="84309"/>
                    </a:cubicBezTo>
                    <a:cubicBezTo>
                      <a:pt x="55021" y="103705"/>
                      <a:pt x="53036" y="123488"/>
                      <a:pt x="50389" y="143160"/>
                    </a:cubicBezTo>
                    <a:cubicBezTo>
                      <a:pt x="45923" y="178801"/>
                      <a:pt x="41622" y="214498"/>
                      <a:pt x="38094" y="250251"/>
                    </a:cubicBezTo>
                    <a:cubicBezTo>
                      <a:pt x="33076" y="299486"/>
                      <a:pt x="30485" y="348611"/>
                      <a:pt x="26625" y="398012"/>
                    </a:cubicBezTo>
                    <a:cubicBezTo>
                      <a:pt x="22159" y="446031"/>
                      <a:pt x="15542" y="493885"/>
                      <a:pt x="14164" y="542181"/>
                    </a:cubicBezTo>
                    <a:cubicBezTo>
                      <a:pt x="11021" y="612360"/>
                      <a:pt x="7547" y="682593"/>
                      <a:pt x="4239" y="752771"/>
                    </a:cubicBezTo>
                    <a:cubicBezTo>
                      <a:pt x="545" y="808969"/>
                      <a:pt x="-16493" y="849640"/>
                      <a:pt x="59101" y="853508"/>
                    </a:cubicBezTo>
                    <a:cubicBezTo>
                      <a:pt x="73547" y="854447"/>
                      <a:pt x="90585" y="854944"/>
                      <a:pt x="100895" y="843285"/>
                    </a:cubicBezTo>
                    <a:cubicBezTo>
                      <a:pt x="121407" y="815269"/>
                      <a:pt x="122454" y="777527"/>
                      <a:pt x="128078" y="744262"/>
                    </a:cubicBezTo>
                    <a:cubicBezTo>
                      <a:pt x="136900" y="678228"/>
                      <a:pt x="142359" y="611862"/>
                      <a:pt x="152890" y="546105"/>
                    </a:cubicBezTo>
                    <a:cubicBezTo>
                      <a:pt x="188233" y="538976"/>
                      <a:pt x="224569" y="539032"/>
                      <a:pt x="260519" y="538534"/>
                    </a:cubicBezTo>
                    <a:cubicBezTo>
                      <a:pt x="274965" y="576718"/>
                      <a:pt x="277612" y="618604"/>
                      <a:pt x="285110" y="658777"/>
                    </a:cubicBezTo>
                    <a:cubicBezTo>
                      <a:pt x="291892" y="711383"/>
                      <a:pt x="304078" y="762055"/>
                      <a:pt x="312514" y="814606"/>
                    </a:cubicBezTo>
                    <a:cubicBezTo>
                      <a:pt x="319296" y="839859"/>
                      <a:pt x="353040" y="835935"/>
                      <a:pt x="373386" y="834167"/>
                    </a:cubicBezTo>
                    <a:cubicBezTo>
                      <a:pt x="413967" y="834941"/>
                      <a:pt x="412589" y="791121"/>
                      <a:pt x="414519" y="761392"/>
                    </a:cubicBezTo>
                    <a:cubicBezTo>
                      <a:pt x="417772" y="691766"/>
                      <a:pt x="411541" y="622196"/>
                      <a:pt x="402719" y="553178"/>
                    </a:cubicBezTo>
                    <a:cubicBezTo>
                      <a:pt x="398198" y="486094"/>
                      <a:pt x="386178" y="509910"/>
                      <a:pt x="440654" y="473550"/>
                    </a:cubicBezTo>
                    <a:cubicBezTo>
                      <a:pt x="499927" y="430393"/>
                      <a:pt x="524022" y="354689"/>
                      <a:pt x="528543" y="284014"/>
                    </a:cubicBezTo>
                    <a:cubicBezTo>
                      <a:pt x="533395" y="221737"/>
                      <a:pt x="506047" y="158964"/>
                      <a:pt x="467065" y="111552"/>
                    </a:cubicBezTo>
                    <a:cubicBezTo>
                      <a:pt x="414188" y="52646"/>
                      <a:pt x="341847" y="19546"/>
                      <a:pt x="265040" y="5013"/>
                    </a:cubicBezTo>
                    <a:close/>
                    <a:moveTo>
                      <a:pt x="231075" y="408124"/>
                    </a:moveTo>
                    <a:cubicBezTo>
                      <a:pt x="206815" y="408069"/>
                      <a:pt x="180900" y="405748"/>
                      <a:pt x="159121" y="394199"/>
                    </a:cubicBezTo>
                    <a:cubicBezTo>
                      <a:pt x="158955" y="340598"/>
                      <a:pt x="162760" y="287053"/>
                      <a:pt x="164745" y="233507"/>
                    </a:cubicBezTo>
                    <a:cubicBezTo>
                      <a:pt x="165406" y="220632"/>
                      <a:pt x="167391" y="207978"/>
                      <a:pt x="169211" y="195213"/>
                    </a:cubicBezTo>
                    <a:cubicBezTo>
                      <a:pt x="170645" y="174104"/>
                      <a:pt x="175497" y="149901"/>
                      <a:pt x="199096" y="144044"/>
                    </a:cubicBezTo>
                    <a:cubicBezTo>
                      <a:pt x="232288" y="136915"/>
                      <a:pt x="266639" y="148464"/>
                      <a:pt x="296855" y="162832"/>
                    </a:cubicBezTo>
                    <a:cubicBezTo>
                      <a:pt x="335120" y="180625"/>
                      <a:pt x="362027" y="216598"/>
                      <a:pt x="376198" y="255666"/>
                    </a:cubicBezTo>
                    <a:cubicBezTo>
                      <a:pt x="387887" y="293518"/>
                      <a:pt x="376198" y="337006"/>
                      <a:pt x="351882" y="367509"/>
                    </a:cubicBezTo>
                    <a:cubicBezTo>
                      <a:pt x="321667" y="401438"/>
                      <a:pt x="274138" y="406466"/>
                      <a:pt x="231075" y="4081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31"/>
              <p:cNvSpPr/>
              <p:nvPr/>
            </p:nvSpPr>
            <p:spPr>
              <a:xfrm>
                <a:off x="11913662" y="7181307"/>
                <a:ext cx="391317" cy="738939"/>
              </a:xfrm>
              <a:custGeom>
                <a:rect b="b" l="l" r="r" t="t"/>
                <a:pathLst>
                  <a:path extrusionOk="0" h="738939" w="391317">
                    <a:moveTo>
                      <a:pt x="387949" y="60274"/>
                    </a:moveTo>
                    <a:cubicBezTo>
                      <a:pt x="369974" y="16233"/>
                      <a:pt x="219669" y="13526"/>
                      <a:pt x="173794" y="5679"/>
                    </a:cubicBezTo>
                    <a:cubicBezTo>
                      <a:pt x="150857" y="2419"/>
                      <a:pt x="127754" y="208"/>
                      <a:pt x="104541" y="264"/>
                    </a:cubicBezTo>
                    <a:cubicBezTo>
                      <a:pt x="89213" y="927"/>
                      <a:pt x="67764" y="-4323"/>
                      <a:pt x="59714" y="12807"/>
                    </a:cubicBezTo>
                    <a:cubicBezTo>
                      <a:pt x="54972" y="20322"/>
                      <a:pt x="54145" y="29219"/>
                      <a:pt x="53814" y="37895"/>
                    </a:cubicBezTo>
                    <a:cubicBezTo>
                      <a:pt x="43724" y="83317"/>
                      <a:pt x="38100" y="129513"/>
                      <a:pt x="30491" y="175378"/>
                    </a:cubicBezTo>
                    <a:cubicBezTo>
                      <a:pt x="19243" y="241191"/>
                      <a:pt x="14226" y="307888"/>
                      <a:pt x="7554" y="374308"/>
                    </a:cubicBezTo>
                    <a:cubicBezTo>
                      <a:pt x="-2150" y="457804"/>
                      <a:pt x="-1544" y="542073"/>
                      <a:pt x="3970" y="625845"/>
                    </a:cubicBezTo>
                    <a:cubicBezTo>
                      <a:pt x="8546" y="652480"/>
                      <a:pt x="441" y="689558"/>
                      <a:pt x="25253" y="707241"/>
                    </a:cubicBezTo>
                    <a:cubicBezTo>
                      <a:pt x="46977" y="722492"/>
                      <a:pt x="73885" y="726029"/>
                      <a:pt x="99303" y="730781"/>
                    </a:cubicBezTo>
                    <a:cubicBezTo>
                      <a:pt x="132165" y="738628"/>
                      <a:pt x="166020" y="738628"/>
                      <a:pt x="199543" y="738904"/>
                    </a:cubicBezTo>
                    <a:cubicBezTo>
                      <a:pt x="278280" y="738517"/>
                      <a:pt x="345383" y="746972"/>
                      <a:pt x="341799" y="644191"/>
                    </a:cubicBezTo>
                    <a:cubicBezTo>
                      <a:pt x="339207" y="624850"/>
                      <a:pt x="317097" y="619546"/>
                      <a:pt x="300721" y="617391"/>
                    </a:cubicBezTo>
                    <a:cubicBezTo>
                      <a:pt x="276350" y="614241"/>
                      <a:pt x="251759" y="616506"/>
                      <a:pt x="227333" y="615235"/>
                    </a:cubicBezTo>
                    <a:cubicBezTo>
                      <a:pt x="189729" y="612196"/>
                      <a:pt x="153945" y="608549"/>
                      <a:pt x="117333" y="597055"/>
                    </a:cubicBezTo>
                    <a:cubicBezTo>
                      <a:pt x="108676" y="571360"/>
                      <a:pt x="110055" y="542405"/>
                      <a:pt x="109173" y="515383"/>
                    </a:cubicBezTo>
                    <a:cubicBezTo>
                      <a:pt x="108897" y="486925"/>
                      <a:pt x="109062" y="458357"/>
                      <a:pt x="109007" y="429843"/>
                    </a:cubicBezTo>
                    <a:cubicBezTo>
                      <a:pt x="109062" y="425422"/>
                      <a:pt x="108676" y="420836"/>
                      <a:pt x="109118" y="416360"/>
                    </a:cubicBezTo>
                    <a:cubicBezTo>
                      <a:pt x="116120" y="408016"/>
                      <a:pt x="128802" y="407850"/>
                      <a:pt x="138671" y="404866"/>
                    </a:cubicBezTo>
                    <a:cubicBezTo>
                      <a:pt x="165689" y="399009"/>
                      <a:pt x="194691" y="397462"/>
                      <a:pt x="222701" y="399727"/>
                    </a:cubicBezTo>
                    <a:cubicBezTo>
                      <a:pt x="245639" y="401440"/>
                      <a:pt x="268521" y="403761"/>
                      <a:pt x="291513" y="404645"/>
                    </a:cubicBezTo>
                    <a:cubicBezTo>
                      <a:pt x="312190" y="406469"/>
                      <a:pt x="327849" y="405750"/>
                      <a:pt x="335789" y="383426"/>
                    </a:cubicBezTo>
                    <a:cubicBezTo>
                      <a:pt x="340641" y="371269"/>
                      <a:pt x="341688" y="358007"/>
                      <a:pt x="342736" y="345077"/>
                    </a:cubicBezTo>
                    <a:cubicBezTo>
                      <a:pt x="343342" y="336235"/>
                      <a:pt x="343673" y="325681"/>
                      <a:pt x="338766" y="317613"/>
                    </a:cubicBezTo>
                    <a:cubicBezTo>
                      <a:pt x="316159" y="287276"/>
                      <a:pt x="263613" y="287774"/>
                      <a:pt x="229152" y="280479"/>
                    </a:cubicBezTo>
                    <a:cubicBezTo>
                      <a:pt x="198882" y="274677"/>
                      <a:pt x="168391" y="271804"/>
                      <a:pt x="137789" y="268986"/>
                    </a:cubicBezTo>
                    <a:cubicBezTo>
                      <a:pt x="127589" y="237544"/>
                      <a:pt x="130456" y="202289"/>
                      <a:pt x="135418" y="169962"/>
                    </a:cubicBezTo>
                    <a:cubicBezTo>
                      <a:pt x="137128" y="160403"/>
                      <a:pt x="138616" y="150843"/>
                      <a:pt x="140050" y="141228"/>
                    </a:cubicBezTo>
                    <a:cubicBezTo>
                      <a:pt x="141428" y="137968"/>
                      <a:pt x="145729" y="136642"/>
                      <a:pt x="148762" y="135260"/>
                    </a:cubicBezTo>
                    <a:cubicBezTo>
                      <a:pt x="199764" y="124706"/>
                      <a:pt x="254626" y="136918"/>
                      <a:pt x="306235" y="142057"/>
                    </a:cubicBezTo>
                    <a:cubicBezTo>
                      <a:pt x="325423" y="143438"/>
                      <a:pt x="348746" y="151175"/>
                      <a:pt x="366941" y="143991"/>
                    </a:cubicBezTo>
                    <a:cubicBezTo>
                      <a:pt x="390981" y="126971"/>
                      <a:pt x="395558" y="86854"/>
                      <a:pt x="387949" y="60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31"/>
              <p:cNvSpPr/>
              <p:nvPr/>
            </p:nvSpPr>
            <p:spPr>
              <a:xfrm>
                <a:off x="12293930" y="7127371"/>
                <a:ext cx="499191" cy="837543"/>
              </a:xfrm>
              <a:custGeom>
                <a:rect b="b" l="l" r="r" t="t"/>
                <a:pathLst>
                  <a:path extrusionOk="0" h="837543" w="499191">
                    <a:moveTo>
                      <a:pt x="447844" y="238597"/>
                    </a:moveTo>
                    <a:cubicBezTo>
                      <a:pt x="440621" y="196987"/>
                      <a:pt x="433840" y="155875"/>
                      <a:pt x="424080" y="114652"/>
                    </a:cubicBezTo>
                    <a:cubicBezTo>
                      <a:pt x="416030" y="88073"/>
                      <a:pt x="413935" y="57073"/>
                      <a:pt x="392872" y="36793"/>
                    </a:cubicBezTo>
                    <a:cubicBezTo>
                      <a:pt x="369825" y="15850"/>
                      <a:pt x="337955" y="10766"/>
                      <a:pt x="308401" y="5351"/>
                    </a:cubicBezTo>
                    <a:cubicBezTo>
                      <a:pt x="282873" y="377"/>
                      <a:pt x="255249" y="-4596"/>
                      <a:pt x="230933" y="7616"/>
                    </a:cubicBezTo>
                    <a:cubicBezTo>
                      <a:pt x="199615" y="24802"/>
                      <a:pt x="146848" y="59836"/>
                      <a:pt x="143705" y="98296"/>
                    </a:cubicBezTo>
                    <a:cubicBezTo>
                      <a:pt x="102903" y="185051"/>
                      <a:pt x="91545" y="281809"/>
                      <a:pt x="73349" y="375030"/>
                    </a:cubicBezTo>
                    <a:cubicBezTo>
                      <a:pt x="73404" y="374643"/>
                      <a:pt x="73404" y="374533"/>
                      <a:pt x="73460" y="374367"/>
                    </a:cubicBezTo>
                    <a:cubicBezTo>
                      <a:pt x="73515" y="374091"/>
                      <a:pt x="73570" y="373759"/>
                      <a:pt x="73625" y="373483"/>
                    </a:cubicBezTo>
                    <a:cubicBezTo>
                      <a:pt x="47710" y="483502"/>
                      <a:pt x="17219" y="592804"/>
                      <a:pt x="7074" y="705752"/>
                    </a:cubicBezTo>
                    <a:cubicBezTo>
                      <a:pt x="4979" y="738244"/>
                      <a:pt x="-1693" y="771012"/>
                      <a:pt x="402" y="803504"/>
                    </a:cubicBezTo>
                    <a:cubicBezTo>
                      <a:pt x="12863" y="832128"/>
                      <a:pt x="56036" y="835499"/>
                      <a:pt x="83440" y="837544"/>
                    </a:cubicBezTo>
                    <a:cubicBezTo>
                      <a:pt x="102848" y="837046"/>
                      <a:pt x="111284" y="815496"/>
                      <a:pt x="116412" y="799692"/>
                    </a:cubicBezTo>
                    <a:cubicBezTo>
                      <a:pt x="126888" y="766316"/>
                      <a:pt x="133890" y="731945"/>
                      <a:pt x="141113" y="697740"/>
                    </a:cubicBezTo>
                    <a:cubicBezTo>
                      <a:pt x="154843" y="632314"/>
                      <a:pt x="167966" y="564788"/>
                      <a:pt x="185830" y="500135"/>
                    </a:cubicBezTo>
                    <a:cubicBezTo>
                      <a:pt x="209098" y="491570"/>
                      <a:pt x="235013" y="493615"/>
                      <a:pt x="259384" y="494886"/>
                    </a:cubicBezTo>
                    <a:cubicBezTo>
                      <a:pt x="287449" y="497151"/>
                      <a:pt x="313805" y="498533"/>
                      <a:pt x="342090" y="500854"/>
                    </a:cubicBezTo>
                    <a:cubicBezTo>
                      <a:pt x="356812" y="532185"/>
                      <a:pt x="356536" y="568766"/>
                      <a:pt x="361885" y="602640"/>
                    </a:cubicBezTo>
                    <a:cubicBezTo>
                      <a:pt x="370817" y="658340"/>
                      <a:pt x="372968" y="715699"/>
                      <a:pt x="386807" y="770405"/>
                    </a:cubicBezTo>
                    <a:cubicBezTo>
                      <a:pt x="393699" y="798918"/>
                      <a:pt x="426065" y="801239"/>
                      <a:pt x="450270" y="803449"/>
                    </a:cubicBezTo>
                    <a:cubicBezTo>
                      <a:pt x="520350" y="810743"/>
                      <a:pt x="494656" y="629551"/>
                      <a:pt x="494325" y="584626"/>
                    </a:cubicBezTo>
                    <a:cubicBezTo>
                      <a:pt x="486606" y="468748"/>
                      <a:pt x="466536" y="353203"/>
                      <a:pt x="447844" y="238597"/>
                    </a:cubicBezTo>
                    <a:close/>
                    <a:moveTo>
                      <a:pt x="299579" y="378346"/>
                    </a:moveTo>
                    <a:cubicBezTo>
                      <a:pt x="263685" y="376467"/>
                      <a:pt x="199504" y="375472"/>
                      <a:pt x="211304" y="322534"/>
                    </a:cubicBezTo>
                    <a:cubicBezTo>
                      <a:pt x="213730" y="298829"/>
                      <a:pt x="217093" y="271089"/>
                      <a:pt x="221945" y="246830"/>
                    </a:cubicBezTo>
                    <a:cubicBezTo>
                      <a:pt x="232036" y="212681"/>
                      <a:pt x="241409" y="105811"/>
                      <a:pt x="277690" y="97301"/>
                    </a:cubicBezTo>
                    <a:cubicBezTo>
                      <a:pt x="279068" y="102440"/>
                      <a:pt x="283589" y="106032"/>
                      <a:pt x="288717" y="106916"/>
                    </a:cubicBezTo>
                    <a:cubicBezTo>
                      <a:pt x="321745" y="121283"/>
                      <a:pt x="332000" y="161124"/>
                      <a:pt x="335915" y="194556"/>
                    </a:cubicBezTo>
                    <a:cubicBezTo>
                      <a:pt x="336797" y="234397"/>
                      <a:pt x="336797" y="274404"/>
                      <a:pt x="335033" y="314246"/>
                    </a:cubicBezTo>
                    <a:cubicBezTo>
                      <a:pt x="332662" y="334636"/>
                      <a:pt x="331835" y="356408"/>
                      <a:pt x="321855" y="374809"/>
                    </a:cubicBezTo>
                    <a:cubicBezTo>
                      <a:pt x="317113" y="381330"/>
                      <a:pt x="306637" y="377517"/>
                      <a:pt x="299579" y="378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31"/>
              <p:cNvSpPr/>
              <p:nvPr/>
            </p:nvSpPr>
            <p:spPr>
              <a:xfrm>
                <a:off x="12796233" y="7135113"/>
                <a:ext cx="485038" cy="819089"/>
              </a:xfrm>
              <a:custGeom>
                <a:rect b="b" l="l" r="r" t="t"/>
                <a:pathLst>
                  <a:path extrusionOk="0" h="819089" w="485038">
                    <a:moveTo>
                      <a:pt x="476076" y="133158"/>
                    </a:moveTo>
                    <a:cubicBezTo>
                      <a:pt x="481590" y="120559"/>
                      <a:pt x="483024" y="106634"/>
                      <a:pt x="484623" y="93150"/>
                    </a:cubicBezTo>
                    <a:cubicBezTo>
                      <a:pt x="485891" y="84475"/>
                      <a:pt x="484402" y="75136"/>
                      <a:pt x="478116" y="68671"/>
                    </a:cubicBezTo>
                    <a:cubicBezTo>
                      <a:pt x="470122" y="60382"/>
                      <a:pt x="458653" y="56956"/>
                      <a:pt x="447956" y="53641"/>
                    </a:cubicBezTo>
                    <a:cubicBezTo>
                      <a:pt x="414543" y="44026"/>
                      <a:pt x="383059" y="37781"/>
                      <a:pt x="347606" y="34245"/>
                    </a:cubicBezTo>
                    <a:cubicBezTo>
                      <a:pt x="299967" y="30156"/>
                      <a:pt x="254037" y="15070"/>
                      <a:pt x="205902" y="15678"/>
                    </a:cubicBezTo>
                    <a:cubicBezTo>
                      <a:pt x="167857" y="13412"/>
                      <a:pt x="129646" y="9765"/>
                      <a:pt x="91877" y="4405"/>
                    </a:cubicBezTo>
                    <a:cubicBezTo>
                      <a:pt x="67286" y="1642"/>
                      <a:pt x="34093" y="-6591"/>
                      <a:pt x="13471" y="10594"/>
                    </a:cubicBezTo>
                    <a:cubicBezTo>
                      <a:pt x="7737" y="21591"/>
                      <a:pt x="1176" y="36897"/>
                      <a:pt x="3381" y="49330"/>
                    </a:cubicBezTo>
                    <a:cubicBezTo>
                      <a:pt x="-7702" y="92266"/>
                      <a:pt x="8840" y="103539"/>
                      <a:pt x="47436" y="115199"/>
                    </a:cubicBezTo>
                    <a:cubicBezTo>
                      <a:pt x="78864" y="124758"/>
                      <a:pt x="110679" y="133213"/>
                      <a:pt x="143100" y="138573"/>
                    </a:cubicBezTo>
                    <a:cubicBezTo>
                      <a:pt x="148448" y="163163"/>
                      <a:pt x="142273" y="188582"/>
                      <a:pt x="140674" y="213282"/>
                    </a:cubicBezTo>
                    <a:cubicBezTo>
                      <a:pt x="135987" y="263568"/>
                      <a:pt x="130970" y="313853"/>
                      <a:pt x="127220" y="364193"/>
                    </a:cubicBezTo>
                    <a:cubicBezTo>
                      <a:pt x="123636" y="429675"/>
                      <a:pt x="120769" y="498803"/>
                      <a:pt x="114208" y="565445"/>
                    </a:cubicBezTo>
                    <a:cubicBezTo>
                      <a:pt x="110183" y="617056"/>
                      <a:pt x="104779" y="668668"/>
                      <a:pt x="103842" y="720445"/>
                    </a:cubicBezTo>
                    <a:cubicBezTo>
                      <a:pt x="105000" y="739620"/>
                      <a:pt x="100203" y="760121"/>
                      <a:pt x="106047" y="778632"/>
                    </a:cubicBezTo>
                    <a:cubicBezTo>
                      <a:pt x="117240" y="799188"/>
                      <a:pt x="138579" y="816539"/>
                      <a:pt x="162398" y="818694"/>
                    </a:cubicBezTo>
                    <a:cubicBezTo>
                      <a:pt x="214062" y="824497"/>
                      <a:pt x="219686" y="765094"/>
                      <a:pt x="223932" y="726965"/>
                    </a:cubicBezTo>
                    <a:cubicBezTo>
                      <a:pt x="228122" y="692208"/>
                      <a:pt x="232864" y="657561"/>
                      <a:pt x="237275" y="622858"/>
                    </a:cubicBezTo>
                    <a:cubicBezTo>
                      <a:pt x="259716" y="463990"/>
                      <a:pt x="273666" y="304404"/>
                      <a:pt x="282984" y="144265"/>
                    </a:cubicBezTo>
                    <a:cubicBezTo>
                      <a:pt x="326488" y="135202"/>
                      <a:pt x="369826" y="153935"/>
                      <a:pt x="413054" y="157527"/>
                    </a:cubicBezTo>
                    <a:cubicBezTo>
                      <a:pt x="443104" y="163108"/>
                      <a:pt x="462623" y="166036"/>
                      <a:pt x="476076" y="133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31"/>
              <p:cNvSpPr/>
              <p:nvPr/>
            </p:nvSpPr>
            <p:spPr>
              <a:xfrm>
                <a:off x="13236659" y="7190176"/>
                <a:ext cx="251160" cy="564623"/>
              </a:xfrm>
              <a:custGeom>
                <a:rect b="b" l="l" r="r" t="t"/>
                <a:pathLst>
                  <a:path extrusionOk="0" h="564623" w="251160">
                    <a:moveTo>
                      <a:pt x="217329" y="8303"/>
                    </a:moveTo>
                    <a:cubicBezTo>
                      <a:pt x="200898" y="3220"/>
                      <a:pt x="183640" y="1728"/>
                      <a:pt x="166548" y="457"/>
                    </a:cubicBezTo>
                    <a:cubicBezTo>
                      <a:pt x="157891" y="-96"/>
                      <a:pt x="148462" y="-1091"/>
                      <a:pt x="140908" y="4159"/>
                    </a:cubicBezTo>
                    <a:cubicBezTo>
                      <a:pt x="133961" y="9464"/>
                      <a:pt x="123264" y="17974"/>
                      <a:pt x="128723" y="27644"/>
                    </a:cubicBezTo>
                    <a:cubicBezTo>
                      <a:pt x="111465" y="65385"/>
                      <a:pt x="101706" y="105779"/>
                      <a:pt x="90568" y="145621"/>
                    </a:cubicBezTo>
                    <a:cubicBezTo>
                      <a:pt x="63826" y="230387"/>
                      <a:pt x="40227" y="316259"/>
                      <a:pt x="20488" y="402904"/>
                    </a:cubicBezTo>
                    <a:cubicBezTo>
                      <a:pt x="20598" y="402352"/>
                      <a:pt x="20763" y="401633"/>
                      <a:pt x="20874" y="400970"/>
                    </a:cubicBezTo>
                    <a:cubicBezTo>
                      <a:pt x="13485" y="439817"/>
                      <a:pt x="528" y="478166"/>
                      <a:pt x="32" y="518063"/>
                    </a:cubicBezTo>
                    <a:cubicBezTo>
                      <a:pt x="-1237" y="550666"/>
                      <a:pt x="35871" y="562878"/>
                      <a:pt x="62668" y="564314"/>
                    </a:cubicBezTo>
                    <a:cubicBezTo>
                      <a:pt x="79926" y="567022"/>
                      <a:pt x="91229" y="551439"/>
                      <a:pt x="97129" y="537238"/>
                    </a:cubicBezTo>
                    <a:cubicBezTo>
                      <a:pt x="111244" y="504469"/>
                      <a:pt x="120618" y="469878"/>
                      <a:pt x="132417" y="436225"/>
                    </a:cubicBezTo>
                    <a:cubicBezTo>
                      <a:pt x="152432" y="367097"/>
                      <a:pt x="175645" y="299129"/>
                      <a:pt x="201670" y="232045"/>
                    </a:cubicBezTo>
                    <a:cubicBezTo>
                      <a:pt x="218542" y="183197"/>
                      <a:pt x="231831" y="133077"/>
                      <a:pt x="243134" y="82681"/>
                    </a:cubicBezTo>
                    <a:cubicBezTo>
                      <a:pt x="251790" y="45437"/>
                      <a:pt x="263535" y="22008"/>
                      <a:pt x="217329" y="83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1"/>
              <p:cNvSpPr/>
              <p:nvPr/>
            </p:nvSpPr>
            <p:spPr>
              <a:xfrm>
                <a:off x="13181109" y="7813406"/>
                <a:ext cx="145745" cy="135236"/>
              </a:xfrm>
              <a:custGeom>
                <a:rect b="b" l="l" r="r" t="t"/>
                <a:pathLst>
                  <a:path extrusionOk="0" h="135236" w="145745">
                    <a:moveTo>
                      <a:pt x="11526" y="30603"/>
                    </a:moveTo>
                    <a:cubicBezTo>
                      <a:pt x="-18248" y="73981"/>
                      <a:pt x="13401" y="129571"/>
                      <a:pt x="63742" y="133992"/>
                    </a:cubicBezTo>
                    <a:cubicBezTo>
                      <a:pt x="112428" y="142888"/>
                      <a:pt x="151631" y="102826"/>
                      <a:pt x="145015" y="54475"/>
                    </a:cubicBezTo>
                    <a:cubicBezTo>
                      <a:pt x="132333" y="-5094"/>
                      <a:pt x="44719" y="-19903"/>
                      <a:pt x="11526" y="30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31"/>
            <p:cNvGrpSpPr/>
            <p:nvPr/>
          </p:nvGrpSpPr>
          <p:grpSpPr>
            <a:xfrm>
              <a:off x="5365510" y="3554989"/>
              <a:ext cx="1378400" cy="459323"/>
              <a:chOff x="10731020" y="7109979"/>
              <a:chExt cx="2756799" cy="918645"/>
            </a:xfrm>
          </p:grpSpPr>
          <p:sp>
            <p:nvSpPr>
              <p:cNvPr id="1724" name="Google Shape;1724;p31"/>
              <p:cNvSpPr/>
              <p:nvPr/>
            </p:nvSpPr>
            <p:spPr>
              <a:xfrm>
                <a:off x="10731020" y="7109979"/>
                <a:ext cx="572719" cy="867690"/>
              </a:xfrm>
              <a:custGeom>
                <a:rect b="b" l="l" r="r" t="t"/>
                <a:pathLst>
                  <a:path extrusionOk="0" h="867690" w="572719">
                    <a:moveTo>
                      <a:pt x="286213" y="867424"/>
                    </a:moveTo>
                    <a:cubicBezTo>
                      <a:pt x="238408" y="866043"/>
                      <a:pt x="195015" y="845431"/>
                      <a:pt x="158018" y="816089"/>
                    </a:cubicBezTo>
                    <a:cubicBezTo>
                      <a:pt x="129125" y="795035"/>
                      <a:pt x="99737" y="772656"/>
                      <a:pt x="81211" y="741379"/>
                    </a:cubicBezTo>
                    <a:cubicBezTo>
                      <a:pt x="53146" y="691813"/>
                      <a:pt x="24419" y="641030"/>
                      <a:pt x="13667" y="584501"/>
                    </a:cubicBezTo>
                    <a:cubicBezTo>
                      <a:pt x="2364" y="534713"/>
                      <a:pt x="-2764" y="483764"/>
                      <a:pt x="1482" y="432816"/>
                    </a:cubicBezTo>
                    <a:cubicBezTo>
                      <a:pt x="4349" y="390930"/>
                      <a:pt x="7933" y="348657"/>
                      <a:pt x="20504" y="308374"/>
                    </a:cubicBezTo>
                    <a:cubicBezTo>
                      <a:pt x="35116" y="264996"/>
                      <a:pt x="51216" y="221286"/>
                      <a:pt x="73657" y="181335"/>
                    </a:cubicBezTo>
                    <a:cubicBezTo>
                      <a:pt x="99572" y="143206"/>
                      <a:pt x="130394" y="107620"/>
                      <a:pt x="166288" y="78609"/>
                    </a:cubicBezTo>
                    <a:cubicBezTo>
                      <a:pt x="214754" y="50151"/>
                      <a:pt x="263441" y="17990"/>
                      <a:pt x="318965" y="5613"/>
                    </a:cubicBezTo>
                    <a:cubicBezTo>
                      <a:pt x="353370" y="-632"/>
                      <a:pt x="388769" y="-687"/>
                      <a:pt x="423561" y="805"/>
                    </a:cubicBezTo>
                    <a:cubicBezTo>
                      <a:pt x="449586" y="2131"/>
                      <a:pt x="476162" y="5336"/>
                      <a:pt x="500037" y="16443"/>
                    </a:cubicBezTo>
                    <a:cubicBezTo>
                      <a:pt x="510403" y="7436"/>
                      <a:pt x="525510" y="17935"/>
                      <a:pt x="535104" y="23848"/>
                    </a:cubicBezTo>
                    <a:cubicBezTo>
                      <a:pt x="548889" y="32192"/>
                      <a:pt x="560192" y="45067"/>
                      <a:pt x="567635" y="59490"/>
                    </a:cubicBezTo>
                    <a:cubicBezTo>
                      <a:pt x="581310" y="93031"/>
                      <a:pt x="544753" y="172327"/>
                      <a:pt x="509465" y="182274"/>
                    </a:cubicBezTo>
                    <a:cubicBezTo>
                      <a:pt x="488182" y="188021"/>
                      <a:pt x="468498" y="174427"/>
                      <a:pt x="449806" y="166194"/>
                    </a:cubicBezTo>
                    <a:cubicBezTo>
                      <a:pt x="429350" y="156910"/>
                      <a:pt x="408012" y="148953"/>
                      <a:pt x="385516" y="147185"/>
                    </a:cubicBezTo>
                    <a:cubicBezTo>
                      <a:pt x="338538" y="143040"/>
                      <a:pt x="291285" y="157131"/>
                      <a:pt x="251421" y="181003"/>
                    </a:cubicBezTo>
                    <a:cubicBezTo>
                      <a:pt x="219882" y="202664"/>
                      <a:pt x="196779" y="232835"/>
                      <a:pt x="180459" y="267096"/>
                    </a:cubicBezTo>
                    <a:cubicBezTo>
                      <a:pt x="152945" y="330422"/>
                      <a:pt x="153882" y="401319"/>
                      <a:pt x="159120" y="468789"/>
                    </a:cubicBezTo>
                    <a:cubicBezTo>
                      <a:pt x="163311" y="498076"/>
                      <a:pt x="175496" y="523440"/>
                      <a:pt x="184704" y="550793"/>
                    </a:cubicBezTo>
                    <a:cubicBezTo>
                      <a:pt x="195125" y="582401"/>
                      <a:pt x="211722" y="613235"/>
                      <a:pt x="230579" y="640201"/>
                    </a:cubicBezTo>
                    <a:cubicBezTo>
                      <a:pt x="243205" y="660647"/>
                      <a:pt x="259912" y="678219"/>
                      <a:pt x="282022" y="688221"/>
                    </a:cubicBezTo>
                    <a:cubicBezTo>
                      <a:pt x="309646" y="702809"/>
                      <a:pt x="341736" y="712977"/>
                      <a:pt x="371400" y="697891"/>
                    </a:cubicBezTo>
                    <a:cubicBezTo>
                      <a:pt x="406247" y="676838"/>
                      <a:pt x="426538" y="638543"/>
                      <a:pt x="433430" y="599365"/>
                    </a:cubicBezTo>
                    <a:cubicBezTo>
                      <a:pt x="437511" y="573780"/>
                      <a:pt x="446774" y="548196"/>
                      <a:pt x="444734" y="522114"/>
                    </a:cubicBezTo>
                    <a:cubicBezTo>
                      <a:pt x="402664" y="512609"/>
                      <a:pt x="313451" y="529574"/>
                      <a:pt x="287701" y="490948"/>
                    </a:cubicBezTo>
                    <a:cubicBezTo>
                      <a:pt x="281195" y="472160"/>
                      <a:pt x="290844" y="451328"/>
                      <a:pt x="297240" y="433590"/>
                    </a:cubicBezTo>
                    <a:cubicBezTo>
                      <a:pt x="303802" y="416128"/>
                      <a:pt x="320564" y="403474"/>
                      <a:pt x="339696" y="406347"/>
                    </a:cubicBezTo>
                    <a:cubicBezTo>
                      <a:pt x="362854" y="407784"/>
                      <a:pt x="386067" y="409276"/>
                      <a:pt x="409170" y="411541"/>
                    </a:cubicBezTo>
                    <a:cubicBezTo>
                      <a:pt x="443741" y="415189"/>
                      <a:pt x="477651" y="415410"/>
                      <a:pt x="512112" y="417786"/>
                    </a:cubicBezTo>
                    <a:cubicBezTo>
                      <a:pt x="534498" y="420438"/>
                      <a:pt x="576954" y="417233"/>
                      <a:pt x="572377" y="450720"/>
                    </a:cubicBezTo>
                    <a:cubicBezTo>
                      <a:pt x="568738" y="530071"/>
                      <a:pt x="563941" y="609754"/>
                      <a:pt x="547896" y="687668"/>
                    </a:cubicBezTo>
                    <a:cubicBezTo>
                      <a:pt x="541721" y="717287"/>
                      <a:pt x="536262" y="747845"/>
                      <a:pt x="521375" y="774535"/>
                    </a:cubicBezTo>
                    <a:cubicBezTo>
                      <a:pt x="479360" y="846150"/>
                      <a:pt x="363571" y="870574"/>
                      <a:pt x="286213" y="867424"/>
                    </a:cubicBezTo>
                    <a:close/>
                    <a:moveTo>
                      <a:pt x="305015" y="840900"/>
                    </a:moveTo>
                    <a:cubicBezTo>
                      <a:pt x="377245" y="836479"/>
                      <a:pt x="479691" y="817912"/>
                      <a:pt x="506763" y="740993"/>
                    </a:cubicBezTo>
                    <a:cubicBezTo>
                      <a:pt x="534829" y="646445"/>
                      <a:pt x="540728" y="546648"/>
                      <a:pt x="545250" y="449007"/>
                    </a:cubicBezTo>
                    <a:cubicBezTo>
                      <a:pt x="492814" y="441105"/>
                      <a:pt x="439495" y="443315"/>
                      <a:pt x="386839" y="436739"/>
                    </a:cubicBezTo>
                    <a:cubicBezTo>
                      <a:pt x="367045" y="435524"/>
                      <a:pt x="350558" y="433479"/>
                      <a:pt x="332032" y="433424"/>
                    </a:cubicBezTo>
                    <a:cubicBezTo>
                      <a:pt x="327290" y="434032"/>
                      <a:pt x="325085" y="438673"/>
                      <a:pt x="323045" y="442431"/>
                    </a:cubicBezTo>
                    <a:cubicBezTo>
                      <a:pt x="317807" y="454090"/>
                      <a:pt x="314057" y="466579"/>
                      <a:pt x="312458" y="479288"/>
                    </a:cubicBezTo>
                    <a:cubicBezTo>
                      <a:pt x="358939" y="500342"/>
                      <a:pt x="413415" y="483156"/>
                      <a:pt x="461109" y="498629"/>
                    </a:cubicBezTo>
                    <a:cubicBezTo>
                      <a:pt x="479084" y="513217"/>
                      <a:pt x="471586" y="541509"/>
                      <a:pt x="468663" y="561402"/>
                    </a:cubicBezTo>
                    <a:cubicBezTo>
                      <a:pt x="460503" y="600139"/>
                      <a:pt x="456037" y="641251"/>
                      <a:pt x="433100" y="674627"/>
                    </a:cubicBezTo>
                    <a:cubicBezTo>
                      <a:pt x="383200" y="750166"/>
                      <a:pt x="312844" y="744971"/>
                      <a:pt x="244363" y="697062"/>
                    </a:cubicBezTo>
                    <a:cubicBezTo>
                      <a:pt x="227491" y="684795"/>
                      <a:pt x="215967" y="667057"/>
                      <a:pt x="204499" y="649982"/>
                    </a:cubicBezTo>
                    <a:cubicBezTo>
                      <a:pt x="181175" y="616993"/>
                      <a:pt x="165351" y="579914"/>
                      <a:pt x="152559" y="541786"/>
                    </a:cubicBezTo>
                    <a:cubicBezTo>
                      <a:pt x="145832" y="522279"/>
                      <a:pt x="137892" y="503105"/>
                      <a:pt x="133867" y="482825"/>
                    </a:cubicBezTo>
                    <a:cubicBezTo>
                      <a:pt x="128354" y="442873"/>
                      <a:pt x="127747" y="401816"/>
                      <a:pt x="131496" y="361698"/>
                    </a:cubicBezTo>
                    <a:cubicBezTo>
                      <a:pt x="137782" y="286547"/>
                      <a:pt x="169155" y="212058"/>
                      <a:pt x="231296" y="166802"/>
                    </a:cubicBezTo>
                    <a:cubicBezTo>
                      <a:pt x="276453" y="136409"/>
                      <a:pt x="331646" y="119777"/>
                      <a:pt x="386177" y="121766"/>
                    </a:cubicBezTo>
                    <a:cubicBezTo>
                      <a:pt x="416227" y="122926"/>
                      <a:pt x="444844" y="133978"/>
                      <a:pt x="471696" y="146687"/>
                    </a:cubicBezTo>
                    <a:cubicBezTo>
                      <a:pt x="504503" y="165641"/>
                      <a:pt x="512498" y="153816"/>
                      <a:pt x="528763" y="124474"/>
                    </a:cubicBezTo>
                    <a:cubicBezTo>
                      <a:pt x="536372" y="108393"/>
                      <a:pt x="544753" y="91097"/>
                      <a:pt x="543540" y="72862"/>
                    </a:cubicBezTo>
                    <a:cubicBezTo>
                      <a:pt x="540563" y="64573"/>
                      <a:pt x="533891" y="57721"/>
                      <a:pt x="527606" y="51643"/>
                    </a:cubicBezTo>
                    <a:cubicBezTo>
                      <a:pt x="482117" y="10696"/>
                      <a:pt x="389155" y="20919"/>
                      <a:pt x="332253" y="27550"/>
                    </a:cubicBezTo>
                    <a:cubicBezTo>
                      <a:pt x="293160" y="34513"/>
                      <a:pt x="258258" y="54295"/>
                      <a:pt x="224459" y="74244"/>
                    </a:cubicBezTo>
                    <a:cubicBezTo>
                      <a:pt x="207862" y="84245"/>
                      <a:pt x="189832" y="92368"/>
                      <a:pt x="174945" y="104967"/>
                    </a:cubicBezTo>
                    <a:cubicBezTo>
                      <a:pt x="142359" y="135470"/>
                      <a:pt x="110820" y="168791"/>
                      <a:pt x="89096" y="208080"/>
                    </a:cubicBezTo>
                    <a:cubicBezTo>
                      <a:pt x="68474" y="254552"/>
                      <a:pt x="47467" y="301688"/>
                      <a:pt x="37432" y="351752"/>
                    </a:cubicBezTo>
                    <a:cubicBezTo>
                      <a:pt x="16865" y="468734"/>
                      <a:pt x="25081" y="593508"/>
                      <a:pt x="87497" y="696952"/>
                    </a:cubicBezTo>
                    <a:cubicBezTo>
                      <a:pt x="104148" y="733312"/>
                      <a:pt x="130173" y="763538"/>
                      <a:pt x="163201" y="786028"/>
                    </a:cubicBezTo>
                    <a:cubicBezTo>
                      <a:pt x="207035" y="821228"/>
                      <a:pt x="247396" y="842171"/>
                      <a:pt x="305015" y="840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31"/>
              <p:cNvSpPr/>
              <p:nvPr/>
            </p:nvSpPr>
            <p:spPr>
              <a:xfrm>
                <a:off x="11353580" y="7174678"/>
                <a:ext cx="529100" cy="853946"/>
              </a:xfrm>
              <a:custGeom>
                <a:rect b="b" l="l" r="r" t="t"/>
                <a:pathLst>
                  <a:path extrusionOk="0" h="853946" w="529100">
                    <a:moveTo>
                      <a:pt x="59101" y="853508"/>
                    </a:moveTo>
                    <a:cubicBezTo>
                      <a:pt x="-16493" y="849640"/>
                      <a:pt x="545" y="808969"/>
                      <a:pt x="4239" y="752771"/>
                    </a:cubicBezTo>
                    <a:cubicBezTo>
                      <a:pt x="7547" y="682593"/>
                      <a:pt x="11021" y="612360"/>
                      <a:pt x="14164" y="542181"/>
                    </a:cubicBezTo>
                    <a:cubicBezTo>
                      <a:pt x="15542" y="493885"/>
                      <a:pt x="22159" y="446031"/>
                      <a:pt x="26625" y="398012"/>
                    </a:cubicBezTo>
                    <a:cubicBezTo>
                      <a:pt x="30485" y="348611"/>
                      <a:pt x="33076" y="299486"/>
                      <a:pt x="38094" y="250251"/>
                    </a:cubicBezTo>
                    <a:cubicBezTo>
                      <a:pt x="41622" y="214498"/>
                      <a:pt x="45923" y="178801"/>
                      <a:pt x="50389" y="143160"/>
                    </a:cubicBezTo>
                    <a:cubicBezTo>
                      <a:pt x="53036" y="123488"/>
                      <a:pt x="55021" y="103705"/>
                      <a:pt x="58936" y="84309"/>
                    </a:cubicBezTo>
                    <a:cubicBezTo>
                      <a:pt x="61472" y="74750"/>
                      <a:pt x="62078" y="62814"/>
                      <a:pt x="70018" y="56072"/>
                    </a:cubicBezTo>
                    <a:cubicBezTo>
                      <a:pt x="66655" y="42810"/>
                      <a:pt x="80605" y="32311"/>
                      <a:pt x="90419" y="25901"/>
                    </a:cubicBezTo>
                    <a:cubicBezTo>
                      <a:pt x="141918" y="-5928"/>
                      <a:pt x="207201" y="-2336"/>
                      <a:pt x="265040" y="5013"/>
                    </a:cubicBezTo>
                    <a:cubicBezTo>
                      <a:pt x="341847" y="19546"/>
                      <a:pt x="414188" y="52646"/>
                      <a:pt x="467065" y="111552"/>
                    </a:cubicBezTo>
                    <a:cubicBezTo>
                      <a:pt x="506047" y="158964"/>
                      <a:pt x="533395" y="221737"/>
                      <a:pt x="528543" y="284014"/>
                    </a:cubicBezTo>
                    <a:cubicBezTo>
                      <a:pt x="524022" y="354689"/>
                      <a:pt x="499927" y="430393"/>
                      <a:pt x="440654" y="473550"/>
                    </a:cubicBezTo>
                    <a:cubicBezTo>
                      <a:pt x="386178" y="509910"/>
                      <a:pt x="398198" y="486094"/>
                      <a:pt x="402719" y="553178"/>
                    </a:cubicBezTo>
                    <a:cubicBezTo>
                      <a:pt x="411541" y="622196"/>
                      <a:pt x="417772" y="691766"/>
                      <a:pt x="414519" y="761392"/>
                    </a:cubicBezTo>
                    <a:cubicBezTo>
                      <a:pt x="412589" y="791121"/>
                      <a:pt x="413967" y="834941"/>
                      <a:pt x="373386" y="834167"/>
                    </a:cubicBezTo>
                    <a:cubicBezTo>
                      <a:pt x="353040" y="835935"/>
                      <a:pt x="319296" y="839859"/>
                      <a:pt x="312514" y="814606"/>
                    </a:cubicBezTo>
                    <a:cubicBezTo>
                      <a:pt x="304078" y="762055"/>
                      <a:pt x="291892" y="711383"/>
                      <a:pt x="285110" y="658777"/>
                    </a:cubicBezTo>
                    <a:cubicBezTo>
                      <a:pt x="277612" y="618604"/>
                      <a:pt x="274965" y="576718"/>
                      <a:pt x="260519" y="538534"/>
                    </a:cubicBezTo>
                    <a:cubicBezTo>
                      <a:pt x="224569" y="539032"/>
                      <a:pt x="188233" y="538976"/>
                      <a:pt x="152890" y="546105"/>
                    </a:cubicBezTo>
                    <a:cubicBezTo>
                      <a:pt x="142359" y="611862"/>
                      <a:pt x="136900" y="678228"/>
                      <a:pt x="128078" y="744262"/>
                    </a:cubicBezTo>
                    <a:cubicBezTo>
                      <a:pt x="122454" y="777527"/>
                      <a:pt x="121407" y="815269"/>
                      <a:pt x="100895" y="843285"/>
                    </a:cubicBezTo>
                    <a:cubicBezTo>
                      <a:pt x="90585" y="854944"/>
                      <a:pt x="73547" y="854447"/>
                      <a:pt x="59101" y="853508"/>
                    </a:cubicBezTo>
                    <a:close/>
                    <a:moveTo>
                      <a:pt x="73327" y="826652"/>
                    </a:moveTo>
                    <a:cubicBezTo>
                      <a:pt x="93672" y="830299"/>
                      <a:pt x="99131" y="748682"/>
                      <a:pt x="102219" y="732878"/>
                    </a:cubicBezTo>
                    <a:cubicBezTo>
                      <a:pt x="110600" y="673862"/>
                      <a:pt x="114294" y="614294"/>
                      <a:pt x="124384" y="555554"/>
                    </a:cubicBezTo>
                    <a:cubicBezTo>
                      <a:pt x="126645" y="545994"/>
                      <a:pt x="124439" y="534335"/>
                      <a:pt x="131993" y="526875"/>
                    </a:cubicBezTo>
                    <a:cubicBezTo>
                      <a:pt x="150299" y="513502"/>
                      <a:pt x="175883" y="516376"/>
                      <a:pt x="197497" y="513171"/>
                    </a:cubicBezTo>
                    <a:cubicBezTo>
                      <a:pt x="218614" y="511623"/>
                      <a:pt x="239787" y="511568"/>
                      <a:pt x="260960" y="511347"/>
                    </a:cubicBezTo>
                    <a:cubicBezTo>
                      <a:pt x="291947" y="511568"/>
                      <a:pt x="292830" y="552680"/>
                      <a:pt x="298674" y="575281"/>
                    </a:cubicBezTo>
                    <a:cubicBezTo>
                      <a:pt x="307165" y="618162"/>
                      <a:pt x="312789" y="661429"/>
                      <a:pt x="319957" y="704531"/>
                    </a:cubicBezTo>
                    <a:cubicBezTo>
                      <a:pt x="325581" y="738680"/>
                      <a:pt x="334018" y="772278"/>
                      <a:pt x="338814" y="806538"/>
                    </a:cubicBezTo>
                    <a:cubicBezTo>
                      <a:pt x="352599" y="809743"/>
                      <a:pt x="367155" y="807919"/>
                      <a:pt x="380940" y="805488"/>
                    </a:cubicBezTo>
                    <a:cubicBezTo>
                      <a:pt x="390644" y="777803"/>
                      <a:pt x="387115" y="746582"/>
                      <a:pt x="388438" y="717516"/>
                    </a:cubicBezTo>
                    <a:cubicBezTo>
                      <a:pt x="388108" y="678062"/>
                      <a:pt x="385847" y="638663"/>
                      <a:pt x="381050" y="599595"/>
                    </a:cubicBezTo>
                    <a:cubicBezTo>
                      <a:pt x="378128" y="574397"/>
                      <a:pt x="374985" y="549199"/>
                      <a:pt x="373055" y="523835"/>
                    </a:cubicBezTo>
                    <a:cubicBezTo>
                      <a:pt x="370684" y="506153"/>
                      <a:pt x="369361" y="485099"/>
                      <a:pt x="387225" y="474932"/>
                    </a:cubicBezTo>
                    <a:cubicBezTo>
                      <a:pt x="415621" y="458630"/>
                      <a:pt x="443907" y="440616"/>
                      <a:pt x="462543" y="412876"/>
                    </a:cubicBezTo>
                    <a:cubicBezTo>
                      <a:pt x="490774" y="366128"/>
                      <a:pt x="503511" y="311532"/>
                      <a:pt x="502187" y="257158"/>
                    </a:cubicBezTo>
                    <a:cubicBezTo>
                      <a:pt x="497335" y="212012"/>
                      <a:pt x="477651" y="168136"/>
                      <a:pt x="449751" y="132605"/>
                    </a:cubicBezTo>
                    <a:cubicBezTo>
                      <a:pt x="432990" y="114591"/>
                      <a:pt x="412534" y="96798"/>
                      <a:pt x="393070" y="82652"/>
                    </a:cubicBezTo>
                    <a:cubicBezTo>
                      <a:pt x="331095" y="43142"/>
                      <a:pt x="254950" y="23249"/>
                      <a:pt x="182168" y="28111"/>
                    </a:cubicBezTo>
                    <a:cubicBezTo>
                      <a:pt x="154324" y="29161"/>
                      <a:pt x="126038" y="34300"/>
                      <a:pt x="102660" y="50436"/>
                    </a:cubicBezTo>
                    <a:cubicBezTo>
                      <a:pt x="95161" y="55409"/>
                      <a:pt x="88434" y="66019"/>
                      <a:pt x="78124" y="63366"/>
                    </a:cubicBezTo>
                    <a:cubicBezTo>
                      <a:pt x="78675" y="66682"/>
                      <a:pt x="82479" y="75136"/>
                      <a:pt x="75973" y="73755"/>
                    </a:cubicBezTo>
                    <a:cubicBezTo>
                      <a:pt x="65828" y="180459"/>
                      <a:pt x="56399" y="287605"/>
                      <a:pt x="51327" y="394696"/>
                    </a:cubicBezTo>
                    <a:cubicBezTo>
                      <a:pt x="44931" y="463825"/>
                      <a:pt x="39251" y="532345"/>
                      <a:pt x="37708" y="601584"/>
                    </a:cubicBezTo>
                    <a:cubicBezTo>
                      <a:pt x="36384" y="651261"/>
                      <a:pt x="33131" y="700828"/>
                      <a:pt x="31367" y="750506"/>
                    </a:cubicBezTo>
                    <a:cubicBezTo>
                      <a:pt x="30374" y="772499"/>
                      <a:pt x="26404" y="794381"/>
                      <a:pt x="27562" y="816319"/>
                    </a:cubicBezTo>
                    <a:cubicBezTo>
                      <a:pt x="38369" y="827702"/>
                      <a:pt x="58550" y="825768"/>
                      <a:pt x="73327" y="8266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31"/>
              <p:cNvSpPr/>
              <p:nvPr/>
            </p:nvSpPr>
            <p:spPr>
              <a:xfrm>
                <a:off x="11485719" y="7288737"/>
                <a:ext cx="275867" cy="320998"/>
              </a:xfrm>
              <a:custGeom>
                <a:rect b="b" l="l" r="r" t="t"/>
                <a:pathLst>
                  <a:path extrusionOk="0" h="320998" w="275867">
                    <a:moveTo>
                      <a:pt x="80134" y="320755"/>
                    </a:moveTo>
                    <a:cubicBezTo>
                      <a:pt x="54936" y="317992"/>
                      <a:pt x="26154" y="315118"/>
                      <a:pt x="6470" y="297657"/>
                    </a:cubicBezTo>
                    <a:cubicBezTo>
                      <a:pt x="-2903" y="287268"/>
                      <a:pt x="736" y="272072"/>
                      <a:pt x="515" y="259363"/>
                    </a:cubicBezTo>
                    <a:cubicBezTo>
                      <a:pt x="3768" y="201452"/>
                      <a:pt x="6305" y="146193"/>
                      <a:pt x="14685" y="89277"/>
                    </a:cubicBezTo>
                    <a:cubicBezTo>
                      <a:pt x="19758" y="67008"/>
                      <a:pt x="14520" y="41534"/>
                      <a:pt x="29407" y="22469"/>
                    </a:cubicBezTo>
                    <a:cubicBezTo>
                      <a:pt x="70761" y="-19527"/>
                      <a:pt x="141282" y="5947"/>
                      <a:pt x="186384" y="29432"/>
                    </a:cubicBezTo>
                    <a:cubicBezTo>
                      <a:pt x="223161" y="48938"/>
                      <a:pt x="249296" y="84248"/>
                      <a:pt x="265727" y="121879"/>
                    </a:cubicBezTo>
                    <a:cubicBezTo>
                      <a:pt x="286404" y="169789"/>
                      <a:pt x="273833" y="227810"/>
                      <a:pt x="242735" y="268314"/>
                    </a:cubicBezTo>
                    <a:cubicBezTo>
                      <a:pt x="204028" y="315616"/>
                      <a:pt x="137312" y="322523"/>
                      <a:pt x="80134" y="320755"/>
                    </a:cubicBezTo>
                    <a:close/>
                    <a:moveTo>
                      <a:pt x="98936" y="294065"/>
                    </a:moveTo>
                    <a:cubicBezTo>
                      <a:pt x="141998" y="292407"/>
                      <a:pt x="189527" y="287379"/>
                      <a:pt x="219742" y="253450"/>
                    </a:cubicBezTo>
                    <a:cubicBezTo>
                      <a:pt x="244058" y="222947"/>
                      <a:pt x="255747" y="179459"/>
                      <a:pt x="244058" y="141607"/>
                    </a:cubicBezTo>
                    <a:cubicBezTo>
                      <a:pt x="229888" y="102539"/>
                      <a:pt x="202981" y="66566"/>
                      <a:pt x="164715" y="48772"/>
                    </a:cubicBezTo>
                    <a:cubicBezTo>
                      <a:pt x="134500" y="34405"/>
                      <a:pt x="100149" y="22856"/>
                      <a:pt x="66956" y="29985"/>
                    </a:cubicBezTo>
                    <a:cubicBezTo>
                      <a:pt x="43357" y="35842"/>
                      <a:pt x="38505" y="60045"/>
                      <a:pt x="37071" y="81154"/>
                    </a:cubicBezTo>
                    <a:cubicBezTo>
                      <a:pt x="35252" y="93919"/>
                      <a:pt x="33267" y="106573"/>
                      <a:pt x="32605" y="119448"/>
                    </a:cubicBezTo>
                    <a:cubicBezTo>
                      <a:pt x="30620" y="172994"/>
                      <a:pt x="26816" y="226539"/>
                      <a:pt x="26981" y="280140"/>
                    </a:cubicBezTo>
                    <a:cubicBezTo>
                      <a:pt x="48761" y="291689"/>
                      <a:pt x="74675" y="294010"/>
                      <a:pt x="98936" y="294065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31"/>
              <p:cNvSpPr/>
              <p:nvPr/>
            </p:nvSpPr>
            <p:spPr>
              <a:xfrm>
                <a:off x="11913662" y="7181307"/>
                <a:ext cx="391317" cy="738939"/>
              </a:xfrm>
              <a:custGeom>
                <a:rect b="b" l="l" r="r" t="t"/>
                <a:pathLst>
                  <a:path extrusionOk="0" h="738939" w="391317">
                    <a:moveTo>
                      <a:pt x="199543" y="738904"/>
                    </a:moveTo>
                    <a:cubicBezTo>
                      <a:pt x="166020" y="738628"/>
                      <a:pt x="132165" y="738628"/>
                      <a:pt x="99303" y="730781"/>
                    </a:cubicBezTo>
                    <a:cubicBezTo>
                      <a:pt x="73885" y="726029"/>
                      <a:pt x="46977" y="722492"/>
                      <a:pt x="25253" y="707241"/>
                    </a:cubicBezTo>
                    <a:cubicBezTo>
                      <a:pt x="441" y="689558"/>
                      <a:pt x="8546" y="652480"/>
                      <a:pt x="3970" y="625845"/>
                    </a:cubicBezTo>
                    <a:cubicBezTo>
                      <a:pt x="-1544" y="542073"/>
                      <a:pt x="-2150" y="457804"/>
                      <a:pt x="7554" y="374308"/>
                    </a:cubicBezTo>
                    <a:cubicBezTo>
                      <a:pt x="14226" y="307888"/>
                      <a:pt x="19243" y="241191"/>
                      <a:pt x="30491" y="175378"/>
                    </a:cubicBezTo>
                    <a:cubicBezTo>
                      <a:pt x="38100" y="129513"/>
                      <a:pt x="43724" y="83317"/>
                      <a:pt x="53814" y="37895"/>
                    </a:cubicBezTo>
                    <a:cubicBezTo>
                      <a:pt x="54145" y="29219"/>
                      <a:pt x="54972" y="20322"/>
                      <a:pt x="59714" y="12807"/>
                    </a:cubicBezTo>
                    <a:cubicBezTo>
                      <a:pt x="67764" y="-4323"/>
                      <a:pt x="89213" y="927"/>
                      <a:pt x="104541" y="264"/>
                    </a:cubicBezTo>
                    <a:cubicBezTo>
                      <a:pt x="127754" y="208"/>
                      <a:pt x="150857" y="2419"/>
                      <a:pt x="173794" y="5679"/>
                    </a:cubicBezTo>
                    <a:cubicBezTo>
                      <a:pt x="219669" y="13526"/>
                      <a:pt x="369974" y="16233"/>
                      <a:pt x="387949" y="60274"/>
                    </a:cubicBezTo>
                    <a:cubicBezTo>
                      <a:pt x="395558" y="86854"/>
                      <a:pt x="390981" y="126971"/>
                      <a:pt x="366941" y="143991"/>
                    </a:cubicBezTo>
                    <a:cubicBezTo>
                      <a:pt x="348746" y="151175"/>
                      <a:pt x="325423" y="143438"/>
                      <a:pt x="306235" y="142057"/>
                    </a:cubicBezTo>
                    <a:cubicBezTo>
                      <a:pt x="254626" y="136918"/>
                      <a:pt x="199764" y="124706"/>
                      <a:pt x="148762" y="135260"/>
                    </a:cubicBezTo>
                    <a:cubicBezTo>
                      <a:pt x="145729" y="136642"/>
                      <a:pt x="141428" y="137968"/>
                      <a:pt x="140050" y="141228"/>
                    </a:cubicBezTo>
                    <a:cubicBezTo>
                      <a:pt x="138616" y="150843"/>
                      <a:pt x="137128" y="160403"/>
                      <a:pt x="135418" y="169962"/>
                    </a:cubicBezTo>
                    <a:cubicBezTo>
                      <a:pt x="130456" y="202289"/>
                      <a:pt x="127589" y="237544"/>
                      <a:pt x="137789" y="268986"/>
                    </a:cubicBezTo>
                    <a:cubicBezTo>
                      <a:pt x="168391" y="271804"/>
                      <a:pt x="198882" y="274677"/>
                      <a:pt x="229152" y="280479"/>
                    </a:cubicBezTo>
                    <a:cubicBezTo>
                      <a:pt x="263613" y="287774"/>
                      <a:pt x="316159" y="287276"/>
                      <a:pt x="338766" y="317613"/>
                    </a:cubicBezTo>
                    <a:cubicBezTo>
                      <a:pt x="343673" y="325681"/>
                      <a:pt x="343342" y="336235"/>
                      <a:pt x="342736" y="345077"/>
                    </a:cubicBezTo>
                    <a:cubicBezTo>
                      <a:pt x="341688" y="358007"/>
                      <a:pt x="340641" y="371269"/>
                      <a:pt x="335789" y="383426"/>
                    </a:cubicBezTo>
                    <a:cubicBezTo>
                      <a:pt x="327849" y="405750"/>
                      <a:pt x="312190" y="406469"/>
                      <a:pt x="291513" y="404645"/>
                    </a:cubicBezTo>
                    <a:cubicBezTo>
                      <a:pt x="268521" y="403761"/>
                      <a:pt x="245639" y="401440"/>
                      <a:pt x="222701" y="399727"/>
                    </a:cubicBezTo>
                    <a:cubicBezTo>
                      <a:pt x="194691" y="397462"/>
                      <a:pt x="165689" y="399009"/>
                      <a:pt x="138671" y="404866"/>
                    </a:cubicBezTo>
                    <a:cubicBezTo>
                      <a:pt x="128802" y="407850"/>
                      <a:pt x="116120" y="408016"/>
                      <a:pt x="109118" y="416360"/>
                    </a:cubicBezTo>
                    <a:cubicBezTo>
                      <a:pt x="108676" y="420836"/>
                      <a:pt x="109062" y="425422"/>
                      <a:pt x="109007" y="429843"/>
                    </a:cubicBezTo>
                    <a:cubicBezTo>
                      <a:pt x="109062" y="458357"/>
                      <a:pt x="108897" y="486925"/>
                      <a:pt x="109173" y="515383"/>
                    </a:cubicBezTo>
                    <a:cubicBezTo>
                      <a:pt x="110055" y="542405"/>
                      <a:pt x="108676" y="571360"/>
                      <a:pt x="117333" y="597055"/>
                    </a:cubicBezTo>
                    <a:cubicBezTo>
                      <a:pt x="153945" y="608549"/>
                      <a:pt x="189729" y="612196"/>
                      <a:pt x="227333" y="615235"/>
                    </a:cubicBezTo>
                    <a:cubicBezTo>
                      <a:pt x="251759" y="616506"/>
                      <a:pt x="276350" y="614241"/>
                      <a:pt x="300721" y="617391"/>
                    </a:cubicBezTo>
                    <a:cubicBezTo>
                      <a:pt x="317097" y="619546"/>
                      <a:pt x="339207" y="624850"/>
                      <a:pt x="341799" y="644191"/>
                    </a:cubicBezTo>
                    <a:cubicBezTo>
                      <a:pt x="345383" y="746972"/>
                      <a:pt x="278280" y="738517"/>
                      <a:pt x="199543" y="738904"/>
                    </a:cubicBezTo>
                    <a:close/>
                    <a:moveTo>
                      <a:pt x="244811" y="711275"/>
                    </a:moveTo>
                    <a:cubicBezTo>
                      <a:pt x="295869" y="710446"/>
                      <a:pt x="314340" y="704367"/>
                      <a:pt x="315057" y="649109"/>
                    </a:cubicBezTo>
                    <a:cubicBezTo>
                      <a:pt x="286771" y="638389"/>
                      <a:pt x="255012" y="645130"/>
                      <a:pt x="225513" y="642423"/>
                    </a:cubicBezTo>
                    <a:cubicBezTo>
                      <a:pt x="184270" y="638941"/>
                      <a:pt x="141483" y="635460"/>
                      <a:pt x="102666" y="620264"/>
                    </a:cubicBezTo>
                    <a:cubicBezTo>
                      <a:pt x="71679" y="600758"/>
                      <a:pt x="84912" y="462943"/>
                      <a:pt x="81880" y="422991"/>
                    </a:cubicBezTo>
                    <a:cubicBezTo>
                      <a:pt x="78957" y="377127"/>
                      <a:pt x="142145" y="377237"/>
                      <a:pt x="174401" y="372485"/>
                    </a:cubicBezTo>
                    <a:cubicBezTo>
                      <a:pt x="219062" y="368838"/>
                      <a:pt x="263724" y="378011"/>
                      <a:pt x="308330" y="377955"/>
                    </a:cubicBezTo>
                    <a:cubicBezTo>
                      <a:pt x="315332" y="364307"/>
                      <a:pt x="315994" y="347729"/>
                      <a:pt x="315718" y="332699"/>
                    </a:cubicBezTo>
                    <a:cubicBezTo>
                      <a:pt x="312851" y="326178"/>
                      <a:pt x="303864" y="324742"/>
                      <a:pt x="297909" y="321868"/>
                    </a:cubicBezTo>
                    <a:cubicBezTo>
                      <a:pt x="258982" y="310651"/>
                      <a:pt x="218290" y="306783"/>
                      <a:pt x="178370" y="300317"/>
                    </a:cubicBezTo>
                    <a:cubicBezTo>
                      <a:pt x="151849" y="295344"/>
                      <a:pt x="116396" y="305180"/>
                      <a:pt x="109283" y="270257"/>
                    </a:cubicBezTo>
                    <a:cubicBezTo>
                      <a:pt x="100902" y="232128"/>
                      <a:pt x="103218" y="192232"/>
                      <a:pt x="110717" y="154103"/>
                    </a:cubicBezTo>
                    <a:cubicBezTo>
                      <a:pt x="113032" y="142223"/>
                      <a:pt x="112481" y="128574"/>
                      <a:pt x="122406" y="120009"/>
                    </a:cubicBezTo>
                    <a:cubicBezTo>
                      <a:pt x="165689" y="83704"/>
                      <a:pt x="297302" y="118793"/>
                      <a:pt x="354205" y="119732"/>
                    </a:cubicBezTo>
                    <a:cubicBezTo>
                      <a:pt x="363854" y="106084"/>
                      <a:pt x="366555" y="85472"/>
                      <a:pt x="362199" y="69558"/>
                    </a:cubicBezTo>
                    <a:cubicBezTo>
                      <a:pt x="337443" y="50770"/>
                      <a:pt x="304415" y="51930"/>
                      <a:pt x="275578" y="44968"/>
                    </a:cubicBezTo>
                    <a:cubicBezTo>
                      <a:pt x="244150" y="39773"/>
                      <a:pt x="212446" y="37508"/>
                      <a:pt x="180797" y="34137"/>
                    </a:cubicBezTo>
                    <a:cubicBezTo>
                      <a:pt x="145508" y="29274"/>
                      <a:pt x="109669" y="25185"/>
                      <a:pt x="74105" y="28445"/>
                    </a:cubicBezTo>
                    <a:cubicBezTo>
                      <a:pt x="62251" y="38447"/>
                      <a:pt x="67764" y="56462"/>
                      <a:pt x="64401" y="70221"/>
                    </a:cubicBezTo>
                    <a:cubicBezTo>
                      <a:pt x="59383" y="119954"/>
                      <a:pt x="53098" y="169576"/>
                      <a:pt x="46426" y="219143"/>
                    </a:cubicBezTo>
                    <a:cubicBezTo>
                      <a:pt x="37935" y="325515"/>
                      <a:pt x="23323" y="431943"/>
                      <a:pt x="27128" y="538702"/>
                    </a:cubicBezTo>
                    <a:cubicBezTo>
                      <a:pt x="27348" y="575449"/>
                      <a:pt x="29609" y="612141"/>
                      <a:pt x="32807" y="648612"/>
                    </a:cubicBezTo>
                    <a:cubicBezTo>
                      <a:pt x="35729" y="660713"/>
                      <a:pt x="30767" y="677733"/>
                      <a:pt x="42070" y="685801"/>
                    </a:cubicBezTo>
                    <a:cubicBezTo>
                      <a:pt x="104486" y="715364"/>
                      <a:pt x="177213" y="711496"/>
                      <a:pt x="244811" y="7112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1"/>
              <p:cNvSpPr/>
              <p:nvPr/>
            </p:nvSpPr>
            <p:spPr>
              <a:xfrm>
                <a:off x="12293930" y="7127371"/>
                <a:ext cx="499191" cy="837543"/>
              </a:xfrm>
              <a:custGeom>
                <a:rect b="b" l="l" r="r" t="t"/>
                <a:pathLst>
                  <a:path extrusionOk="0" h="837543" w="499191">
                    <a:moveTo>
                      <a:pt x="83440" y="837544"/>
                    </a:moveTo>
                    <a:cubicBezTo>
                      <a:pt x="56036" y="835499"/>
                      <a:pt x="12863" y="832128"/>
                      <a:pt x="402" y="803504"/>
                    </a:cubicBezTo>
                    <a:cubicBezTo>
                      <a:pt x="-1693" y="771012"/>
                      <a:pt x="4979" y="738244"/>
                      <a:pt x="7074" y="705752"/>
                    </a:cubicBezTo>
                    <a:cubicBezTo>
                      <a:pt x="17219" y="592804"/>
                      <a:pt x="47710" y="483502"/>
                      <a:pt x="73625" y="373483"/>
                    </a:cubicBezTo>
                    <a:cubicBezTo>
                      <a:pt x="73570" y="373759"/>
                      <a:pt x="73515" y="374091"/>
                      <a:pt x="73460" y="374367"/>
                    </a:cubicBezTo>
                    <a:cubicBezTo>
                      <a:pt x="73404" y="374533"/>
                      <a:pt x="73404" y="374643"/>
                      <a:pt x="73349" y="375030"/>
                    </a:cubicBezTo>
                    <a:cubicBezTo>
                      <a:pt x="91545" y="281809"/>
                      <a:pt x="102903" y="185051"/>
                      <a:pt x="143705" y="98296"/>
                    </a:cubicBezTo>
                    <a:cubicBezTo>
                      <a:pt x="146848" y="59836"/>
                      <a:pt x="199615" y="24802"/>
                      <a:pt x="230933" y="7616"/>
                    </a:cubicBezTo>
                    <a:cubicBezTo>
                      <a:pt x="255249" y="-4596"/>
                      <a:pt x="282873" y="377"/>
                      <a:pt x="308401" y="5351"/>
                    </a:cubicBezTo>
                    <a:cubicBezTo>
                      <a:pt x="337955" y="10766"/>
                      <a:pt x="369825" y="15850"/>
                      <a:pt x="392872" y="36793"/>
                    </a:cubicBezTo>
                    <a:cubicBezTo>
                      <a:pt x="413935" y="57073"/>
                      <a:pt x="416030" y="88073"/>
                      <a:pt x="424080" y="114652"/>
                    </a:cubicBezTo>
                    <a:cubicBezTo>
                      <a:pt x="433840" y="155875"/>
                      <a:pt x="440621" y="196987"/>
                      <a:pt x="447844" y="238597"/>
                    </a:cubicBezTo>
                    <a:cubicBezTo>
                      <a:pt x="466536" y="353203"/>
                      <a:pt x="486606" y="468748"/>
                      <a:pt x="494325" y="584626"/>
                    </a:cubicBezTo>
                    <a:cubicBezTo>
                      <a:pt x="494656" y="629551"/>
                      <a:pt x="520350" y="810743"/>
                      <a:pt x="450270" y="803449"/>
                    </a:cubicBezTo>
                    <a:cubicBezTo>
                      <a:pt x="426065" y="801239"/>
                      <a:pt x="393699" y="798918"/>
                      <a:pt x="386807" y="770405"/>
                    </a:cubicBezTo>
                    <a:cubicBezTo>
                      <a:pt x="372968" y="715699"/>
                      <a:pt x="370817" y="658340"/>
                      <a:pt x="361885" y="602640"/>
                    </a:cubicBezTo>
                    <a:cubicBezTo>
                      <a:pt x="356536" y="568766"/>
                      <a:pt x="356812" y="532185"/>
                      <a:pt x="342090" y="500854"/>
                    </a:cubicBezTo>
                    <a:cubicBezTo>
                      <a:pt x="313805" y="498533"/>
                      <a:pt x="287449" y="497151"/>
                      <a:pt x="259384" y="494886"/>
                    </a:cubicBezTo>
                    <a:cubicBezTo>
                      <a:pt x="235013" y="493615"/>
                      <a:pt x="209098" y="491570"/>
                      <a:pt x="185830" y="500135"/>
                    </a:cubicBezTo>
                    <a:cubicBezTo>
                      <a:pt x="167966" y="564788"/>
                      <a:pt x="154843" y="632314"/>
                      <a:pt x="141113" y="697740"/>
                    </a:cubicBezTo>
                    <a:cubicBezTo>
                      <a:pt x="133890" y="731945"/>
                      <a:pt x="126888" y="766316"/>
                      <a:pt x="116412" y="799692"/>
                    </a:cubicBezTo>
                    <a:cubicBezTo>
                      <a:pt x="111284" y="815496"/>
                      <a:pt x="102848" y="837046"/>
                      <a:pt x="83440" y="837544"/>
                    </a:cubicBezTo>
                    <a:close/>
                    <a:moveTo>
                      <a:pt x="81730" y="810246"/>
                    </a:moveTo>
                    <a:cubicBezTo>
                      <a:pt x="94357" y="790408"/>
                      <a:pt x="97114" y="765597"/>
                      <a:pt x="103399" y="743217"/>
                    </a:cubicBezTo>
                    <a:cubicBezTo>
                      <a:pt x="107921" y="723766"/>
                      <a:pt x="112056" y="704426"/>
                      <a:pt x="115695" y="686633"/>
                    </a:cubicBezTo>
                    <a:cubicBezTo>
                      <a:pt x="129259" y="622920"/>
                      <a:pt x="141610" y="558820"/>
                      <a:pt x="158813" y="495991"/>
                    </a:cubicBezTo>
                    <a:cubicBezTo>
                      <a:pt x="168076" y="448469"/>
                      <a:pt x="283700" y="472340"/>
                      <a:pt x="320035" y="472009"/>
                    </a:cubicBezTo>
                    <a:cubicBezTo>
                      <a:pt x="330291" y="472948"/>
                      <a:pt x="340767" y="472782"/>
                      <a:pt x="350857" y="474882"/>
                    </a:cubicBezTo>
                    <a:cubicBezTo>
                      <a:pt x="376607" y="486210"/>
                      <a:pt x="375945" y="521189"/>
                      <a:pt x="381790" y="545005"/>
                    </a:cubicBezTo>
                    <a:cubicBezTo>
                      <a:pt x="389013" y="597059"/>
                      <a:pt x="395188" y="649333"/>
                      <a:pt x="402190" y="701442"/>
                    </a:cubicBezTo>
                    <a:cubicBezTo>
                      <a:pt x="406216" y="723932"/>
                      <a:pt x="405223" y="748522"/>
                      <a:pt x="416030" y="769078"/>
                    </a:cubicBezTo>
                    <a:cubicBezTo>
                      <a:pt x="428271" y="774715"/>
                      <a:pt x="442717" y="775765"/>
                      <a:pt x="456115" y="776373"/>
                    </a:cubicBezTo>
                    <a:cubicBezTo>
                      <a:pt x="478501" y="753882"/>
                      <a:pt x="470782" y="652815"/>
                      <a:pt x="469183" y="619438"/>
                    </a:cubicBezTo>
                    <a:cubicBezTo>
                      <a:pt x="463724" y="501627"/>
                      <a:pt x="443709" y="385363"/>
                      <a:pt x="425514" y="269044"/>
                    </a:cubicBezTo>
                    <a:cubicBezTo>
                      <a:pt x="416912" y="221135"/>
                      <a:pt x="409358" y="171568"/>
                      <a:pt x="398441" y="124488"/>
                    </a:cubicBezTo>
                    <a:cubicBezTo>
                      <a:pt x="390832" y="101777"/>
                      <a:pt x="390887" y="74313"/>
                      <a:pt x="373684" y="56189"/>
                    </a:cubicBezTo>
                    <a:cubicBezTo>
                      <a:pt x="361003" y="45413"/>
                      <a:pt x="344737" y="40716"/>
                      <a:pt x="328802" y="37069"/>
                    </a:cubicBezTo>
                    <a:cubicBezTo>
                      <a:pt x="306527" y="33256"/>
                      <a:pt x="284361" y="26846"/>
                      <a:pt x="261589" y="27288"/>
                    </a:cubicBezTo>
                    <a:cubicBezTo>
                      <a:pt x="231594" y="31212"/>
                      <a:pt x="208382" y="54641"/>
                      <a:pt x="185334" y="72545"/>
                    </a:cubicBezTo>
                    <a:cubicBezTo>
                      <a:pt x="178001" y="79121"/>
                      <a:pt x="170281" y="85476"/>
                      <a:pt x="164768" y="93709"/>
                    </a:cubicBezTo>
                    <a:cubicBezTo>
                      <a:pt x="162231" y="97688"/>
                      <a:pt x="159530" y="101832"/>
                      <a:pt x="155284" y="104153"/>
                    </a:cubicBezTo>
                    <a:cubicBezTo>
                      <a:pt x="121319" y="196711"/>
                      <a:pt x="111560" y="296452"/>
                      <a:pt x="93640" y="392547"/>
                    </a:cubicBezTo>
                    <a:cubicBezTo>
                      <a:pt x="61715" y="525278"/>
                      <a:pt x="32603" y="658948"/>
                      <a:pt x="26593" y="795658"/>
                    </a:cubicBezTo>
                    <a:cubicBezTo>
                      <a:pt x="42527" y="806709"/>
                      <a:pt x="62928" y="808754"/>
                      <a:pt x="81730" y="8102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1"/>
              <p:cNvSpPr/>
              <p:nvPr/>
            </p:nvSpPr>
            <p:spPr>
              <a:xfrm>
                <a:off x="12477732" y="7207562"/>
                <a:ext cx="179985" cy="325632"/>
              </a:xfrm>
              <a:custGeom>
                <a:rect b="b" l="l" r="r" t="t"/>
                <a:pathLst>
                  <a:path extrusionOk="0" h="325632" w="179985">
                    <a:moveTo>
                      <a:pt x="104419" y="324899"/>
                    </a:moveTo>
                    <a:cubicBezTo>
                      <a:pt x="65216" y="322689"/>
                      <a:pt x="11622" y="316003"/>
                      <a:pt x="815" y="270636"/>
                    </a:cubicBezTo>
                    <a:cubicBezTo>
                      <a:pt x="-2383" y="242620"/>
                      <a:pt x="4620" y="214327"/>
                      <a:pt x="8149" y="186532"/>
                    </a:cubicBezTo>
                    <a:cubicBezTo>
                      <a:pt x="14765" y="150559"/>
                      <a:pt x="23808" y="115083"/>
                      <a:pt x="33567" y="79883"/>
                    </a:cubicBezTo>
                    <a:cubicBezTo>
                      <a:pt x="41672" y="50596"/>
                      <a:pt x="57607" y="-2341"/>
                      <a:pt x="96534" y="4787"/>
                    </a:cubicBezTo>
                    <a:cubicBezTo>
                      <a:pt x="109161" y="-7480"/>
                      <a:pt x="127687" y="6611"/>
                      <a:pt x="137832" y="16004"/>
                    </a:cubicBezTo>
                    <a:cubicBezTo>
                      <a:pt x="186905" y="60046"/>
                      <a:pt x="179572" y="131937"/>
                      <a:pt x="179627" y="191837"/>
                    </a:cubicBezTo>
                    <a:cubicBezTo>
                      <a:pt x="177752" y="228197"/>
                      <a:pt x="182273" y="304288"/>
                      <a:pt x="145276" y="322800"/>
                    </a:cubicBezTo>
                    <a:cubicBezTo>
                      <a:pt x="132208" y="327165"/>
                      <a:pt x="117983" y="325286"/>
                      <a:pt x="104419" y="324899"/>
                    </a:cubicBezTo>
                    <a:close/>
                    <a:moveTo>
                      <a:pt x="115777" y="298154"/>
                    </a:moveTo>
                    <a:cubicBezTo>
                      <a:pt x="122835" y="297325"/>
                      <a:pt x="133311" y="301138"/>
                      <a:pt x="138053" y="294618"/>
                    </a:cubicBezTo>
                    <a:cubicBezTo>
                      <a:pt x="148033" y="276217"/>
                      <a:pt x="148860" y="254445"/>
                      <a:pt x="151231" y="234054"/>
                    </a:cubicBezTo>
                    <a:cubicBezTo>
                      <a:pt x="152995" y="194213"/>
                      <a:pt x="152995" y="154206"/>
                      <a:pt x="152113" y="114365"/>
                    </a:cubicBezTo>
                    <a:cubicBezTo>
                      <a:pt x="148198" y="80933"/>
                      <a:pt x="137943" y="41092"/>
                      <a:pt x="104915" y="26725"/>
                    </a:cubicBezTo>
                    <a:cubicBezTo>
                      <a:pt x="99788" y="25840"/>
                      <a:pt x="95266" y="22249"/>
                      <a:pt x="93888" y="17110"/>
                    </a:cubicBezTo>
                    <a:cubicBezTo>
                      <a:pt x="57607" y="25619"/>
                      <a:pt x="48234" y="132489"/>
                      <a:pt x="38143" y="166639"/>
                    </a:cubicBezTo>
                    <a:cubicBezTo>
                      <a:pt x="33291" y="190898"/>
                      <a:pt x="29928" y="218637"/>
                      <a:pt x="27502" y="242343"/>
                    </a:cubicBezTo>
                    <a:cubicBezTo>
                      <a:pt x="15703" y="295281"/>
                      <a:pt x="79883" y="296276"/>
                      <a:pt x="115777" y="298154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1"/>
              <p:cNvSpPr/>
              <p:nvPr/>
            </p:nvSpPr>
            <p:spPr>
              <a:xfrm>
                <a:off x="12796233" y="7135113"/>
                <a:ext cx="485038" cy="819089"/>
              </a:xfrm>
              <a:custGeom>
                <a:rect b="b" l="l" r="r" t="t"/>
                <a:pathLst>
                  <a:path extrusionOk="0" h="819089" w="485038">
                    <a:moveTo>
                      <a:pt x="162398" y="818694"/>
                    </a:moveTo>
                    <a:cubicBezTo>
                      <a:pt x="138579" y="816539"/>
                      <a:pt x="117240" y="799188"/>
                      <a:pt x="106047" y="778632"/>
                    </a:cubicBezTo>
                    <a:cubicBezTo>
                      <a:pt x="100203" y="760121"/>
                      <a:pt x="105000" y="739620"/>
                      <a:pt x="103842" y="720445"/>
                    </a:cubicBezTo>
                    <a:cubicBezTo>
                      <a:pt x="104779" y="668668"/>
                      <a:pt x="110183" y="617056"/>
                      <a:pt x="114208" y="565445"/>
                    </a:cubicBezTo>
                    <a:cubicBezTo>
                      <a:pt x="120769" y="498803"/>
                      <a:pt x="123636" y="429675"/>
                      <a:pt x="127220" y="364193"/>
                    </a:cubicBezTo>
                    <a:cubicBezTo>
                      <a:pt x="130970" y="313853"/>
                      <a:pt x="135987" y="263568"/>
                      <a:pt x="140674" y="213282"/>
                    </a:cubicBezTo>
                    <a:cubicBezTo>
                      <a:pt x="142273" y="188582"/>
                      <a:pt x="148448" y="163163"/>
                      <a:pt x="143100" y="138573"/>
                    </a:cubicBezTo>
                    <a:cubicBezTo>
                      <a:pt x="110679" y="133213"/>
                      <a:pt x="78864" y="124758"/>
                      <a:pt x="47436" y="115199"/>
                    </a:cubicBezTo>
                    <a:cubicBezTo>
                      <a:pt x="8840" y="103539"/>
                      <a:pt x="-7702" y="92266"/>
                      <a:pt x="3381" y="49330"/>
                    </a:cubicBezTo>
                    <a:cubicBezTo>
                      <a:pt x="1176" y="36897"/>
                      <a:pt x="7737" y="21591"/>
                      <a:pt x="13471" y="10594"/>
                    </a:cubicBezTo>
                    <a:cubicBezTo>
                      <a:pt x="34093" y="-6591"/>
                      <a:pt x="67286" y="1642"/>
                      <a:pt x="91877" y="4405"/>
                    </a:cubicBezTo>
                    <a:cubicBezTo>
                      <a:pt x="129646" y="9765"/>
                      <a:pt x="167857" y="13412"/>
                      <a:pt x="205902" y="15678"/>
                    </a:cubicBezTo>
                    <a:cubicBezTo>
                      <a:pt x="254037" y="15070"/>
                      <a:pt x="299967" y="30156"/>
                      <a:pt x="347606" y="34245"/>
                    </a:cubicBezTo>
                    <a:cubicBezTo>
                      <a:pt x="383059" y="37781"/>
                      <a:pt x="414543" y="44026"/>
                      <a:pt x="447956" y="53641"/>
                    </a:cubicBezTo>
                    <a:cubicBezTo>
                      <a:pt x="458653" y="56956"/>
                      <a:pt x="470122" y="60382"/>
                      <a:pt x="478116" y="68671"/>
                    </a:cubicBezTo>
                    <a:cubicBezTo>
                      <a:pt x="484402" y="75136"/>
                      <a:pt x="485891" y="84475"/>
                      <a:pt x="484623" y="93150"/>
                    </a:cubicBezTo>
                    <a:cubicBezTo>
                      <a:pt x="483024" y="106634"/>
                      <a:pt x="481590" y="120559"/>
                      <a:pt x="476076" y="133158"/>
                    </a:cubicBezTo>
                    <a:cubicBezTo>
                      <a:pt x="462623" y="166036"/>
                      <a:pt x="443104" y="163108"/>
                      <a:pt x="413054" y="157527"/>
                    </a:cubicBezTo>
                    <a:cubicBezTo>
                      <a:pt x="369826" y="153935"/>
                      <a:pt x="326488" y="135202"/>
                      <a:pt x="282984" y="144265"/>
                    </a:cubicBezTo>
                    <a:cubicBezTo>
                      <a:pt x="273666" y="304404"/>
                      <a:pt x="259716" y="463990"/>
                      <a:pt x="237275" y="622858"/>
                    </a:cubicBezTo>
                    <a:cubicBezTo>
                      <a:pt x="232864" y="657561"/>
                      <a:pt x="228122" y="692208"/>
                      <a:pt x="223932" y="726965"/>
                    </a:cubicBezTo>
                    <a:cubicBezTo>
                      <a:pt x="219686" y="765094"/>
                      <a:pt x="214062" y="824497"/>
                      <a:pt x="162398" y="818694"/>
                    </a:cubicBezTo>
                    <a:close/>
                    <a:moveTo>
                      <a:pt x="164548" y="791618"/>
                    </a:moveTo>
                    <a:cubicBezTo>
                      <a:pt x="184122" y="794491"/>
                      <a:pt x="188092" y="775538"/>
                      <a:pt x="191566" y="760507"/>
                    </a:cubicBezTo>
                    <a:cubicBezTo>
                      <a:pt x="197521" y="725750"/>
                      <a:pt x="200609" y="690605"/>
                      <a:pt x="205626" y="655682"/>
                    </a:cubicBezTo>
                    <a:cubicBezTo>
                      <a:pt x="226744" y="505379"/>
                      <a:pt x="242513" y="353694"/>
                      <a:pt x="252328" y="202396"/>
                    </a:cubicBezTo>
                    <a:cubicBezTo>
                      <a:pt x="254147" y="180127"/>
                      <a:pt x="254037" y="157637"/>
                      <a:pt x="256959" y="135478"/>
                    </a:cubicBezTo>
                    <a:cubicBezTo>
                      <a:pt x="262142" y="116967"/>
                      <a:pt x="284583" y="115364"/>
                      <a:pt x="300683" y="114591"/>
                    </a:cubicBezTo>
                    <a:cubicBezTo>
                      <a:pt x="335861" y="113430"/>
                      <a:pt x="369716" y="124537"/>
                      <a:pt x="404342" y="128847"/>
                    </a:cubicBezTo>
                    <a:cubicBezTo>
                      <a:pt x="417465" y="130118"/>
                      <a:pt x="431249" y="134263"/>
                      <a:pt x="444097" y="133600"/>
                    </a:cubicBezTo>
                    <a:cubicBezTo>
                      <a:pt x="455345" y="121166"/>
                      <a:pt x="456227" y="102876"/>
                      <a:pt x="457826" y="86961"/>
                    </a:cubicBezTo>
                    <a:cubicBezTo>
                      <a:pt x="405114" y="63200"/>
                      <a:pt x="345455" y="64361"/>
                      <a:pt x="289491" y="53530"/>
                    </a:cubicBezTo>
                    <a:cubicBezTo>
                      <a:pt x="246704" y="41760"/>
                      <a:pt x="202152" y="44412"/>
                      <a:pt x="158428" y="39329"/>
                    </a:cubicBezTo>
                    <a:cubicBezTo>
                      <a:pt x="138027" y="37063"/>
                      <a:pt x="117516" y="35847"/>
                      <a:pt x="97225" y="32808"/>
                    </a:cubicBezTo>
                    <a:cubicBezTo>
                      <a:pt x="72689" y="28774"/>
                      <a:pt x="47657" y="24464"/>
                      <a:pt x="23396" y="31979"/>
                    </a:cubicBezTo>
                    <a:cubicBezTo>
                      <a:pt x="20308" y="32421"/>
                      <a:pt x="18434" y="35461"/>
                      <a:pt x="16669" y="37781"/>
                    </a:cubicBezTo>
                    <a:cubicBezTo>
                      <a:pt x="20474" y="49828"/>
                      <a:pt x="18764" y="62648"/>
                      <a:pt x="21246" y="74860"/>
                    </a:cubicBezTo>
                    <a:cubicBezTo>
                      <a:pt x="21577" y="79391"/>
                      <a:pt x="25602" y="81159"/>
                      <a:pt x="29130" y="83093"/>
                    </a:cubicBezTo>
                    <a:cubicBezTo>
                      <a:pt x="66845" y="97792"/>
                      <a:pt x="107205" y="105970"/>
                      <a:pt x="147070" y="112491"/>
                    </a:cubicBezTo>
                    <a:cubicBezTo>
                      <a:pt x="186824" y="116801"/>
                      <a:pt x="167912" y="189466"/>
                      <a:pt x="167416" y="216653"/>
                    </a:cubicBezTo>
                    <a:cubicBezTo>
                      <a:pt x="153797" y="336509"/>
                      <a:pt x="151536" y="457028"/>
                      <a:pt x="140398" y="577049"/>
                    </a:cubicBezTo>
                    <a:cubicBezTo>
                      <a:pt x="136814" y="625898"/>
                      <a:pt x="131521" y="674691"/>
                      <a:pt x="131025" y="723318"/>
                    </a:cubicBezTo>
                    <a:cubicBezTo>
                      <a:pt x="132238" y="738680"/>
                      <a:pt x="127827" y="755589"/>
                      <a:pt x="132348" y="770178"/>
                    </a:cubicBezTo>
                    <a:cubicBezTo>
                      <a:pt x="140894" y="780621"/>
                      <a:pt x="152308" y="791342"/>
                      <a:pt x="166478" y="791784"/>
                    </a:cubicBezTo>
                    <a:cubicBezTo>
                      <a:pt x="166423" y="791784"/>
                      <a:pt x="164548" y="791618"/>
                      <a:pt x="164548" y="791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1"/>
              <p:cNvSpPr/>
              <p:nvPr/>
            </p:nvSpPr>
            <p:spPr>
              <a:xfrm>
                <a:off x="13236659" y="7190176"/>
                <a:ext cx="251160" cy="564623"/>
              </a:xfrm>
              <a:custGeom>
                <a:rect b="b" l="l" r="r" t="t"/>
                <a:pathLst>
                  <a:path extrusionOk="0" h="564623" w="251160">
                    <a:moveTo>
                      <a:pt x="62668" y="564314"/>
                    </a:moveTo>
                    <a:cubicBezTo>
                      <a:pt x="35871" y="562878"/>
                      <a:pt x="-1237" y="550666"/>
                      <a:pt x="32" y="518063"/>
                    </a:cubicBezTo>
                    <a:cubicBezTo>
                      <a:pt x="528" y="478166"/>
                      <a:pt x="13485" y="439817"/>
                      <a:pt x="20874" y="400970"/>
                    </a:cubicBezTo>
                    <a:cubicBezTo>
                      <a:pt x="20763" y="401633"/>
                      <a:pt x="20598" y="402352"/>
                      <a:pt x="20488" y="402904"/>
                    </a:cubicBezTo>
                    <a:cubicBezTo>
                      <a:pt x="40227" y="316259"/>
                      <a:pt x="63826" y="230387"/>
                      <a:pt x="90568" y="145621"/>
                    </a:cubicBezTo>
                    <a:cubicBezTo>
                      <a:pt x="101706" y="105779"/>
                      <a:pt x="111465" y="65385"/>
                      <a:pt x="128723" y="27644"/>
                    </a:cubicBezTo>
                    <a:cubicBezTo>
                      <a:pt x="123264" y="17974"/>
                      <a:pt x="133961" y="9464"/>
                      <a:pt x="140908" y="4159"/>
                    </a:cubicBezTo>
                    <a:cubicBezTo>
                      <a:pt x="148462" y="-1091"/>
                      <a:pt x="157891" y="-96"/>
                      <a:pt x="166548" y="457"/>
                    </a:cubicBezTo>
                    <a:cubicBezTo>
                      <a:pt x="183640" y="1728"/>
                      <a:pt x="200898" y="3220"/>
                      <a:pt x="217329" y="8303"/>
                    </a:cubicBezTo>
                    <a:cubicBezTo>
                      <a:pt x="263535" y="22008"/>
                      <a:pt x="251790" y="45437"/>
                      <a:pt x="243134" y="82681"/>
                    </a:cubicBezTo>
                    <a:cubicBezTo>
                      <a:pt x="231831" y="133077"/>
                      <a:pt x="218542" y="183197"/>
                      <a:pt x="201670" y="232045"/>
                    </a:cubicBezTo>
                    <a:cubicBezTo>
                      <a:pt x="175645" y="299129"/>
                      <a:pt x="152432" y="367097"/>
                      <a:pt x="132417" y="436225"/>
                    </a:cubicBezTo>
                    <a:cubicBezTo>
                      <a:pt x="120618" y="469878"/>
                      <a:pt x="111244" y="504469"/>
                      <a:pt x="97129" y="537238"/>
                    </a:cubicBezTo>
                    <a:cubicBezTo>
                      <a:pt x="91229" y="551439"/>
                      <a:pt x="79926" y="567022"/>
                      <a:pt x="62668" y="564314"/>
                    </a:cubicBezTo>
                    <a:close/>
                    <a:moveTo>
                      <a:pt x="65811" y="537293"/>
                    </a:moveTo>
                    <a:cubicBezTo>
                      <a:pt x="65811" y="537293"/>
                      <a:pt x="65866" y="537293"/>
                      <a:pt x="65811" y="537293"/>
                    </a:cubicBezTo>
                    <a:cubicBezTo>
                      <a:pt x="82407" y="511100"/>
                      <a:pt x="88252" y="479493"/>
                      <a:pt x="99114" y="450648"/>
                    </a:cubicBezTo>
                    <a:cubicBezTo>
                      <a:pt x="110583" y="417769"/>
                      <a:pt x="119736" y="384116"/>
                      <a:pt x="129991" y="350796"/>
                    </a:cubicBezTo>
                    <a:cubicBezTo>
                      <a:pt x="144382" y="306589"/>
                      <a:pt x="161309" y="263266"/>
                      <a:pt x="177354" y="219667"/>
                    </a:cubicBezTo>
                    <a:cubicBezTo>
                      <a:pt x="196653" y="161259"/>
                      <a:pt x="212587" y="101580"/>
                      <a:pt x="224277" y="41182"/>
                    </a:cubicBezTo>
                    <a:cubicBezTo>
                      <a:pt x="202387" y="27920"/>
                      <a:pt x="174598" y="28362"/>
                      <a:pt x="150613" y="26981"/>
                    </a:cubicBezTo>
                    <a:cubicBezTo>
                      <a:pt x="147249" y="28860"/>
                      <a:pt x="144713" y="32507"/>
                      <a:pt x="140688" y="33059"/>
                    </a:cubicBezTo>
                    <a:cubicBezTo>
                      <a:pt x="127014" y="77211"/>
                      <a:pt x="117585" y="122467"/>
                      <a:pt x="105951" y="167172"/>
                    </a:cubicBezTo>
                    <a:cubicBezTo>
                      <a:pt x="83786" y="239781"/>
                      <a:pt x="67851" y="313993"/>
                      <a:pt x="49380" y="387598"/>
                    </a:cubicBezTo>
                    <a:cubicBezTo>
                      <a:pt x="43590" y="420532"/>
                      <a:pt x="35044" y="454074"/>
                      <a:pt x="29310" y="486234"/>
                    </a:cubicBezTo>
                    <a:cubicBezTo>
                      <a:pt x="23575" y="525965"/>
                      <a:pt x="23520" y="532928"/>
                      <a:pt x="65811" y="5372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1"/>
              <p:cNvSpPr/>
              <p:nvPr/>
            </p:nvSpPr>
            <p:spPr>
              <a:xfrm>
                <a:off x="13181109" y="7813406"/>
                <a:ext cx="145745" cy="135236"/>
              </a:xfrm>
              <a:custGeom>
                <a:rect b="b" l="l" r="r" t="t"/>
                <a:pathLst>
                  <a:path extrusionOk="0" h="135236" w="145745">
                    <a:moveTo>
                      <a:pt x="63742" y="133992"/>
                    </a:moveTo>
                    <a:cubicBezTo>
                      <a:pt x="13401" y="129571"/>
                      <a:pt x="-18248" y="73981"/>
                      <a:pt x="11526" y="30603"/>
                    </a:cubicBezTo>
                    <a:cubicBezTo>
                      <a:pt x="44719" y="-19903"/>
                      <a:pt x="132333" y="-5094"/>
                      <a:pt x="145015" y="54475"/>
                    </a:cubicBezTo>
                    <a:cubicBezTo>
                      <a:pt x="151631" y="102826"/>
                      <a:pt x="112428" y="142888"/>
                      <a:pt x="63742" y="133992"/>
                    </a:cubicBezTo>
                    <a:close/>
                    <a:moveTo>
                      <a:pt x="81386" y="107578"/>
                    </a:moveTo>
                    <a:cubicBezTo>
                      <a:pt x="108458" y="107468"/>
                      <a:pt x="126764" y="73484"/>
                      <a:pt x="114799" y="50109"/>
                    </a:cubicBezTo>
                    <a:cubicBezTo>
                      <a:pt x="103882" y="31487"/>
                      <a:pt x="73611" y="20491"/>
                      <a:pt x="53982" y="28945"/>
                    </a:cubicBezTo>
                    <a:cubicBezTo>
                      <a:pt x="51170" y="30327"/>
                      <a:pt x="47972" y="30216"/>
                      <a:pt x="45160" y="29111"/>
                    </a:cubicBezTo>
                    <a:cubicBezTo>
                      <a:pt x="4027" y="61161"/>
                      <a:pt x="32809" y="113214"/>
                      <a:pt x="81386" y="1075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1"/>
              <p:cNvSpPr/>
              <p:nvPr/>
            </p:nvSpPr>
            <p:spPr>
              <a:xfrm>
                <a:off x="10758403" y="7131441"/>
                <a:ext cx="517811" cy="819603"/>
              </a:xfrm>
              <a:custGeom>
                <a:rect b="b" l="l" r="r" t="t"/>
                <a:pathLst>
                  <a:path extrusionOk="0" h="819603" w="517811">
                    <a:moveTo>
                      <a:pt x="516158" y="51455"/>
                    </a:moveTo>
                    <a:cubicBezTo>
                      <a:pt x="517315" y="69691"/>
                      <a:pt x="508990" y="86987"/>
                      <a:pt x="501326" y="103122"/>
                    </a:cubicBezTo>
                    <a:cubicBezTo>
                      <a:pt x="485060" y="132464"/>
                      <a:pt x="477065" y="144290"/>
                      <a:pt x="444258" y="125336"/>
                    </a:cubicBezTo>
                    <a:cubicBezTo>
                      <a:pt x="417406" y="112627"/>
                      <a:pt x="388790" y="101575"/>
                      <a:pt x="358740" y="100414"/>
                    </a:cubicBezTo>
                    <a:cubicBezTo>
                      <a:pt x="304263" y="98370"/>
                      <a:pt x="249016" y="115003"/>
                      <a:pt x="203858" y="145395"/>
                    </a:cubicBezTo>
                    <a:cubicBezTo>
                      <a:pt x="141662" y="190707"/>
                      <a:pt x="110344" y="265195"/>
                      <a:pt x="104059" y="340347"/>
                    </a:cubicBezTo>
                    <a:cubicBezTo>
                      <a:pt x="100309" y="380465"/>
                      <a:pt x="100916" y="421522"/>
                      <a:pt x="106429" y="461473"/>
                    </a:cubicBezTo>
                    <a:cubicBezTo>
                      <a:pt x="110510" y="481753"/>
                      <a:pt x="118394" y="500928"/>
                      <a:pt x="125121" y="520434"/>
                    </a:cubicBezTo>
                    <a:cubicBezTo>
                      <a:pt x="137913" y="558563"/>
                      <a:pt x="153793" y="595586"/>
                      <a:pt x="177061" y="628575"/>
                    </a:cubicBezTo>
                    <a:cubicBezTo>
                      <a:pt x="188529" y="645705"/>
                      <a:pt x="200053" y="663443"/>
                      <a:pt x="216925" y="675711"/>
                    </a:cubicBezTo>
                    <a:cubicBezTo>
                      <a:pt x="285462" y="723620"/>
                      <a:pt x="355762" y="728814"/>
                      <a:pt x="405662" y="653276"/>
                    </a:cubicBezTo>
                    <a:cubicBezTo>
                      <a:pt x="428599" y="619900"/>
                      <a:pt x="433065" y="578787"/>
                      <a:pt x="441225" y="540051"/>
                    </a:cubicBezTo>
                    <a:cubicBezTo>
                      <a:pt x="444148" y="520158"/>
                      <a:pt x="451646" y="491866"/>
                      <a:pt x="433672" y="477277"/>
                    </a:cubicBezTo>
                    <a:cubicBezTo>
                      <a:pt x="386033" y="461805"/>
                      <a:pt x="331501" y="478990"/>
                      <a:pt x="285076" y="457937"/>
                    </a:cubicBezTo>
                    <a:cubicBezTo>
                      <a:pt x="286619" y="445227"/>
                      <a:pt x="290424" y="432739"/>
                      <a:pt x="295662" y="421080"/>
                    </a:cubicBezTo>
                    <a:cubicBezTo>
                      <a:pt x="297757" y="417322"/>
                      <a:pt x="299908" y="412680"/>
                      <a:pt x="304649" y="412072"/>
                    </a:cubicBezTo>
                    <a:cubicBezTo>
                      <a:pt x="323176" y="412072"/>
                      <a:pt x="339717" y="414172"/>
                      <a:pt x="359456" y="415388"/>
                    </a:cubicBezTo>
                    <a:cubicBezTo>
                      <a:pt x="412058" y="421964"/>
                      <a:pt x="465431" y="419753"/>
                      <a:pt x="517812" y="427655"/>
                    </a:cubicBezTo>
                    <a:cubicBezTo>
                      <a:pt x="513290" y="525297"/>
                      <a:pt x="507391" y="625039"/>
                      <a:pt x="479326" y="719641"/>
                    </a:cubicBezTo>
                    <a:cubicBezTo>
                      <a:pt x="452308" y="796561"/>
                      <a:pt x="349807" y="815128"/>
                      <a:pt x="277577" y="819549"/>
                    </a:cubicBezTo>
                    <a:cubicBezTo>
                      <a:pt x="220013" y="820819"/>
                      <a:pt x="179597" y="799821"/>
                      <a:pt x="135818" y="764677"/>
                    </a:cubicBezTo>
                    <a:cubicBezTo>
                      <a:pt x="102790" y="742242"/>
                      <a:pt x="76765" y="712015"/>
                      <a:pt x="60114" y="675600"/>
                    </a:cubicBezTo>
                    <a:cubicBezTo>
                      <a:pt x="-2302" y="572101"/>
                      <a:pt x="-10462" y="447327"/>
                      <a:pt x="10049" y="330345"/>
                    </a:cubicBezTo>
                    <a:cubicBezTo>
                      <a:pt x="20084" y="280226"/>
                      <a:pt x="41146" y="233145"/>
                      <a:pt x="61713" y="186673"/>
                    </a:cubicBezTo>
                    <a:cubicBezTo>
                      <a:pt x="83492" y="147329"/>
                      <a:pt x="114976" y="114063"/>
                      <a:pt x="147562" y="83561"/>
                    </a:cubicBezTo>
                    <a:cubicBezTo>
                      <a:pt x="162449" y="70962"/>
                      <a:pt x="180479" y="62894"/>
                      <a:pt x="197076" y="52837"/>
                    </a:cubicBezTo>
                    <a:cubicBezTo>
                      <a:pt x="230930" y="32944"/>
                      <a:pt x="265833" y="13161"/>
                      <a:pt x="304925" y="6199"/>
                    </a:cubicBezTo>
                    <a:cubicBezTo>
                      <a:pt x="361772" y="-432"/>
                      <a:pt x="454789" y="-10655"/>
                      <a:pt x="500278" y="30291"/>
                    </a:cubicBezTo>
                    <a:cubicBezTo>
                      <a:pt x="506509" y="36315"/>
                      <a:pt x="513180" y="43167"/>
                      <a:pt x="516158" y="514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1"/>
              <p:cNvSpPr/>
              <p:nvPr/>
            </p:nvSpPr>
            <p:spPr>
              <a:xfrm>
                <a:off x="11380877" y="7202193"/>
                <a:ext cx="474928" cy="799365"/>
              </a:xfrm>
              <a:custGeom>
                <a:rect b="b" l="l" r="r" t="t"/>
                <a:pathLst>
                  <a:path extrusionOk="0" h="799365" w="474928">
                    <a:moveTo>
                      <a:pt x="347522" y="354858"/>
                    </a:moveTo>
                    <a:cubicBezTo>
                      <a:pt x="378620" y="314354"/>
                      <a:pt x="391191" y="256277"/>
                      <a:pt x="370514" y="208423"/>
                    </a:cubicBezTo>
                    <a:cubicBezTo>
                      <a:pt x="354083" y="170792"/>
                      <a:pt x="327948" y="135482"/>
                      <a:pt x="291171" y="115976"/>
                    </a:cubicBezTo>
                    <a:cubicBezTo>
                      <a:pt x="246013" y="92491"/>
                      <a:pt x="175547" y="67017"/>
                      <a:pt x="134194" y="109013"/>
                    </a:cubicBezTo>
                    <a:cubicBezTo>
                      <a:pt x="119307" y="128133"/>
                      <a:pt x="124545" y="153607"/>
                      <a:pt x="119472" y="175821"/>
                    </a:cubicBezTo>
                    <a:cubicBezTo>
                      <a:pt x="111092" y="232737"/>
                      <a:pt x="108610" y="287996"/>
                      <a:pt x="105357" y="345906"/>
                    </a:cubicBezTo>
                    <a:cubicBezTo>
                      <a:pt x="105523" y="358616"/>
                      <a:pt x="101939" y="373812"/>
                      <a:pt x="111312" y="384201"/>
                    </a:cubicBezTo>
                    <a:cubicBezTo>
                      <a:pt x="130996" y="401662"/>
                      <a:pt x="159778" y="404536"/>
                      <a:pt x="184976" y="407299"/>
                    </a:cubicBezTo>
                    <a:cubicBezTo>
                      <a:pt x="242154" y="409067"/>
                      <a:pt x="308870" y="402160"/>
                      <a:pt x="347522" y="354858"/>
                    </a:cubicBezTo>
                    <a:close/>
                    <a:moveTo>
                      <a:pt x="474835" y="229698"/>
                    </a:moveTo>
                    <a:cubicBezTo>
                      <a:pt x="476158" y="284072"/>
                      <a:pt x="463421" y="338723"/>
                      <a:pt x="435191" y="385471"/>
                    </a:cubicBezTo>
                    <a:cubicBezTo>
                      <a:pt x="416554" y="413211"/>
                      <a:pt x="388214" y="431226"/>
                      <a:pt x="359873" y="447527"/>
                    </a:cubicBezTo>
                    <a:cubicBezTo>
                      <a:pt x="342008" y="457694"/>
                      <a:pt x="343331" y="478693"/>
                      <a:pt x="345702" y="496431"/>
                    </a:cubicBezTo>
                    <a:cubicBezTo>
                      <a:pt x="347632" y="521794"/>
                      <a:pt x="350775" y="546937"/>
                      <a:pt x="353697" y="572190"/>
                    </a:cubicBezTo>
                    <a:cubicBezTo>
                      <a:pt x="358549" y="611258"/>
                      <a:pt x="360755" y="650657"/>
                      <a:pt x="361086" y="690112"/>
                    </a:cubicBezTo>
                    <a:cubicBezTo>
                      <a:pt x="359707" y="719178"/>
                      <a:pt x="363291" y="750399"/>
                      <a:pt x="353587" y="778083"/>
                    </a:cubicBezTo>
                    <a:cubicBezTo>
                      <a:pt x="339803" y="780570"/>
                      <a:pt x="325301" y="782338"/>
                      <a:pt x="311462" y="779133"/>
                    </a:cubicBezTo>
                    <a:cubicBezTo>
                      <a:pt x="306665" y="744817"/>
                      <a:pt x="298229" y="711276"/>
                      <a:pt x="292605" y="677126"/>
                    </a:cubicBezTo>
                    <a:cubicBezTo>
                      <a:pt x="285437" y="634024"/>
                      <a:pt x="279813" y="590757"/>
                      <a:pt x="271322" y="547876"/>
                    </a:cubicBezTo>
                    <a:cubicBezTo>
                      <a:pt x="265477" y="525220"/>
                      <a:pt x="264595" y="484108"/>
                      <a:pt x="233607" y="483942"/>
                    </a:cubicBezTo>
                    <a:cubicBezTo>
                      <a:pt x="212435" y="484108"/>
                      <a:pt x="191262" y="484218"/>
                      <a:pt x="170144" y="485766"/>
                    </a:cubicBezTo>
                    <a:cubicBezTo>
                      <a:pt x="148530" y="489026"/>
                      <a:pt x="123001" y="486152"/>
                      <a:pt x="104640" y="499470"/>
                    </a:cubicBezTo>
                    <a:cubicBezTo>
                      <a:pt x="97087" y="506874"/>
                      <a:pt x="99292" y="518589"/>
                      <a:pt x="97031" y="528149"/>
                    </a:cubicBezTo>
                    <a:cubicBezTo>
                      <a:pt x="86996" y="586944"/>
                      <a:pt x="83247" y="646457"/>
                      <a:pt x="74866" y="705473"/>
                    </a:cubicBezTo>
                    <a:cubicBezTo>
                      <a:pt x="71778" y="721222"/>
                      <a:pt x="66320" y="802894"/>
                      <a:pt x="45974" y="799247"/>
                    </a:cubicBezTo>
                    <a:cubicBezTo>
                      <a:pt x="31197" y="798363"/>
                      <a:pt x="10962" y="800297"/>
                      <a:pt x="210" y="788914"/>
                    </a:cubicBezTo>
                    <a:cubicBezTo>
                      <a:pt x="-948" y="766976"/>
                      <a:pt x="3022" y="745094"/>
                      <a:pt x="4014" y="723046"/>
                    </a:cubicBezTo>
                    <a:cubicBezTo>
                      <a:pt x="5779" y="673424"/>
                      <a:pt x="9032" y="623801"/>
                      <a:pt x="10355" y="574124"/>
                    </a:cubicBezTo>
                    <a:cubicBezTo>
                      <a:pt x="11899" y="504885"/>
                      <a:pt x="17523" y="436365"/>
                      <a:pt x="23974" y="367236"/>
                    </a:cubicBezTo>
                    <a:cubicBezTo>
                      <a:pt x="28992" y="260200"/>
                      <a:pt x="38475" y="153054"/>
                      <a:pt x="48621" y="46295"/>
                    </a:cubicBezTo>
                    <a:cubicBezTo>
                      <a:pt x="55127" y="47676"/>
                      <a:pt x="51322" y="39222"/>
                      <a:pt x="50771" y="35906"/>
                    </a:cubicBezTo>
                    <a:cubicBezTo>
                      <a:pt x="61026" y="38614"/>
                      <a:pt x="67753" y="28004"/>
                      <a:pt x="75307" y="23031"/>
                    </a:cubicBezTo>
                    <a:cubicBezTo>
                      <a:pt x="98630" y="6896"/>
                      <a:pt x="126971" y="1756"/>
                      <a:pt x="154816" y="707"/>
                    </a:cubicBezTo>
                    <a:cubicBezTo>
                      <a:pt x="227597" y="-4101"/>
                      <a:pt x="303743" y="15792"/>
                      <a:pt x="365717" y="55247"/>
                    </a:cubicBezTo>
                    <a:cubicBezTo>
                      <a:pt x="385236" y="69393"/>
                      <a:pt x="405637" y="87186"/>
                      <a:pt x="422399" y="105200"/>
                    </a:cubicBezTo>
                    <a:cubicBezTo>
                      <a:pt x="450299" y="140676"/>
                      <a:pt x="469983" y="184552"/>
                      <a:pt x="474835" y="2296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1"/>
              <p:cNvSpPr/>
              <p:nvPr/>
            </p:nvSpPr>
            <p:spPr>
              <a:xfrm>
                <a:off x="11940059" y="7208637"/>
                <a:ext cx="337821" cy="684232"/>
              </a:xfrm>
              <a:custGeom>
                <a:rect b="b" l="l" r="r" t="t"/>
                <a:pathLst>
                  <a:path extrusionOk="0" h="684232" w="337821">
                    <a:moveTo>
                      <a:pt x="335802" y="42282"/>
                    </a:moveTo>
                    <a:cubicBezTo>
                      <a:pt x="340158" y="58141"/>
                      <a:pt x="337456" y="78753"/>
                      <a:pt x="327807" y="92457"/>
                    </a:cubicBezTo>
                    <a:cubicBezTo>
                      <a:pt x="270905" y="91518"/>
                      <a:pt x="139291" y="56428"/>
                      <a:pt x="95953" y="92733"/>
                    </a:cubicBezTo>
                    <a:cubicBezTo>
                      <a:pt x="86028" y="101243"/>
                      <a:pt x="86579" y="114947"/>
                      <a:pt x="84264" y="126772"/>
                    </a:cubicBezTo>
                    <a:cubicBezTo>
                      <a:pt x="76820" y="164846"/>
                      <a:pt x="74504" y="204797"/>
                      <a:pt x="82830" y="242926"/>
                    </a:cubicBezTo>
                    <a:cubicBezTo>
                      <a:pt x="89943" y="277849"/>
                      <a:pt x="125396" y="267958"/>
                      <a:pt x="151918" y="272986"/>
                    </a:cubicBezTo>
                    <a:cubicBezTo>
                      <a:pt x="191837" y="279452"/>
                      <a:pt x="232529" y="283375"/>
                      <a:pt x="271456" y="294537"/>
                    </a:cubicBezTo>
                    <a:cubicBezTo>
                      <a:pt x="277411" y="297355"/>
                      <a:pt x="286343" y="298847"/>
                      <a:pt x="289265" y="305368"/>
                    </a:cubicBezTo>
                    <a:cubicBezTo>
                      <a:pt x="289541" y="320454"/>
                      <a:pt x="288935" y="337031"/>
                      <a:pt x="281877" y="350680"/>
                    </a:cubicBezTo>
                    <a:cubicBezTo>
                      <a:pt x="237271" y="350680"/>
                      <a:pt x="192609" y="341562"/>
                      <a:pt x="147948" y="345154"/>
                    </a:cubicBezTo>
                    <a:cubicBezTo>
                      <a:pt x="115692" y="349906"/>
                      <a:pt x="52504" y="349851"/>
                      <a:pt x="55427" y="395660"/>
                    </a:cubicBezTo>
                    <a:cubicBezTo>
                      <a:pt x="58459" y="435612"/>
                      <a:pt x="45171" y="573427"/>
                      <a:pt x="76214" y="592933"/>
                    </a:cubicBezTo>
                    <a:cubicBezTo>
                      <a:pt x="115086" y="608129"/>
                      <a:pt x="157817" y="611555"/>
                      <a:pt x="199060" y="615092"/>
                    </a:cubicBezTo>
                    <a:cubicBezTo>
                      <a:pt x="228504" y="617799"/>
                      <a:pt x="260318" y="611058"/>
                      <a:pt x="288604" y="621778"/>
                    </a:cubicBezTo>
                    <a:cubicBezTo>
                      <a:pt x="287887" y="677037"/>
                      <a:pt x="269416" y="683115"/>
                      <a:pt x="218359" y="683944"/>
                    </a:cubicBezTo>
                    <a:cubicBezTo>
                      <a:pt x="150760" y="684165"/>
                      <a:pt x="78033" y="688088"/>
                      <a:pt x="15562" y="658580"/>
                    </a:cubicBezTo>
                    <a:cubicBezTo>
                      <a:pt x="4259" y="650513"/>
                      <a:pt x="9221" y="633438"/>
                      <a:pt x="6299" y="621336"/>
                    </a:cubicBezTo>
                    <a:cubicBezTo>
                      <a:pt x="3156" y="584865"/>
                      <a:pt x="840" y="548174"/>
                      <a:pt x="620" y="511427"/>
                    </a:cubicBezTo>
                    <a:cubicBezTo>
                      <a:pt x="-3185" y="404667"/>
                      <a:pt x="11427" y="298240"/>
                      <a:pt x="19918" y="191867"/>
                    </a:cubicBezTo>
                    <a:cubicBezTo>
                      <a:pt x="26590" y="142300"/>
                      <a:pt x="32875" y="92678"/>
                      <a:pt x="37893" y="42945"/>
                    </a:cubicBezTo>
                    <a:cubicBezTo>
                      <a:pt x="41311" y="29186"/>
                      <a:pt x="35742" y="11172"/>
                      <a:pt x="47652" y="1170"/>
                    </a:cubicBezTo>
                    <a:cubicBezTo>
                      <a:pt x="83216" y="-2090"/>
                      <a:pt x="119055" y="1999"/>
                      <a:pt x="154344" y="6862"/>
                    </a:cubicBezTo>
                    <a:cubicBezTo>
                      <a:pt x="185993" y="10288"/>
                      <a:pt x="217697" y="12553"/>
                      <a:pt x="249125" y="17692"/>
                    </a:cubicBezTo>
                    <a:cubicBezTo>
                      <a:pt x="278018" y="24655"/>
                      <a:pt x="311045" y="23494"/>
                      <a:pt x="335802" y="422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1"/>
              <p:cNvSpPr/>
              <p:nvPr/>
            </p:nvSpPr>
            <p:spPr>
              <a:xfrm>
                <a:off x="12320523" y="7154638"/>
                <a:ext cx="445234" cy="783034"/>
              </a:xfrm>
              <a:custGeom>
                <a:rect b="b" l="l" r="r" t="t"/>
                <a:pathLst>
                  <a:path extrusionOk="0" h="783034" w="445234">
                    <a:moveTo>
                      <a:pt x="336836" y="244762"/>
                    </a:moveTo>
                    <a:cubicBezTo>
                      <a:pt x="336781" y="184861"/>
                      <a:pt x="344114" y="112970"/>
                      <a:pt x="295042" y="68929"/>
                    </a:cubicBezTo>
                    <a:cubicBezTo>
                      <a:pt x="284952" y="59535"/>
                      <a:pt x="266425" y="45444"/>
                      <a:pt x="253744" y="57712"/>
                    </a:cubicBezTo>
                    <a:cubicBezTo>
                      <a:pt x="214872" y="50583"/>
                      <a:pt x="198882" y="103521"/>
                      <a:pt x="190776" y="132808"/>
                    </a:cubicBezTo>
                    <a:cubicBezTo>
                      <a:pt x="181072" y="168008"/>
                      <a:pt x="172030" y="203539"/>
                      <a:pt x="165358" y="239457"/>
                    </a:cubicBezTo>
                    <a:cubicBezTo>
                      <a:pt x="161829" y="267252"/>
                      <a:pt x="154827" y="295544"/>
                      <a:pt x="158025" y="323560"/>
                    </a:cubicBezTo>
                    <a:cubicBezTo>
                      <a:pt x="168832" y="368927"/>
                      <a:pt x="222425" y="375558"/>
                      <a:pt x="261628" y="377824"/>
                    </a:cubicBezTo>
                    <a:cubicBezTo>
                      <a:pt x="275192" y="378211"/>
                      <a:pt x="289418" y="380034"/>
                      <a:pt x="302485" y="375724"/>
                    </a:cubicBezTo>
                    <a:cubicBezTo>
                      <a:pt x="339483" y="357157"/>
                      <a:pt x="334961" y="281122"/>
                      <a:pt x="336836" y="244762"/>
                    </a:cubicBezTo>
                    <a:close/>
                    <a:moveTo>
                      <a:pt x="442700" y="592117"/>
                    </a:moveTo>
                    <a:cubicBezTo>
                      <a:pt x="444244" y="625493"/>
                      <a:pt x="451964" y="726560"/>
                      <a:pt x="429578" y="749051"/>
                    </a:cubicBezTo>
                    <a:cubicBezTo>
                      <a:pt x="416179" y="748443"/>
                      <a:pt x="401788" y="747448"/>
                      <a:pt x="389493" y="741812"/>
                    </a:cubicBezTo>
                    <a:cubicBezTo>
                      <a:pt x="378686" y="721256"/>
                      <a:pt x="379678" y="696666"/>
                      <a:pt x="375653" y="674175"/>
                    </a:cubicBezTo>
                    <a:cubicBezTo>
                      <a:pt x="368595" y="622067"/>
                      <a:pt x="362420" y="569792"/>
                      <a:pt x="355197" y="517739"/>
                    </a:cubicBezTo>
                    <a:cubicBezTo>
                      <a:pt x="349407" y="493977"/>
                      <a:pt x="350014" y="458944"/>
                      <a:pt x="324265" y="447616"/>
                    </a:cubicBezTo>
                    <a:cubicBezTo>
                      <a:pt x="314119" y="445516"/>
                      <a:pt x="303698" y="445626"/>
                      <a:pt x="293388" y="444742"/>
                    </a:cubicBezTo>
                    <a:cubicBezTo>
                      <a:pt x="257107" y="445129"/>
                      <a:pt x="141428" y="421202"/>
                      <a:pt x="132165" y="468780"/>
                    </a:cubicBezTo>
                    <a:cubicBezTo>
                      <a:pt x="114962" y="531608"/>
                      <a:pt x="102556" y="595708"/>
                      <a:pt x="89047" y="659421"/>
                    </a:cubicBezTo>
                    <a:cubicBezTo>
                      <a:pt x="85463" y="677215"/>
                      <a:pt x="81273" y="696555"/>
                      <a:pt x="76752" y="716006"/>
                    </a:cubicBezTo>
                    <a:cubicBezTo>
                      <a:pt x="70466" y="738386"/>
                      <a:pt x="67654" y="763197"/>
                      <a:pt x="55027" y="783035"/>
                    </a:cubicBezTo>
                    <a:cubicBezTo>
                      <a:pt x="36225" y="781598"/>
                      <a:pt x="15824" y="779498"/>
                      <a:pt x="0" y="768336"/>
                    </a:cubicBezTo>
                    <a:cubicBezTo>
                      <a:pt x="6010" y="631626"/>
                      <a:pt x="35123" y="497901"/>
                      <a:pt x="67047" y="365225"/>
                    </a:cubicBezTo>
                    <a:cubicBezTo>
                      <a:pt x="84967" y="269131"/>
                      <a:pt x="94671" y="169389"/>
                      <a:pt x="128691" y="76831"/>
                    </a:cubicBezTo>
                    <a:cubicBezTo>
                      <a:pt x="132937" y="74510"/>
                      <a:pt x="135694" y="70366"/>
                      <a:pt x="138175" y="66387"/>
                    </a:cubicBezTo>
                    <a:cubicBezTo>
                      <a:pt x="143689" y="58154"/>
                      <a:pt x="151408" y="51799"/>
                      <a:pt x="158741" y="45223"/>
                    </a:cubicBezTo>
                    <a:cubicBezTo>
                      <a:pt x="181789" y="27375"/>
                      <a:pt x="204947" y="3945"/>
                      <a:pt x="234997" y="22"/>
                    </a:cubicBezTo>
                    <a:cubicBezTo>
                      <a:pt x="257713" y="-420"/>
                      <a:pt x="279934" y="5990"/>
                      <a:pt x="302154" y="9802"/>
                    </a:cubicBezTo>
                    <a:cubicBezTo>
                      <a:pt x="318089" y="13394"/>
                      <a:pt x="334355" y="18147"/>
                      <a:pt x="347037" y="28922"/>
                    </a:cubicBezTo>
                    <a:cubicBezTo>
                      <a:pt x="364240" y="46991"/>
                      <a:pt x="364184" y="74510"/>
                      <a:pt x="371793" y="97221"/>
                    </a:cubicBezTo>
                    <a:cubicBezTo>
                      <a:pt x="382711" y="144246"/>
                      <a:pt x="390265" y="193869"/>
                      <a:pt x="398866" y="241778"/>
                    </a:cubicBezTo>
                    <a:cubicBezTo>
                      <a:pt x="417227" y="357986"/>
                      <a:pt x="437242" y="474305"/>
                      <a:pt x="442700" y="592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1"/>
              <p:cNvSpPr/>
              <p:nvPr/>
            </p:nvSpPr>
            <p:spPr>
              <a:xfrm>
                <a:off x="12812957" y="7162921"/>
                <a:ext cx="441156" cy="764013"/>
              </a:xfrm>
              <a:custGeom>
                <a:rect b="b" l="l" r="r" t="t"/>
                <a:pathLst>
                  <a:path extrusionOk="0" h="764013" w="441156">
                    <a:moveTo>
                      <a:pt x="441157" y="59209"/>
                    </a:moveTo>
                    <a:cubicBezTo>
                      <a:pt x="439558" y="75124"/>
                      <a:pt x="438675" y="93414"/>
                      <a:pt x="427427" y="105847"/>
                    </a:cubicBezTo>
                    <a:cubicBezTo>
                      <a:pt x="414580" y="106455"/>
                      <a:pt x="400796" y="102311"/>
                      <a:pt x="387673" y="101040"/>
                    </a:cubicBezTo>
                    <a:cubicBezTo>
                      <a:pt x="353047" y="96730"/>
                      <a:pt x="319192" y="85623"/>
                      <a:pt x="284014" y="86783"/>
                    </a:cubicBezTo>
                    <a:cubicBezTo>
                      <a:pt x="267914" y="87557"/>
                      <a:pt x="245473" y="89159"/>
                      <a:pt x="240290" y="107671"/>
                    </a:cubicBezTo>
                    <a:cubicBezTo>
                      <a:pt x="237423" y="129830"/>
                      <a:pt x="237478" y="152320"/>
                      <a:pt x="235658" y="174589"/>
                    </a:cubicBezTo>
                    <a:cubicBezTo>
                      <a:pt x="225844" y="325942"/>
                      <a:pt x="210075" y="477627"/>
                      <a:pt x="188957" y="627874"/>
                    </a:cubicBezTo>
                    <a:cubicBezTo>
                      <a:pt x="183939" y="662798"/>
                      <a:pt x="180852" y="697997"/>
                      <a:pt x="174897" y="732700"/>
                    </a:cubicBezTo>
                    <a:cubicBezTo>
                      <a:pt x="171478" y="747399"/>
                      <a:pt x="167619" y="765855"/>
                      <a:pt x="149037" y="763866"/>
                    </a:cubicBezTo>
                    <a:cubicBezTo>
                      <a:pt x="149258" y="763866"/>
                      <a:pt x="149478" y="763866"/>
                      <a:pt x="149699" y="763866"/>
                    </a:cubicBezTo>
                    <a:lnTo>
                      <a:pt x="147879" y="763755"/>
                    </a:lnTo>
                    <a:lnTo>
                      <a:pt x="147879" y="763755"/>
                    </a:lnTo>
                    <a:cubicBezTo>
                      <a:pt x="134536" y="762484"/>
                      <a:pt x="123784" y="752317"/>
                      <a:pt x="115624" y="742315"/>
                    </a:cubicBezTo>
                    <a:cubicBezTo>
                      <a:pt x="111158" y="727727"/>
                      <a:pt x="115514" y="710817"/>
                      <a:pt x="114300" y="695456"/>
                    </a:cubicBezTo>
                    <a:cubicBezTo>
                      <a:pt x="114797" y="646828"/>
                      <a:pt x="120145" y="598035"/>
                      <a:pt x="123674" y="549186"/>
                    </a:cubicBezTo>
                    <a:cubicBezTo>
                      <a:pt x="134867" y="429220"/>
                      <a:pt x="137072" y="308646"/>
                      <a:pt x="150691" y="188790"/>
                    </a:cubicBezTo>
                    <a:cubicBezTo>
                      <a:pt x="151243" y="161659"/>
                      <a:pt x="170155" y="88938"/>
                      <a:pt x="130346" y="84628"/>
                    </a:cubicBezTo>
                    <a:cubicBezTo>
                      <a:pt x="90481" y="78163"/>
                      <a:pt x="50120" y="69985"/>
                      <a:pt x="12406" y="55286"/>
                    </a:cubicBezTo>
                    <a:cubicBezTo>
                      <a:pt x="8877" y="53297"/>
                      <a:pt x="4907" y="51584"/>
                      <a:pt x="4577" y="46997"/>
                    </a:cubicBezTo>
                    <a:cubicBezTo>
                      <a:pt x="2095" y="34840"/>
                      <a:pt x="3805" y="21965"/>
                      <a:pt x="0" y="9919"/>
                    </a:cubicBezTo>
                    <a:cubicBezTo>
                      <a:pt x="1764" y="7598"/>
                      <a:pt x="3584" y="4559"/>
                      <a:pt x="6727" y="4117"/>
                    </a:cubicBezTo>
                    <a:cubicBezTo>
                      <a:pt x="30987" y="-3399"/>
                      <a:pt x="56020" y="912"/>
                      <a:pt x="80556" y="4945"/>
                    </a:cubicBezTo>
                    <a:cubicBezTo>
                      <a:pt x="100847" y="8040"/>
                      <a:pt x="121413" y="9256"/>
                      <a:pt x="141759" y="11466"/>
                    </a:cubicBezTo>
                    <a:cubicBezTo>
                      <a:pt x="185483" y="16550"/>
                      <a:pt x="230034" y="13897"/>
                      <a:pt x="272821" y="25667"/>
                    </a:cubicBezTo>
                    <a:cubicBezTo>
                      <a:pt x="328731" y="36553"/>
                      <a:pt x="388445" y="35448"/>
                      <a:pt x="441157" y="592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1"/>
              <p:cNvSpPr/>
              <p:nvPr/>
            </p:nvSpPr>
            <p:spPr>
              <a:xfrm>
                <a:off x="13263320" y="7217267"/>
                <a:ext cx="197614" cy="510201"/>
              </a:xfrm>
              <a:custGeom>
                <a:rect b="b" l="l" r="r" t="t"/>
                <a:pathLst>
                  <a:path extrusionOk="0" h="510201" w="197614">
                    <a:moveTo>
                      <a:pt x="197614" y="14146"/>
                    </a:moveTo>
                    <a:cubicBezTo>
                      <a:pt x="185925" y="74544"/>
                      <a:pt x="169990" y="134223"/>
                      <a:pt x="150692" y="192631"/>
                    </a:cubicBezTo>
                    <a:cubicBezTo>
                      <a:pt x="134647" y="236230"/>
                      <a:pt x="117720" y="279553"/>
                      <a:pt x="103329" y="323760"/>
                    </a:cubicBezTo>
                    <a:cubicBezTo>
                      <a:pt x="93018" y="357025"/>
                      <a:pt x="83920" y="390678"/>
                      <a:pt x="72452" y="423612"/>
                    </a:cubicBezTo>
                    <a:cubicBezTo>
                      <a:pt x="61590" y="452401"/>
                      <a:pt x="55800" y="484009"/>
                      <a:pt x="39204" y="510202"/>
                    </a:cubicBezTo>
                    <a:lnTo>
                      <a:pt x="39204" y="510202"/>
                    </a:lnTo>
                    <a:cubicBezTo>
                      <a:pt x="-3087" y="505836"/>
                      <a:pt x="-3032" y="498874"/>
                      <a:pt x="2647" y="459198"/>
                    </a:cubicBezTo>
                    <a:cubicBezTo>
                      <a:pt x="8382" y="426982"/>
                      <a:pt x="16928" y="393496"/>
                      <a:pt x="22718" y="360562"/>
                    </a:cubicBezTo>
                    <a:cubicBezTo>
                      <a:pt x="41189" y="286957"/>
                      <a:pt x="57123" y="212745"/>
                      <a:pt x="79289" y="140191"/>
                    </a:cubicBezTo>
                    <a:cubicBezTo>
                      <a:pt x="90923" y="95487"/>
                      <a:pt x="100351" y="50230"/>
                      <a:pt x="114026" y="6078"/>
                    </a:cubicBezTo>
                    <a:cubicBezTo>
                      <a:pt x="118051" y="5526"/>
                      <a:pt x="120532" y="1879"/>
                      <a:pt x="123950" y="0"/>
                    </a:cubicBezTo>
                    <a:cubicBezTo>
                      <a:pt x="147880" y="1326"/>
                      <a:pt x="175670" y="884"/>
                      <a:pt x="197614" y="14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1"/>
              <p:cNvSpPr/>
              <p:nvPr/>
            </p:nvSpPr>
            <p:spPr>
              <a:xfrm>
                <a:off x="13206584" y="7839476"/>
                <a:ext cx="93034" cy="81938"/>
              </a:xfrm>
              <a:custGeom>
                <a:rect b="b" l="l" r="r" t="t"/>
                <a:pathLst>
                  <a:path extrusionOk="0" h="81938" w="93034">
                    <a:moveTo>
                      <a:pt x="89323" y="24040"/>
                    </a:moveTo>
                    <a:cubicBezTo>
                      <a:pt x="101233" y="47414"/>
                      <a:pt x="82982" y="81398"/>
                      <a:pt x="55910" y="81508"/>
                    </a:cubicBezTo>
                    <a:cubicBezTo>
                      <a:pt x="7333" y="87200"/>
                      <a:pt x="-21448" y="35091"/>
                      <a:pt x="19684" y="3041"/>
                    </a:cubicBezTo>
                    <a:cubicBezTo>
                      <a:pt x="22496" y="4147"/>
                      <a:pt x="25749" y="4257"/>
                      <a:pt x="28506" y="2876"/>
                    </a:cubicBezTo>
                    <a:cubicBezTo>
                      <a:pt x="48190" y="-5524"/>
                      <a:pt x="78406" y="5362"/>
                      <a:pt x="89323" y="240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40" name="Google Shape;1740;p31"/>
          <p:cNvGrpSpPr/>
          <p:nvPr/>
        </p:nvGrpSpPr>
        <p:grpSpPr>
          <a:xfrm>
            <a:off x="6993980" y="3660294"/>
            <a:ext cx="1378415" cy="352133"/>
            <a:chOff x="6993980" y="3660294"/>
            <a:chExt cx="1378415" cy="352133"/>
          </a:xfrm>
        </p:grpSpPr>
        <p:grpSp>
          <p:nvGrpSpPr>
            <p:cNvPr id="1741" name="Google Shape;1741;p31"/>
            <p:cNvGrpSpPr/>
            <p:nvPr/>
          </p:nvGrpSpPr>
          <p:grpSpPr>
            <a:xfrm>
              <a:off x="6993980" y="3660294"/>
              <a:ext cx="1378415" cy="352133"/>
              <a:chOff x="13987959" y="7320588"/>
              <a:chExt cx="2756829" cy="704266"/>
            </a:xfrm>
          </p:grpSpPr>
          <p:sp>
            <p:nvSpPr>
              <p:cNvPr id="1742" name="Google Shape;1742;p31"/>
              <p:cNvSpPr/>
              <p:nvPr/>
            </p:nvSpPr>
            <p:spPr>
              <a:xfrm>
                <a:off x="13987959" y="7369410"/>
                <a:ext cx="399642" cy="655444"/>
              </a:xfrm>
              <a:custGeom>
                <a:rect b="b" l="l" r="r" t="t"/>
                <a:pathLst>
                  <a:path extrusionOk="0" h="655444" w="399642">
                    <a:moveTo>
                      <a:pt x="390570" y="225494"/>
                    </a:moveTo>
                    <a:cubicBezTo>
                      <a:pt x="388310" y="192586"/>
                      <a:pt x="383899" y="160560"/>
                      <a:pt x="381859" y="127541"/>
                    </a:cubicBezTo>
                    <a:cubicBezTo>
                      <a:pt x="379433" y="81049"/>
                      <a:pt x="390681" y="27600"/>
                      <a:pt x="334495" y="10428"/>
                    </a:cubicBezTo>
                    <a:cubicBezTo>
                      <a:pt x="316631" y="2919"/>
                      <a:pt x="298491" y="2422"/>
                      <a:pt x="279192" y="1428"/>
                    </a:cubicBezTo>
                    <a:cubicBezTo>
                      <a:pt x="265463" y="600"/>
                      <a:pt x="236681" y="-5419"/>
                      <a:pt x="237012" y="15563"/>
                    </a:cubicBezTo>
                    <a:cubicBezTo>
                      <a:pt x="193674" y="66583"/>
                      <a:pt x="169027" y="129253"/>
                      <a:pt x="142285" y="189825"/>
                    </a:cubicBezTo>
                    <a:cubicBezTo>
                      <a:pt x="109644" y="259894"/>
                      <a:pt x="82241" y="332172"/>
                      <a:pt x="55554" y="404726"/>
                    </a:cubicBezTo>
                    <a:cubicBezTo>
                      <a:pt x="32947" y="461874"/>
                      <a:pt x="16737" y="521397"/>
                      <a:pt x="3063" y="581196"/>
                    </a:cubicBezTo>
                    <a:cubicBezTo>
                      <a:pt x="1629" y="597540"/>
                      <a:pt x="-2065" y="614988"/>
                      <a:pt x="1519" y="631167"/>
                    </a:cubicBezTo>
                    <a:cubicBezTo>
                      <a:pt x="10286" y="649664"/>
                      <a:pt x="34160" y="654192"/>
                      <a:pt x="52797" y="655351"/>
                    </a:cubicBezTo>
                    <a:cubicBezTo>
                      <a:pt x="68456" y="656842"/>
                      <a:pt x="75073" y="640222"/>
                      <a:pt x="79429" y="627964"/>
                    </a:cubicBezTo>
                    <a:cubicBezTo>
                      <a:pt x="84832" y="612724"/>
                      <a:pt x="88581" y="596822"/>
                      <a:pt x="93985" y="581583"/>
                    </a:cubicBezTo>
                    <a:cubicBezTo>
                      <a:pt x="106446" y="547625"/>
                      <a:pt x="121388" y="514771"/>
                      <a:pt x="134676" y="481200"/>
                    </a:cubicBezTo>
                    <a:cubicBezTo>
                      <a:pt x="140411" y="467727"/>
                      <a:pt x="145869" y="454089"/>
                      <a:pt x="151659" y="440616"/>
                    </a:cubicBezTo>
                    <a:cubicBezTo>
                      <a:pt x="153148" y="439236"/>
                      <a:pt x="155408" y="438904"/>
                      <a:pt x="157283" y="438407"/>
                    </a:cubicBezTo>
                    <a:cubicBezTo>
                      <a:pt x="203929" y="432555"/>
                      <a:pt x="250355" y="441168"/>
                      <a:pt x="297057" y="443763"/>
                    </a:cubicBezTo>
                    <a:cubicBezTo>
                      <a:pt x="302902" y="459003"/>
                      <a:pt x="302019" y="475844"/>
                      <a:pt x="303673" y="491857"/>
                    </a:cubicBezTo>
                    <a:cubicBezTo>
                      <a:pt x="304942" y="510740"/>
                      <a:pt x="306761" y="531005"/>
                      <a:pt x="307588" y="551435"/>
                    </a:cubicBezTo>
                    <a:cubicBezTo>
                      <a:pt x="308195" y="566343"/>
                      <a:pt x="308360" y="581251"/>
                      <a:pt x="309904" y="596104"/>
                    </a:cubicBezTo>
                    <a:cubicBezTo>
                      <a:pt x="311062" y="605325"/>
                      <a:pt x="310897" y="615540"/>
                      <a:pt x="317182" y="622995"/>
                    </a:cubicBezTo>
                    <a:cubicBezTo>
                      <a:pt x="323964" y="631056"/>
                      <a:pt x="334220" y="635032"/>
                      <a:pt x="344310" y="637019"/>
                    </a:cubicBezTo>
                    <a:cubicBezTo>
                      <a:pt x="381914" y="646461"/>
                      <a:pt x="391839" y="621945"/>
                      <a:pt x="395919" y="589920"/>
                    </a:cubicBezTo>
                    <a:cubicBezTo>
                      <a:pt x="402149" y="529403"/>
                      <a:pt x="398841" y="468279"/>
                      <a:pt x="398124" y="407542"/>
                    </a:cubicBezTo>
                    <a:cubicBezTo>
                      <a:pt x="395974" y="346859"/>
                      <a:pt x="396525" y="286011"/>
                      <a:pt x="390570" y="225494"/>
                    </a:cubicBezTo>
                    <a:close/>
                    <a:moveTo>
                      <a:pt x="266180" y="111805"/>
                    </a:moveTo>
                    <a:cubicBezTo>
                      <a:pt x="306927" y="112854"/>
                      <a:pt x="307147" y="164315"/>
                      <a:pt x="307202" y="194739"/>
                    </a:cubicBezTo>
                    <a:cubicBezTo>
                      <a:pt x="307202" y="216494"/>
                      <a:pt x="307257" y="238305"/>
                      <a:pt x="306044" y="260004"/>
                    </a:cubicBezTo>
                    <a:cubicBezTo>
                      <a:pt x="303177" y="286232"/>
                      <a:pt x="305052" y="315552"/>
                      <a:pt x="291212" y="338908"/>
                    </a:cubicBezTo>
                    <a:cubicBezTo>
                      <a:pt x="280185" y="342718"/>
                      <a:pt x="266566" y="339350"/>
                      <a:pt x="254711" y="340399"/>
                    </a:cubicBezTo>
                    <a:cubicBezTo>
                      <a:pt x="234200" y="339460"/>
                      <a:pt x="211980" y="342497"/>
                      <a:pt x="192902" y="334104"/>
                    </a:cubicBezTo>
                    <a:cubicBezTo>
                      <a:pt x="195548" y="308429"/>
                      <a:pt x="201724" y="283030"/>
                      <a:pt x="209719" y="258458"/>
                    </a:cubicBezTo>
                    <a:cubicBezTo>
                      <a:pt x="215288" y="253434"/>
                      <a:pt x="215894" y="244765"/>
                      <a:pt x="218872" y="238139"/>
                    </a:cubicBezTo>
                    <a:cubicBezTo>
                      <a:pt x="225929" y="217157"/>
                      <a:pt x="233208" y="196064"/>
                      <a:pt x="240706" y="175248"/>
                    </a:cubicBezTo>
                    <a:cubicBezTo>
                      <a:pt x="251072" y="155039"/>
                      <a:pt x="252340" y="129916"/>
                      <a:pt x="266180" y="1118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1"/>
              <p:cNvSpPr/>
              <p:nvPr/>
            </p:nvSpPr>
            <p:spPr>
              <a:xfrm>
                <a:off x="14428339" y="7320588"/>
                <a:ext cx="554178" cy="561690"/>
              </a:xfrm>
              <a:custGeom>
                <a:rect b="b" l="l" r="r" t="t"/>
                <a:pathLst>
                  <a:path extrusionOk="0" h="561690" w="554178">
                    <a:moveTo>
                      <a:pt x="541212" y="15189"/>
                    </a:moveTo>
                    <a:cubicBezTo>
                      <a:pt x="524450" y="-1542"/>
                      <a:pt x="494786" y="-5683"/>
                      <a:pt x="475543" y="9004"/>
                    </a:cubicBezTo>
                    <a:cubicBezTo>
                      <a:pt x="451337" y="30925"/>
                      <a:pt x="440034" y="63503"/>
                      <a:pt x="426856" y="92601"/>
                    </a:cubicBezTo>
                    <a:cubicBezTo>
                      <a:pt x="391182" y="166867"/>
                      <a:pt x="363062" y="244335"/>
                      <a:pt x="338305" y="322907"/>
                    </a:cubicBezTo>
                    <a:cubicBezTo>
                      <a:pt x="334280" y="299275"/>
                      <a:pt x="333232" y="275146"/>
                      <a:pt x="327277" y="251844"/>
                    </a:cubicBezTo>
                    <a:cubicBezTo>
                      <a:pt x="323363" y="230752"/>
                      <a:pt x="318069" y="208445"/>
                      <a:pt x="301363" y="193536"/>
                    </a:cubicBezTo>
                    <a:cubicBezTo>
                      <a:pt x="289784" y="182935"/>
                      <a:pt x="274070" y="178849"/>
                      <a:pt x="258907" y="176806"/>
                    </a:cubicBezTo>
                    <a:cubicBezTo>
                      <a:pt x="238175" y="173162"/>
                      <a:pt x="216065" y="176806"/>
                      <a:pt x="201233" y="192763"/>
                    </a:cubicBezTo>
                    <a:cubicBezTo>
                      <a:pt x="181383" y="212310"/>
                      <a:pt x="174050" y="240249"/>
                      <a:pt x="163684" y="265317"/>
                    </a:cubicBezTo>
                    <a:cubicBezTo>
                      <a:pt x="150727" y="298778"/>
                      <a:pt x="134626" y="330803"/>
                      <a:pt x="118526" y="362829"/>
                    </a:cubicBezTo>
                    <a:cubicBezTo>
                      <a:pt x="118692" y="321803"/>
                      <a:pt x="111579" y="283428"/>
                      <a:pt x="111468" y="242955"/>
                    </a:cubicBezTo>
                    <a:cubicBezTo>
                      <a:pt x="111358" y="196849"/>
                      <a:pt x="105569" y="150247"/>
                      <a:pt x="100165" y="104197"/>
                    </a:cubicBezTo>
                    <a:cubicBezTo>
                      <a:pt x="98456" y="87798"/>
                      <a:pt x="97629" y="71122"/>
                      <a:pt x="92997" y="55165"/>
                    </a:cubicBezTo>
                    <a:cubicBezTo>
                      <a:pt x="88311" y="36171"/>
                      <a:pt x="69564" y="25017"/>
                      <a:pt x="51093" y="22808"/>
                    </a:cubicBezTo>
                    <a:cubicBezTo>
                      <a:pt x="37970" y="19606"/>
                      <a:pt x="25619" y="26287"/>
                      <a:pt x="18727" y="37441"/>
                    </a:cubicBezTo>
                    <a:cubicBezTo>
                      <a:pt x="5494" y="56656"/>
                      <a:pt x="9078" y="80620"/>
                      <a:pt x="9243" y="102651"/>
                    </a:cubicBezTo>
                    <a:cubicBezTo>
                      <a:pt x="8802" y="115295"/>
                      <a:pt x="7203" y="127995"/>
                      <a:pt x="6266" y="140639"/>
                    </a:cubicBezTo>
                    <a:cubicBezTo>
                      <a:pt x="-1619" y="214574"/>
                      <a:pt x="-2832" y="289336"/>
                      <a:pt x="7093" y="363215"/>
                    </a:cubicBezTo>
                    <a:cubicBezTo>
                      <a:pt x="11890" y="415560"/>
                      <a:pt x="19113" y="550563"/>
                      <a:pt x="83569" y="560833"/>
                    </a:cubicBezTo>
                    <a:cubicBezTo>
                      <a:pt x="114832" y="566686"/>
                      <a:pt x="139203" y="541452"/>
                      <a:pt x="157123" y="519311"/>
                    </a:cubicBezTo>
                    <a:cubicBezTo>
                      <a:pt x="175538" y="496783"/>
                      <a:pt x="187669" y="470224"/>
                      <a:pt x="197869" y="443168"/>
                    </a:cubicBezTo>
                    <a:cubicBezTo>
                      <a:pt x="211874" y="411474"/>
                      <a:pt x="222130" y="378400"/>
                      <a:pt x="233488" y="345712"/>
                    </a:cubicBezTo>
                    <a:cubicBezTo>
                      <a:pt x="237734" y="379669"/>
                      <a:pt x="240380" y="414179"/>
                      <a:pt x="251022" y="446867"/>
                    </a:cubicBezTo>
                    <a:cubicBezTo>
                      <a:pt x="257859" y="472985"/>
                      <a:pt x="273904" y="493967"/>
                      <a:pt x="301418" y="499433"/>
                    </a:cubicBezTo>
                    <a:cubicBezTo>
                      <a:pt x="374696" y="522624"/>
                      <a:pt x="408661" y="438254"/>
                      <a:pt x="437884" y="387179"/>
                    </a:cubicBezTo>
                    <a:cubicBezTo>
                      <a:pt x="463081" y="336159"/>
                      <a:pt x="485026" y="283538"/>
                      <a:pt x="504324" y="230034"/>
                    </a:cubicBezTo>
                    <a:cubicBezTo>
                      <a:pt x="525001" y="174045"/>
                      <a:pt x="547552" y="117780"/>
                      <a:pt x="554004" y="57981"/>
                    </a:cubicBezTo>
                    <a:cubicBezTo>
                      <a:pt x="554996" y="43128"/>
                      <a:pt x="551908" y="26232"/>
                      <a:pt x="541212" y="15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1"/>
              <p:cNvSpPr/>
              <p:nvPr/>
            </p:nvSpPr>
            <p:spPr>
              <a:xfrm>
                <a:off x="14959555" y="7326513"/>
                <a:ext cx="345193" cy="565282"/>
              </a:xfrm>
              <a:custGeom>
                <a:rect b="b" l="l" r="r" t="t"/>
                <a:pathLst>
                  <a:path extrusionOk="0" h="565282" w="345193">
                    <a:moveTo>
                      <a:pt x="345013" y="59565"/>
                    </a:moveTo>
                    <a:cubicBezTo>
                      <a:pt x="347880" y="31019"/>
                      <a:pt x="315900" y="21301"/>
                      <a:pt x="293294" y="17656"/>
                    </a:cubicBezTo>
                    <a:cubicBezTo>
                      <a:pt x="266773" y="13626"/>
                      <a:pt x="240251" y="9540"/>
                      <a:pt x="213455" y="8049"/>
                    </a:cubicBezTo>
                    <a:cubicBezTo>
                      <a:pt x="190738" y="6779"/>
                      <a:pt x="167745" y="4184"/>
                      <a:pt x="145084" y="1257"/>
                    </a:cubicBezTo>
                    <a:cubicBezTo>
                      <a:pt x="132071" y="760"/>
                      <a:pt x="117846" y="-2221"/>
                      <a:pt x="105550" y="3245"/>
                    </a:cubicBezTo>
                    <a:cubicBezTo>
                      <a:pt x="97335" y="8932"/>
                      <a:pt x="90553" y="17546"/>
                      <a:pt x="89836" y="27761"/>
                    </a:cubicBezTo>
                    <a:cubicBezTo>
                      <a:pt x="75224" y="56087"/>
                      <a:pt x="65575" y="86676"/>
                      <a:pt x="57580" y="117432"/>
                    </a:cubicBezTo>
                    <a:cubicBezTo>
                      <a:pt x="46939" y="157684"/>
                      <a:pt x="39330" y="198599"/>
                      <a:pt x="29570" y="239073"/>
                    </a:cubicBezTo>
                    <a:cubicBezTo>
                      <a:pt x="19480" y="278828"/>
                      <a:pt x="11596" y="319467"/>
                      <a:pt x="9280" y="360603"/>
                    </a:cubicBezTo>
                    <a:cubicBezTo>
                      <a:pt x="2277" y="410021"/>
                      <a:pt x="-4229" y="458611"/>
                      <a:pt x="3490" y="508637"/>
                    </a:cubicBezTo>
                    <a:cubicBezTo>
                      <a:pt x="6468" y="575669"/>
                      <a:pt x="127219" y="559822"/>
                      <a:pt x="174583" y="564185"/>
                    </a:cubicBezTo>
                    <a:cubicBezTo>
                      <a:pt x="195645" y="565013"/>
                      <a:pt x="216653" y="565510"/>
                      <a:pt x="237605" y="565178"/>
                    </a:cubicBezTo>
                    <a:cubicBezTo>
                      <a:pt x="252382" y="564405"/>
                      <a:pt x="269916" y="567387"/>
                      <a:pt x="282322" y="557614"/>
                    </a:cubicBezTo>
                    <a:cubicBezTo>
                      <a:pt x="293845" y="546681"/>
                      <a:pt x="305535" y="505103"/>
                      <a:pt x="297760" y="490858"/>
                    </a:cubicBezTo>
                    <a:cubicBezTo>
                      <a:pt x="281109" y="469765"/>
                      <a:pt x="249625" y="473685"/>
                      <a:pt x="225750" y="468440"/>
                    </a:cubicBezTo>
                    <a:cubicBezTo>
                      <a:pt x="186437" y="463360"/>
                      <a:pt x="147289" y="457065"/>
                      <a:pt x="108031" y="451378"/>
                    </a:cubicBezTo>
                    <a:cubicBezTo>
                      <a:pt x="100478" y="443427"/>
                      <a:pt x="100753" y="431500"/>
                      <a:pt x="99650" y="421175"/>
                    </a:cubicBezTo>
                    <a:cubicBezTo>
                      <a:pt x="99154" y="404500"/>
                      <a:pt x="98878" y="387604"/>
                      <a:pt x="102132" y="371149"/>
                    </a:cubicBezTo>
                    <a:cubicBezTo>
                      <a:pt x="107921" y="345198"/>
                      <a:pt x="111615" y="342989"/>
                      <a:pt x="137861" y="344811"/>
                    </a:cubicBezTo>
                    <a:cubicBezTo>
                      <a:pt x="163279" y="347903"/>
                      <a:pt x="188753" y="350278"/>
                      <a:pt x="214392" y="349008"/>
                    </a:cubicBezTo>
                    <a:cubicBezTo>
                      <a:pt x="239480" y="352431"/>
                      <a:pt x="248247" y="327473"/>
                      <a:pt x="252878" y="307540"/>
                    </a:cubicBezTo>
                    <a:cubicBezTo>
                      <a:pt x="255800" y="294178"/>
                      <a:pt x="260487" y="280374"/>
                      <a:pt x="258943" y="266625"/>
                    </a:cubicBezTo>
                    <a:cubicBezTo>
                      <a:pt x="251169" y="244429"/>
                      <a:pt x="219851" y="247686"/>
                      <a:pt x="200663" y="245975"/>
                    </a:cubicBezTo>
                    <a:cubicBezTo>
                      <a:pt x="176512" y="245312"/>
                      <a:pt x="151976" y="244373"/>
                      <a:pt x="128267" y="239680"/>
                    </a:cubicBezTo>
                    <a:cubicBezTo>
                      <a:pt x="124242" y="217925"/>
                      <a:pt x="127330" y="195618"/>
                      <a:pt x="130086" y="173862"/>
                    </a:cubicBezTo>
                    <a:cubicBezTo>
                      <a:pt x="133395" y="155420"/>
                      <a:pt x="132678" y="133113"/>
                      <a:pt x="144532" y="117984"/>
                    </a:cubicBezTo>
                    <a:cubicBezTo>
                      <a:pt x="160026" y="109094"/>
                      <a:pt x="178718" y="112683"/>
                      <a:pt x="195535" y="114837"/>
                    </a:cubicBezTo>
                    <a:cubicBezTo>
                      <a:pt x="215715" y="117376"/>
                      <a:pt x="235785" y="121021"/>
                      <a:pt x="255911" y="124002"/>
                    </a:cubicBezTo>
                    <a:cubicBezTo>
                      <a:pt x="269254" y="125714"/>
                      <a:pt x="282708" y="126377"/>
                      <a:pt x="296051" y="127978"/>
                    </a:cubicBezTo>
                    <a:cubicBezTo>
                      <a:pt x="303715" y="128861"/>
                      <a:pt x="312096" y="130407"/>
                      <a:pt x="318988" y="126045"/>
                    </a:cubicBezTo>
                    <a:cubicBezTo>
                      <a:pt x="339279" y="111634"/>
                      <a:pt x="343083" y="82756"/>
                      <a:pt x="345013" y="59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>
                <a:off x="15281927" y="7437548"/>
                <a:ext cx="285936" cy="544914"/>
              </a:xfrm>
              <a:custGeom>
                <a:rect b="b" l="l" r="r" t="t"/>
                <a:pathLst>
                  <a:path extrusionOk="0" h="544914" w="285936">
                    <a:moveTo>
                      <a:pt x="174268" y="108712"/>
                    </a:moveTo>
                    <a:cubicBezTo>
                      <a:pt x="194449" y="108491"/>
                      <a:pt x="214409" y="111749"/>
                      <a:pt x="234424" y="114068"/>
                    </a:cubicBezTo>
                    <a:cubicBezTo>
                      <a:pt x="245561" y="116111"/>
                      <a:pt x="256920" y="112025"/>
                      <a:pt x="264529" y="103577"/>
                    </a:cubicBezTo>
                    <a:cubicBezTo>
                      <a:pt x="320494" y="38477"/>
                      <a:pt x="256313" y="-616"/>
                      <a:pt x="191471" y="47"/>
                    </a:cubicBezTo>
                    <a:cubicBezTo>
                      <a:pt x="177797" y="-119"/>
                      <a:pt x="163903" y="47"/>
                      <a:pt x="150394" y="2421"/>
                    </a:cubicBezTo>
                    <a:cubicBezTo>
                      <a:pt x="147306" y="2973"/>
                      <a:pt x="144770" y="4740"/>
                      <a:pt x="143281" y="7225"/>
                    </a:cubicBezTo>
                    <a:cubicBezTo>
                      <a:pt x="83953" y="20256"/>
                      <a:pt x="38299" y="76134"/>
                      <a:pt x="19001" y="131682"/>
                    </a:cubicBezTo>
                    <a:cubicBezTo>
                      <a:pt x="-904" y="213953"/>
                      <a:pt x="26775" y="270660"/>
                      <a:pt x="97737" y="314226"/>
                    </a:cubicBezTo>
                    <a:cubicBezTo>
                      <a:pt x="122494" y="330735"/>
                      <a:pt x="141737" y="357902"/>
                      <a:pt x="145542" y="387829"/>
                    </a:cubicBezTo>
                    <a:cubicBezTo>
                      <a:pt x="145211" y="399424"/>
                      <a:pt x="141241" y="412234"/>
                      <a:pt x="133797" y="421179"/>
                    </a:cubicBezTo>
                    <a:cubicBezTo>
                      <a:pt x="117863" y="432664"/>
                      <a:pt x="96690" y="437413"/>
                      <a:pt x="77502" y="433051"/>
                    </a:cubicBezTo>
                    <a:cubicBezTo>
                      <a:pt x="54179" y="427750"/>
                      <a:pt x="43647" y="416431"/>
                      <a:pt x="24239" y="438572"/>
                    </a:cubicBezTo>
                    <a:cubicBezTo>
                      <a:pt x="-24834" y="493512"/>
                      <a:pt x="5657" y="532550"/>
                      <a:pt x="70499" y="542765"/>
                    </a:cubicBezTo>
                    <a:cubicBezTo>
                      <a:pt x="95642" y="546409"/>
                      <a:pt x="121832" y="545746"/>
                      <a:pt x="146203" y="538237"/>
                    </a:cubicBezTo>
                    <a:cubicBezTo>
                      <a:pt x="182429" y="524985"/>
                      <a:pt x="214464" y="497929"/>
                      <a:pt x="233211" y="464137"/>
                    </a:cubicBezTo>
                    <a:cubicBezTo>
                      <a:pt x="254714" y="421345"/>
                      <a:pt x="265190" y="368945"/>
                      <a:pt x="251737" y="322232"/>
                    </a:cubicBezTo>
                    <a:cubicBezTo>
                      <a:pt x="243191" y="293244"/>
                      <a:pt x="220694" y="271820"/>
                      <a:pt x="199080" y="251942"/>
                    </a:cubicBezTo>
                    <a:cubicBezTo>
                      <a:pt x="182760" y="234659"/>
                      <a:pt x="167597" y="215555"/>
                      <a:pt x="156183" y="194628"/>
                    </a:cubicBezTo>
                    <a:cubicBezTo>
                      <a:pt x="140414" y="166799"/>
                      <a:pt x="126795" y="110258"/>
                      <a:pt x="174268" y="108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1"/>
              <p:cNvSpPr/>
              <p:nvPr/>
            </p:nvSpPr>
            <p:spPr>
              <a:xfrm>
                <a:off x="15567402" y="7379894"/>
                <a:ext cx="362147" cy="443499"/>
              </a:xfrm>
              <a:custGeom>
                <a:rect b="b" l="l" r="r" t="t"/>
                <a:pathLst>
                  <a:path extrusionOk="0" h="443499" w="362147">
                    <a:moveTo>
                      <a:pt x="350296" y="120702"/>
                    </a:moveTo>
                    <a:cubicBezTo>
                      <a:pt x="341640" y="90278"/>
                      <a:pt x="330171" y="60019"/>
                      <a:pt x="306572" y="37933"/>
                    </a:cubicBezTo>
                    <a:cubicBezTo>
                      <a:pt x="295489" y="28601"/>
                      <a:pt x="259098" y="-4197"/>
                      <a:pt x="245369" y="5797"/>
                    </a:cubicBezTo>
                    <a:cubicBezTo>
                      <a:pt x="208151" y="-6405"/>
                      <a:pt x="168783" y="1877"/>
                      <a:pt x="134708" y="19270"/>
                    </a:cubicBezTo>
                    <a:cubicBezTo>
                      <a:pt x="113921" y="28105"/>
                      <a:pt x="93685" y="38706"/>
                      <a:pt x="77640" y="54884"/>
                    </a:cubicBezTo>
                    <a:cubicBezTo>
                      <a:pt x="37721" y="89505"/>
                      <a:pt x="19580" y="141684"/>
                      <a:pt x="9435" y="192207"/>
                    </a:cubicBezTo>
                    <a:cubicBezTo>
                      <a:pt x="668" y="235109"/>
                      <a:pt x="-6390" y="280773"/>
                      <a:pt x="9270" y="322958"/>
                    </a:cubicBezTo>
                    <a:cubicBezTo>
                      <a:pt x="20573" y="354486"/>
                      <a:pt x="40588" y="383696"/>
                      <a:pt x="67715" y="403573"/>
                    </a:cubicBezTo>
                    <a:cubicBezTo>
                      <a:pt x="102507" y="426488"/>
                      <a:pt x="143420" y="442501"/>
                      <a:pt x="185379" y="443384"/>
                    </a:cubicBezTo>
                    <a:cubicBezTo>
                      <a:pt x="215981" y="444765"/>
                      <a:pt x="245810" y="433611"/>
                      <a:pt x="269905" y="415058"/>
                    </a:cubicBezTo>
                    <a:cubicBezTo>
                      <a:pt x="302271" y="390763"/>
                      <a:pt x="333093" y="360505"/>
                      <a:pt x="344562" y="320529"/>
                    </a:cubicBezTo>
                    <a:cubicBezTo>
                      <a:pt x="363033" y="256312"/>
                      <a:pt x="370035" y="185360"/>
                      <a:pt x="350296" y="120702"/>
                    </a:cubicBezTo>
                    <a:close/>
                    <a:moveTo>
                      <a:pt x="243164" y="112088"/>
                    </a:moveTo>
                    <a:cubicBezTo>
                      <a:pt x="257334" y="131469"/>
                      <a:pt x="268306" y="153390"/>
                      <a:pt x="269023" y="177850"/>
                    </a:cubicBezTo>
                    <a:cubicBezTo>
                      <a:pt x="269630" y="236766"/>
                      <a:pt x="254522" y="338142"/>
                      <a:pt x="178983" y="338750"/>
                    </a:cubicBezTo>
                    <a:cubicBezTo>
                      <a:pt x="102176" y="338971"/>
                      <a:pt x="93630" y="278785"/>
                      <a:pt x="97655" y="215894"/>
                    </a:cubicBezTo>
                    <a:cubicBezTo>
                      <a:pt x="101129" y="181495"/>
                      <a:pt x="116347" y="147813"/>
                      <a:pt x="140442" y="122800"/>
                    </a:cubicBezTo>
                    <a:cubicBezTo>
                      <a:pt x="149264" y="113248"/>
                      <a:pt x="158307" y="103419"/>
                      <a:pt x="170051" y="97456"/>
                    </a:cubicBezTo>
                    <a:cubicBezTo>
                      <a:pt x="182567" y="91548"/>
                      <a:pt x="196572" y="89394"/>
                      <a:pt x="210302" y="88456"/>
                    </a:cubicBezTo>
                    <a:cubicBezTo>
                      <a:pt x="213279" y="94419"/>
                      <a:pt x="220281" y="93977"/>
                      <a:pt x="225850" y="95799"/>
                    </a:cubicBezTo>
                    <a:cubicBezTo>
                      <a:pt x="233073" y="99499"/>
                      <a:pt x="238918" y="105186"/>
                      <a:pt x="243164" y="1120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31"/>
              <p:cNvSpPr/>
              <p:nvPr/>
            </p:nvSpPr>
            <p:spPr>
              <a:xfrm>
                <a:off x="15915408" y="7375670"/>
                <a:ext cx="480442" cy="568730"/>
              </a:xfrm>
              <a:custGeom>
                <a:rect b="b" l="l" r="r" t="t"/>
                <a:pathLst>
                  <a:path extrusionOk="0" h="568730" w="480442">
                    <a:moveTo>
                      <a:pt x="460099" y="69655"/>
                    </a:moveTo>
                    <a:cubicBezTo>
                      <a:pt x="457948" y="58225"/>
                      <a:pt x="458334" y="43483"/>
                      <a:pt x="446700" y="37133"/>
                    </a:cubicBezTo>
                    <a:cubicBezTo>
                      <a:pt x="432695" y="30562"/>
                      <a:pt x="415106" y="26421"/>
                      <a:pt x="400440" y="32936"/>
                    </a:cubicBezTo>
                    <a:cubicBezTo>
                      <a:pt x="387813" y="38955"/>
                      <a:pt x="379432" y="50495"/>
                      <a:pt x="371823" y="61759"/>
                    </a:cubicBezTo>
                    <a:cubicBezTo>
                      <a:pt x="358976" y="80477"/>
                      <a:pt x="347563" y="100134"/>
                      <a:pt x="336701" y="120012"/>
                    </a:cubicBezTo>
                    <a:cubicBezTo>
                      <a:pt x="317844" y="152534"/>
                      <a:pt x="295072" y="182627"/>
                      <a:pt x="277428" y="215867"/>
                    </a:cubicBezTo>
                    <a:cubicBezTo>
                      <a:pt x="269653" y="230996"/>
                      <a:pt x="263092" y="246567"/>
                      <a:pt x="255042" y="261531"/>
                    </a:cubicBezTo>
                    <a:cubicBezTo>
                      <a:pt x="244235" y="232763"/>
                      <a:pt x="246771" y="201897"/>
                      <a:pt x="241312" y="172081"/>
                    </a:cubicBezTo>
                    <a:cubicBezTo>
                      <a:pt x="235302" y="128736"/>
                      <a:pt x="224881" y="86165"/>
                      <a:pt x="212806" y="44145"/>
                    </a:cubicBezTo>
                    <a:cubicBezTo>
                      <a:pt x="206796" y="20899"/>
                      <a:pt x="187333" y="1629"/>
                      <a:pt x="162796" y="193"/>
                    </a:cubicBezTo>
                    <a:cubicBezTo>
                      <a:pt x="148847" y="-248"/>
                      <a:pt x="131368" y="-966"/>
                      <a:pt x="121939" y="11181"/>
                    </a:cubicBezTo>
                    <a:cubicBezTo>
                      <a:pt x="120285" y="11071"/>
                      <a:pt x="118907" y="12672"/>
                      <a:pt x="117859" y="13887"/>
                    </a:cubicBezTo>
                    <a:cubicBezTo>
                      <a:pt x="112400" y="22611"/>
                      <a:pt x="108761" y="32384"/>
                      <a:pt x="105453" y="42047"/>
                    </a:cubicBezTo>
                    <a:cubicBezTo>
                      <a:pt x="94757" y="74459"/>
                      <a:pt x="89574" y="108306"/>
                      <a:pt x="80255" y="141105"/>
                    </a:cubicBezTo>
                    <a:cubicBezTo>
                      <a:pt x="72040" y="170369"/>
                      <a:pt x="64155" y="199689"/>
                      <a:pt x="57428" y="229340"/>
                    </a:cubicBezTo>
                    <a:cubicBezTo>
                      <a:pt x="43644" y="288918"/>
                      <a:pt x="25448" y="347502"/>
                      <a:pt x="13153" y="407411"/>
                    </a:cubicBezTo>
                    <a:cubicBezTo>
                      <a:pt x="8411" y="437338"/>
                      <a:pt x="1353" y="467100"/>
                      <a:pt x="471" y="497469"/>
                    </a:cubicBezTo>
                    <a:cubicBezTo>
                      <a:pt x="-797" y="515414"/>
                      <a:pt x="-687" y="534740"/>
                      <a:pt x="16516" y="545231"/>
                    </a:cubicBezTo>
                    <a:cubicBezTo>
                      <a:pt x="65313" y="576869"/>
                      <a:pt x="87754" y="547881"/>
                      <a:pt x="98340" y="500064"/>
                    </a:cubicBezTo>
                    <a:cubicBezTo>
                      <a:pt x="104681" y="469861"/>
                      <a:pt x="112511" y="440099"/>
                      <a:pt x="119293" y="410007"/>
                    </a:cubicBezTo>
                    <a:cubicBezTo>
                      <a:pt x="129218" y="346508"/>
                      <a:pt x="146696" y="283728"/>
                      <a:pt x="165057" y="221775"/>
                    </a:cubicBezTo>
                    <a:cubicBezTo>
                      <a:pt x="175423" y="278095"/>
                      <a:pt x="182425" y="336680"/>
                      <a:pt x="209333" y="388196"/>
                    </a:cubicBezTo>
                    <a:cubicBezTo>
                      <a:pt x="214957" y="401393"/>
                      <a:pt x="227418" y="409565"/>
                      <a:pt x="241092" y="412602"/>
                    </a:cubicBezTo>
                    <a:cubicBezTo>
                      <a:pt x="256751" y="416136"/>
                      <a:pt x="274781" y="420166"/>
                      <a:pt x="289723" y="412326"/>
                    </a:cubicBezTo>
                    <a:cubicBezTo>
                      <a:pt x="308635" y="400730"/>
                      <a:pt x="316465" y="378313"/>
                      <a:pt x="327272" y="359981"/>
                    </a:cubicBezTo>
                    <a:cubicBezTo>
                      <a:pt x="349493" y="321827"/>
                      <a:pt x="364766" y="280470"/>
                      <a:pt x="381803" y="239886"/>
                    </a:cubicBezTo>
                    <a:cubicBezTo>
                      <a:pt x="373202" y="327293"/>
                      <a:pt x="358535" y="414424"/>
                      <a:pt x="360189" y="502493"/>
                    </a:cubicBezTo>
                    <a:cubicBezTo>
                      <a:pt x="359472" y="542801"/>
                      <a:pt x="351808" y="562458"/>
                      <a:pt x="401212" y="568477"/>
                    </a:cubicBezTo>
                    <a:cubicBezTo>
                      <a:pt x="427568" y="570630"/>
                      <a:pt x="444329" y="559090"/>
                      <a:pt x="451001" y="533359"/>
                    </a:cubicBezTo>
                    <a:cubicBezTo>
                      <a:pt x="459823" y="503929"/>
                      <a:pt x="461312" y="472732"/>
                      <a:pt x="463297" y="442308"/>
                    </a:cubicBezTo>
                    <a:cubicBezTo>
                      <a:pt x="466219" y="394104"/>
                      <a:pt x="475427" y="346563"/>
                      <a:pt x="479728" y="298525"/>
                    </a:cubicBezTo>
                    <a:cubicBezTo>
                      <a:pt x="481933" y="261420"/>
                      <a:pt x="478349" y="224205"/>
                      <a:pt x="478184" y="187044"/>
                    </a:cubicBezTo>
                    <a:cubicBezTo>
                      <a:pt x="474379" y="147675"/>
                      <a:pt x="465668" y="108858"/>
                      <a:pt x="460099" y="69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16431884" y="7369821"/>
                <a:ext cx="312904" cy="570000"/>
              </a:xfrm>
              <a:custGeom>
                <a:rect b="b" l="l" r="r" t="t"/>
                <a:pathLst>
                  <a:path extrusionOk="0" h="570000" w="312904">
                    <a:moveTo>
                      <a:pt x="270092" y="124535"/>
                    </a:moveTo>
                    <a:cubicBezTo>
                      <a:pt x="295841" y="128787"/>
                      <a:pt x="306262" y="98915"/>
                      <a:pt x="310342" y="78651"/>
                    </a:cubicBezTo>
                    <a:cubicBezTo>
                      <a:pt x="318778" y="28846"/>
                      <a:pt x="307475" y="19570"/>
                      <a:pt x="260057" y="9907"/>
                    </a:cubicBezTo>
                    <a:cubicBezTo>
                      <a:pt x="215560" y="2342"/>
                      <a:pt x="170127" y="796"/>
                      <a:pt x="125024" y="355"/>
                    </a:cubicBezTo>
                    <a:cubicBezTo>
                      <a:pt x="101481" y="1514"/>
                      <a:pt x="50368" y="-6382"/>
                      <a:pt x="37631" y="17692"/>
                    </a:cubicBezTo>
                    <a:cubicBezTo>
                      <a:pt x="31235" y="31662"/>
                      <a:pt x="30959" y="47564"/>
                      <a:pt x="31456" y="62693"/>
                    </a:cubicBezTo>
                    <a:cubicBezTo>
                      <a:pt x="29636" y="74841"/>
                      <a:pt x="28037" y="86989"/>
                      <a:pt x="26604" y="99136"/>
                    </a:cubicBezTo>
                    <a:cubicBezTo>
                      <a:pt x="25556" y="101676"/>
                      <a:pt x="22634" y="105155"/>
                      <a:pt x="24894" y="107087"/>
                    </a:cubicBezTo>
                    <a:cubicBezTo>
                      <a:pt x="25115" y="107198"/>
                      <a:pt x="25391" y="107087"/>
                      <a:pt x="25611" y="107087"/>
                    </a:cubicBezTo>
                    <a:cubicBezTo>
                      <a:pt x="23626" y="123873"/>
                      <a:pt x="21917" y="140714"/>
                      <a:pt x="20428" y="157610"/>
                    </a:cubicBezTo>
                    <a:cubicBezTo>
                      <a:pt x="14473" y="208077"/>
                      <a:pt x="5486" y="258213"/>
                      <a:pt x="3942" y="309067"/>
                    </a:cubicBezTo>
                    <a:cubicBezTo>
                      <a:pt x="-2233" y="370799"/>
                      <a:pt x="-2013" y="433635"/>
                      <a:pt x="10834" y="494538"/>
                    </a:cubicBezTo>
                    <a:cubicBezTo>
                      <a:pt x="25280" y="533355"/>
                      <a:pt x="68012" y="547269"/>
                      <a:pt x="105726" y="551687"/>
                    </a:cubicBezTo>
                    <a:cubicBezTo>
                      <a:pt x="154744" y="560852"/>
                      <a:pt x="203761" y="570736"/>
                      <a:pt x="253991" y="569742"/>
                    </a:cubicBezTo>
                    <a:cubicBezTo>
                      <a:pt x="288673" y="573718"/>
                      <a:pt x="301244" y="530925"/>
                      <a:pt x="302623" y="503262"/>
                    </a:cubicBezTo>
                    <a:cubicBezTo>
                      <a:pt x="304112" y="482777"/>
                      <a:pt x="281450" y="475047"/>
                      <a:pt x="266122" y="468255"/>
                    </a:cubicBezTo>
                    <a:cubicBezTo>
                      <a:pt x="229841" y="453789"/>
                      <a:pt x="191520" y="445175"/>
                      <a:pt x="153586" y="436340"/>
                    </a:cubicBezTo>
                    <a:cubicBezTo>
                      <a:pt x="139746" y="433579"/>
                      <a:pt x="125741" y="431316"/>
                      <a:pt x="112398" y="426622"/>
                    </a:cubicBezTo>
                    <a:cubicBezTo>
                      <a:pt x="106002" y="425297"/>
                      <a:pt x="106277" y="417236"/>
                      <a:pt x="104513" y="412156"/>
                    </a:cubicBezTo>
                    <a:cubicBezTo>
                      <a:pt x="98779" y="373118"/>
                      <a:pt x="97786" y="333252"/>
                      <a:pt x="99992" y="293883"/>
                    </a:cubicBezTo>
                    <a:cubicBezTo>
                      <a:pt x="132744" y="286263"/>
                      <a:pt x="167591" y="290018"/>
                      <a:pt x="201059" y="289742"/>
                    </a:cubicBezTo>
                    <a:cubicBezTo>
                      <a:pt x="218152" y="289742"/>
                      <a:pt x="235575" y="293276"/>
                      <a:pt x="252503" y="291288"/>
                    </a:cubicBezTo>
                    <a:cubicBezTo>
                      <a:pt x="270367" y="284496"/>
                      <a:pt x="275495" y="262189"/>
                      <a:pt x="278307" y="245127"/>
                    </a:cubicBezTo>
                    <a:cubicBezTo>
                      <a:pt x="287791" y="210065"/>
                      <a:pt x="251565" y="201507"/>
                      <a:pt x="225044" y="196758"/>
                    </a:cubicBezTo>
                    <a:cubicBezTo>
                      <a:pt x="189094" y="188696"/>
                      <a:pt x="151711" y="191347"/>
                      <a:pt x="115651" y="184721"/>
                    </a:cubicBezTo>
                    <a:cubicBezTo>
                      <a:pt x="105230" y="166555"/>
                      <a:pt x="107656" y="144027"/>
                      <a:pt x="107105" y="123818"/>
                    </a:cubicBezTo>
                    <a:cubicBezTo>
                      <a:pt x="139250" y="103001"/>
                      <a:pt x="229345" y="125088"/>
                      <a:pt x="270092" y="124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9" name="Google Shape;1749;p31"/>
            <p:cNvGrpSpPr/>
            <p:nvPr/>
          </p:nvGrpSpPr>
          <p:grpSpPr>
            <a:xfrm>
              <a:off x="6993980" y="3660294"/>
              <a:ext cx="1378415" cy="352133"/>
              <a:chOff x="13987959" y="7320588"/>
              <a:chExt cx="2756829" cy="704266"/>
            </a:xfrm>
          </p:grpSpPr>
          <p:sp>
            <p:nvSpPr>
              <p:cNvPr id="1750" name="Google Shape;1750;p31"/>
              <p:cNvSpPr/>
              <p:nvPr/>
            </p:nvSpPr>
            <p:spPr>
              <a:xfrm>
                <a:off x="13987959" y="7369410"/>
                <a:ext cx="399642" cy="655444"/>
              </a:xfrm>
              <a:custGeom>
                <a:rect b="b" l="l" r="r" t="t"/>
                <a:pathLst>
                  <a:path extrusionOk="0" h="655444" w="399642">
                    <a:moveTo>
                      <a:pt x="52797" y="655351"/>
                    </a:moveTo>
                    <a:cubicBezTo>
                      <a:pt x="34160" y="654192"/>
                      <a:pt x="10286" y="649664"/>
                      <a:pt x="1519" y="631167"/>
                    </a:cubicBezTo>
                    <a:cubicBezTo>
                      <a:pt x="-2065" y="614988"/>
                      <a:pt x="1629" y="597540"/>
                      <a:pt x="3063" y="581196"/>
                    </a:cubicBezTo>
                    <a:cubicBezTo>
                      <a:pt x="16737" y="521397"/>
                      <a:pt x="32947" y="461874"/>
                      <a:pt x="55554" y="404726"/>
                    </a:cubicBezTo>
                    <a:cubicBezTo>
                      <a:pt x="82241" y="332172"/>
                      <a:pt x="109644" y="259894"/>
                      <a:pt x="142285" y="189825"/>
                    </a:cubicBezTo>
                    <a:cubicBezTo>
                      <a:pt x="169027" y="129253"/>
                      <a:pt x="193674" y="66583"/>
                      <a:pt x="237012" y="15563"/>
                    </a:cubicBezTo>
                    <a:cubicBezTo>
                      <a:pt x="236681" y="-5419"/>
                      <a:pt x="265463" y="600"/>
                      <a:pt x="279192" y="1428"/>
                    </a:cubicBezTo>
                    <a:cubicBezTo>
                      <a:pt x="298491" y="2422"/>
                      <a:pt x="316631" y="2919"/>
                      <a:pt x="334495" y="10428"/>
                    </a:cubicBezTo>
                    <a:cubicBezTo>
                      <a:pt x="390681" y="27600"/>
                      <a:pt x="379433" y="81049"/>
                      <a:pt x="381859" y="127541"/>
                    </a:cubicBezTo>
                    <a:cubicBezTo>
                      <a:pt x="383899" y="160560"/>
                      <a:pt x="388310" y="192586"/>
                      <a:pt x="390570" y="225494"/>
                    </a:cubicBezTo>
                    <a:cubicBezTo>
                      <a:pt x="396525" y="286011"/>
                      <a:pt x="395974" y="346859"/>
                      <a:pt x="398124" y="407542"/>
                    </a:cubicBezTo>
                    <a:cubicBezTo>
                      <a:pt x="398841" y="468279"/>
                      <a:pt x="402149" y="529403"/>
                      <a:pt x="395919" y="589920"/>
                    </a:cubicBezTo>
                    <a:cubicBezTo>
                      <a:pt x="391839" y="621945"/>
                      <a:pt x="381914" y="646461"/>
                      <a:pt x="344310" y="637019"/>
                    </a:cubicBezTo>
                    <a:cubicBezTo>
                      <a:pt x="334220" y="635032"/>
                      <a:pt x="323964" y="631056"/>
                      <a:pt x="317182" y="622995"/>
                    </a:cubicBezTo>
                    <a:cubicBezTo>
                      <a:pt x="310897" y="615540"/>
                      <a:pt x="311062" y="605325"/>
                      <a:pt x="309904" y="596104"/>
                    </a:cubicBezTo>
                    <a:cubicBezTo>
                      <a:pt x="308360" y="581251"/>
                      <a:pt x="308195" y="566343"/>
                      <a:pt x="307588" y="551435"/>
                    </a:cubicBezTo>
                    <a:cubicBezTo>
                      <a:pt x="306761" y="531005"/>
                      <a:pt x="304942" y="510740"/>
                      <a:pt x="303673" y="491857"/>
                    </a:cubicBezTo>
                    <a:cubicBezTo>
                      <a:pt x="302019" y="475844"/>
                      <a:pt x="302902" y="459003"/>
                      <a:pt x="297057" y="443763"/>
                    </a:cubicBezTo>
                    <a:cubicBezTo>
                      <a:pt x="250355" y="441168"/>
                      <a:pt x="203929" y="432555"/>
                      <a:pt x="157283" y="438407"/>
                    </a:cubicBezTo>
                    <a:cubicBezTo>
                      <a:pt x="155408" y="438904"/>
                      <a:pt x="153148" y="439236"/>
                      <a:pt x="151659" y="440616"/>
                    </a:cubicBezTo>
                    <a:cubicBezTo>
                      <a:pt x="145869" y="454089"/>
                      <a:pt x="140411" y="467727"/>
                      <a:pt x="134676" y="481200"/>
                    </a:cubicBezTo>
                    <a:cubicBezTo>
                      <a:pt x="121388" y="514771"/>
                      <a:pt x="106446" y="547625"/>
                      <a:pt x="93985" y="581583"/>
                    </a:cubicBezTo>
                    <a:cubicBezTo>
                      <a:pt x="88581" y="596822"/>
                      <a:pt x="84832" y="612724"/>
                      <a:pt x="79429" y="627964"/>
                    </a:cubicBezTo>
                    <a:cubicBezTo>
                      <a:pt x="75073" y="640222"/>
                      <a:pt x="68456" y="656842"/>
                      <a:pt x="52797" y="655351"/>
                    </a:cubicBezTo>
                    <a:close/>
                    <a:moveTo>
                      <a:pt x="52576" y="632492"/>
                    </a:moveTo>
                    <a:cubicBezTo>
                      <a:pt x="61178" y="616093"/>
                      <a:pt x="64155" y="597430"/>
                      <a:pt x="70386" y="580092"/>
                    </a:cubicBezTo>
                    <a:cubicBezTo>
                      <a:pt x="88195" y="530397"/>
                      <a:pt x="110195" y="482304"/>
                      <a:pt x="129879" y="433328"/>
                    </a:cubicBezTo>
                    <a:cubicBezTo>
                      <a:pt x="135504" y="417591"/>
                      <a:pt x="153644" y="414775"/>
                      <a:pt x="168255" y="414278"/>
                    </a:cubicBezTo>
                    <a:cubicBezTo>
                      <a:pt x="189704" y="413450"/>
                      <a:pt x="211428" y="412345"/>
                      <a:pt x="232766" y="415769"/>
                    </a:cubicBezTo>
                    <a:cubicBezTo>
                      <a:pt x="252726" y="418309"/>
                      <a:pt x="272907" y="418585"/>
                      <a:pt x="292922" y="420241"/>
                    </a:cubicBezTo>
                    <a:cubicBezTo>
                      <a:pt x="301468" y="420794"/>
                      <a:pt x="310897" y="422395"/>
                      <a:pt x="315638" y="430401"/>
                    </a:cubicBezTo>
                    <a:cubicBezTo>
                      <a:pt x="326335" y="449119"/>
                      <a:pt x="324516" y="474519"/>
                      <a:pt x="326721" y="494728"/>
                    </a:cubicBezTo>
                    <a:cubicBezTo>
                      <a:pt x="329257" y="524710"/>
                      <a:pt x="330526" y="554692"/>
                      <a:pt x="331794" y="584785"/>
                    </a:cubicBezTo>
                    <a:cubicBezTo>
                      <a:pt x="333613" y="592902"/>
                      <a:pt x="330360" y="607534"/>
                      <a:pt x="338851" y="611454"/>
                    </a:cubicBezTo>
                    <a:cubicBezTo>
                      <a:pt x="346405" y="614933"/>
                      <a:pt x="353683" y="615872"/>
                      <a:pt x="361623" y="615872"/>
                    </a:cubicBezTo>
                    <a:cubicBezTo>
                      <a:pt x="383844" y="608915"/>
                      <a:pt x="374691" y="461764"/>
                      <a:pt x="375683" y="434156"/>
                    </a:cubicBezTo>
                    <a:cubicBezTo>
                      <a:pt x="374415" y="375130"/>
                      <a:pt x="373037" y="314779"/>
                      <a:pt x="370280" y="256029"/>
                    </a:cubicBezTo>
                    <a:cubicBezTo>
                      <a:pt x="367082" y="211359"/>
                      <a:pt x="361182" y="166910"/>
                      <a:pt x="358701" y="122185"/>
                    </a:cubicBezTo>
                    <a:cubicBezTo>
                      <a:pt x="355613" y="95516"/>
                      <a:pt x="366751" y="51233"/>
                      <a:pt x="337969" y="37042"/>
                    </a:cubicBezTo>
                    <a:cubicBezTo>
                      <a:pt x="313047" y="23183"/>
                      <a:pt x="283934" y="25005"/>
                      <a:pt x="256531" y="22796"/>
                    </a:cubicBezTo>
                    <a:cubicBezTo>
                      <a:pt x="251789" y="24453"/>
                      <a:pt x="246441" y="26496"/>
                      <a:pt x="241974" y="23238"/>
                    </a:cubicBezTo>
                    <a:cubicBezTo>
                      <a:pt x="212090" y="72877"/>
                      <a:pt x="187333" y="124007"/>
                      <a:pt x="166711" y="178174"/>
                    </a:cubicBezTo>
                    <a:cubicBezTo>
                      <a:pt x="141900" y="235047"/>
                      <a:pt x="118190" y="292306"/>
                      <a:pt x="97514" y="350780"/>
                    </a:cubicBezTo>
                    <a:cubicBezTo>
                      <a:pt x="74687" y="412787"/>
                      <a:pt x="51033" y="474574"/>
                      <a:pt x="36476" y="539121"/>
                    </a:cubicBezTo>
                    <a:cubicBezTo>
                      <a:pt x="28150" y="566288"/>
                      <a:pt x="21975" y="594448"/>
                      <a:pt x="22692" y="622884"/>
                    </a:cubicBezTo>
                    <a:cubicBezTo>
                      <a:pt x="30632" y="630117"/>
                      <a:pt x="42266" y="631608"/>
                      <a:pt x="52576" y="6324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14157941" y="7458070"/>
                <a:ext cx="160175" cy="275115"/>
              </a:xfrm>
              <a:custGeom>
                <a:rect b="b" l="l" r="r" t="t"/>
                <a:pathLst>
                  <a:path extrusionOk="0" h="275115" w="160175">
                    <a:moveTo>
                      <a:pt x="104800" y="274709"/>
                    </a:moveTo>
                    <a:cubicBezTo>
                      <a:pt x="75467" y="272722"/>
                      <a:pt x="28379" y="280783"/>
                      <a:pt x="5442" y="260408"/>
                    </a:cubicBezTo>
                    <a:cubicBezTo>
                      <a:pt x="-6468" y="245555"/>
                      <a:pt x="4615" y="224628"/>
                      <a:pt x="6434" y="207843"/>
                    </a:cubicBezTo>
                    <a:cubicBezTo>
                      <a:pt x="13933" y="170682"/>
                      <a:pt x="30695" y="136559"/>
                      <a:pt x="43928" y="101276"/>
                    </a:cubicBezTo>
                    <a:cubicBezTo>
                      <a:pt x="49938" y="80128"/>
                      <a:pt x="56885" y="59201"/>
                      <a:pt x="63612" y="38219"/>
                    </a:cubicBezTo>
                    <a:cubicBezTo>
                      <a:pt x="67141" y="27728"/>
                      <a:pt x="70670" y="16850"/>
                      <a:pt x="78279" y="8568"/>
                    </a:cubicBezTo>
                    <a:cubicBezTo>
                      <a:pt x="92945" y="-7389"/>
                      <a:pt x="118915" y="1611"/>
                      <a:pt x="133141" y="13924"/>
                    </a:cubicBezTo>
                    <a:cubicBezTo>
                      <a:pt x="168925" y="44900"/>
                      <a:pt x="158284" y="103429"/>
                      <a:pt x="159827" y="146056"/>
                    </a:cubicBezTo>
                    <a:cubicBezTo>
                      <a:pt x="158670" y="176646"/>
                      <a:pt x="157953" y="207787"/>
                      <a:pt x="151005" y="237659"/>
                    </a:cubicBezTo>
                    <a:cubicBezTo>
                      <a:pt x="144389" y="264163"/>
                      <a:pt x="133692" y="277691"/>
                      <a:pt x="104800" y="274709"/>
                    </a:cubicBezTo>
                    <a:close/>
                    <a:moveTo>
                      <a:pt x="84730" y="251739"/>
                    </a:moveTo>
                    <a:cubicBezTo>
                      <a:pt x="96585" y="250690"/>
                      <a:pt x="110204" y="254059"/>
                      <a:pt x="121231" y="250249"/>
                    </a:cubicBezTo>
                    <a:cubicBezTo>
                      <a:pt x="135071" y="226892"/>
                      <a:pt x="133196" y="197573"/>
                      <a:pt x="136063" y="171345"/>
                    </a:cubicBezTo>
                    <a:cubicBezTo>
                      <a:pt x="137276" y="149645"/>
                      <a:pt x="137221" y="127835"/>
                      <a:pt x="137221" y="106080"/>
                    </a:cubicBezTo>
                    <a:cubicBezTo>
                      <a:pt x="137166" y="75656"/>
                      <a:pt x="136945" y="24194"/>
                      <a:pt x="96199" y="23145"/>
                    </a:cubicBezTo>
                    <a:cubicBezTo>
                      <a:pt x="82359" y="41256"/>
                      <a:pt x="81091" y="66379"/>
                      <a:pt x="70725" y="86588"/>
                    </a:cubicBezTo>
                    <a:cubicBezTo>
                      <a:pt x="63226" y="107405"/>
                      <a:pt x="55948" y="128497"/>
                      <a:pt x="48890" y="149479"/>
                    </a:cubicBezTo>
                    <a:cubicBezTo>
                      <a:pt x="45913" y="156105"/>
                      <a:pt x="45306" y="164774"/>
                      <a:pt x="39738" y="169799"/>
                    </a:cubicBezTo>
                    <a:cubicBezTo>
                      <a:pt x="31743" y="194370"/>
                      <a:pt x="25567" y="219769"/>
                      <a:pt x="22921" y="245445"/>
                    </a:cubicBezTo>
                    <a:cubicBezTo>
                      <a:pt x="41998" y="253838"/>
                      <a:pt x="64219" y="250801"/>
                      <a:pt x="84730" y="2517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14428339" y="7320588"/>
                <a:ext cx="554178" cy="561690"/>
              </a:xfrm>
              <a:custGeom>
                <a:rect b="b" l="l" r="r" t="t"/>
                <a:pathLst>
                  <a:path extrusionOk="0" h="561690" w="554178">
                    <a:moveTo>
                      <a:pt x="83569" y="560833"/>
                    </a:moveTo>
                    <a:cubicBezTo>
                      <a:pt x="19113" y="550563"/>
                      <a:pt x="11890" y="415560"/>
                      <a:pt x="7093" y="363215"/>
                    </a:cubicBezTo>
                    <a:cubicBezTo>
                      <a:pt x="-2832" y="289336"/>
                      <a:pt x="-1619" y="214574"/>
                      <a:pt x="6266" y="140639"/>
                    </a:cubicBezTo>
                    <a:cubicBezTo>
                      <a:pt x="7203" y="127995"/>
                      <a:pt x="8802" y="115295"/>
                      <a:pt x="9243" y="102651"/>
                    </a:cubicBezTo>
                    <a:cubicBezTo>
                      <a:pt x="9078" y="80620"/>
                      <a:pt x="5494" y="56656"/>
                      <a:pt x="18727" y="37441"/>
                    </a:cubicBezTo>
                    <a:cubicBezTo>
                      <a:pt x="25619" y="26287"/>
                      <a:pt x="37970" y="19606"/>
                      <a:pt x="51093" y="22808"/>
                    </a:cubicBezTo>
                    <a:cubicBezTo>
                      <a:pt x="69564" y="25017"/>
                      <a:pt x="88311" y="36171"/>
                      <a:pt x="92997" y="55165"/>
                    </a:cubicBezTo>
                    <a:cubicBezTo>
                      <a:pt x="97629" y="71122"/>
                      <a:pt x="98456" y="87798"/>
                      <a:pt x="100165" y="104197"/>
                    </a:cubicBezTo>
                    <a:cubicBezTo>
                      <a:pt x="105569" y="150247"/>
                      <a:pt x="111358" y="196849"/>
                      <a:pt x="111468" y="242955"/>
                    </a:cubicBezTo>
                    <a:cubicBezTo>
                      <a:pt x="111579" y="283428"/>
                      <a:pt x="118692" y="321803"/>
                      <a:pt x="118526" y="362829"/>
                    </a:cubicBezTo>
                    <a:cubicBezTo>
                      <a:pt x="134626" y="330803"/>
                      <a:pt x="150727" y="298778"/>
                      <a:pt x="163684" y="265317"/>
                    </a:cubicBezTo>
                    <a:cubicBezTo>
                      <a:pt x="174050" y="240249"/>
                      <a:pt x="181383" y="212310"/>
                      <a:pt x="201233" y="192763"/>
                    </a:cubicBezTo>
                    <a:cubicBezTo>
                      <a:pt x="216065" y="176806"/>
                      <a:pt x="238175" y="173162"/>
                      <a:pt x="258907" y="176806"/>
                    </a:cubicBezTo>
                    <a:cubicBezTo>
                      <a:pt x="274070" y="178849"/>
                      <a:pt x="289784" y="182935"/>
                      <a:pt x="301363" y="193536"/>
                    </a:cubicBezTo>
                    <a:cubicBezTo>
                      <a:pt x="318069" y="208445"/>
                      <a:pt x="323363" y="230752"/>
                      <a:pt x="327277" y="251844"/>
                    </a:cubicBezTo>
                    <a:cubicBezTo>
                      <a:pt x="333232" y="275146"/>
                      <a:pt x="334280" y="299275"/>
                      <a:pt x="338305" y="322907"/>
                    </a:cubicBezTo>
                    <a:cubicBezTo>
                      <a:pt x="363062" y="244335"/>
                      <a:pt x="391182" y="166867"/>
                      <a:pt x="426856" y="92601"/>
                    </a:cubicBezTo>
                    <a:cubicBezTo>
                      <a:pt x="440034" y="63503"/>
                      <a:pt x="451337" y="30925"/>
                      <a:pt x="475543" y="9004"/>
                    </a:cubicBezTo>
                    <a:cubicBezTo>
                      <a:pt x="494786" y="-5683"/>
                      <a:pt x="524450" y="-1542"/>
                      <a:pt x="541212" y="15189"/>
                    </a:cubicBezTo>
                    <a:cubicBezTo>
                      <a:pt x="551908" y="26232"/>
                      <a:pt x="554996" y="43128"/>
                      <a:pt x="554004" y="57981"/>
                    </a:cubicBezTo>
                    <a:cubicBezTo>
                      <a:pt x="547552" y="117780"/>
                      <a:pt x="525001" y="174045"/>
                      <a:pt x="504324" y="230034"/>
                    </a:cubicBezTo>
                    <a:cubicBezTo>
                      <a:pt x="485026" y="283538"/>
                      <a:pt x="463081" y="336159"/>
                      <a:pt x="437884" y="387179"/>
                    </a:cubicBezTo>
                    <a:cubicBezTo>
                      <a:pt x="408661" y="438254"/>
                      <a:pt x="374696" y="522624"/>
                      <a:pt x="301418" y="499433"/>
                    </a:cubicBezTo>
                    <a:cubicBezTo>
                      <a:pt x="273904" y="493967"/>
                      <a:pt x="257859" y="472985"/>
                      <a:pt x="251022" y="446867"/>
                    </a:cubicBezTo>
                    <a:cubicBezTo>
                      <a:pt x="240380" y="414179"/>
                      <a:pt x="237734" y="379669"/>
                      <a:pt x="233488" y="345712"/>
                    </a:cubicBezTo>
                    <a:cubicBezTo>
                      <a:pt x="222130" y="378400"/>
                      <a:pt x="211874" y="411474"/>
                      <a:pt x="197869" y="443168"/>
                    </a:cubicBezTo>
                    <a:cubicBezTo>
                      <a:pt x="187669" y="470224"/>
                      <a:pt x="175538" y="496783"/>
                      <a:pt x="157123" y="519311"/>
                    </a:cubicBezTo>
                    <a:cubicBezTo>
                      <a:pt x="139203" y="541452"/>
                      <a:pt x="114832" y="566686"/>
                      <a:pt x="83569" y="560833"/>
                    </a:cubicBezTo>
                    <a:close/>
                    <a:moveTo>
                      <a:pt x="94486" y="538968"/>
                    </a:moveTo>
                    <a:cubicBezTo>
                      <a:pt x="110255" y="537587"/>
                      <a:pt x="121559" y="524998"/>
                      <a:pt x="131759" y="514121"/>
                    </a:cubicBezTo>
                    <a:cubicBezTo>
                      <a:pt x="153042" y="490985"/>
                      <a:pt x="166055" y="463377"/>
                      <a:pt x="176807" y="434609"/>
                    </a:cubicBezTo>
                    <a:cubicBezTo>
                      <a:pt x="194340" y="392700"/>
                      <a:pt x="209007" y="349577"/>
                      <a:pt x="221744" y="306177"/>
                    </a:cubicBezTo>
                    <a:cubicBezTo>
                      <a:pt x="225548" y="293312"/>
                      <a:pt x="227533" y="279784"/>
                      <a:pt x="232110" y="267194"/>
                    </a:cubicBezTo>
                    <a:cubicBezTo>
                      <a:pt x="235914" y="260845"/>
                      <a:pt x="244736" y="259685"/>
                      <a:pt x="250085" y="264875"/>
                    </a:cubicBezTo>
                    <a:cubicBezTo>
                      <a:pt x="255543" y="270563"/>
                      <a:pt x="253889" y="279121"/>
                      <a:pt x="254496" y="286354"/>
                    </a:cubicBezTo>
                    <a:cubicBezTo>
                      <a:pt x="254330" y="326331"/>
                      <a:pt x="259844" y="445321"/>
                      <a:pt x="290004" y="469948"/>
                    </a:cubicBezTo>
                    <a:cubicBezTo>
                      <a:pt x="316140" y="485353"/>
                      <a:pt x="347458" y="483973"/>
                      <a:pt x="366866" y="458739"/>
                    </a:cubicBezTo>
                    <a:cubicBezTo>
                      <a:pt x="420681" y="387345"/>
                      <a:pt x="452660" y="302201"/>
                      <a:pt x="484034" y="219157"/>
                    </a:cubicBezTo>
                    <a:cubicBezTo>
                      <a:pt x="500685" y="174763"/>
                      <a:pt x="517447" y="130480"/>
                      <a:pt x="527096" y="83988"/>
                    </a:cubicBezTo>
                    <a:cubicBezTo>
                      <a:pt x="531783" y="60576"/>
                      <a:pt x="539116" y="24354"/>
                      <a:pt x="504821" y="22974"/>
                    </a:cubicBezTo>
                    <a:cubicBezTo>
                      <a:pt x="481222" y="21759"/>
                      <a:pt x="472400" y="53177"/>
                      <a:pt x="462475" y="69079"/>
                    </a:cubicBezTo>
                    <a:cubicBezTo>
                      <a:pt x="450455" y="94976"/>
                      <a:pt x="440034" y="121535"/>
                      <a:pt x="427077" y="147044"/>
                    </a:cubicBezTo>
                    <a:cubicBezTo>
                      <a:pt x="400114" y="209218"/>
                      <a:pt x="378059" y="273489"/>
                      <a:pt x="357713" y="338147"/>
                    </a:cubicBezTo>
                    <a:cubicBezTo>
                      <a:pt x="353633" y="351785"/>
                      <a:pt x="349663" y="365424"/>
                      <a:pt x="344921" y="378841"/>
                    </a:cubicBezTo>
                    <a:cubicBezTo>
                      <a:pt x="342937" y="386958"/>
                      <a:pt x="335383" y="394743"/>
                      <a:pt x="326561" y="390989"/>
                    </a:cubicBezTo>
                    <a:cubicBezTo>
                      <a:pt x="312445" y="382817"/>
                      <a:pt x="321212" y="362884"/>
                      <a:pt x="319062" y="349632"/>
                    </a:cubicBezTo>
                    <a:cubicBezTo>
                      <a:pt x="315368" y="322411"/>
                      <a:pt x="311729" y="295244"/>
                      <a:pt x="307759" y="268078"/>
                    </a:cubicBezTo>
                    <a:cubicBezTo>
                      <a:pt x="302410" y="248200"/>
                      <a:pt x="302024" y="224954"/>
                      <a:pt x="285759" y="210156"/>
                    </a:cubicBezTo>
                    <a:cubicBezTo>
                      <a:pt x="272360" y="199831"/>
                      <a:pt x="253944" y="198616"/>
                      <a:pt x="237568" y="198671"/>
                    </a:cubicBezTo>
                    <a:cubicBezTo>
                      <a:pt x="220862" y="200549"/>
                      <a:pt x="210055" y="216064"/>
                      <a:pt x="202942" y="229924"/>
                    </a:cubicBezTo>
                    <a:cubicBezTo>
                      <a:pt x="188055" y="263385"/>
                      <a:pt x="176476" y="298281"/>
                      <a:pt x="160045" y="331135"/>
                    </a:cubicBezTo>
                    <a:cubicBezTo>
                      <a:pt x="148466" y="354215"/>
                      <a:pt x="136722" y="376025"/>
                      <a:pt x="127017" y="399768"/>
                    </a:cubicBezTo>
                    <a:cubicBezTo>
                      <a:pt x="125087" y="404572"/>
                      <a:pt x="123709" y="410480"/>
                      <a:pt x="118912" y="413130"/>
                    </a:cubicBezTo>
                    <a:cubicBezTo>
                      <a:pt x="102040" y="421081"/>
                      <a:pt x="98787" y="400983"/>
                      <a:pt x="98180" y="388670"/>
                    </a:cubicBezTo>
                    <a:cubicBezTo>
                      <a:pt x="95148" y="365424"/>
                      <a:pt x="95148" y="342012"/>
                      <a:pt x="94266" y="318656"/>
                    </a:cubicBezTo>
                    <a:cubicBezTo>
                      <a:pt x="90737" y="290606"/>
                      <a:pt x="88090" y="262612"/>
                      <a:pt x="88586" y="234286"/>
                    </a:cubicBezTo>
                    <a:cubicBezTo>
                      <a:pt x="86987" y="177634"/>
                      <a:pt x="79819" y="122418"/>
                      <a:pt x="72541" y="66429"/>
                    </a:cubicBezTo>
                    <a:cubicBezTo>
                      <a:pt x="71328" y="56325"/>
                      <a:pt x="64767" y="47821"/>
                      <a:pt x="54732" y="45116"/>
                    </a:cubicBezTo>
                    <a:cubicBezTo>
                      <a:pt x="48281" y="43404"/>
                      <a:pt x="40617" y="40201"/>
                      <a:pt x="34551" y="44287"/>
                    </a:cubicBezTo>
                    <a:cubicBezTo>
                      <a:pt x="17514" y="56325"/>
                      <a:pt x="24847" y="77638"/>
                      <a:pt x="23524" y="95307"/>
                    </a:cubicBezTo>
                    <a:cubicBezTo>
                      <a:pt x="22035" y="158253"/>
                      <a:pt x="15915" y="221089"/>
                      <a:pt x="19223" y="284091"/>
                    </a:cubicBezTo>
                    <a:cubicBezTo>
                      <a:pt x="26501" y="331300"/>
                      <a:pt x="31133" y="545815"/>
                      <a:pt x="94486" y="5389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1"/>
              <p:cNvSpPr/>
              <p:nvPr/>
            </p:nvSpPr>
            <p:spPr>
              <a:xfrm>
                <a:off x="14959555" y="7326513"/>
                <a:ext cx="345193" cy="565282"/>
              </a:xfrm>
              <a:custGeom>
                <a:rect b="b" l="l" r="r" t="t"/>
                <a:pathLst>
                  <a:path extrusionOk="0" h="565282" w="345193">
                    <a:moveTo>
                      <a:pt x="174583" y="564185"/>
                    </a:moveTo>
                    <a:cubicBezTo>
                      <a:pt x="127219" y="559822"/>
                      <a:pt x="6468" y="575669"/>
                      <a:pt x="3490" y="508637"/>
                    </a:cubicBezTo>
                    <a:cubicBezTo>
                      <a:pt x="-4229" y="458611"/>
                      <a:pt x="2277" y="410021"/>
                      <a:pt x="9280" y="360603"/>
                    </a:cubicBezTo>
                    <a:cubicBezTo>
                      <a:pt x="11596" y="319467"/>
                      <a:pt x="19480" y="278828"/>
                      <a:pt x="29570" y="239073"/>
                    </a:cubicBezTo>
                    <a:cubicBezTo>
                      <a:pt x="39330" y="198599"/>
                      <a:pt x="46939" y="157684"/>
                      <a:pt x="57580" y="117432"/>
                    </a:cubicBezTo>
                    <a:cubicBezTo>
                      <a:pt x="65575" y="86676"/>
                      <a:pt x="75224" y="56087"/>
                      <a:pt x="89836" y="27761"/>
                    </a:cubicBezTo>
                    <a:cubicBezTo>
                      <a:pt x="90553" y="17546"/>
                      <a:pt x="97335" y="8932"/>
                      <a:pt x="105550" y="3245"/>
                    </a:cubicBezTo>
                    <a:cubicBezTo>
                      <a:pt x="117846" y="-2221"/>
                      <a:pt x="132071" y="760"/>
                      <a:pt x="145084" y="1257"/>
                    </a:cubicBezTo>
                    <a:cubicBezTo>
                      <a:pt x="167745" y="4184"/>
                      <a:pt x="190738" y="6779"/>
                      <a:pt x="213455" y="8049"/>
                    </a:cubicBezTo>
                    <a:cubicBezTo>
                      <a:pt x="240251" y="9540"/>
                      <a:pt x="266773" y="13626"/>
                      <a:pt x="293294" y="17656"/>
                    </a:cubicBezTo>
                    <a:cubicBezTo>
                      <a:pt x="315900" y="21301"/>
                      <a:pt x="347880" y="31019"/>
                      <a:pt x="345013" y="59565"/>
                    </a:cubicBezTo>
                    <a:cubicBezTo>
                      <a:pt x="343083" y="82756"/>
                      <a:pt x="339279" y="111634"/>
                      <a:pt x="318988" y="126045"/>
                    </a:cubicBezTo>
                    <a:cubicBezTo>
                      <a:pt x="312096" y="130407"/>
                      <a:pt x="303715" y="128861"/>
                      <a:pt x="296051" y="127978"/>
                    </a:cubicBezTo>
                    <a:cubicBezTo>
                      <a:pt x="282708" y="126377"/>
                      <a:pt x="269254" y="125714"/>
                      <a:pt x="255911" y="124002"/>
                    </a:cubicBezTo>
                    <a:cubicBezTo>
                      <a:pt x="235785" y="121021"/>
                      <a:pt x="215715" y="117376"/>
                      <a:pt x="195535" y="114837"/>
                    </a:cubicBezTo>
                    <a:cubicBezTo>
                      <a:pt x="178718" y="112683"/>
                      <a:pt x="160026" y="109094"/>
                      <a:pt x="144532" y="117984"/>
                    </a:cubicBezTo>
                    <a:cubicBezTo>
                      <a:pt x="132678" y="133113"/>
                      <a:pt x="133395" y="155420"/>
                      <a:pt x="130086" y="173862"/>
                    </a:cubicBezTo>
                    <a:cubicBezTo>
                      <a:pt x="127330" y="195618"/>
                      <a:pt x="124242" y="217925"/>
                      <a:pt x="128267" y="239680"/>
                    </a:cubicBezTo>
                    <a:cubicBezTo>
                      <a:pt x="151976" y="244373"/>
                      <a:pt x="176512" y="245312"/>
                      <a:pt x="200663" y="245975"/>
                    </a:cubicBezTo>
                    <a:cubicBezTo>
                      <a:pt x="219851" y="247686"/>
                      <a:pt x="251169" y="244429"/>
                      <a:pt x="258943" y="266625"/>
                    </a:cubicBezTo>
                    <a:cubicBezTo>
                      <a:pt x="260487" y="280374"/>
                      <a:pt x="255800" y="294178"/>
                      <a:pt x="252878" y="307540"/>
                    </a:cubicBezTo>
                    <a:cubicBezTo>
                      <a:pt x="248247" y="327473"/>
                      <a:pt x="239480" y="352431"/>
                      <a:pt x="214392" y="349008"/>
                    </a:cubicBezTo>
                    <a:cubicBezTo>
                      <a:pt x="188753" y="350278"/>
                      <a:pt x="163279" y="347903"/>
                      <a:pt x="137861" y="344811"/>
                    </a:cubicBezTo>
                    <a:cubicBezTo>
                      <a:pt x="111615" y="342989"/>
                      <a:pt x="107921" y="345198"/>
                      <a:pt x="102132" y="371149"/>
                    </a:cubicBezTo>
                    <a:cubicBezTo>
                      <a:pt x="98878" y="387604"/>
                      <a:pt x="99154" y="404500"/>
                      <a:pt x="99650" y="421175"/>
                    </a:cubicBezTo>
                    <a:cubicBezTo>
                      <a:pt x="100753" y="431500"/>
                      <a:pt x="100478" y="443427"/>
                      <a:pt x="108031" y="451378"/>
                    </a:cubicBezTo>
                    <a:cubicBezTo>
                      <a:pt x="147289" y="457065"/>
                      <a:pt x="186437" y="463360"/>
                      <a:pt x="225750" y="468440"/>
                    </a:cubicBezTo>
                    <a:cubicBezTo>
                      <a:pt x="249625" y="473685"/>
                      <a:pt x="281109" y="469765"/>
                      <a:pt x="297760" y="490858"/>
                    </a:cubicBezTo>
                    <a:cubicBezTo>
                      <a:pt x="305535" y="505103"/>
                      <a:pt x="293845" y="546681"/>
                      <a:pt x="282322" y="557614"/>
                    </a:cubicBezTo>
                    <a:cubicBezTo>
                      <a:pt x="269916" y="567387"/>
                      <a:pt x="252382" y="564405"/>
                      <a:pt x="237605" y="565178"/>
                    </a:cubicBezTo>
                    <a:cubicBezTo>
                      <a:pt x="216653" y="565510"/>
                      <a:pt x="195645" y="565013"/>
                      <a:pt x="174583" y="564185"/>
                    </a:cubicBezTo>
                    <a:close/>
                    <a:moveTo>
                      <a:pt x="129370" y="540221"/>
                    </a:moveTo>
                    <a:cubicBezTo>
                      <a:pt x="175189" y="540386"/>
                      <a:pt x="221615" y="545245"/>
                      <a:pt x="267159" y="540497"/>
                    </a:cubicBezTo>
                    <a:lnTo>
                      <a:pt x="267104" y="540497"/>
                    </a:lnTo>
                    <a:cubicBezTo>
                      <a:pt x="266607" y="540607"/>
                      <a:pt x="266166" y="540718"/>
                      <a:pt x="265670" y="540773"/>
                    </a:cubicBezTo>
                    <a:cubicBezTo>
                      <a:pt x="266221" y="540662"/>
                      <a:pt x="266718" y="540497"/>
                      <a:pt x="267269" y="540386"/>
                    </a:cubicBezTo>
                    <a:cubicBezTo>
                      <a:pt x="273941" y="528957"/>
                      <a:pt x="276256" y="515263"/>
                      <a:pt x="277745" y="502232"/>
                    </a:cubicBezTo>
                    <a:cubicBezTo>
                      <a:pt x="255580" y="492072"/>
                      <a:pt x="229555" y="493508"/>
                      <a:pt x="205846" y="488815"/>
                    </a:cubicBezTo>
                    <a:cubicBezTo>
                      <a:pt x="172653" y="484287"/>
                      <a:pt x="139570" y="479041"/>
                      <a:pt x="106488" y="474182"/>
                    </a:cubicBezTo>
                    <a:cubicBezTo>
                      <a:pt x="75335" y="468440"/>
                      <a:pt x="76989" y="427690"/>
                      <a:pt x="76603" y="402899"/>
                    </a:cubicBezTo>
                    <a:cubicBezTo>
                      <a:pt x="78367" y="281755"/>
                      <a:pt x="139074" y="333602"/>
                      <a:pt x="221119" y="325817"/>
                    </a:cubicBezTo>
                    <a:cubicBezTo>
                      <a:pt x="231319" y="310853"/>
                      <a:pt x="233249" y="290865"/>
                      <a:pt x="236502" y="273307"/>
                    </a:cubicBezTo>
                    <a:cubicBezTo>
                      <a:pt x="199229" y="264306"/>
                      <a:pt x="159365" y="271043"/>
                      <a:pt x="121926" y="261601"/>
                    </a:cubicBezTo>
                    <a:cubicBezTo>
                      <a:pt x="103510" y="258122"/>
                      <a:pt x="104447" y="235649"/>
                      <a:pt x="103565" y="220962"/>
                    </a:cubicBezTo>
                    <a:cubicBezTo>
                      <a:pt x="104558" y="192581"/>
                      <a:pt x="107701" y="115775"/>
                      <a:pt x="130914" y="99542"/>
                    </a:cubicBezTo>
                    <a:cubicBezTo>
                      <a:pt x="162728" y="79498"/>
                      <a:pt x="202151" y="94131"/>
                      <a:pt x="236668" y="97664"/>
                    </a:cubicBezTo>
                    <a:cubicBezTo>
                      <a:pt x="260156" y="102082"/>
                      <a:pt x="284031" y="103628"/>
                      <a:pt x="307795" y="106002"/>
                    </a:cubicBezTo>
                    <a:cubicBezTo>
                      <a:pt x="316121" y="99376"/>
                      <a:pt x="328196" y="56804"/>
                      <a:pt x="318933" y="49902"/>
                    </a:cubicBezTo>
                    <a:cubicBezTo>
                      <a:pt x="305535" y="41786"/>
                      <a:pt x="289545" y="40129"/>
                      <a:pt x="274327" y="37921"/>
                    </a:cubicBezTo>
                    <a:cubicBezTo>
                      <a:pt x="254642" y="34829"/>
                      <a:pt x="234958" y="32233"/>
                      <a:pt x="215054" y="30963"/>
                    </a:cubicBezTo>
                    <a:cubicBezTo>
                      <a:pt x="190021" y="29749"/>
                      <a:pt x="163665" y="26546"/>
                      <a:pt x="139019" y="23675"/>
                    </a:cubicBezTo>
                    <a:cubicBezTo>
                      <a:pt x="130417" y="23509"/>
                      <a:pt x="121154" y="21521"/>
                      <a:pt x="112939" y="24614"/>
                    </a:cubicBezTo>
                    <a:cubicBezTo>
                      <a:pt x="108031" y="28092"/>
                      <a:pt x="103565" y="32178"/>
                      <a:pt x="98658" y="35491"/>
                    </a:cubicBezTo>
                    <a:cubicBezTo>
                      <a:pt x="75941" y="99486"/>
                      <a:pt x="64969" y="166574"/>
                      <a:pt x="51240" y="232833"/>
                    </a:cubicBezTo>
                    <a:cubicBezTo>
                      <a:pt x="44513" y="263754"/>
                      <a:pt x="36849" y="294565"/>
                      <a:pt x="33540" y="326093"/>
                    </a:cubicBezTo>
                    <a:cubicBezTo>
                      <a:pt x="31059" y="350278"/>
                      <a:pt x="30453" y="374573"/>
                      <a:pt x="26372" y="398592"/>
                    </a:cubicBezTo>
                    <a:cubicBezTo>
                      <a:pt x="21520" y="426641"/>
                      <a:pt x="21686" y="455519"/>
                      <a:pt x="23616" y="483735"/>
                    </a:cubicBezTo>
                    <a:cubicBezTo>
                      <a:pt x="25711" y="496490"/>
                      <a:pt x="23560" y="512226"/>
                      <a:pt x="32217" y="522607"/>
                    </a:cubicBezTo>
                    <a:cubicBezTo>
                      <a:pt x="60227" y="542153"/>
                      <a:pt x="97114" y="537515"/>
                      <a:pt x="129370" y="5402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1"/>
              <p:cNvSpPr/>
              <p:nvPr/>
            </p:nvSpPr>
            <p:spPr>
              <a:xfrm>
                <a:off x="15281927" y="7437548"/>
                <a:ext cx="285936" cy="544914"/>
              </a:xfrm>
              <a:custGeom>
                <a:rect b="b" l="l" r="r" t="t"/>
                <a:pathLst>
                  <a:path extrusionOk="0" h="544914" w="285936">
                    <a:moveTo>
                      <a:pt x="70499" y="542765"/>
                    </a:moveTo>
                    <a:cubicBezTo>
                      <a:pt x="5657" y="532550"/>
                      <a:pt x="-24834" y="493512"/>
                      <a:pt x="24239" y="438572"/>
                    </a:cubicBezTo>
                    <a:cubicBezTo>
                      <a:pt x="43647" y="416431"/>
                      <a:pt x="54179" y="427750"/>
                      <a:pt x="77502" y="433051"/>
                    </a:cubicBezTo>
                    <a:cubicBezTo>
                      <a:pt x="96690" y="437413"/>
                      <a:pt x="117863" y="432664"/>
                      <a:pt x="133797" y="421179"/>
                    </a:cubicBezTo>
                    <a:cubicBezTo>
                      <a:pt x="141241" y="412234"/>
                      <a:pt x="145211" y="399424"/>
                      <a:pt x="145542" y="387829"/>
                    </a:cubicBezTo>
                    <a:cubicBezTo>
                      <a:pt x="141737" y="357902"/>
                      <a:pt x="122494" y="330735"/>
                      <a:pt x="97737" y="314226"/>
                    </a:cubicBezTo>
                    <a:cubicBezTo>
                      <a:pt x="26775" y="270660"/>
                      <a:pt x="-904" y="213953"/>
                      <a:pt x="19001" y="131682"/>
                    </a:cubicBezTo>
                    <a:cubicBezTo>
                      <a:pt x="38299" y="76134"/>
                      <a:pt x="83953" y="20256"/>
                      <a:pt x="143281" y="7225"/>
                    </a:cubicBezTo>
                    <a:cubicBezTo>
                      <a:pt x="144770" y="4740"/>
                      <a:pt x="147306" y="2973"/>
                      <a:pt x="150394" y="2421"/>
                    </a:cubicBezTo>
                    <a:cubicBezTo>
                      <a:pt x="163903" y="47"/>
                      <a:pt x="177797" y="-119"/>
                      <a:pt x="191471" y="47"/>
                    </a:cubicBezTo>
                    <a:cubicBezTo>
                      <a:pt x="256313" y="-616"/>
                      <a:pt x="320494" y="38477"/>
                      <a:pt x="264529" y="103577"/>
                    </a:cubicBezTo>
                    <a:cubicBezTo>
                      <a:pt x="256920" y="112025"/>
                      <a:pt x="245561" y="116111"/>
                      <a:pt x="234424" y="114068"/>
                    </a:cubicBezTo>
                    <a:cubicBezTo>
                      <a:pt x="214409" y="111749"/>
                      <a:pt x="194449" y="108491"/>
                      <a:pt x="174268" y="108712"/>
                    </a:cubicBezTo>
                    <a:cubicBezTo>
                      <a:pt x="126795" y="110258"/>
                      <a:pt x="140414" y="166799"/>
                      <a:pt x="156183" y="194628"/>
                    </a:cubicBezTo>
                    <a:cubicBezTo>
                      <a:pt x="167597" y="215555"/>
                      <a:pt x="182760" y="234659"/>
                      <a:pt x="199080" y="251942"/>
                    </a:cubicBezTo>
                    <a:cubicBezTo>
                      <a:pt x="220694" y="271820"/>
                      <a:pt x="243191" y="293244"/>
                      <a:pt x="251737" y="322232"/>
                    </a:cubicBezTo>
                    <a:cubicBezTo>
                      <a:pt x="265190" y="368945"/>
                      <a:pt x="254714" y="421345"/>
                      <a:pt x="233211" y="464137"/>
                    </a:cubicBezTo>
                    <a:cubicBezTo>
                      <a:pt x="214464" y="497929"/>
                      <a:pt x="182429" y="524985"/>
                      <a:pt x="146203" y="538237"/>
                    </a:cubicBezTo>
                    <a:cubicBezTo>
                      <a:pt x="121832" y="545746"/>
                      <a:pt x="95642" y="546409"/>
                      <a:pt x="70499" y="542765"/>
                    </a:cubicBezTo>
                    <a:close/>
                    <a:moveTo>
                      <a:pt x="107883" y="521783"/>
                    </a:moveTo>
                    <a:cubicBezTo>
                      <a:pt x="153151" y="520402"/>
                      <a:pt x="193953" y="489095"/>
                      <a:pt x="214850" y="450002"/>
                    </a:cubicBezTo>
                    <a:cubicBezTo>
                      <a:pt x="232053" y="412897"/>
                      <a:pt x="241206" y="368613"/>
                      <a:pt x="229902" y="328858"/>
                    </a:cubicBezTo>
                    <a:cubicBezTo>
                      <a:pt x="220860" y="299373"/>
                      <a:pt x="195000" y="281096"/>
                      <a:pt x="174765" y="259617"/>
                    </a:cubicBezTo>
                    <a:cubicBezTo>
                      <a:pt x="158720" y="240126"/>
                      <a:pt x="142234" y="220303"/>
                      <a:pt x="132033" y="197002"/>
                    </a:cubicBezTo>
                    <a:cubicBezTo>
                      <a:pt x="111687" y="158406"/>
                      <a:pt x="109371" y="97392"/>
                      <a:pt x="162469" y="87122"/>
                    </a:cubicBezTo>
                    <a:cubicBezTo>
                      <a:pt x="183918" y="83588"/>
                      <a:pt x="205642" y="87950"/>
                      <a:pt x="227035" y="90049"/>
                    </a:cubicBezTo>
                    <a:cubicBezTo>
                      <a:pt x="233541" y="90214"/>
                      <a:pt x="241316" y="94245"/>
                      <a:pt x="246719" y="89110"/>
                    </a:cubicBezTo>
                    <a:cubicBezTo>
                      <a:pt x="257140" y="77791"/>
                      <a:pt x="270484" y="57416"/>
                      <a:pt x="257692" y="43502"/>
                    </a:cubicBezTo>
                    <a:cubicBezTo>
                      <a:pt x="236960" y="23955"/>
                      <a:pt x="205531" y="22906"/>
                      <a:pt x="178569" y="22796"/>
                    </a:cubicBezTo>
                    <a:cubicBezTo>
                      <a:pt x="165116" y="21305"/>
                      <a:pt x="151993" y="22685"/>
                      <a:pt x="139311" y="27599"/>
                    </a:cubicBezTo>
                    <a:cubicBezTo>
                      <a:pt x="110695" y="37262"/>
                      <a:pt x="89081" y="58741"/>
                      <a:pt x="70720" y="81877"/>
                    </a:cubicBezTo>
                    <a:cubicBezTo>
                      <a:pt x="48389" y="109209"/>
                      <a:pt x="34219" y="143166"/>
                      <a:pt x="35652" y="178781"/>
                    </a:cubicBezTo>
                    <a:cubicBezTo>
                      <a:pt x="32620" y="220138"/>
                      <a:pt x="55943" y="255200"/>
                      <a:pt x="87592" y="279660"/>
                    </a:cubicBezTo>
                    <a:cubicBezTo>
                      <a:pt x="101211" y="290041"/>
                      <a:pt x="116650" y="297937"/>
                      <a:pt x="129000" y="309974"/>
                    </a:cubicBezTo>
                    <a:cubicBezTo>
                      <a:pt x="162800" y="341944"/>
                      <a:pt x="185406" y="398982"/>
                      <a:pt x="149677" y="437689"/>
                    </a:cubicBezTo>
                    <a:cubicBezTo>
                      <a:pt x="121281" y="461432"/>
                      <a:pt x="80865" y="461652"/>
                      <a:pt x="47783" y="448235"/>
                    </a:cubicBezTo>
                    <a:cubicBezTo>
                      <a:pt x="34439" y="458947"/>
                      <a:pt x="21647" y="476506"/>
                      <a:pt x="23191" y="494285"/>
                    </a:cubicBezTo>
                    <a:cubicBezTo>
                      <a:pt x="38740" y="519795"/>
                      <a:pt x="80700" y="522114"/>
                      <a:pt x="107883" y="5217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15567402" y="7379894"/>
                <a:ext cx="362147" cy="443499"/>
              </a:xfrm>
              <a:custGeom>
                <a:rect b="b" l="l" r="r" t="t"/>
                <a:pathLst>
                  <a:path extrusionOk="0" h="443499" w="362147">
                    <a:moveTo>
                      <a:pt x="185379" y="443384"/>
                    </a:moveTo>
                    <a:cubicBezTo>
                      <a:pt x="143420" y="442501"/>
                      <a:pt x="102507" y="426488"/>
                      <a:pt x="67715" y="403573"/>
                    </a:cubicBezTo>
                    <a:cubicBezTo>
                      <a:pt x="40588" y="383696"/>
                      <a:pt x="20573" y="354486"/>
                      <a:pt x="9270" y="322958"/>
                    </a:cubicBezTo>
                    <a:cubicBezTo>
                      <a:pt x="-6390" y="280773"/>
                      <a:pt x="668" y="235109"/>
                      <a:pt x="9435" y="192207"/>
                    </a:cubicBezTo>
                    <a:cubicBezTo>
                      <a:pt x="19580" y="141684"/>
                      <a:pt x="37721" y="89505"/>
                      <a:pt x="77640" y="54884"/>
                    </a:cubicBezTo>
                    <a:cubicBezTo>
                      <a:pt x="93685" y="38706"/>
                      <a:pt x="113921" y="28105"/>
                      <a:pt x="134708" y="19270"/>
                    </a:cubicBezTo>
                    <a:cubicBezTo>
                      <a:pt x="168783" y="1877"/>
                      <a:pt x="208151" y="-6405"/>
                      <a:pt x="245369" y="5797"/>
                    </a:cubicBezTo>
                    <a:cubicBezTo>
                      <a:pt x="259098" y="-4197"/>
                      <a:pt x="295489" y="28601"/>
                      <a:pt x="306572" y="37933"/>
                    </a:cubicBezTo>
                    <a:cubicBezTo>
                      <a:pt x="330171" y="60019"/>
                      <a:pt x="341640" y="90278"/>
                      <a:pt x="350296" y="120702"/>
                    </a:cubicBezTo>
                    <a:cubicBezTo>
                      <a:pt x="370035" y="185360"/>
                      <a:pt x="363033" y="256312"/>
                      <a:pt x="344562" y="320529"/>
                    </a:cubicBezTo>
                    <a:cubicBezTo>
                      <a:pt x="333093" y="360505"/>
                      <a:pt x="302271" y="390763"/>
                      <a:pt x="269905" y="415058"/>
                    </a:cubicBezTo>
                    <a:cubicBezTo>
                      <a:pt x="245810" y="433611"/>
                      <a:pt x="215981" y="444765"/>
                      <a:pt x="185379" y="443384"/>
                    </a:cubicBezTo>
                    <a:close/>
                    <a:moveTo>
                      <a:pt x="188853" y="420525"/>
                    </a:moveTo>
                    <a:cubicBezTo>
                      <a:pt x="232357" y="421905"/>
                      <a:pt x="267479" y="390598"/>
                      <a:pt x="295600" y="361278"/>
                    </a:cubicBezTo>
                    <a:cubicBezTo>
                      <a:pt x="337614" y="313185"/>
                      <a:pt x="339710" y="235054"/>
                      <a:pt x="338055" y="174096"/>
                    </a:cubicBezTo>
                    <a:cubicBezTo>
                      <a:pt x="336677" y="153887"/>
                      <a:pt x="330557" y="134340"/>
                      <a:pt x="324492" y="115125"/>
                    </a:cubicBezTo>
                    <a:cubicBezTo>
                      <a:pt x="317820" y="91437"/>
                      <a:pt x="306351" y="68357"/>
                      <a:pt x="287991" y="51847"/>
                    </a:cubicBezTo>
                    <a:cubicBezTo>
                      <a:pt x="275199" y="41246"/>
                      <a:pt x="262737" y="31528"/>
                      <a:pt x="247630" y="25233"/>
                    </a:cubicBezTo>
                    <a:cubicBezTo>
                      <a:pt x="243991" y="23853"/>
                      <a:pt x="241565" y="20430"/>
                      <a:pt x="240903" y="16675"/>
                    </a:cubicBezTo>
                    <a:cubicBezTo>
                      <a:pt x="206828" y="9883"/>
                      <a:pt x="172698" y="18552"/>
                      <a:pt x="142923" y="35283"/>
                    </a:cubicBezTo>
                    <a:cubicBezTo>
                      <a:pt x="122743" y="45001"/>
                      <a:pt x="103720" y="55878"/>
                      <a:pt x="88557" y="72277"/>
                    </a:cubicBezTo>
                    <a:cubicBezTo>
                      <a:pt x="48142" y="110818"/>
                      <a:pt x="35405" y="168464"/>
                      <a:pt x="26528" y="221581"/>
                    </a:cubicBezTo>
                    <a:cubicBezTo>
                      <a:pt x="12854" y="284307"/>
                      <a:pt x="31104" y="351946"/>
                      <a:pt x="86021" y="388720"/>
                    </a:cubicBezTo>
                    <a:cubicBezTo>
                      <a:pt x="117284" y="406886"/>
                      <a:pt x="152407" y="420801"/>
                      <a:pt x="188853" y="420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15641848" y="7451572"/>
                <a:ext cx="217643" cy="290060"/>
              </a:xfrm>
              <a:custGeom>
                <a:rect b="b" l="l" r="r" t="t"/>
                <a:pathLst>
                  <a:path extrusionOk="0" h="290060" w="217643">
                    <a:moveTo>
                      <a:pt x="99355" y="289711"/>
                    </a:moveTo>
                    <a:cubicBezTo>
                      <a:pt x="15380" y="285846"/>
                      <a:pt x="-3477" y="225053"/>
                      <a:pt x="493" y="151395"/>
                    </a:cubicBezTo>
                    <a:cubicBezTo>
                      <a:pt x="2313" y="106449"/>
                      <a:pt x="23099" y="63656"/>
                      <a:pt x="55576" y="32901"/>
                    </a:cubicBezTo>
                    <a:cubicBezTo>
                      <a:pt x="76307" y="8772"/>
                      <a:pt x="108122" y="-891"/>
                      <a:pt x="139164" y="2035"/>
                    </a:cubicBezTo>
                    <a:cubicBezTo>
                      <a:pt x="143741" y="-1388"/>
                      <a:pt x="149861" y="324"/>
                      <a:pt x="154989" y="1318"/>
                    </a:cubicBezTo>
                    <a:cubicBezTo>
                      <a:pt x="175941" y="6950"/>
                      <a:pt x="187410" y="26772"/>
                      <a:pt x="198217" y="43944"/>
                    </a:cubicBezTo>
                    <a:cubicBezTo>
                      <a:pt x="222918" y="80994"/>
                      <a:pt x="219941" y="128259"/>
                      <a:pt x="211725" y="170113"/>
                    </a:cubicBezTo>
                    <a:cubicBezTo>
                      <a:pt x="205219" y="228035"/>
                      <a:pt x="165189" y="295509"/>
                      <a:pt x="99355" y="289711"/>
                    </a:cubicBezTo>
                    <a:close/>
                    <a:moveTo>
                      <a:pt x="104538" y="267072"/>
                    </a:moveTo>
                    <a:cubicBezTo>
                      <a:pt x="180076" y="266465"/>
                      <a:pt x="195184" y="165088"/>
                      <a:pt x="194578" y="106173"/>
                    </a:cubicBezTo>
                    <a:cubicBezTo>
                      <a:pt x="193861" y="81712"/>
                      <a:pt x="182888" y="59791"/>
                      <a:pt x="168718" y="40411"/>
                    </a:cubicBezTo>
                    <a:cubicBezTo>
                      <a:pt x="164472" y="33509"/>
                      <a:pt x="158628" y="27821"/>
                      <a:pt x="151405" y="24122"/>
                    </a:cubicBezTo>
                    <a:cubicBezTo>
                      <a:pt x="145836" y="22300"/>
                      <a:pt x="138834" y="22741"/>
                      <a:pt x="135856" y="16778"/>
                    </a:cubicBezTo>
                    <a:cubicBezTo>
                      <a:pt x="122127" y="17717"/>
                      <a:pt x="108122" y="19870"/>
                      <a:pt x="95605" y="25778"/>
                    </a:cubicBezTo>
                    <a:cubicBezTo>
                      <a:pt x="83861" y="31742"/>
                      <a:pt x="74819" y="41570"/>
                      <a:pt x="65997" y="51122"/>
                    </a:cubicBezTo>
                    <a:cubicBezTo>
                      <a:pt x="41901" y="76135"/>
                      <a:pt x="26683" y="109817"/>
                      <a:pt x="23210" y="144217"/>
                    </a:cubicBezTo>
                    <a:cubicBezTo>
                      <a:pt x="19185" y="207108"/>
                      <a:pt x="27731" y="267293"/>
                      <a:pt x="104538" y="267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15915408" y="7375670"/>
                <a:ext cx="480442" cy="568730"/>
              </a:xfrm>
              <a:custGeom>
                <a:rect b="b" l="l" r="r" t="t"/>
                <a:pathLst>
                  <a:path extrusionOk="0" h="568730" w="480442">
                    <a:moveTo>
                      <a:pt x="401212" y="568477"/>
                    </a:moveTo>
                    <a:cubicBezTo>
                      <a:pt x="351808" y="562458"/>
                      <a:pt x="359472" y="542801"/>
                      <a:pt x="360189" y="502493"/>
                    </a:cubicBezTo>
                    <a:cubicBezTo>
                      <a:pt x="358535" y="414424"/>
                      <a:pt x="373202" y="327293"/>
                      <a:pt x="381803" y="239886"/>
                    </a:cubicBezTo>
                    <a:cubicBezTo>
                      <a:pt x="364766" y="280470"/>
                      <a:pt x="349493" y="321827"/>
                      <a:pt x="327272" y="359981"/>
                    </a:cubicBezTo>
                    <a:cubicBezTo>
                      <a:pt x="316465" y="378313"/>
                      <a:pt x="308635" y="400730"/>
                      <a:pt x="289723" y="412326"/>
                    </a:cubicBezTo>
                    <a:cubicBezTo>
                      <a:pt x="274781" y="420166"/>
                      <a:pt x="256751" y="416136"/>
                      <a:pt x="241092" y="412602"/>
                    </a:cubicBezTo>
                    <a:cubicBezTo>
                      <a:pt x="227418" y="409565"/>
                      <a:pt x="214957" y="401393"/>
                      <a:pt x="209333" y="388196"/>
                    </a:cubicBezTo>
                    <a:cubicBezTo>
                      <a:pt x="182425" y="336680"/>
                      <a:pt x="175423" y="278095"/>
                      <a:pt x="165057" y="221775"/>
                    </a:cubicBezTo>
                    <a:cubicBezTo>
                      <a:pt x="146696" y="283728"/>
                      <a:pt x="129218" y="346508"/>
                      <a:pt x="119293" y="410007"/>
                    </a:cubicBezTo>
                    <a:cubicBezTo>
                      <a:pt x="112511" y="440099"/>
                      <a:pt x="104681" y="469861"/>
                      <a:pt x="98340" y="500064"/>
                    </a:cubicBezTo>
                    <a:cubicBezTo>
                      <a:pt x="87754" y="547881"/>
                      <a:pt x="65313" y="576869"/>
                      <a:pt x="16516" y="545231"/>
                    </a:cubicBezTo>
                    <a:cubicBezTo>
                      <a:pt x="-687" y="534740"/>
                      <a:pt x="-797" y="515414"/>
                      <a:pt x="471" y="497469"/>
                    </a:cubicBezTo>
                    <a:cubicBezTo>
                      <a:pt x="1353" y="467100"/>
                      <a:pt x="8411" y="437338"/>
                      <a:pt x="13153" y="407411"/>
                    </a:cubicBezTo>
                    <a:cubicBezTo>
                      <a:pt x="25448" y="347502"/>
                      <a:pt x="43644" y="288918"/>
                      <a:pt x="57428" y="229340"/>
                    </a:cubicBezTo>
                    <a:cubicBezTo>
                      <a:pt x="64155" y="199689"/>
                      <a:pt x="72040" y="170369"/>
                      <a:pt x="80255" y="141105"/>
                    </a:cubicBezTo>
                    <a:cubicBezTo>
                      <a:pt x="89574" y="108306"/>
                      <a:pt x="94757" y="74459"/>
                      <a:pt x="105453" y="42047"/>
                    </a:cubicBezTo>
                    <a:cubicBezTo>
                      <a:pt x="108761" y="32384"/>
                      <a:pt x="112400" y="22611"/>
                      <a:pt x="117859" y="13887"/>
                    </a:cubicBezTo>
                    <a:cubicBezTo>
                      <a:pt x="118907" y="12672"/>
                      <a:pt x="120285" y="11071"/>
                      <a:pt x="121939" y="11181"/>
                    </a:cubicBezTo>
                    <a:cubicBezTo>
                      <a:pt x="131368" y="-966"/>
                      <a:pt x="148847" y="-248"/>
                      <a:pt x="162796" y="193"/>
                    </a:cubicBezTo>
                    <a:cubicBezTo>
                      <a:pt x="187333" y="1629"/>
                      <a:pt x="206796" y="20899"/>
                      <a:pt x="212806" y="44145"/>
                    </a:cubicBezTo>
                    <a:cubicBezTo>
                      <a:pt x="224881" y="86165"/>
                      <a:pt x="235302" y="128736"/>
                      <a:pt x="241312" y="172081"/>
                    </a:cubicBezTo>
                    <a:cubicBezTo>
                      <a:pt x="246771" y="201897"/>
                      <a:pt x="244235" y="232763"/>
                      <a:pt x="255042" y="261531"/>
                    </a:cubicBezTo>
                    <a:cubicBezTo>
                      <a:pt x="263092" y="246567"/>
                      <a:pt x="269653" y="230996"/>
                      <a:pt x="277428" y="215867"/>
                    </a:cubicBezTo>
                    <a:cubicBezTo>
                      <a:pt x="295072" y="182627"/>
                      <a:pt x="317844" y="152534"/>
                      <a:pt x="336701" y="120012"/>
                    </a:cubicBezTo>
                    <a:cubicBezTo>
                      <a:pt x="347563" y="100134"/>
                      <a:pt x="358976" y="80477"/>
                      <a:pt x="371823" y="61759"/>
                    </a:cubicBezTo>
                    <a:cubicBezTo>
                      <a:pt x="379432" y="50495"/>
                      <a:pt x="387813" y="38955"/>
                      <a:pt x="400440" y="32936"/>
                    </a:cubicBezTo>
                    <a:cubicBezTo>
                      <a:pt x="415106" y="26421"/>
                      <a:pt x="432695" y="30562"/>
                      <a:pt x="446700" y="37133"/>
                    </a:cubicBezTo>
                    <a:cubicBezTo>
                      <a:pt x="458334" y="43483"/>
                      <a:pt x="457948" y="58225"/>
                      <a:pt x="460099" y="69655"/>
                    </a:cubicBezTo>
                    <a:cubicBezTo>
                      <a:pt x="465668" y="108858"/>
                      <a:pt x="474379" y="147675"/>
                      <a:pt x="478184" y="187044"/>
                    </a:cubicBezTo>
                    <a:cubicBezTo>
                      <a:pt x="478349" y="224205"/>
                      <a:pt x="481933" y="261420"/>
                      <a:pt x="479728" y="298525"/>
                    </a:cubicBezTo>
                    <a:cubicBezTo>
                      <a:pt x="475427" y="346563"/>
                      <a:pt x="466219" y="394104"/>
                      <a:pt x="463297" y="442308"/>
                    </a:cubicBezTo>
                    <a:cubicBezTo>
                      <a:pt x="461312" y="472732"/>
                      <a:pt x="459823" y="503929"/>
                      <a:pt x="451001" y="533359"/>
                    </a:cubicBezTo>
                    <a:cubicBezTo>
                      <a:pt x="444329" y="559090"/>
                      <a:pt x="427568" y="570630"/>
                      <a:pt x="401212" y="568477"/>
                    </a:cubicBezTo>
                    <a:close/>
                    <a:moveTo>
                      <a:pt x="408104" y="545728"/>
                    </a:moveTo>
                    <a:cubicBezTo>
                      <a:pt x="426630" y="547218"/>
                      <a:pt x="429167" y="526788"/>
                      <a:pt x="432695" y="512929"/>
                    </a:cubicBezTo>
                    <a:cubicBezTo>
                      <a:pt x="440139" y="474885"/>
                      <a:pt x="439698" y="436068"/>
                      <a:pt x="444329" y="397749"/>
                    </a:cubicBezTo>
                    <a:cubicBezTo>
                      <a:pt x="448244" y="364619"/>
                      <a:pt x="453979" y="329557"/>
                      <a:pt x="456956" y="296703"/>
                    </a:cubicBezTo>
                    <a:cubicBezTo>
                      <a:pt x="458665" y="259709"/>
                      <a:pt x="455578" y="222603"/>
                      <a:pt x="455192" y="185609"/>
                    </a:cubicBezTo>
                    <a:cubicBezTo>
                      <a:pt x="449567" y="142209"/>
                      <a:pt x="441573" y="99969"/>
                      <a:pt x="434680" y="56845"/>
                    </a:cubicBezTo>
                    <a:cubicBezTo>
                      <a:pt x="410806" y="46299"/>
                      <a:pt x="401929" y="57452"/>
                      <a:pt x="389523" y="76502"/>
                    </a:cubicBezTo>
                    <a:cubicBezTo>
                      <a:pt x="377227" y="94778"/>
                      <a:pt x="366199" y="113938"/>
                      <a:pt x="355558" y="133264"/>
                    </a:cubicBezTo>
                    <a:cubicBezTo>
                      <a:pt x="336646" y="165786"/>
                      <a:pt x="313598" y="195824"/>
                      <a:pt x="296285" y="229285"/>
                    </a:cubicBezTo>
                    <a:cubicBezTo>
                      <a:pt x="288179" y="245849"/>
                      <a:pt x="280791" y="262801"/>
                      <a:pt x="271583" y="278813"/>
                    </a:cubicBezTo>
                    <a:cubicBezTo>
                      <a:pt x="266510" y="290188"/>
                      <a:pt x="254711" y="299133"/>
                      <a:pt x="243463" y="289028"/>
                    </a:cubicBezTo>
                    <a:cubicBezTo>
                      <a:pt x="233373" y="277819"/>
                      <a:pt x="231608" y="261310"/>
                      <a:pt x="227307" y="247285"/>
                    </a:cubicBezTo>
                    <a:cubicBezTo>
                      <a:pt x="221849" y="224867"/>
                      <a:pt x="223393" y="201511"/>
                      <a:pt x="219313" y="178928"/>
                    </a:cubicBezTo>
                    <a:cubicBezTo>
                      <a:pt x="214240" y="141657"/>
                      <a:pt x="205804" y="105214"/>
                      <a:pt x="196044" y="68937"/>
                    </a:cubicBezTo>
                    <a:cubicBezTo>
                      <a:pt x="191303" y="44753"/>
                      <a:pt x="183087" y="22059"/>
                      <a:pt x="154415" y="21948"/>
                    </a:cubicBezTo>
                    <a:cubicBezTo>
                      <a:pt x="146145" y="21948"/>
                      <a:pt x="136551" y="20513"/>
                      <a:pt x="129273" y="24599"/>
                    </a:cubicBezTo>
                    <a:cubicBezTo>
                      <a:pt x="126130" y="27139"/>
                      <a:pt x="124641" y="32219"/>
                      <a:pt x="120230" y="32881"/>
                    </a:cubicBezTo>
                    <a:cubicBezTo>
                      <a:pt x="113944" y="56072"/>
                      <a:pt x="110416" y="79815"/>
                      <a:pt x="106115" y="103447"/>
                    </a:cubicBezTo>
                    <a:cubicBezTo>
                      <a:pt x="97624" y="148780"/>
                      <a:pt x="84170" y="192952"/>
                      <a:pt x="75403" y="238230"/>
                    </a:cubicBezTo>
                    <a:cubicBezTo>
                      <a:pt x="60957" y="307029"/>
                      <a:pt x="39233" y="374392"/>
                      <a:pt x="29474" y="444130"/>
                    </a:cubicBezTo>
                    <a:cubicBezTo>
                      <a:pt x="25559" y="469419"/>
                      <a:pt x="20431" y="495647"/>
                      <a:pt x="24235" y="521101"/>
                    </a:cubicBezTo>
                    <a:cubicBezTo>
                      <a:pt x="31458" y="530212"/>
                      <a:pt x="43203" y="534574"/>
                      <a:pt x="54561" y="535402"/>
                    </a:cubicBezTo>
                    <a:cubicBezTo>
                      <a:pt x="69173" y="532420"/>
                      <a:pt x="72646" y="504205"/>
                      <a:pt x="76947" y="491781"/>
                    </a:cubicBezTo>
                    <a:cubicBezTo>
                      <a:pt x="88195" y="442860"/>
                      <a:pt x="99939" y="392337"/>
                      <a:pt x="108927" y="343195"/>
                    </a:cubicBezTo>
                    <a:cubicBezTo>
                      <a:pt x="116315" y="304268"/>
                      <a:pt x="128832" y="267052"/>
                      <a:pt x="139308" y="228953"/>
                    </a:cubicBezTo>
                    <a:cubicBezTo>
                      <a:pt x="142671" y="216530"/>
                      <a:pt x="146200" y="204161"/>
                      <a:pt x="150170" y="191958"/>
                    </a:cubicBezTo>
                    <a:cubicBezTo>
                      <a:pt x="151769" y="184173"/>
                      <a:pt x="157558" y="175615"/>
                      <a:pt x="166601" y="177326"/>
                    </a:cubicBezTo>
                    <a:cubicBezTo>
                      <a:pt x="186947" y="181412"/>
                      <a:pt x="190200" y="238450"/>
                      <a:pt x="194280" y="256064"/>
                    </a:cubicBezTo>
                    <a:cubicBezTo>
                      <a:pt x="197864" y="277157"/>
                      <a:pt x="201282" y="295212"/>
                      <a:pt x="206576" y="315145"/>
                    </a:cubicBezTo>
                    <a:cubicBezTo>
                      <a:pt x="213799" y="339275"/>
                      <a:pt x="220250" y="366607"/>
                      <a:pt x="236019" y="386153"/>
                    </a:cubicBezTo>
                    <a:cubicBezTo>
                      <a:pt x="247929" y="392227"/>
                      <a:pt x="262265" y="394491"/>
                      <a:pt x="275553" y="393442"/>
                    </a:cubicBezTo>
                    <a:cubicBezTo>
                      <a:pt x="282390" y="391730"/>
                      <a:pt x="286250" y="384994"/>
                      <a:pt x="290165" y="379638"/>
                    </a:cubicBezTo>
                    <a:cubicBezTo>
                      <a:pt x="309021" y="346950"/>
                      <a:pt x="327107" y="313599"/>
                      <a:pt x="341498" y="278648"/>
                    </a:cubicBezTo>
                    <a:cubicBezTo>
                      <a:pt x="350209" y="257334"/>
                      <a:pt x="357212" y="235082"/>
                      <a:pt x="369067" y="215204"/>
                    </a:cubicBezTo>
                    <a:cubicBezTo>
                      <a:pt x="376124" y="205542"/>
                      <a:pt x="380094" y="192842"/>
                      <a:pt x="389412" y="185222"/>
                    </a:cubicBezTo>
                    <a:cubicBezTo>
                      <a:pt x="397297" y="180529"/>
                      <a:pt x="407442" y="186823"/>
                      <a:pt x="407718" y="195824"/>
                    </a:cubicBezTo>
                    <a:cubicBezTo>
                      <a:pt x="407001" y="236904"/>
                      <a:pt x="400274" y="277709"/>
                      <a:pt x="396139" y="318514"/>
                    </a:cubicBezTo>
                    <a:cubicBezTo>
                      <a:pt x="391618" y="356171"/>
                      <a:pt x="388696" y="393939"/>
                      <a:pt x="384340" y="431541"/>
                    </a:cubicBezTo>
                    <a:cubicBezTo>
                      <a:pt x="382851" y="467376"/>
                      <a:pt x="383347" y="503266"/>
                      <a:pt x="382630" y="539102"/>
                    </a:cubicBezTo>
                    <a:cubicBezTo>
                      <a:pt x="389578" y="544623"/>
                      <a:pt x="399337" y="545783"/>
                      <a:pt x="408104" y="545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16455933" y="7459053"/>
                <a:ext cx="9977" cy="17973"/>
              </a:xfrm>
              <a:custGeom>
                <a:rect b="b" l="l" r="r" t="t"/>
                <a:pathLst>
                  <a:path extrusionOk="0" h="17973" w="9977">
                    <a:moveTo>
                      <a:pt x="846" y="17855"/>
                    </a:moveTo>
                    <a:cubicBezTo>
                      <a:pt x="-1690" y="15702"/>
                      <a:pt x="2225" y="11671"/>
                      <a:pt x="2831" y="9076"/>
                    </a:cubicBezTo>
                    <a:cubicBezTo>
                      <a:pt x="4210" y="6315"/>
                      <a:pt x="5699" y="3554"/>
                      <a:pt x="7132" y="794"/>
                    </a:cubicBezTo>
                    <a:cubicBezTo>
                      <a:pt x="7518" y="21"/>
                      <a:pt x="8566" y="-200"/>
                      <a:pt x="9337" y="186"/>
                    </a:cubicBezTo>
                    <a:cubicBezTo>
                      <a:pt x="11598" y="2616"/>
                      <a:pt x="7187" y="6370"/>
                      <a:pt x="6581" y="8855"/>
                    </a:cubicBezTo>
                    <a:cubicBezTo>
                      <a:pt x="5257" y="11450"/>
                      <a:pt x="4099" y="14211"/>
                      <a:pt x="3052" y="16972"/>
                    </a:cubicBezTo>
                    <a:cubicBezTo>
                      <a:pt x="2666" y="17800"/>
                      <a:pt x="1673" y="18187"/>
                      <a:pt x="846" y="17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16431884" y="7369821"/>
                <a:ext cx="312904" cy="570000"/>
              </a:xfrm>
              <a:custGeom>
                <a:rect b="b" l="l" r="r" t="t"/>
                <a:pathLst>
                  <a:path extrusionOk="0" h="570000" w="312904">
                    <a:moveTo>
                      <a:pt x="253991" y="569742"/>
                    </a:moveTo>
                    <a:cubicBezTo>
                      <a:pt x="203761" y="570736"/>
                      <a:pt x="154744" y="560852"/>
                      <a:pt x="105726" y="551687"/>
                    </a:cubicBezTo>
                    <a:cubicBezTo>
                      <a:pt x="68012" y="547269"/>
                      <a:pt x="25280" y="533355"/>
                      <a:pt x="10834" y="494538"/>
                    </a:cubicBezTo>
                    <a:cubicBezTo>
                      <a:pt x="-2013" y="433635"/>
                      <a:pt x="-2233" y="370799"/>
                      <a:pt x="3942" y="309067"/>
                    </a:cubicBezTo>
                    <a:cubicBezTo>
                      <a:pt x="5486" y="258213"/>
                      <a:pt x="14473" y="208077"/>
                      <a:pt x="20428" y="157610"/>
                    </a:cubicBezTo>
                    <a:cubicBezTo>
                      <a:pt x="23240" y="125861"/>
                      <a:pt x="26769" y="94222"/>
                      <a:pt x="31456" y="62693"/>
                    </a:cubicBezTo>
                    <a:cubicBezTo>
                      <a:pt x="30959" y="47564"/>
                      <a:pt x="31235" y="31662"/>
                      <a:pt x="37631" y="17692"/>
                    </a:cubicBezTo>
                    <a:cubicBezTo>
                      <a:pt x="50368" y="-6382"/>
                      <a:pt x="101481" y="1514"/>
                      <a:pt x="125024" y="355"/>
                    </a:cubicBezTo>
                    <a:cubicBezTo>
                      <a:pt x="170127" y="796"/>
                      <a:pt x="215560" y="2342"/>
                      <a:pt x="260057" y="9907"/>
                    </a:cubicBezTo>
                    <a:cubicBezTo>
                      <a:pt x="307475" y="19570"/>
                      <a:pt x="318778" y="28846"/>
                      <a:pt x="310342" y="78651"/>
                    </a:cubicBezTo>
                    <a:cubicBezTo>
                      <a:pt x="306262" y="98915"/>
                      <a:pt x="295841" y="128787"/>
                      <a:pt x="270092" y="124535"/>
                    </a:cubicBezTo>
                    <a:cubicBezTo>
                      <a:pt x="229345" y="125088"/>
                      <a:pt x="139250" y="103001"/>
                      <a:pt x="107105" y="123818"/>
                    </a:cubicBezTo>
                    <a:cubicBezTo>
                      <a:pt x="107656" y="144027"/>
                      <a:pt x="105230" y="166555"/>
                      <a:pt x="115651" y="184721"/>
                    </a:cubicBezTo>
                    <a:cubicBezTo>
                      <a:pt x="151711" y="191347"/>
                      <a:pt x="189094" y="188696"/>
                      <a:pt x="225044" y="196758"/>
                    </a:cubicBezTo>
                    <a:cubicBezTo>
                      <a:pt x="251565" y="201507"/>
                      <a:pt x="287791" y="210065"/>
                      <a:pt x="278307" y="245127"/>
                    </a:cubicBezTo>
                    <a:cubicBezTo>
                      <a:pt x="275495" y="262189"/>
                      <a:pt x="270367" y="284496"/>
                      <a:pt x="252503" y="291288"/>
                    </a:cubicBezTo>
                    <a:cubicBezTo>
                      <a:pt x="235575" y="293276"/>
                      <a:pt x="218152" y="289742"/>
                      <a:pt x="201059" y="289742"/>
                    </a:cubicBezTo>
                    <a:cubicBezTo>
                      <a:pt x="167591" y="290018"/>
                      <a:pt x="132744" y="286263"/>
                      <a:pt x="99992" y="293883"/>
                    </a:cubicBezTo>
                    <a:cubicBezTo>
                      <a:pt x="97786" y="333252"/>
                      <a:pt x="98779" y="373118"/>
                      <a:pt x="104513" y="412156"/>
                    </a:cubicBezTo>
                    <a:cubicBezTo>
                      <a:pt x="106277" y="417236"/>
                      <a:pt x="106002" y="425297"/>
                      <a:pt x="112398" y="426622"/>
                    </a:cubicBezTo>
                    <a:cubicBezTo>
                      <a:pt x="125741" y="431316"/>
                      <a:pt x="139746" y="433579"/>
                      <a:pt x="153586" y="436340"/>
                    </a:cubicBezTo>
                    <a:cubicBezTo>
                      <a:pt x="191520" y="445175"/>
                      <a:pt x="229841" y="453789"/>
                      <a:pt x="266122" y="468255"/>
                    </a:cubicBezTo>
                    <a:cubicBezTo>
                      <a:pt x="281450" y="475047"/>
                      <a:pt x="304112" y="482777"/>
                      <a:pt x="302623" y="503262"/>
                    </a:cubicBezTo>
                    <a:cubicBezTo>
                      <a:pt x="301244" y="530925"/>
                      <a:pt x="288673" y="573718"/>
                      <a:pt x="253991" y="569742"/>
                    </a:cubicBezTo>
                    <a:close/>
                    <a:moveTo>
                      <a:pt x="241255" y="543791"/>
                    </a:moveTo>
                    <a:cubicBezTo>
                      <a:pt x="248202" y="543515"/>
                      <a:pt x="255866" y="545116"/>
                      <a:pt x="262483" y="543294"/>
                    </a:cubicBezTo>
                    <a:cubicBezTo>
                      <a:pt x="272242" y="532306"/>
                      <a:pt x="276102" y="516956"/>
                      <a:pt x="276874" y="502544"/>
                    </a:cubicBezTo>
                    <a:cubicBezTo>
                      <a:pt x="224658" y="473114"/>
                      <a:pt x="162904" y="467869"/>
                      <a:pt x="106057" y="451690"/>
                    </a:cubicBezTo>
                    <a:cubicBezTo>
                      <a:pt x="69942" y="443408"/>
                      <a:pt x="76944" y="381345"/>
                      <a:pt x="73581" y="352191"/>
                    </a:cubicBezTo>
                    <a:cubicBezTo>
                      <a:pt x="72974" y="333252"/>
                      <a:pt x="72809" y="314202"/>
                      <a:pt x="74132" y="295208"/>
                    </a:cubicBezTo>
                    <a:cubicBezTo>
                      <a:pt x="73746" y="284883"/>
                      <a:pt x="78874" y="274889"/>
                      <a:pt x="88578" y="270692"/>
                    </a:cubicBezTo>
                    <a:cubicBezTo>
                      <a:pt x="114217" y="260753"/>
                      <a:pt x="143054" y="264563"/>
                      <a:pt x="170072" y="263459"/>
                    </a:cubicBezTo>
                    <a:cubicBezTo>
                      <a:pt x="194939" y="263072"/>
                      <a:pt x="219751" y="264950"/>
                      <a:pt x="244563" y="266220"/>
                    </a:cubicBezTo>
                    <a:cubicBezTo>
                      <a:pt x="251069" y="256336"/>
                      <a:pt x="252778" y="244244"/>
                      <a:pt x="253716" y="232648"/>
                    </a:cubicBezTo>
                    <a:cubicBezTo>
                      <a:pt x="225044" y="218071"/>
                      <a:pt x="190638" y="218458"/>
                      <a:pt x="159155" y="214758"/>
                    </a:cubicBezTo>
                    <a:cubicBezTo>
                      <a:pt x="138754" y="212163"/>
                      <a:pt x="110358" y="217409"/>
                      <a:pt x="95415" y="200678"/>
                    </a:cubicBezTo>
                    <a:cubicBezTo>
                      <a:pt x="80969" y="180745"/>
                      <a:pt x="81907" y="154463"/>
                      <a:pt x="81300" y="130940"/>
                    </a:cubicBezTo>
                    <a:cubicBezTo>
                      <a:pt x="75235" y="59546"/>
                      <a:pt x="232378" y="101455"/>
                      <a:pt x="274999" y="98860"/>
                    </a:cubicBezTo>
                    <a:cubicBezTo>
                      <a:pt x="286192" y="83786"/>
                      <a:pt x="286743" y="63798"/>
                      <a:pt x="286743" y="45742"/>
                    </a:cubicBezTo>
                    <a:cubicBezTo>
                      <a:pt x="267445" y="34589"/>
                      <a:pt x="243846" y="33429"/>
                      <a:pt x="222122" y="30889"/>
                    </a:cubicBezTo>
                    <a:cubicBezTo>
                      <a:pt x="195380" y="28239"/>
                      <a:pt x="169024" y="26417"/>
                      <a:pt x="142227" y="26361"/>
                    </a:cubicBezTo>
                    <a:cubicBezTo>
                      <a:pt x="116257" y="26748"/>
                      <a:pt x="87641" y="23269"/>
                      <a:pt x="62443" y="29012"/>
                    </a:cubicBezTo>
                    <a:cubicBezTo>
                      <a:pt x="46674" y="30116"/>
                      <a:pt x="45130" y="44472"/>
                      <a:pt x="43421" y="57282"/>
                    </a:cubicBezTo>
                    <a:cubicBezTo>
                      <a:pt x="45461" y="142039"/>
                      <a:pt x="29361" y="225802"/>
                      <a:pt x="26769" y="310337"/>
                    </a:cubicBezTo>
                    <a:cubicBezTo>
                      <a:pt x="23075" y="362682"/>
                      <a:pt x="21476" y="415469"/>
                      <a:pt x="31787" y="467151"/>
                    </a:cubicBezTo>
                    <a:cubicBezTo>
                      <a:pt x="32117" y="489679"/>
                      <a:pt x="46674" y="509391"/>
                      <a:pt x="68067" y="516624"/>
                    </a:cubicBezTo>
                    <a:cubicBezTo>
                      <a:pt x="86759" y="523526"/>
                      <a:pt x="106608" y="525625"/>
                      <a:pt x="126127" y="528717"/>
                    </a:cubicBezTo>
                    <a:cubicBezTo>
                      <a:pt x="163896" y="537717"/>
                      <a:pt x="202383" y="543073"/>
                      <a:pt x="241255" y="5437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14010595" y="7392152"/>
                <a:ext cx="354132" cy="609695"/>
              </a:xfrm>
              <a:custGeom>
                <a:rect b="b" l="l" r="r" t="t"/>
                <a:pathLst>
                  <a:path extrusionOk="0" h="609695" w="354132">
                    <a:moveTo>
                      <a:pt x="307173" y="212030"/>
                    </a:moveTo>
                    <a:cubicBezTo>
                      <a:pt x="305630" y="169403"/>
                      <a:pt x="316271" y="110874"/>
                      <a:pt x="280487" y="79898"/>
                    </a:cubicBezTo>
                    <a:cubicBezTo>
                      <a:pt x="266261" y="67584"/>
                      <a:pt x="240291" y="58584"/>
                      <a:pt x="225625" y="74542"/>
                    </a:cubicBezTo>
                    <a:cubicBezTo>
                      <a:pt x="218016" y="82824"/>
                      <a:pt x="214487" y="93702"/>
                      <a:pt x="210958" y="104193"/>
                    </a:cubicBezTo>
                    <a:cubicBezTo>
                      <a:pt x="204231" y="125119"/>
                      <a:pt x="197284" y="146046"/>
                      <a:pt x="191274" y="167249"/>
                    </a:cubicBezTo>
                    <a:cubicBezTo>
                      <a:pt x="178041" y="202477"/>
                      <a:pt x="161279" y="236656"/>
                      <a:pt x="153780" y="273761"/>
                    </a:cubicBezTo>
                    <a:cubicBezTo>
                      <a:pt x="151961" y="290547"/>
                      <a:pt x="140878" y="311474"/>
                      <a:pt x="152788" y="326327"/>
                    </a:cubicBezTo>
                    <a:cubicBezTo>
                      <a:pt x="175670" y="346701"/>
                      <a:pt x="222758" y="338695"/>
                      <a:pt x="252146" y="340628"/>
                    </a:cubicBezTo>
                    <a:cubicBezTo>
                      <a:pt x="281093" y="343609"/>
                      <a:pt x="291790" y="330137"/>
                      <a:pt x="298351" y="303688"/>
                    </a:cubicBezTo>
                    <a:cubicBezTo>
                      <a:pt x="305299" y="273706"/>
                      <a:pt x="305960" y="242619"/>
                      <a:pt x="307173" y="212030"/>
                    </a:cubicBezTo>
                    <a:close/>
                    <a:moveTo>
                      <a:pt x="353103" y="411359"/>
                    </a:moveTo>
                    <a:cubicBezTo>
                      <a:pt x="352111" y="438967"/>
                      <a:pt x="361208" y="586118"/>
                      <a:pt x="339043" y="593075"/>
                    </a:cubicBezTo>
                    <a:cubicBezTo>
                      <a:pt x="331103" y="593075"/>
                      <a:pt x="323825" y="592137"/>
                      <a:pt x="316271" y="588658"/>
                    </a:cubicBezTo>
                    <a:cubicBezTo>
                      <a:pt x="307780" y="584738"/>
                      <a:pt x="311033" y="570105"/>
                      <a:pt x="309214" y="561989"/>
                    </a:cubicBezTo>
                    <a:cubicBezTo>
                      <a:pt x="307945" y="531951"/>
                      <a:pt x="306677" y="501969"/>
                      <a:pt x="304141" y="471931"/>
                    </a:cubicBezTo>
                    <a:cubicBezTo>
                      <a:pt x="301935" y="451722"/>
                      <a:pt x="303810" y="426323"/>
                      <a:pt x="293058" y="407605"/>
                    </a:cubicBezTo>
                    <a:cubicBezTo>
                      <a:pt x="288316" y="399654"/>
                      <a:pt x="278888" y="397997"/>
                      <a:pt x="270342" y="397445"/>
                    </a:cubicBezTo>
                    <a:cubicBezTo>
                      <a:pt x="250327" y="395788"/>
                      <a:pt x="230146" y="395512"/>
                      <a:pt x="210186" y="392972"/>
                    </a:cubicBezTo>
                    <a:cubicBezTo>
                      <a:pt x="188903" y="389494"/>
                      <a:pt x="167179" y="390653"/>
                      <a:pt x="145675" y="391482"/>
                    </a:cubicBezTo>
                    <a:cubicBezTo>
                      <a:pt x="131009" y="391979"/>
                      <a:pt x="112923" y="394739"/>
                      <a:pt x="107244" y="410531"/>
                    </a:cubicBezTo>
                    <a:cubicBezTo>
                      <a:pt x="87560" y="459508"/>
                      <a:pt x="65560" y="507601"/>
                      <a:pt x="47751" y="557295"/>
                    </a:cubicBezTo>
                    <a:cubicBezTo>
                      <a:pt x="41520" y="574633"/>
                      <a:pt x="38488" y="593296"/>
                      <a:pt x="29941" y="609695"/>
                    </a:cubicBezTo>
                    <a:cubicBezTo>
                      <a:pt x="19630" y="608812"/>
                      <a:pt x="7996" y="607321"/>
                      <a:pt x="57" y="600143"/>
                    </a:cubicBezTo>
                    <a:cubicBezTo>
                      <a:pt x="-660" y="571707"/>
                      <a:pt x="5515" y="543547"/>
                      <a:pt x="13841" y="516380"/>
                    </a:cubicBezTo>
                    <a:cubicBezTo>
                      <a:pt x="28397" y="451833"/>
                      <a:pt x="52051" y="390046"/>
                      <a:pt x="74934" y="328038"/>
                    </a:cubicBezTo>
                    <a:cubicBezTo>
                      <a:pt x="95610" y="269509"/>
                      <a:pt x="119319" y="212250"/>
                      <a:pt x="144131" y="155378"/>
                    </a:cubicBezTo>
                    <a:cubicBezTo>
                      <a:pt x="164753" y="101211"/>
                      <a:pt x="189510" y="50136"/>
                      <a:pt x="219394" y="442"/>
                    </a:cubicBezTo>
                    <a:cubicBezTo>
                      <a:pt x="223860" y="3644"/>
                      <a:pt x="229264" y="1656"/>
                      <a:pt x="233951" y="0"/>
                    </a:cubicBezTo>
                    <a:cubicBezTo>
                      <a:pt x="261354" y="2209"/>
                      <a:pt x="290467" y="387"/>
                      <a:pt x="315389" y="14246"/>
                    </a:cubicBezTo>
                    <a:cubicBezTo>
                      <a:pt x="344116" y="28436"/>
                      <a:pt x="332978" y="72719"/>
                      <a:pt x="336121" y="99389"/>
                    </a:cubicBezTo>
                    <a:cubicBezTo>
                      <a:pt x="338602" y="144114"/>
                      <a:pt x="344502" y="188563"/>
                      <a:pt x="347700" y="233232"/>
                    </a:cubicBezTo>
                    <a:cubicBezTo>
                      <a:pt x="350457" y="291982"/>
                      <a:pt x="351835" y="352333"/>
                      <a:pt x="353103" y="4113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14446506" y="7343472"/>
                <a:ext cx="512962" cy="516243"/>
              </a:xfrm>
              <a:custGeom>
                <a:rect b="b" l="l" r="r" t="t"/>
                <a:pathLst>
                  <a:path extrusionOk="0" h="516243" w="512962">
                    <a:moveTo>
                      <a:pt x="486598" y="34"/>
                    </a:moveTo>
                    <a:cubicBezTo>
                      <a:pt x="520893" y="1415"/>
                      <a:pt x="513615" y="37636"/>
                      <a:pt x="508873" y="61048"/>
                    </a:cubicBezTo>
                    <a:cubicBezTo>
                      <a:pt x="499224" y="107540"/>
                      <a:pt x="482462" y="151878"/>
                      <a:pt x="465811" y="196217"/>
                    </a:cubicBezTo>
                    <a:cubicBezTo>
                      <a:pt x="434438" y="279262"/>
                      <a:pt x="402458" y="364405"/>
                      <a:pt x="348643" y="435799"/>
                    </a:cubicBezTo>
                    <a:cubicBezTo>
                      <a:pt x="329235" y="461033"/>
                      <a:pt x="297917" y="462468"/>
                      <a:pt x="271781" y="447008"/>
                    </a:cubicBezTo>
                    <a:cubicBezTo>
                      <a:pt x="241566" y="422437"/>
                      <a:pt x="236107" y="303391"/>
                      <a:pt x="236218" y="263470"/>
                    </a:cubicBezTo>
                    <a:cubicBezTo>
                      <a:pt x="235666" y="256237"/>
                      <a:pt x="237265" y="247733"/>
                      <a:pt x="231862" y="241991"/>
                    </a:cubicBezTo>
                    <a:cubicBezTo>
                      <a:pt x="226513" y="236801"/>
                      <a:pt x="217691" y="237960"/>
                      <a:pt x="213887" y="244310"/>
                    </a:cubicBezTo>
                    <a:cubicBezTo>
                      <a:pt x="209310" y="256844"/>
                      <a:pt x="207325" y="270427"/>
                      <a:pt x="203521" y="283292"/>
                    </a:cubicBezTo>
                    <a:cubicBezTo>
                      <a:pt x="190784" y="326692"/>
                      <a:pt x="176118" y="369816"/>
                      <a:pt x="158584" y="411725"/>
                    </a:cubicBezTo>
                    <a:cubicBezTo>
                      <a:pt x="147832" y="440548"/>
                      <a:pt x="134819" y="468156"/>
                      <a:pt x="113536" y="491236"/>
                    </a:cubicBezTo>
                    <a:cubicBezTo>
                      <a:pt x="103336" y="502113"/>
                      <a:pt x="92033" y="514703"/>
                      <a:pt x="76263" y="516083"/>
                    </a:cubicBezTo>
                    <a:cubicBezTo>
                      <a:pt x="12855" y="522930"/>
                      <a:pt x="8223" y="308416"/>
                      <a:pt x="945" y="261040"/>
                    </a:cubicBezTo>
                    <a:cubicBezTo>
                      <a:pt x="-2308" y="198094"/>
                      <a:pt x="3757" y="135203"/>
                      <a:pt x="5301" y="72257"/>
                    </a:cubicBezTo>
                    <a:cubicBezTo>
                      <a:pt x="6624" y="54588"/>
                      <a:pt x="-709" y="33274"/>
                      <a:pt x="16329" y="21237"/>
                    </a:cubicBezTo>
                    <a:cubicBezTo>
                      <a:pt x="22394" y="17151"/>
                      <a:pt x="30058" y="20354"/>
                      <a:pt x="36509" y="22065"/>
                    </a:cubicBezTo>
                    <a:cubicBezTo>
                      <a:pt x="46489" y="24771"/>
                      <a:pt x="53050" y="33274"/>
                      <a:pt x="54263" y="43379"/>
                    </a:cubicBezTo>
                    <a:cubicBezTo>
                      <a:pt x="61541" y="99368"/>
                      <a:pt x="68709" y="154584"/>
                      <a:pt x="70308" y="211236"/>
                    </a:cubicBezTo>
                    <a:cubicBezTo>
                      <a:pt x="69812" y="239561"/>
                      <a:pt x="72514" y="267556"/>
                      <a:pt x="76043" y="295606"/>
                    </a:cubicBezTo>
                    <a:cubicBezTo>
                      <a:pt x="76870" y="318962"/>
                      <a:pt x="76870" y="342374"/>
                      <a:pt x="79902" y="365620"/>
                    </a:cubicBezTo>
                    <a:cubicBezTo>
                      <a:pt x="80509" y="377933"/>
                      <a:pt x="83762" y="398031"/>
                      <a:pt x="100689" y="390080"/>
                    </a:cubicBezTo>
                    <a:cubicBezTo>
                      <a:pt x="105486" y="387375"/>
                      <a:pt x="106865" y="381466"/>
                      <a:pt x="108794" y="376718"/>
                    </a:cubicBezTo>
                    <a:cubicBezTo>
                      <a:pt x="118499" y="352975"/>
                      <a:pt x="130243" y="331165"/>
                      <a:pt x="141822" y="308084"/>
                    </a:cubicBezTo>
                    <a:cubicBezTo>
                      <a:pt x="158253" y="275286"/>
                      <a:pt x="169832" y="240334"/>
                      <a:pt x="184719" y="206873"/>
                    </a:cubicBezTo>
                    <a:cubicBezTo>
                      <a:pt x="191832" y="193014"/>
                      <a:pt x="202639" y="177554"/>
                      <a:pt x="219345" y="175621"/>
                    </a:cubicBezTo>
                    <a:cubicBezTo>
                      <a:pt x="235721" y="175566"/>
                      <a:pt x="254082" y="176781"/>
                      <a:pt x="267481" y="187051"/>
                    </a:cubicBezTo>
                    <a:cubicBezTo>
                      <a:pt x="283691" y="201849"/>
                      <a:pt x="284077" y="225095"/>
                      <a:pt x="289481" y="244972"/>
                    </a:cubicBezTo>
                    <a:cubicBezTo>
                      <a:pt x="293506" y="272139"/>
                      <a:pt x="297090" y="299360"/>
                      <a:pt x="300784" y="326527"/>
                    </a:cubicBezTo>
                    <a:cubicBezTo>
                      <a:pt x="302934" y="339778"/>
                      <a:pt x="294167" y="359711"/>
                      <a:pt x="308283" y="367883"/>
                    </a:cubicBezTo>
                    <a:cubicBezTo>
                      <a:pt x="317049" y="371638"/>
                      <a:pt x="324603" y="363797"/>
                      <a:pt x="326643" y="355681"/>
                    </a:cubicBezTo>
                    <a:cubicBezTo>
                      <a:pt x="331385" y="342318"/>
                      <a:pt x="335355" y="328625"/>
                      <a:pt x="339435" y="315042"/>
                    </a:cubicBezTo>
                    <a:cubicBezTo>
                      <a:pt x="359781" y="250384"/>
                      <a:pt x="381836" y="186112"/>
                      <a:pt x="408799" y="123939"/>
                    </a:cubicBezTo>
                    <a:cubicBezTo>
                      <a:pt x="421756" y="98429"/>
                      <a:pt x="432177" y="71870"/>
                      <a:pt x="444197" y="45974"/>
                    </a:cubicBezTo>
                    <a:cubicBezTo>
                      <a:pt x="454177" y="30237"/>
                      <a:pt x="463054" y="-1181"/>
                      <a:pt x="486598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14981925" y="7349361"/>
                <a:ext cx="299902" cy="519688"/>
              </a:xfrm>
              <a:custGeom>
                <a:rect b="b" l="l" r="r" t="t"/>
                <a:pathLst>
                  <a:path extrusionOk="0" h="519688" w="299902">
                    <a:moveTo>
                      <a:pt x="296562" y="27164"/>
                    </a:moveTo>
                    <a:cubicBezTo>
                      <a:pt x="305825" y="34066"/>
                      <a:pt x="293750" y="76638"/>
                      <a:pt x="285424" y="83208"/>
                    </a:cubicBezTo>
                    <a:cubicBezTo>
                      <a:pt x="261660" y="80834"/>
                      <a:pt x="237841" y="79288"/>
                      <a:pt x="214297" y="74871"/>
                    </a:cubicBezTo>
                    <a:cubicBezTo>
                      <a:pt x="179781" y="71337"/>
                      <a:pt x="140302" y="56705"/>
                      <a:pt x="108543" y="76693"/>
                    </a:cubicBezTo>
                    <a:cubicBezTo>
                      <a:pt x="85385" y="92926"/>
                      <a:pt x="82242" y="169732"/>
                      <a:pt x="81250" y="198113"/>
                    </a:cubicBezTo>
                    <a:cubicBezTo>
                      <a:pt x="82132" y="212800"/>
                      <a:pt x="81195" y="235273"/>
                      <a:pt x="99610" y="238697"/>
                    </a:cubicBezTo>
                    <a:cubicBezTo>
                      <a:pt x="137049" y="248194"/>
                      <a:pt x="176914" y="241402"/>
                      <a:pt x="214187" y="250403"/>
                    </a:cubicBezTo>
                    <a:cubicBezTo>
                      <a:pt x="210933" y="267961"/>
                      <a:pt x="208949" y="287949"/>
                      <a:pt x="198803" y="302913"/>
                    </a:cubicBezTo>
                    <a:cubicBezTo>
                      <a:pt x="116758" y="310698"/>
                      <a:pt x="55997" y="258851"/>
                      <a:pt x="54287" y="379995"/>
                    </a:cubicBezTo>
                    <a:cubicBezTo>
                      <a:pt x="54673" y="404787"/>
                      <a:pt x="53074" y="445536"/>
                      <a:pt x="84172" y="451278"/>
                    </a:cubicBezTo>
                    <a:cubicBezTo>
                      <a:pt x="117310" y="456137"/>
                      <a:pt x="150392" y="461383"/>
                      <a:pt x="183585" y="465911"/>
                    </a:cubicBezTo>
                    <a:cubicBezTo>
                      <a:pt x="207294" y="470604"/>
                      <a:pt x="233375" y="469168"/>
                      <a:pt x="255485" y="479328"/>
                    </a:cubicBezTo>
                    <a:cubicBezTo>
                      <a:pt x="253996" y="492359"/>
                      <a:pt x="251680" y="506053"/>
                      <a:pt x="245009" y="517482"/>
                    </a:cubicBezTo>
                    <a:cubicBezTo>
                      <a:pt x="244788" y="517538"/>
                      <a:pt x="244623" y="517593"/>
                      <a:pt x="244402" y="517648"/>
                    </a:cubicBezTo>
                    <a:cubicBezTo>
                      <a:pt x="199024" y="522341"/>
                      <a:pt x="152708" y="517482"/>
                      <a:pt x="107109" y="517372"/>
                    </a:cubicBezTo>
                    <a:cubicBezTo>
                      <a:pt x="74854" y="514666"/>
                      <a:pt x="37967" y="519305"/>
                      <a:pt x="9902" y="499758"/>
                    </a:cubicBezTo>
                    <a:cubicBezTo>
                      <a:pt x="1190" y="489433"/>
                      <a:pt x="3395" y="473641"/>
                      <a:pt x="1245" y="460886"/>
                    </a:cubicBezTo>
                    <a:cubicBezTo>
                      <a:pt x="-685" y="432726"/>
                      <a:pt x="-795" y="403793"/>
                      <a:pt x="4002" y="375743"/>
                    </a:cubicBezTo>
                    <a:cubicBezTo>
                      <a:pt x="8027" y="351724"/>
                      <a:pt x="8633" y="327429"/>
                      <a:pt x="11170" y="303244"/>
                    </a:cubicBezTo>
                    <a:cubicBezTo>
                      <a:pt x="14478" y="271716"/>
                      <a:pt x="22142" y="240905"/>
                      <a:pt x="28814" y="209984"/>
                    </a:cubicBezTo>
                    <a:cubicBezTo>
                      <a:pt x="42598" y="143725"/>
                      <a:pt x="53571" y="76638"/>
                      <a:pt x="76287" y="12642"/>
                    </a:cubicBezTo>
                    <a:cubicBezTo>
                      <a:pt x="81195" y="9329"/>
                      <a:pt x="85661" y="5243"/>
                      <a:pt x="90568" y="1765"/>
                    </a:cubicBezTo>
                    <a:cubicBezTo>
                      <a:pt x="98783" y="-1382"/>
                      <a:pt x="108047" y="605"/>
                      <a:pt x="116648" y="771"/>
                    </a:cubicBezTo>
                    <a:cubicBezTo>
                      <a:pt x="141295" y="3697"/>
                      <a:pt x="167650" y="6845"/>
                      <a:pt x="192683" y="8059"/>
                    </a:cubicBezTo>
                    <a:cubicBezTo>
                      <a:pt x="212588" y="9329"/>
                      <a:pt x="232327" y="11925"/>
                      <a:pt x="251956" y="15017"/>
                    </a:cubicBezTo>
                    <a:cubicBezTo>
                      <a:pt x="267119" y="17336"/>
                      <a:pt x="283164" y="19047"/>
                      <a:pt x="296562" y="27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15304992" y="7459719"/>
                <a:ext cx="239816" cy="499638"/>
              </a:xfrm>
              <a:custGeom>
                <a:rect b="b" l="l" r="r" t="t"/>
                <a:pathLst>
                  <a:path extrusionOk="0" h="499638" w="239816">
                    <a:moveTo>
                      <a:pt x="234572" y="21331"/>
                    </a:moveTo>
                    <a:cubicBezTo>
                      <a:pt x="247364" y="35190"/>
                      <a:pt x="234021" y="55620"/>
                      <a:pt x="223600" y="66884"/>
                    </a:cubicBezTo>
                    <a:cubicBezTo>
                      <a:pt x="218196" y="72019"/>
                      <a:pt x="210422" y="68043"/>
                      <a:pt x="203916" y="67823"/>
                    </a:cubicBezTo>
                    <a:cubicBezTo>
                      <a:pt x="182522" y="65724"/>
                      <a:pt x="160798" y="61362"/>
                      <a:pt x="139350" y="64896"/>
                    </a:cubicBezTo>
                    <a:cubicBezTo>
                      <a:pt x="86252" y="75166"/>
                      <a:pt x="88568" y="136180"/>
                      <a:pt x="108969" y="174776"/>
                    </a:cubicBezTo>
                    <a:cubicBezTo>
                      <a:pt x="119169" y="198077"/>
                      <a:pt x="135655" y="217955"/>
                      <a:pt x="151700" y="237391"/>
                    </a:cubicBezTo>
                    <a:cubicBezTo>
                      <a:pt x="171936" y="258870"/>
                      <a:pt x="197795" y="277147"/>
                      <a:pt x="206838" y="306687"/>
                    </a:cubicBezTo>
                    <a:cubicBezTo>
                      <a:pt x="218141" y="346443"/>
                      <a:pt x="208988" y="390726"/>
                      <a:pt x="191785" y="427831"/>
                    </a:cubicBezTo>
                    <a:cubicBezTo>
                      <a:pt x="170888" y="466924"/>
                      <a:pt x="130086" y="498231"/>
                      <a:pt x="84818" y="499612"/>
                    </a:cubicBezTo>
                    <a:cubicBezTo>
                      <a:pt x="57636" y="499943"/>
                      <a:pt x="15676" y="497569"/>
                      <a:pt x="127" y="472004"/>
                    </a:cubicBezTo>
                    <a:cubicBezTo>
                      <a:pt x="-1417" y="454279"/>
                      <a:pt x="11375" y="436666"/>
                      <a:pt x="24718" y="425954"/>
                    </a:cubicBezTo>
                    <a:cubicBezTo>
                      <a:pt x="57746" y="439426"/>
                      <a:pt x="98217" y="439150"/>
                      <a:pt x="126613" y="415463"/>
                    </a:cubicBezTo>
                    <a:cubicBezTo>
                      <a:pt x="162342" y="376756"/>
                      <a:pt x="139736" y="319718"/>
                      <a:pt x="105936" y="287748"/>
                    </a:cubicBezTo>
                    <a:cubicBezTo>
                      <a:pt x="93585" y="275766"/>
                      <a:pt x="78147" y="267815"/>
                      <a:pt x="64528" y="257434"/>
                    </a:cubicBezTo>
                    <a:cubicBezTo>
                      <a:pt x="32879" y="232974"/>
                      <a:pt x="9556" y="197967"/>
                      <a:pt x="12588" y="156555"/>
                    </a:cubicBezTo>
                    <a:cubicBezTo>
                      <a:pt x="11154" y="120885"/>
                      <a:pt x="25325" y="86983"/>
                      <a:pt x="47656" y="59651"/>
                    </a:cubicBezTo>
                    <a:cubicBezTo>
                      <a:pt x="66072" y="36515"/>
                      <a:pt x="87630" y="14981"/>
                      <a:pt x="116247" y="5373"/>
                    </a:cubicBezTo>
                    <a:cubicBezTo>
                      <a:pt x="128929" y="459"/>
                      <a:pt x="141996" y="-921"/>
                      <a:pt x="155505" y="569"/>
                    </a:cubicBezTo>
                    <a:cubicBezTo>
                      <a:pt x="182467" y="680"/>
                      <a:pt x="213841" y="1784"/>
                      <a:pt x="234572" y="213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1"/>
              <p:cNvSpPr/>
              <p:nvPr/>
            </p:nvSpPr>
            <p:spPr>
              <a:xfrm>
                <a:off x="15589644" y="7394246"/>
                <a:ext cx="316244" cy="406213"/>
              </a:xfrm>
              <a:custGeom>
                <a:rect b="b" l="l" r="r" t="t"/>
                <a:pathLst>
                  <a:path extrusionOk="0" h="406213" w="316244">
                    <a:moveTo>
                      <a:pt x="263929" y="227494"/>
                    </a:moveTo>
                    <a:cubicBezTo>
                      <a:pt x="272200" y="185640"/>
                      <a:pt x="275122" y="138375"/>
                      <a:pt x="250420" y="101325"/>
                    </a:cubicBezTo>
                    <a:cubicBezTo>
                      <a:pt x="239669" y="84153"/>
                      <a:pt x="228145" y="64330"/>
                      <a:pt x="207193" y="58698"/>
                    </a:cubicBezTo>
                    <a:cubicBezTo>
                      <a:pt x="202010" y="57705"/>
                      <a:pt x="195889" y="55993"/>
                      <a:pt x="191368" y="59416"/>
                    </a:cubicBezTo>
                    <a:cubicBezTo>
                      <a:pt x="160270" y="56490"/>
                      <a:pt x="128511" y="66153"/>
                      <a:pt x="107724" y="90282"/>
                    </a:cubicBezTo>
                    <a:cubicBezTo>
                      <a:pt x="75248" y="121037"/>
                      <a:pt x="54461" y="163885"/>
                      <a:pt x="52642" y="208776"/>
                    </a:cubicBezTo>
                    <a:cubicBezTo>
                      <a:pt x="48616" y="282434"/>
                      <a:pt x="67529" y="343227"/>
                      <a:pt x="151503" y="347092"/>
                    </a:cubicBezTo>
                    <a:cubicBezTo>
                      <a:pt x="217393" y="352834"/>
                      <a:pt x="257368" y="285360"/>
                      <a:pt x="263929" y="227494"/>
                    </a:cubicBezTo>
                    <a:close/>
                    <a:moveTo>
                      <a:pt x="315869" y="159689"/>
                    </a:moveTo>
                    <a:cubicBezTo>
                      <a:pt x="317523" y="220647"/>
                      <a:pt x="315428" y="298778"/>
                      <a:pt x="273413" y="346871"/>
                    </a:cubicBezTo>
                    <a:cubicBezTo>
                      <a:pt x="245237" y="376191"/>
                      <a:pt x="210170" y="407498"/>
                      <a:pt x="166611" y="406173"/>
                    </a:cubicBezTo>
                    <a:cubicBezTo>
                      <a:pt x="130110" y="406449"/>
                      <a:pt x="94987" y="392479"/>
                      <a:pt x="63890" y="374313"/>
                    </a:cubicBezTo>
                    <a:cubicBezTo>
                      <a:pt x="8972" y="337539"/>
                      <a:pt x="-9333" y="269900"/>
                      <a:pt x="4341" y="207174"/>
                    </a:cubicBezTo>
                    <a:cubicBezTo>
                      <a:pt x="13273" y="154001"/>
                      <a:pt x="26010" y="96356"/>
                      <a:pt x="66371" y="57870"/>
                    </a:cubicBezTo>
                    <a:cubicBezTo>
                      <a:pt x="81534" y="41471"/>
                      <a:pt x="100556" y="30594"/>
                      <a:pt x="120737" y="20931"/>
                    </a:cubicBezTo>
                    <a:cubicBezTo>
                      <a:pt x="150511" y="4200"/>
                      <a:pt x="184641" y="-4469"/>
                      <a:pt x="218661" y="2323"/>
                    </a:cubicBezTo>
                    <a:cubicBezTo>
                      <a:pt x="219323" y="6078"/>
                      <a:pt x="221749" y="9446"/>
                      <a:pt x="225388" y="10881"/>
                    </a:cubicBezTo>
                    <a:cubicBezTo>
                      <a:pt x="240496" y="17176"/>
                      <a:pt x="252957" y="26839"/>
                      <a:pt x="265749" y="37496"/>
                    </a:cubicBezTo>
                    <a:cubicBezTo>
                      <a:pt x="284109" y="54005"/>
                      <a:pt x="295578" y="77141"/>
                      <a:pt x="302250" y="100773"/>
                    </a:cubicBezTo>
                    <a:cubicBezTo>
                      <a:pt x="308370" y="119988"/>
                      <a:pt x="314490" y="139479"/>
                      <a:pt x="315869" y="1596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1"/>
              <p:cNvSpPr/>
              <p:nvPr/>
            </p:nvSpPr>
            <p:spPr>
              <a:xfrm>
                <a:off x="15938109" y="7397460"/>
                <a:ext cx="434732" cy="523958"/>
              </a:xfrm>
              <a:custGeom>
                <a:rect b="b" l="l" r="r" t="t"/>
                <a:pathLst>
                  <a:path extrusionOk="0" h="523958" w="434732">
                    <a:moveTo>
                      <a:pt x="432434" y="163763"/>
                    </a:moveTo>
                    <a:cubicBezTo>
                      <a:pt x="432820" y="200757"/>
                      <a:pt x="435963" y="237863"/>
                      <a:pt x="434199" y="274857"/>
                    </a:cubicBezTo>
                    <a:cubicBezTo>
                      <a:pt x="431221" y="307711"/>
                      <a:pt x="425487" y="342773"/>
                      <a:pt x="421572" y="375903"/>
                    </a:cubicBezTo>
                    <a:cubicBezTo>
                      <a:pt x="416941" y="414223"/>
                      <a:pt x="417382" y="453039"/>
                      <a:pt x="409938" y="491083"/>
                    </a:cubicBezTo>
                    <a:cubicBezTo>
                      <a:pt x="406465" y="504943"/>
                      <a:pt x="403928" y="525372"/>
                      <a:pt x="385347" y="523882"/>
                    </a:cubicBezTo>
                    <a:cubicBezTo>
                      <a:pt x="376635" y="523992"/>
                      <a:pt x="366821" y="522833"/>
                      <a:pt x="359708" y="517366"/>
                    </a:cubicBezTo>
                    <a:cubicBezTo>
                      <a:pt x="360425" y="481476"/>
                      <a:pt x="359984" y="445641"/>
                      <a:pt x="361472" y="409805"/>
                    </a:cubicBezTo>
                    <a:cubicBezTo>
                      <a:pt x="365828" y="372148"/>
                      <a:pt x="368806" y="334380"/>
                      <a:pt x="373327" y="296723"/>
                    </a:cubicBezTo>
                    <a:cubicBezTo>
                      <a:pt x="377462" y="255863"/>
                      <a:pt x="384189" y="215114"/>
                      <a:pt x="384906" y="174033"/>
                    </a:cubicBezTo>
                    <a:cubicBezTo>
                      <a:pt x="384685" y="165033"/>
                      <a:pt x="374485" y="158738"/>
                      <a:pt x="366600" y="163431"/>
                    </a:cubicBezTo>
                    <a:cubicBezTo>
                      <a:pt x="357282" y="171051"/>
                      <a:pt x="353312" y="183751"/>
                      <a:pt x="346254" y="193414"/>
                    </a:cubicBezTo>
                    <a:cubicBezTo>
                      <a:pt x="334400" y="213292"/>
                      <a:pt x="327452" y="235544"/>
                      <a:pt x="318685" y="256857"/>
                    </a:cubicBezTo>
                    <a:cubicBezTo>
                      <a:pt x="304295" y="291753"/>
                      <a:pt x="286209" y="325159"/>
                      <a:pt x="267352" y="357847"/>
                    </a:cubicBezTo>
                    <a:cubicBezTo>
                      <a:pt x="263438" y="363203"/>
                      <a:pt x="259578" y="369995"/>
                      <a:pt x="252741" y="371651"/>
                    </a:cubicBezTo>
                    <a:cubicBezTo>
                      <a:pt x="239453" y="372700"/>
                      <a:pt x="225117" y="370436"/>
                      <a:pt x="213207" y="364363"/>
                    </a:cubicBezTo>
                    <a:cubicBezTo>
                      <a:pt x="197438" y="344816"/>
                      <a:pt x="190932" y="317484"/>
                      <a:pt x="183764" y="293355"/>
                    </a:cubicBezTo>
                    <a:cubicBezTo>
                      <a:pt x="178470" y="273422"/>
                      <a:pt x="175052" y="255366"/>
                      <a:pt x="171468" y="234274"/>
                    </a:cubicBezTo>
                    <a:cubicBezTo>
                      <a:pt x="167388" y="216660"/>
                      <a:pt x="164135" y="159566"/>
                      <a:pt x="143734" y="155536"/>
                    </a:cubicBezTo>
                    <a:cubicBezTo>
                      <a:pt x="134691" y="153824"/>
                      <a:pt x="128957" y="162382"/>
                      <a:pt x="127303" y="170168"/>
                    </a:cubicBezTo>
                    <a:cubicBezTo>
                      <a:pt x="123333" y="182426"/>
                      <a:pt x="119804" y="194794"/>
                      <a:pt x="116440" y="207218"/>
                    </a:cubicBezTo>
                    <a:cubicBezTo>
                      <a:pt x="105964" y="245317"/>
                      <a:pt x="93448" y="282532"/>
                      <a:pt x="86060" y="321460"/>
                    </a:cubicBezTo>
                    <a:cubicBezTo>
                      <a:pt x="77072" y="370602"/>
                      <a:pt x="65383" y="421125"/>
                      <a:pt x="54080" y="470046"/>
                    </a:cubicBezTo>
                    <a:cubicBezTo>
                      <a:pt x="49779" y="482470"/>
                      <a:pt x="46305" y="510685"/>
                      <a:pt x="31694" y="513667"/>
                    </a:cubicBezTo>
                    <a:cubicBezTo>
                      <a:pt x="20335" y="512894"/>
                      <a:pt x="8591" y="508476"/>
                      <a:pt x="1368" y="499366"/>
                    </a:cubicBezTo>
                    <a:cubicBezTo>
                      <a:pt x="-2492" y="473911"/>
                      <a:pt x="2636" y="447628"/>
                      <a:pt x="6606" y="422395"/>
                    </a:cubicBezTo>
                    <a:cubicBezTo>
                      <a:pt x="16366" y="352657"/>
                      <a:pt x="38035" y="285293"/>
                      <a:pt x="52536" y="216494"/>
                    </a:cubicBezTo>
                    <a:cubicBezTo>
                      <a:pt x="61303" y="171217"/>
                      <a:pt x="74756" y="126989"/>
                      <a:pt x="83248" y="81712"/>
                    </a:cubicBezTo>
                    <a:cubicBezTo>
                      <a:pt x="87603" y="58135"/>
                      <a:pt x="91077" y="34392"/>
                      <a:pt x="97418" y="11201"/>
                    </a:cubicBezTo>
                    <a:cubicBezTo>
                      <a:pt x="101774" y="10594"/>
                      <a:pt x="103318" y="5514"/>
                      <a:pt x="106461" y="2918"/>
                    </a:cubicBezTo>
                    <a:cubicBezTo>
                      <a:pt x="113739" y="-1167"/>
                      <a:pt x="123388" y="213"/>
                      <a:pt x="131658" y="268"/>
                    </a:cubicBezTo>
                    <a:cubicBezTo>
                      <a:pt x="160330" y="379"/>
                      <a:pt x="168601" y="23017"/>
                      <a:pt x="173343" y="47257"/>
                    </a:cubicBezTo>
                    <a:cubicBezTo>
                      <a:pt x="183102" y="83479"/>
                      <a:pt x="191538" y="119976"/>
                      <a:pt x="196611" y="157247"/>
                    </a:cubicBezTo>
                    <a:cubicBezTo>
                      <a:pt x="200746" y="179886"/>
                      <a:pt x="199147" y="203187"/>
                      <a:pt x="204661" y="225605"/>
                    </a:cubicBezTo>
                    <a:cubicBezTo>
                      <a:pt x="208961" y="239685"/>
                      <a:pt x="210726" y="256139"/>
                      <a:pt x="220816" y="267348"/>
                    </a:cubicBezTo>
                    <a:cubicBezTo>
                      <a:pt x="232064" y="277453"/>
                      <a:pt x="243864" y="268508"/>
                      <a:pt x="248936" y="257133"/>
                    </a:cubicBezTo>
                    <a:cubicBezTo>
                      <a:pt x="258144" y="241120"/>
                      <a:pt x="265478" y="224114"/>
                      <a:pt x="273638" y="207549"/>
                    </a:cubicBezTo>
                    <a:cubicBezTo>
                      <a:pt x="290951" y="174088"/>
                      <a:pt x="313999" y="144051"/>
                      <a:pt x="332911" y="111528"/>
                    </a:cubicBezTo>
                    <a:cubicBezTo>
                      <a:pt x="343553" y="92203"/>
                      <a:pt x="354525" y="73043"/>
                      <a:pt x="366876" y="54766"/>
                    </a:cubicBezTo>
                    <a:cubicBezTo>
                      <a:pt x="379282" y="35662"/>
                      <a:pt x="388159" y="24563"/>
                      <a:pt x="412034" y="35109"/>
                    </a:cubicBezTo>
                    <a:cubicBezTo>
                      <a:pt x="418815" y="78123"/>
                      <a:pt x="426810" y="120418"/>
                      <a:pt x="432434" y="1637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1"/>
              <p:cNvSpPr/>
              <p:nvPr/>
            </p:nvSpPr>
            <p:spPr>
              <a:xfrm>
                <a:off x="16455884" y="7395543"/>
                <a:ext cx="262742" cy="518473"/>
              </a:xfrm>
              <a:custGeom>
                <a:rect b="b" l="l" r="r" t="t"/>
                <a:pathLst>
                  <a:path extrusionOk="0" h="518473" w="262742">
                    <a:moveTo>
                      <a:pt x="262743" y="20020"/>
                    </a:moveTo>
                    <a:cubicBezTo>
                      <a:pt x="262743" y="38076"/>
                      <a:pt x="262191" y="58119"/>
                      <a:pt x="250998" y="73138"/>
                    </a:cubicBezTo>
                    <a:cubicBezTo>
                      <a:pt x="208377" y="75788"/>
                      <a:pt x="51235" y="33879"/>
                      <a:pt x="57300" y="105274"/>
                    </a:cubicBezTo>
                    <a:cubicBezTo>
                      <a:pt x="57906" y="128796"/>
                      <a:pt x="56969" y="155079"/>
                      <a:pt x="71415" y="175012"/>
                    </a:cubicBezTo>
                    <a:cubicBezTo>
                      <a:pt x="86357" y="191742"/>
                      <a:pt x="114753" y="186497"/>
                      <a:pt x="135154" y="189092"/>
                    </a:cubicBezTo>
                    <a:cubicBezTo>
                      <a:pt x="166638" y="192791"/>
                      <a:pt x="201044" y="192349"/>
                      <a:pt x="229715" y="206982"/>
                    </a:cubicBezTo>
                    <a:cubicBezTo>
                      <a:pt x="228778" y="218577"/>
                      <a:pt x="227069" y="230669"/>
                      <a:pt x="220562" y="240553"/>
                    </a:cubicBezTo>
                    <a:cubicBezTo>
                      <a:pt x="195751" y="239338"/>
                      <a:pt x="170939" y="237406"/>
                      <a:pt x="146071" y="237792"/>
                    </a:cubicBezTo>
                    <a:cubicBezTo>
                      <a:pt x="119054" y="238952"/>
                      <a:pt x="90217" y="235142"/>
                      <a:pt x="64578" y="245026"/>
                    </a:cubicBezTo>
                    <a:cubicBezTo>
                      <a:pt x="54819" y="249222"/>
                      <a:pt x="49746" y="259161"/>
                      <a:pt x="50132" y="269541"/>
                    </a:cubicBezTo>
                    <a:cubicBezTo>
                      <a:pt x="48809" y="288481"/>
                      <a:pt x="48974" y="307530"/>
                      <a:pt x="49580" y="326524"/>
                    </a:cubicBezTo>
                    <a:cubicBezTo>
                      <a:pt x="52944" y="355678"/>
                      <a:pt x="45941" y="417741"/>
                      <a:pt x="82057" y="426024"/>
                    </a:cubicBezTo>
                    <a:cubicBezTo>
                      <a:pt x="138904" y="442202"/>
                      <a:pt x="200658" y="447447"/>
                      <a:pt x="252873" y="476878"/>
                    </a:cubicBezTo>
                    <a:cubicBezTo>
                      <a:pt x="252101" y="491289"/>
                      <a:pt x="248297" y="506639"/>
                      <a:pt x="238482" y="517627"/>
                    </a:cubicBezTo>
                    <a:cubicBezTo>
                      <a:pt x="231921" y="519394"/>
                      <a:pt x="224202" y="517793"/>
                      <a:pt x="217254" y="518124"/>
                    </a:cubicBezTo>
                    <a:cubicBezTo>
                      <a:pt x="178437" y="517406"/>
                      <a:pt x="139951" y="512050"/>
                      <a:pt x="102182" y="503050"/>
                    </a:cubicBezTo>
                    <a:cubicBezTo>
                      <a:pt x="82663" y="499958"/>
                      <a:pt x="62813" y="497804"/>
                      <a:pt x="44122" y="490958"/>
                    </a:cubicBezTo>
                    <a:cubicBezTo>
                      <a:pt x="22728" y="483724"/>
                      <a:pt x="8172" y="464012"/>
                      <a:pt x="7841" y="441484"/>
                    </a:cubicBezTo>
                    <a:cubicBezTo>
                      <a:pt x="-2470" y="389802"/>
                      <a:pt x="-870" y="337015"/>
                      <a:pt x="2824" y="284671"/>
                    </a:cubicBezTo>
                    <a:cubicBezTo>
                      <a:pt x="5415" y="200135"/>
                      <a:pt x="21515" y="116372"/>
                      <a:pt x="19475" y="31616"/>
                    </a:cubicBezTo>
                    <a:cubicBezTo>
                      <a:pt x="21240" y="18750"/>
                      <a:pt x="22728" y="4394"/>
                      <a:pt x="38553" y="3345"/>
                    </a:cubicBezTo>
                    <a:cubicBezTo>
                      <a:pt x="63751" y="-2397"/>
                      <a:pt x="92367" y="1081"/>
                      <a:pt x="118337" y="695"/>
                    </a:cubicBezTo>
                    <a:cubicBezTo>
                      <a:pt x="145134" y="750"/>
                      <a:pt x="171490" y="2627"/>
                      <a:pt x="198232" y="5222"/>
                    </a:cubicBezTo>
                    <a:cubicBezTo>
                      <a:pt x="219846" y="7707"/>
                      <a:pt x="243445" y="8867"/>
                      <a:pt x="262743" y="200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7" name="Google Shape;1767;p31"/>
          <p:cNvGrpSpPr/>
          <p:nvPr/>
        </p:nvGrpSpPr>
        <p:grpSpPr>
          <a:xfrm>
            <a:off x="4302501" y="3345343"/>
            <a:ext cx="819213" cy="884278"/>
            <a:chOff x="4302501" y="3345343"/>
            <a:chExt cx="819213" cy="884278"/>
          </a:xfrm>
        </p:grpSpPr>
        <p:sp>
          <p:nvSpPr>
            <p:cNvPr id="1768" name="Google Shape;1768;p31"/>
            <p:cNvSpPr/>
            <p:nvPr/>
          </p:nvSpPr>
          <p:spPr>
            <a:xfrm>
              <a:off x="4302501" y="3345343"/>
              <a:ext cx="819213" cy="884278"/>
            </a:xfrm>
            <a:custGeom>
              <a:rect b="b" l="l" r="r" t="t"/>
              <a:pathLst>
                <a:path extrusionOk="0" h="1768557" w="1638426">
                  <a:moveTo>
                    <a:pt x="1631552" y="1453073"/>
                  </a:moveTo>
                  <a:cubicBezTo>
                    <a:pt x="1624411" y="1432310"/>
                    <a:pt x="1616528" y="1412007"/>
                    <a:pt x="1609882" y="1391032"/>
                  </a:cubicBezTo>
                  <a:cubicBezTo>
                    <a:pt x="1594115" y="1332385"/>
                    <a:pt x="1570748" y="1276498"/>
                    <a:pt x="1548407" y="1220186"/>
                  </a:cubicBezTo>
                  <a:cubicBezTo>
                    <a:pt x="1530802" y="1162248"/>
                    <a:pt x="1507258" y="1104309"/>
                    <a:pt x="1487179" y="1046936"/>
                  </a:cubicBezTo>
                  <a:cubicBezTo>
                    <a:pt x="1465827" y="973646"/>
                    <a:pt x="1440339" y="902266"/>
                    <a:pt x="1415346" y="830107"/>
                  </a:cubicBezTo>
                  <a:cubicBezTo>
                    <a:pt x="1386677" y="746736"/>
                    <a:pt x="1361083" y="662410"/>
                    <a:pt x="1334393" y="578403"/>
                  </a:cubicBezTo>
                  <a:cubicBezTo>
                    <a:pt x="1309647" y="502813"/>
                    <a:pt x="1289815" y="425738"/>
                    <a:pt x="1263939" y="350503"/>
                  </a:cubicBezTo>
                  <a:cubicBezTo>
                    <a:pt x="1241385" y="274065"/>
                    <a:pt x="1224452" y="195999"/>
                    <a:pt x="1196171" y="121330"/>
                  </a:cubicBezTo>
                  <a:cubicBezTo>
                    <a:pt x="1189490" y="101946"/>
                    <a:pt x="1182561" y="81678"/>
                    <a:pt x="1176657" y="61092"/>
                  </a:cubicBezTo>
                  <a:cubicBezTo>
                    <a:pt x="1170188" y="42875"/>
                    <a:pt x="1169022" y="20874"/>
                    <a:pt x="1156437" y="5700"/>
                  </a:cubicBezTo>
                  <a:cubicBezTo>
                    <a:pt x="1155376" y="4992"/>
                    <a:pt x="1154174" y="4780"/>
                    <a:pt x="1153078" y="4992"/>
                  </a:cubicBezTo>
                  <a:cubicBezTo>
                    <a:pt x="1150639" y="1561"/>
                    <a:pt x="1146397" y="-597"/>
                    <a:pt x="1142120" y="146"/>
                  </a:cubicBezTo>
                  <a:cubicBezTo>
                    <a:pt x="1102527" y="6513"/>
                    <a:pt x="1062474" y="9909"/>
                    <a:pt x="1023270" y="18858"/>
                  </a:cubicBezTo>
                  <a:cubicBezTo>
                    <a:pt x="974486" y="28196"/>
                    <a:pt x="925065" y="33856"/>
                    <a:pt x="876211" y="42946"/>
                  </a:cubicBezTo>
                  <a:cubicBezTo>
                    <a:pt x="754957" y="64487"/>
                    <a:pt x="633951" y="88186"/>
                    <a:pt x="512238" y="107004"/>
                  </a:cubicBezTo>
                  <a:cubicBezTo>
                    <a:pt x="451117" y="116236"/>
                    <a:pt x="389500" y="122391"/>
                    <a:pt x="328767" y="133922"/>
                  </a:cubicBezTo>
                  <a:cubicBezTo>
                    <a:pt x="266974" y="146620"/>
                    <a:pt x="205852" y="162290"/>
                    <a:pt x="144165" y="175484"/>
                  </a:cubicBezTo>
                  <a:cubicBezTo>
                    <a:pt x="99694" y="185246"/>
                    <a:pt x="55258" y="195716"/>
                    <a:pt x="11988" y="210042"/>
                  </a:cubicBezTo>
                  <a:cubicBezTo>
                    <a:pt x="3221" y="211881"/>
                    <a:pt x="-455" y="217364"/>
                    <a:pt x="2126" y="220972"/>
                  </a:cubicBezTo>
                  <a:cubicBezTo>
                    <a:pt x="605" y="222316"/>
                    <a:pt x="111" y="223978"/>
                    <a:pt x="5" y="226171"/>
                  </a:cubicBezTo>
                  <a:cubicBezTo>
                    <a:pt x="-137" y="239754"/>
                    <a:pt x="3080" y="253125"/>
                    <a:pt x="5307" y="266460"/>
                  </a:cubicBezTo>
                  <a:cubicBezTo>
                    <a:pt x="18352" y="345445"/>
                    <a:pt x="44547" y="421175"/>
                    <a:pt x="65474" y="498250"/>
                  </a:cubicBezTo>
                  <a:cubicBezTo>
                    <a:pt x="102310" y="634148"/>
                    <a:pt x="135469" y="770966"/>
                    <a:pt x="170502" y="907324"/>
                  </a:cubicBezTo>
                  <a:cubicBezTo>
                    <a:pt x="178844" y="941670"/>
                    <a:pt x="186445" y="976192"/>
                    <a:pt x="194717" y="1010538"/>
                  </a:cubicBezTo>
                  <a:cubicBezTo>
                    <a:pt x="210766" y="1077851"/>
                    <a:pt x="232224" y="1143748"/>
                    <a:pt x="247036" y="1211414"/>
                  </a:cubicBezTo>
                  <a:cubicBezTo>
                    <a:pt x="271676" y="1332633"/>
                    <a:pt x="307309" y="1451269"/>
                    <a:pt x="346019" y="1568668"/>
                  </a:cubicBezTo>
                  <a:cubicBezTo>
                    <a:pt x="364224" y="1616880"/>
                    <a:pt x="373345" y="1667638"/>
                    <a:pt x="388475" y="1716699"/>
                  </a:cubicBezTo>
                  <a:cubicBezTo>
                    <a:pt x="394661" y="1729928"/>
                    <a:pt x="399999" y="1766467"/>
                    <a:pt x="416155" y="1768412"/>
                  </a:cubicBezTo>
                  <a:cubicBezTo>
                    <a:pt x="429977" y="1769827"/>
                    <a:pt x="441819" y="1760559"/>
                    <a:pt x="454546" y="1756527"/>
                  </a:cubicBezTo>
                  <a:cubicBezTo>
                    <a:pt x="503471" y="1742803"/>
                    <a:pt x="552185" y="1728124"/>
                    <a:pt x="601747" y="1716876"/>
                  </a:cubicBezTo>
                  <a:cubicBezTo>
                    <a:pt x="669762" y="1705592"/>
                    <a:pt x="737989" y="1693318"/>
                    <a:pt x="805756" y="1680266"/>
                  </a:cubicBezTo>
                  <a:cubicBezTo>
                    <a:pt x="959886" y="1652393"/>
                    <a:pt x="1112460" y="1616278"/>
                    <a:pt x="1264646" y="1579209"/>
                  </a:cubicBezTo>
                  <a:cubicBezTo>
                    <a:pt x="1352598" y="1556642"/>
                    <a:pt x="1442071" y="1540583"/>
                    <a:pt x="1530166" y="1518440"/>
                  </a:cubicBezTo>
                  <a:cubicBezTo>
                    <a:pt x="1558093" y="1512569"/>
                    <a:pt x="1585667" y="1505353"/>
                    <a:pt x="1613170" y="1497819"/>
                  </a:cubicBezTo>
                  <a:cubicBezTo>
                    <a:pt x="1618614" y="1497005"/>
                    <a:pt x="1624729" y="1494812"/>
                    <a:pt x="1627840" y="1490674"/>
                  </a:cubicBezTo>
                  <a:cubicBezTo>
                    <a:pt x="1628618" y="1490638"/>
                    <a:pt x="1629360" y="1490532"/>
                    <a:pt x="1630138" y="1490320"/>
                  </a:cubicBezTo>
                  <a:cubicBezTo>
                    <a:pt x="1646470" y="1483988"/>
                    <a:pt x="1634062" y="1465100"/>
                    <a:pt x="1631552" y="1453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9" name="Google Shape;1769;p31"/>
            <p:cNvGrpSpPr/>
            <p:nvPr/>
          </p:nvGrpSpPr>
          <p:grpSpPr>
            <a:xfrm>
              <a:off x="4306339" y="3355675"/>
              <a:ext cx="802976" cy="861990"/>
              <a:chOff x="8612678" y="6711349"/>
              <a:chExt cx="1605953" cy="1723980"/>
            </a:xfrm>
          </p:grpSpPr>
          <p:sp>
            <p:nvSpPr>
              <p:cNvPr id="1770" name="Google Shape;1770;p31"/>
              <p:cNvSpPr/>
              <p:nvPr/>
            </p:nvSpPr>
            <p:spPr>
              <a:xfrm>
                <a:off x="8751855" y="6796175"/>
                <a:ext cx="966047" cy="395039"/>
              </a:xfrm>
              <a:custGeom>
                <a:rect b="b" l="l" r="r" t="t"/>
                <a:pathLst>
                  <a:path extrusionOk="0" h="395039" w="966047">
                    <a:moveTo>
                      <a:pt x="77347" y="394920"/>
                    </a:moveTo>
                    <a:cubicBezTo>
                      <a:pt x="66035" y="393929"/>
                      <a:pt x="63207" y="381938"/>
                      <a:pt x="59990" y="373025"/>
                    </a:cubicBezTo>
                    <a:cubicBezTo>
                      <a:pt x="51117" y="350988"/>
                      <a:pt x="43728" y="328350"/>
                      <a:pt x="37224" y="305465"/>
                    </a:cubicBezTo>
                    <a:cubicBezTo>
                      <a:pt x="30684" y="281801"/>
                      <a:pt x="24604" y="257961"/>
                      <a:pt x="15377" y="235146"/>
                    </a:cubicBezTo>
                    <a:cubicBezTo>
                      <a:pt x="10357" y="222306"/>
                      <a:pt x="5832" y="209218"/>
                      <a:pt x="1908" y="195989"/>
                    </a:cubicBezTo>
                    <a:cubicBezTo>
                      <a:pt x="1201" y="193124"/>
                      <a:pt x="-107" y="189799"/>
                      <a:pt x="1095" y="186970"/>
                    </a:cubicBezTo>
                    <a:cubicBezTo>
                      <a:pt x="-3076" y="176040"/>
                      <a:pt x="5302" y="170168"/>
                      <a:pt x="15518" y="169142"/>
                    </a:cubicBezTo>
                    <a:cubicBezTo>
                      <a:pt x="28139" y="166313"/>
                      <a:pt x="40476" y="162528"/>
                      <a:pt x="52778" y="158743"/>
                    </a:cubicBezTo>
                    <a:cubicBezTo>
                      <a:pt x="128853" y="140067"/>
                      <a:pt x="206908" y="130729"/>
                      <a:pt x="284008" y="117323"/>
                    </a:cubicBezTo>
                    <a:cubicBezTo>
                      <a:pt x="385677" y="100521"/>
                      <a:pt x="487806" y="86549"/>
                      <a:pt x="589298" y="68368"/>
                    </a:cubicBezTo>
                    <a:cubicBezTo>
                      <a:pt x="689624" y="52416"/>
                      <a:pt x="789525" y="32643"/>
                      <a:pt x="886104" y="808"/>
                    </a:cubicBezTo>
                    <a:cubicBezTo>
                      <a:pt x="908622" y="-5028"/>
                      <a:pt x="910390" y="22138"/>
                      <a:pt x="915480" y="37241"/>
                    </a:cubicBezTo>
                    <a:cubicBezTo>
                      <a:pt x="922409" y="58641"/>
                      <a:pt x="930575" y="79298"/>
                      <a:pt x="938493" y="100309"/>
                    </a:cubicBezTo>
                    <a:cubicBezTo>
                      <a:pt x="947685" y="123654"/>
                      <a:pt x="954225" y="147990"/>
                      <a:pt x="959881" y="172397"/>
                    </a:cubicBezTo>
                    <a:cubicBezTo>
                      <a:pt x="963062" y="186651"/>
                      <a:pt x="967198" y="201154"/>
                      <a:pt x="965749" y="215868"/>
                    </a:cubicBezTo>
                    <a:cubicBezTo>
                      <a:pt x="964229" y="234757"/>
                      <a:pt x="941110" y="233200"/>
                      <a:pt x="927499" y="238435"/>
                    </a:cubicBezTo>
                    <a:cubicBezTo>
                      <a:pt x="832370" y="264823"/>
                      <a:pt x="734201" y="277486"/>
                      <a:pt x="637375" y="295773"/>
                    </a:cubicBezTo>
                    <a:cubicBezTo>
                      <a:pt x="550341" y="312327"/>
                      <a:pt x="461575" y="317562"/>
                      <a:pt x="374259" y="332489"/>
                    </a:cubicBezTo>
                    <a:cubicBezTo>
                      <a:pt x="310663" y="342817"/>
                      <a:pt x="249258" y="360786"/>
                      <a:pt x="186086" y="372600"/>
                    </a:cubicBezTo>
                    <a:cubicBezTo>
                      <a:pt x="164204" y="377305"/>
                      <a:pt x="141509" y="377729"/>
                      <a:pt x="119874" y="383707"/>
                    </a:cubicBezTo>
                    <a:cubicBezTo>
                      <a:pt x="105769" y="387456"/>
                      <a:pt x="92371" y="396158"/>
                      <a:pt x="77347" y="394920"/>
                    </a:cubicBezTo>
                    <a:close/>
                    <a:moveTo>
                      <a:pt x="71161" y="344091"/>
                    </a:moveTo>
                    <a:cubicBezTo>
                      <a:pt x="75049" y="353464"/>
                      <a:pt x="79609" y="362590"/>
                      <a:pt x="83463" y="371999"/>
                    </a:cubicBezTo>
                    <a:cubicBezTo>
                      <a:pt x="122136" y="355834"/>
                      <a:pt x="163992" y="354455"/>
                      <a:pt x="204539" y="345647"/>
                    </a:cubicBezTo>
                    <a:cubicBezTo>
                      <a:pt x="264424" y="332630"/>
                      <a:pt x="323707" y="316713"/>
                      <a:pt x="384334" y="307481"/>
                    </a:cubicBezTo>
                    <a:cubicBezTo>
                      <a:pt x="478261" y="292872"/>
                      <a:pt x="573425" y="286612"/>
                      <a:pt x="666469" y="266556"/>
                    </a:cubicBezTo>
                    <a:cubicBezTo>
                      <a:pt x="759583" y="251947"/>
                      <a:pt x="852273" y="235853"/>
                      <a:pt x="943018" y="210315"/>
                    </a:cubicBezTo>
                    <a:cubicBezTo>
                      <a:pt x="936761" y="145160"/>
                      <a:pt x="904840" y="86726"/>
                      <a:pt x="887659" y="24366"/>
                    </a:cubicBezTo>
                    <a:cubicBezTo>
                      <a:pt x="772592" y="62850"/>
                      <a:pt x="652399" y="81527"/>
                      <a:pt x="532984" y="101229"/>
                    </a:cubicBezTo>
                    <a:cubicBezTo>
                      <a:pt x="396530" y="124291"/>
                      <a:pt x="259333" y="142755"/>
                      <a:pt x="123197" y="167586"/>
                    </a:cubicBezTo>
                    <a:cubicBezTo>
                      <a:pt x="101386" y="171689"/>
                      <a:pt x="81837" y="174519"/>
                      <a:pt x="61545" y="180320"/>
                    </a:cubicBezTo>
                    <a:cubicBezTo>
                      <a:pt x="44541" y="184953"/>
                      <a:pt x="27573" y="191603"/>
                      <a:pt x="10004" y="193301"/>
                    </a:cubicBezTo>
                    <a:cubicBezTo>
                      <a:pt x="20856" y="214949"/>
                      <a:pt x="32946" y="236172"/>
                      <a:pt x="41289" y="258986"/>
                    </a:cubicBezTo>
                    <a:cubicBezTo>
                      <a:pt x="51258" y="287390"/>
                      <a:pt x="59530" y="316359"/>
                      <a:pt x="71161" y="344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1"/>
              <p:cNvSpPr/>
              <p:nvPr/>
            </p:nvSpPr>
            <p:spPr>
              <a:xfrm>
                <a:off x="8901257" y="7172313"/>
                <a:ext cx="251951" cy="277503"/>
              </a:xfrm>
              <a:custGeom>
                <a:rect b="b" l="l" r="r" t="t"/>
                <a:pathLst>
                  <a:path extrusionOk="0" h="277503" w="251951">
                    <a:moveTo>
                      <a:pt x="77196" y="276748"/>
                    </a:moveTo>
                    <a:cubicBezTo>
                      <a:pt x="64293" y="273671"/>
                      <a:pt x="5116" y="223620"/>
                      <a:pt x="6565" y="210886"/>
                    </a:cubicBezTo>
                    <a:cubicBezTo>
                      <a:pt x="-2520" y="208162"/>
                      <a:pt x="-611" y="197798"/>
                      <a:pt x="2995" y="191290"/>
                    </a:cubicBezTo>
                    <a:cubicBezTo>
                      <a:pt x="9853" y="178769"/>
                      <a:pt x="15332" y="163240"/>
                      <a:pt x="28695" y="156272"/>
                    </a:cubicBezTo>
                    <a:cubicBezTo>
                      <a:pt x="39335" y="151391"/>
                      <a:pt x="47572" y="159208"/>
                      <a:pt x="53405" y="167343"/>
                    </a:cubicBezTo>
                    <a:cubicBezTo>
                      <a:pt x="60051" y="174948"/>
                      <a:pt x="67369" y="182589"/>
                      <a:pt x="77090" y="186126"/>
                    </a:cubicBezTo>
                    <a:cubicBezTo>
                      <a:pt x="104699" y="140850"/>
                      <a:pt x="128349" y="93204"/>
                      <a:pt x="157336" y="48813"/>
                    </a:cubicBezTo>
                    <a:cubicBezTo>
                      <a:pt x="165361" y="36857"/>
                      <a:pt x="173775" y="25043"/>
                      <a:pt x="183319" y="14255"/>
                    </a:cubicBezTo>
                    <a:cubicBezTo>
                      <a:pt x="188975" y="7959"/>
                      <a:pt x="195233" y="531"/>
                      <a:pt x="204282" y="0"/>
                    </a:cubicBezTo>
                    <a:cubicBezTo>
                      <a:pt x="213827" y="495"/>
                      <a:pt x="222028" y="6791"/>
                      <a:pt x="231043" y="9621"/>
                    </a:cubicBezTo>
                    <a:cubicBezTo>
                      <a:pt x="245996" y="15139"/>
                      <a:pt x="259606" y="25786"/>
                      <a:pt x="246951" y="41774"/>
                    </a:cubicBezTo>
                    <a:cubicBezTo>
                      <a:pt x="222806" y="86484"/>
                      <a:pt x="202762" y="132962"/>
                      <a:pt x="174199" y="175161"/>
                    </a:cubicBezTo>
                    <a:cubicBezTo>
                      <a:pt x="155039" y="205050"/>
                      <a:pt x="143019" y="240669"/>
                      <a:pt x="114385" y="263307"/>
                    </a:cubicBezTo>
                    <a:cubicBezTo>
                      <a:pt x="104063" y="271655"/>
                      <a:pt x="91054" y="280108"/>
                      <a:pt x="77196" y="276748"/>
                    </a:cubicBezTo>
                    <a:close/>
                    <a:moveTo>
                      <a:pt x="82852" y="256728"/>
                    </a:moveTo>
                    <a:cubicBezTo>
                      <a:pt x="124672" y="240138"/>
                      <a:pt x="135843" y="188177"/>
                      <a:pt x="160377" y="154327"/>
                    </a:cubicBezTo>
                    <a:cubicBezTo>
                      <a:pt x="186289" y="115489"/>
                      <a:pt x="203646" y="73043"/>
                      <a:pt x="225670" y="32471"/>
                    </a:cubicBezTo>
                    <a:cubicBezTo>
                      <a:pt x="219094" y="29465"/>
                      <a:pt x="212272" y="27130"/>
                      <a:pt x="205732" y="24017"/>
                    </a:cubicBezTo>
                    <a:cubicBezTo>
                      <a:pt x="167164" y="65508"/>
                      <a:pt x="144822" y="118424"/>
                      <a:pt x="115375" y="166141"/>
                    </a:cubicBezTo>
                    <a:cubicBezTo>
                      <a:pt x="106749" y="178698"/>
                      <a:pt x="101411" y="193766"/>
                      <a:pt x="91230" y="205085"/>
                    </a:cubicBezTo>
                    <a:cubicBezTo>
                      <a:pt x="70373" y="218845"/>
                      <a:pt x="47678" y="196030"/>
                      <a:pt x="34669" y="180962"/>
                    </a:cubicBezTo>
                    <a:cubicBezTo>
                      <a:pt x="26715" y="189981"/>
                      <a:pt x="22756" y="202892"/>
                      <a:pt x="13282" y="210355"/>
                    </a:cubicBezTo>
                    <a:cubicBezTo>
                      <a:pt x="36543" y="225141"/>
                      <a:pt x="56410" y="248132"/>
                      <a:pt x="82852" y="2567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1"/>
              <p:cNvSpPr/>
              <p:nvPr/>
            </p:nvSpPr>
            <p:spPr>
              <a:xfrm>
                <a:off x="8855736" y="7234482"/>
                <a:ext cx="262331" cy="265013"/>
              </a:xfrm>
              <a:custGeom>
                <a:rect b="b" l="l" r="r" t="t"/>
                <a:pathLst>
                  <a:path extrusionOk="0" h="265013" w="262331">
                    <a:moveTo>
                      <a:pt x="118757" y="264983"/>
                    </a:moveTo>
                    <a:cubicBezTo>
                      <a:pt x="78811" y="265514"/>
                      <a:pt x="42117" y="240152"/>
                      <a:pt x="20128" y="208105"/>
                    </a:cubicBezTo>
                    <a:cubicBezTo>
                      <a:pt x="-4087" y="169020"/>
                      <a:pt x="-7728" y="115113"/>
                      <a:pt x="16204" y="75108"/>
                    </a:cubicBezTo>
                    <a:cubicBezTo>
                      <a:pt x="32324" y="49357"/>
                      <a:pt x="54171" y="26012"/>
                      <a:pt x="80897" y="11297"/>
                    </a:cubicBezTo>
                    <a:cubicBezTo>
                      <a:pt x="114056" y="-3983"/>
                      <a:pt x="162062" y="-7520"/>
                      <a:pt x="186171" y="24809"/>
                    </a:cubicBezTo>
                    <a:cubicBezTo>
                      <a:pt x="187797" y="36482"/>
                      <a:pt x="166092" y="19291"/>
                      <a:pt x="161214" y="18832"/>
                    </a:cubicBezTo>
                    <a:cubicBezTo>
                      <a:pt x="109637" y="1004"/>
                      <a:pt x="59439" y="37013"/>
                      <a:pt x="31971" y="78751"/>
                    </a:cubicBezTo>
                    <a:cubicBezTo>
                      <a:pt x="12104" y="107190"/>
                      <a:pt x="10407" y="146276"/>
                      <a:pt x="21472" y="178323"/>
                    </a:cubicBezTo>
                    <a:cubicBezTo>
                      <a:pt x="30910" y="207186"/>
                      <a:pt x="55055" y="229081"/>
                      <a:pt x="82417" y="240647"/>
                    </a:cubicBezTo>
                    <a:cubicBezTo>
                      <a:pt x="116707" y="253134"/>
                      <a:pt x="153719" y="240223"/>
                      <a:pt x="182990" y="221617"/>
                    </a:cubicBezTo>
                    <a:cubicBezTo>
                      <a:pt x="221558" y="196610"/>
                      <a:pt x="246515" y="169090"/>
                      <a:pt x="237678" y="120171"/>
                    </a:cubicBezTo>
                    <a:cubicBezTo>
                      <a:pt x="236228" y="112354"/>
                      <a:pt x="232622" y="105209"/>
                      <a:pt x="228203" y="98665"/>
                    </a:cubicBezTo>
                    <a:cubicBezTo>
                      <a:pt x="223148" y="91273"/>
                      <a:pt x="212225" y="82005"/>
                      <a:pt x="220921" y="73092"/>
                    </a:cubicBezTo>
                    <a:cubicBezTo>
                      <a:pt x="233860" y="62091"/>
                      <a:pt x="244924" y="81970"/>
                      <a:pt x="251005" y="91450"/>
                    </a:cubicBezTo>
                    <a:cubicBezTo>
                      <a:pt x="259206" y="104997"/>
                      <a:pt x="262494" y="121020"/>
                      <a:pt x="262246" y="136725"/>
                    </a:cubicBezTo>
                    <a:cubicBezTo>
                      <a:pt x="263943" y="178499"/>
                      <a:pt x="240152" y="210652"/>
                      <a:pt x="206251" y="232441"/>
                    </a:cubicBezTo>
                    <a:cubicBezTo>
                      <a:pt x="180692" y="249915"/>
                      <a:pt x="150361" y="265797"/>
                      <a:pt x="118757" y="2649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31"/>
              <p:cNvSpPr/>
              <p:nvPr/>
            </p:nvSpPr>
            <p:spPr>
              <a:xfrm>
                <a:off x="8984624" y="7444223"/>
                <a:ext cx="226714" cy="276526"/>
              </a:xfrm>
              <a:custGeom>
                <a:rect b="b" l="l" r="r" t="t"/>
                <a:pathLst>
                  <a:path extrusionOk="0" h="276526" w="226714">
                    <a:moveTo>
                      <a:pt x="71601" y="275926"/>
                    </a:moveTo>
                    <a:cubicBezTo>
                      <a:pt x="42154" y="271540"/>
                      <a:pt x="10091" y="252015"/>
                      <a:pt x="122" y="222939"/>
                    </a:cubicBezTo>
                    <a:cubicBezTo>
                      <a:pt x="-303" y="219933"/>
                      <a:pt x="369" y="216608"/>
                      <a:pt x="2349" y="214273"/>
                    </a:cubicBezTo>
                    <a:cubicBezTo>
                      <a:pt x="9313" y="203379"/>
                      <a:pt x="14615" y="191246"/>
                      <a:pt x="22676" y="181201"/>
                    </a:cubicBezTo>
                    <a:cubicBezTo>
                      <a:pt x="26706" y="171686"/>
                      <a:pt x="38018" y="173844"/>
                      <a:pt x="45123" y="178336"/>
                    </a:cubicBezTo>
                    <a:cubicBezTo>
                      <a:pt x="56259" y="185764"/>
                      <a:pt x="72556" y="190963"/>
                      <a:pt x="80722" y="176673"/>
                    </a:cubicBezTo>
                    <a:cubicBezTo>
                      <a:pt x="92953" y="157926"/>
                      <a:pt x="101296" y="137128"/>
                      <a:pt x="110416" y="116824"/>
                    </a:cubicBezTo>
                    <a:cubicBezTo>
                      <a:pt x="126430" y="82160"/>
                      <a:pt x="140429" y="46399"/>
                      <a:pt x="160014" y="13504"/>
                    </a:cubicBezTo>
                    <a:cubicBezTo>
                      <a:pt x="172881" y="-10938"/>
                      <a:pt x="187799" y="3317"/>
                      <a:pt x="205086" y="13398"/>
                    </a:cubicBezTo>
                    <a:cubicBezTo>
                      <a:pt x="214949" y="20154"/>
                      <a:pt x="233579" y="30022"/>
                      <a:pt x="224105" y="44100"/>
                    </a:cubicBezTo>
                    <a:cubicBezTo>
                      <a:pt x="197273" y="95354"/>
                      <a:pt x="183522" y="152585"/>
                      <a:pt x="153049" y="202141"/>
                    </a:cubicBezTo>
                    <a:cubicBezTo>
                      <a:pt x="133359" y="232950"/>
                      <a:pt x="116850" y="282541"/>
                      <a:pt x="71601" y="275926"/>
                    </a:cubicBezTo>
                    <a:close/>
                    <a:moveTo>
                      <a:pt x="80757" y="253748"/>
                    </a:moveTo>
                    <a:cubicBezTo>
                      <a:pt x="105821" y="250918"/>
                      <a:pt x="112891" y="221454"/>
                      <a:pt x="125440" y="203556"/>
                    </a:cubicBezTo>
                    <a:cubicBezTo>
                      <a:pt x="158706" y="152408"/>
                      <a:pt x="174295" y="92948"/>
                      <a:pt x="200773" y="38511"/>
                    </a:cubicBezTo>
                    <a:cubicBezTo>
                      <a:pt x="194304" y="33347"/>
                      <a:pt x="186916" y="29598"/>
                      <a:pt x="179881" y="25247"/>
                    </a:cubicBezTo>
                    <a:cubicBezTo>
                      <a:pt x="154357" y="68966"/>
                      <a:pt x="137495" y="115905"/>
                      <a:pt x="115684" y="161287"/>
                    </a:cubicBezTo>
                    <a:cubicBezTo>
                      <a:pt x="94862" y="207765"/>
                      <a:pt x="70682" y="224177"/>
                      <a:pt x="24903" y="193369"/>
                    </a:cubicBezTo>
                    <a:cubicBezTo>
                      <a:pt x="22746" y="201752"/>
                      <a:pt x="18186" y="209392"/>
                      <a:pt x="16171" y="217810"/>
                    </a:cubicBezTo>
                    <a:cubicBezTo>
                      <a:pt x="30382" y="238468"/>
                      <a:pt x="55234" y="254279"/>
                      <a:pt x="80757" y="253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1"/>
              <p:cNvSpPr/>
              <p:nvPr/>
            </p:nvSpPr>
            <p:spPr>
              <a:xfrm>
                <a:off x="8930054" y="7503839"/>
                <a:ext cx="289301" cy="263114"/>
              </a:xfrm>
              <a:custGeom>
                <a:rect b="b" l="l" r="r" t="t"/>
                <a:pathLst>
                  <a:path extrusionOk="0" h="263114" w="289301">
                    <a:moveTo>
                      <a:pt x="122600" y="262577"/>
                    </a:moveTo>
                    <a:cubicBezTo>
                      <a:pt x="87320" y="259747"/>
                      <a:pt x="47621" y="248676"/>
                      <a:pt x="25385" y="219282"/>
                    </a:cubicBezTo>
                    <a:cubicBezTo>
                      <a:pt x="-22515" y="157346"/>
                      <a:pt x="675" y="58270"/>
                      <a:pt x="67276" y="19432"/>
                    </a:cubicBezTo>
                    <a:cubicBezTo>
                      <a:pt x="94779" y="2241"/>
                      <a:pt x="128221" y="-3383"/>
                      <a:pt x="160036" y="1923"/>
                    </a:cubicBezTo>
                    <a:cubicBezTo>
                      <a:pt x="171349" y="4116"/>
                      <a:pt x="184923" y="5672"/>
                      <a:pt x="192665" y="15116"/>
                    </a:cubicBezTo>
                    <a:cubicBezTo>
                      <a:pt x="194291" y="16814"/>
                      <a:pt x="193125" y="19856"/>
                      <a:pt x="190827" y="20104"/>
                    </a:cubicBezTo>
                    <a:cubicBezTo>
                      <a:pt x="188777" y="20174"/>
                      <a:pt x="185630" y="19396"/>
                      <a:pt x="183969" y="19078"/>
                    </a:cubicBezTo>
                    <a:cubicBezTo>
                      <a:pt x="162935" y="14975"/>
                      <a:pt x="141124" y="14939"/>
                      <a:pt x="120196" y="19644"/>
                    </a:cubicBezTo>
                    <a:cubicBezTo>
                      <a:pt x="44262" y="33545"/>
                      <a:pt x="-7916" y="126254"/>
                      <a:pt x="33127" y="195017"/>
                    </a:cubicBezTo>
                    <a:cubicBezTo>
                      <a:pt x="48504" y="226391"/>
                      <a:pt x="85623" y="236472"/>
                      <a:pt x="117792" y="240116"/>
                    </a:cubicBezTo>
                    <a:cubicBezTo>
                      <a:pt x="146073" y="242910"/>
                      <a:pt x="174707" y="237144"/>
                      <a:pt x="200619" y="225719"/>
                    </a:cubicBezTo>
                    <a:cubicBezTo>
                      <a:pt x="225647" y="213764"/>
                      <a:pt x="243889" y="191267"/>
                      <a:pt x="257039" y="167321"/>
                    </a:cubicBezTo>
                    <a:cubicBezTo>
                      <a:pt x="274821" y="133187"/>
                      <a:pt x="266796" y="86815"/>
                      <a:pt x="233389" y="65415"/>
                    </a:cubicBezTo>
                    <a:cubicBezTo>
                      <a:pt x="225329" y="59649"/>
                      <a:pt x="229041" y="45819"/>
                      <a:pt x="238869" y="44829"/>
                    </a:cubicBezTo>
                    <a:cubicBezTo>
                      <a:pt x="241980" y="44404"/>
                      <a:pt x="244949" y="45324"/>
                      <a:pt x="247459" y="47128"/>
                    </a:cubicBezTo>
                    <a:cubicBezTo>
                      <a:pt x="257074" y="54096"/>
                      <a:pt x="265735" y="62479"/>
                      <a:pt x="272699" y="72100"/>
                    </a:cubicBezTo>
                    <a:cubicBezTo>
                      <a:pt x="297940" y="109170"/>
                      <a:pt x="293168" y="160600"/>
                      <a:pt x="266725" y="195759"/>
                    </a:cubicBezTo>
                    <a:cubicBezTo>
                      <a:pt x="252762" y="215320"/>
                      <a:pt x="236288" y="233713"/>
                      <a:pt x="214406" y="244396"/>
                    </a:cubicBezTo>
                    <a:cubicBezTo>
                      <a:pt x="186161" y="258120"/>
                      <a:pt x="153956" y="265194"/>
                      <a:pt x="122600" y="26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1"/>
              <p:cNvSpPr/>
              <p:nvPr/>
            </p:nvSpPr>
            <p:spPr>
              <a:xfrm>
                <a:off x="9044918" y="7758229"/>
                <a:ext cx="241148" cy="274914"/>
              </a:xfrm>
              <a:custGeom>
                <a:rect b="b" l="l" r="r" t="t"/>
                <a:pathLst>
                  <a:path extrusionOk="0" h="274914" w="241148">
                    <a:moveTo>
                      <a:pt x="89679" y="273969"/>
                    </a:moveTo>
                    <a:cubicBezTo>
                      <a:pt x="67868" y="270998"/>
                      <a:pt x="50263" y="256460"/>
                      <a:pt x="31209" y="246591"/>
                    </a:cubicBezTo>
                    <a:cubicBezTo>
                      <a:pt x="19897" y="239057"/>
                      <a:pt x="2045" y="234247"/>
                      <a:pt x="418" y="218612"/>
                    </a:cubicBezTo>
                    <a:cubicBezTo>
                      <a:pt x="-3293" y="204747"/>
                      <a:pt x="18518" y="163185"/>
                      <a:pt x="33224" y="184337"/>
                    </a:cubicBezTo>
                    <a:cubicBezTo>
                      <a:pt x="44324" y="181366"/>
                      <a:pt x="53551" y="192650"/>
                      <a:pt x="63484" y="195975"/>
                    </a:cubicBezTo>
                    <a:cubicBezTo>
                      <a:pt x="94346" y="200644"/>
                      <a:pt x="104845" y="154660"/>
                      <a:pt x="115627" y="133296"/>
                    </a:cubicBezTo>
                    <a:cubicBezTo>
                      <a:pt x="133620" y="95377"/>
                      <a:pt x="153134" y="58768"/>
                      <a:pt x="170032" y="20425"/>
                    </a:cubicBezTo>
                    <a:cubicBezTo>
                      <a:pt x="174274" y="5816"/>
                      <a:pt x="182263" y="-2390"/>
                      <a:pt x="198383" y="617"/>
                    </a:cubicBezTo>
                    <a:cubicBezTo>
                      <a:pt x="207115" y="1713"/>
                      <a:pt x="215458" y="4012"/>
                      <a:pt x="223942" y="5533"/>
                    </a:cubicBezTo>
                    <a:cubicBezTo>
                      <a:pt x="232850" y="6064"/>
                      <a:pt x="240345" y="12608"/>
                      <a:pt x="241122" y="21698"/>
                    </a:cubicBezTo>
                    <a:cubicBezTo>
                      <a:pt x="242112" y="68743"/>
                      <a:pt x="215033" y="109986"/>
                      <a:pt x="195944" y="151194"/>
                    </a:cubicBezTo>
                    <a:cubicBezTo>
                      <a:pt x="179895" y="182604"/>
                      <a:pt x="166143" y="215287"/>
                      <a:pt x="146417" y="244646"/>
                    </a:cubicBezTo>
                    <a:cubicBezTo>
                      <a:pt x="135989" y="266010"/>
                      <a:pt x="113329" y="278567"/>
                      <a:pt x="89679" y="273969"/>
                    </a:cubicBezTo>
                    <a:close/>
                    <a:moveTo>
                      <a:pt x="104845" y="251296"/>
                    </a:moveTo>
                    <a:cubicBezTo>
                      <a:pt x="128565" y="249563"/>
                      <a:pt x="158437" y="170684"/>
                      <a:pt x="170986" y="149602"/>
                    </a:cubicBezTo>
                    <a:cubicBezTo>
                      <a:pt x="188980" y="109880"/>
                      <a:pt x="214503" y="72351"/>
                      <a:pt x="218286" y="27959"/>
                    </a:cubicBezTo>
                    <a:cubicBezTo>
                      <a:pt x="210014" y="26438"/>
                      <a:pt x="201989" y="24280"/>
                      <a:pt x="193646" y="23325"/>
                    </a:cubicBezTo>
                    <a:cubicBezTo>
                      <a:pt x="177950" y="60218"/>
                      <a:pt x="159144" y="95943"/>
                      <a:pt x="141115" y="131704"/>
                    </a:cubicBezTo>
                    <a:cubicBezTo>
                      <a:pt x="130863" y="151725"/>
                      <a:pt x="124464" y="173797"/>
                      <a:pt x="111279" y="192225"/>
                    </a:cubicBezTo>
                    <a:cubicBezTo>
                      <a:pt x="102794" y="204110"/>
                      <a:pt x="89750" y="212776"/>
                      <a:pt x="75468" y="215889"/>
                    </a:cubicBezTo>
                    <a:cubicBezTo>
                      <a:pt x="57899" y="218931"/>
                      <a:pt x="45173" y="203579"/>
                      <a:pt x="33896" y="192544"/>
                    </a:cubicBezTo>
                    <a:cubicBezTo>
                      <a:pt x="31492" y="200396"/>
                      <a:pt x="23467" y="206515"/>
                      <a:pt x="23326" y="215005"/>
                    </a:cubicBezTo>
                    <a:cubicBezTo>
                      <a:pt x="35133" y="222680"/>
                      <a:pt x="47682" y="229153"/>
                      <a:pt x="59808" y="236263"/>
                    </a:cubicBezTo>
                    <a:cubicBezTo>
                      <a:pt x="73383" y="244752"/>
                      <a:pt x="88195" y="253277"/>
                      <a:pt x="104845" y="251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1"/>
              <p:cNvSpPr/>
              <p:nvPr/>
            </p:nvSpPr>
            <p:spPr>
              <a:xfrm>
                <a:off x="9012674" y="7791891"/>
                <a:ext cx="283159" cy="295144"/>
              </a:xfrm>
              <a:custGeom>
                <a:rect b="b" l="l" r="r" t="t"/>
                <a:pathLst>
                  <a:path extrusionOk="0" h="295144" w="283159">
                    <a:moveTo>
                      <a:pt x="122206" y="295133"/>
                    </a:moveTo>
                    <a:cubicBezTo>
                      <a:pt x="92017" y="294390"/>
                      <a:pt x="60802" y="284840"/>
                      <a:pt x="37753" y="264784"/>
                    </a:cubicBezTo>
                    <a:cubicBezTo>
                      <a:pt x="17603" y="244941"/>
                      <a:pt x="9472" y="216042"/>
                      <a:pt x="1907" y="189549"/>
                    </a:cubicBezTo>
                    <a:cubicBezTo>
                      <a:pt x="-2900" y="156971"/>
                      <a:pt x="1518" y="123297"/>
                      <a:pt x="13608" y="92701"/>
                    </a:cubicBezTo>
                    <a:cubicBezTo>
                      <a:pt x="21492" y="69603"/>
                      <a:pt x="31390" y="45869"/>
                      <a:pt x="51929" y="31189"/>
                    </a:cubicBezTo>
                    <a:cubicBezTo>
                      <a:pt x="85760" y="1689"/>
                      <a:pt x="164769" y="-15607"/>
                      <a:pt x="198882" y="19729"/>
                    </a:cubicBezTo>
                    <a:cubicBezTo>
                      <a:pt x="205422" y="26662"/>
                      <a:pt x="201321" y="32109"/>
                      <a:pt x="192837" y="28254"/>
                    </a:cubicBezTo>
                    <a:cubicBezTo>
                      <a:pt x="183222" y="23867"/>
                      <a:pt x="172970" y="21356"/>
                      <a:pt x="162436" y="20507"/>
                    </a:cubicBezTo>
                    <a:cubicBezTo>
                      <a:pt x="120898" y="17713"/>
                      <a:pt x="75013" y="31649"/>
                      <a:pt x="49666" y="65642"/>
                    </a:cubicBezTo>
                    <a:cubicBezTo>
                      <a:pt x="27820" y="106460"/>
                      <a:pt x="11629" y="154920"/>
                      <a:pt x="26547" y="200231"/>
                    </a:cubicBezTo>
                    <a:cubicBezTo>
                      <a:pt x="33900" y="219685"/>
                      <a:pt x="39980" y="242040"/>
                      <a:pt x="58363" y="253996"/>
                    </a:cubicBezTo>
                    <a:cubicBezTo>
                      <a:pt x="117257" y="291702"/>
                      <a:pt x="201993" y="268569"/>
                      <a:pt x="241621" y="213354"/>
                    </a:cubicBezTo>
                    <a:cubicBezTo>
                      <a:pt x="268382" y="172641"/>
                      <a:pt x="266968" y="114242"/>
                      <a:pt x="231087" y="79366"/>
                    </a:cubicBezTo>
                    <a:cubicBezTo>
                      <a:pt x="222921" y="69108"/>
                      <a:pt x="236849" y="55207"/>
                      <a:pt x="247101" y="63342"/>
                    </a:cubicBezTo>
                    <a:cubicBezTo>
                      <a:pt x="289239" y="102287"/>
                      <a:pt x="292951" y="169174"/>
                      <a:pt x="266014" y="217810"/>
                    </a:cubicBezTo>
                    <a:cubicBezTo>
                      <a:pt x="237203" y="266765"/>
                      <a:pt x="178202" y="295805"/>
                      <a:pt x="122206" y="295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1"/>
              <p:cNvSpPr/>
              <p:nvPr/>
            </p:nvSpPr>
            <p:spPr>
              <a:xfrm>
                <a:off x="9183687" y="7163234"/>
                <a:ext cx="608118" cy="182662"/>
              </a:xfrm>
              <a:custGeom>
                <a:rect b="b" l="l" r="r" t="t"/>
                <a:pathLst>
                  <a:path extrusionOk="0" h="182662" w="608118">
                    <a:moveTo>
                      <a:pt x="608118" y="54390"/>
                    </a:moveTo>
                    <a:cubicBezTo>
                      <a:pt x="607765" y="58245"/>
                      <a:pt x="605396" y="61181"/>
                      <a:pt x="602321" y="62808"/>
                    </a:cubicBezTo>
                    <a:cubicBezTo>
                      <a:pt x="600977" y="64577"/>
                      <a:pt x="598962" y="66027"/>
                      <a:pt x="596170" y="66841"/>
                    </a:cubicBezTo>
                    <a:cubicBezTo>
                      <a:pt x="577080" y="73066"/>
                      <a:pt x="557213" y="76427"/>
                      <a:pt x="537770" y="81308"/>
                    </a:cubicBezTo>
                    <a:cubicBezTo>
                      <a:pt x="516878" y="86720"/>
                      <a:pt x="499132" y="94537"/>
                      <a:pt x="478416" y="99277"/>
                    </a:cubicBezTo>
                    <a:cubicBezTo>
                      <a:pt x="429349" y="111444"/>
                      <a:pt x="379398" y="119721"/>
                      <a:pt x="329695" y="128918"/>
                    </a:cubicBezTo>
                    <a:cubicBezTo>
                      <a:pt x="279497" y="136452"/>
                      <a:pt x="228733" y="140096"/>
                      <a:pt x="178959" y="150495"/>
                    </a:cubicBezTo>
                    <a:cubicBezTo>
                      <a:pt x="150820" y="156473"/>
                      <a:pt x="123105" y="164113"/>
                      <a:pt x="95177" y="171152"/>
                    </a:cubicBezTo>
                    <a:cubicBezTo>
                      <a:pt x="71634" y="176528"/>
                      <a:pt x="47595" y="184558"/>
                      <a:pt x="23203" y="182259"/>
                    </a:cubicBezTo>
                    <a:cubicBezTo>
                      <a:pt x="15992" y="181233"/>
                      <a:pt x="9169" y="176352"/>
                      <a:pt x="8356" y="168711"/>
                    </a:cubicBezTo>
                    <a:cubicBezTo>
                      <a:pt x="5245" y="155624"/>
                      <a:pt x="296" y="142784"/>
                      <a:pt x="48" y="129166"/>
                    </a:cubicBezTo>
                    <a:cubicBezTo>
                      <a:pt x="-58" y="126124"/>
                      <a:pt x="-234" y="121950"/>
                      <a:pt x="2523" y="119934"/>
                    </a:cubicBezTo>
                    <a:cubicBezTo>
                      <a:pt x="3371" y="119297"/>
                      <a:pt x="4397" y="119403"/>
                      <a:pt x="5104" y="119898"/>
                    </a:cubicBezTo>
                    <a:cubicBezTo>
                      <a:pt x="7119" y="118236"/>
                      <a:pt x="9805" y="117352"/>
                      <a:pt x="12421" y="117811"/>
                    </a:cubicBezTo>
                    <a:cubicBezTo>
                      <a:pt x="12775" y="116821"/>
                      <a:pt x="13552" y="115972"/>
                      <a:pt x="14648" y="115724"/>
                    </a:cubicBezTo>
                    <a:cubicBezTo>
                      <a:pt x="37379" y="112753"/>
                      <a:pt x="60180" y="109499"/>
                      <a:pt x="82274" y="103132"/>
                    </a:cubicBezTo>
                    <a:cubicBezTo>
                      <a:pt x="153931" y="82581"/>
                      <a:pt x="230218" y="72571"/>
                      <a:pt x="303005" y="59554"/>
                    </a:cubicBezTo>
                    <a:cubicBezTo>
                      <a:pt x="333159" y="53258"/>
                      <a:pt x="362465" y="43566"/>
                      <a:pt x="392690" y="37694"/>
                    </a:cubicBezTo>
                    <a:cubicBezTo>
                      <a:pt x="439353" y="27897"/>
                      <a:pt x="487324" y="21848"/>
                      <a:pt x="533210" y="9751"/>
                    </a:cubicBezTo>
                    <a:cubicBezTo>
                      <a:pt x="545229" y="6921"/>
                      <a:pt x="557072" y="3525"/>
                      <a:pt x="569232" y="1474"/>
                    </a:cubicBezTo>
                    <a:cubicBezTo>
                      <a:pt x="577823" y="-1320"/>
                      <a:pt x="587579" y="-542"/>
                      <a:pt x="593200" y="7310"/>
                    </a:cubicBezTo>
                    <a:cubicBezTo>
                      <a:pt x="601790" y="20681"/>
                      <a:pt x="607977" y="38473"/>
                      <a:pt x="608118" y="543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1"/>
              <p:cNvSpPr/>
              <p:nvPr/>
            </p:nvSpPr>
            <p:spPr>
              <a:xfrm>
                <a:off x="9252718" y="7408818"/>
                <a:ext cx="596038" cy="198756"/>
              </a:xfrm>
              <a:custGeom>
                <a:rect b="b" l="l" r="r" t="t"/>
                <a:pathLst>
                  <a:path extrusionOk="0" h="198756" w="596038">
                    <a:moveTo>
                      <a:pt x="595118" y="49227"/>
                    </a:moveTo>
                    <a:cubicBezTo>
                      <a:pt x="595967" y="56691"/>
                      <a:pt x="597557" y="65286"/>
                      <a:pt x="592467" y="71653"/>
                    </a:cubicBezTo>
                    <a:cubicBezTo>
                      <a:pt x="583877" y="81026"/>
                      <a:pt x="569100" y="77737"/>
                      <a:pt x="557823" y="80991"/>
                    </a:cubicBezTo>
                    <a:cubicBezTo>
                      <a:pt x="501898" y="93654"/>
                      <a:pt x="446609" y="109253"/>
                      <a:pt x="389942" y="118025"/>
                    </a:cubicBezTo>
                    <a:cubicBezTo>
                      <a:pt x="355439" y="126267"/>
                      <a:pt x="322210" y="138965"/>
                      <a:pt x="286753" y="142821"/>
                    </a:cubicBezTo>
                    <a:cubicBezTo>
                      <a:pt x="244509" y="154281"/>
                      <a:pt x="201628" y="163089"/>
                      <a:pt x="159242" y="173948"/>
                    </a:cubicBezTo>
                    <a:cubicBezTo>
                      <a:pt x="132199" y="182154"/>
                      <a:pt x="104731" y="188556"/>
                      <a:pt x="76840" y="193225"/>
                    </a:cubicBezTo>
                    <a:cubicBezTo>
                      <a:pt x="59942" y="194463"/>
                      <a:pt x="33287" y="206596"/>
                      <a:pt x="21127" y="190431"/>
                    </a:cubicBezTo>
                    <a:cubicBezTo>
                      <a:pt x="19218" y="185727"/>
                      <a:pt x="18157" y="180845"/>
                      <a:pt x="15117" y="176565"/>
                    </a:cubicBezTo>
                    <a:cubicBezTo>
                      <a:pt x="10804" y="170977"/>
                      <a:pt x="4901" y="166555"/>
                      <a:pt x="2461" y="159658"/>
                    </a:cubicBezTo>
                    <a:cubicBezTo>
                      <a:pt x="-13199" y="119016"/>
                      <a:pt x="49902" y="107201"/>
                      <a:pt x="77971" y="102002"/>
                    </a:cubicBezTo>
                    <a:cubicBezTo>
                      <a:pt x="101550" y="98500"/>
                      <a:pt x="124811" y="93371"/>
                      <a:pt x="147859" y="87181"/>
                    </a:cubicBezTo>
                    <a:cubicBezTo>
                      <a:pt x="186250" y="79718"/>
                      <a:pt x="223616" y="71971"/>
                      <a:pt x="261512" y="63128"/>
                    </a:cubicBezTo>
                    <a:cubicBezTo>
                      <a:pt x="328219" y="48343"/>
                      <a:pt x="395881" y="38899"/>
                      <a:pt x="461881" y="20895"/>
                    </a:cubicBezTo>
                    <a:cubicBezTo>
                      <a:pt x="489101" y="12971"/>
                      <a:pt x="517240" y="9116"/>
                      <a:pt x="544991" y="3527"/>
                    </a:cubicBezTo>
                    <a:cubicBezTo>
                      <a:pt x="558318" y="1228"/>
                      <a:pt x="577195" y="-5210"/>
                      <a:pt x="586210" y="8515"/>
                    </a:cubicBezTo>
                    <a:cubicBezTo>
                      <a:pt x="591300" y="21425"/>
                      <a:pt x="593421" y="35538"/>
                      <a:pt x="595118" y="4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1"/>
              <p:cNvSpPr/>
              <p:nvPr/>
            </p:nvSpPr>
            <p:spPr>
              <a:xfrm>
                <a:off x="9332255" y="7675860"/>
                <a:ext cx="592697" cy="203610"/>
              </a:xfrm>
              <a:custGeom>
                <a:rect b="b" l="l" r="r" t="t"/>
                <a:pathLst>
                  <a:path extrusionOk="0" h="203610" w="592697">
                    <a:moveTo>
                      <a:pt x="586495" y="22713"/>
                    </a:moveTo>
                    <a:cubicBezTo>
                      <a:pt x="589677" y="37675"/>
                      <a:pt x="598161" y="55997"/>
                      <a:pt x="587449" y="69651"/>
                    </a:cubicBezTo>
                    <a:cubicBezTo>
                      <a:pt x="570269" y="84295"/>
                      <a:pt x="542837" y="84684"/>
                      <a:pt x="521485" y="89954"/>
                    </a:cubicBezTo>
                    <a:cubicBezTo>
                      <a:pt x="491543" y="96357"/>
                      <a:pt x="462484" y="102334"/>
                      <a:pt x="432896" y="109798"/>
                    </a:cubicBezTo>
                    <a:cubicBezTo>
                      <a:pt x="359189" y="128969"/>
                      <a:pt x="284563" y="145276"/>
                      <a:pt x="210185" y="161193"/>
                    </a:cubicBezTo>
                    <a:cubicBezTo>
                      <a:pt x="176425" y="171592"/>
                      <a:pt x="141605" y="177924"/>
                      <a:pt x="107880" y="188429"/>
                    </a:cubicBezTo>
                    <a:cubicBezTo>
                      <a:pt x="85715" y="194938"/>
                      <a:pt x="63656" y="203887"/>
                      <a:pt x="40254" y="203603"/>
                    </a:cubicBezTo>
                    <a:cubicBezTo>
                      <a:pt x="31098" y="203285"/>
                      <a:pt x="19856" y="201623"/>
                      <a:pt x="14907" y="192921"/>
                    </a:cubicBezTo>
                    <a:cubicBezTo>
                      <a:pt x="-3228" y="186448"/>
                      <a:pt x="-2026" y="156878"/>
                      <a:pt x="3948" y="141986"/>
                    </a:cubicBezTo>
                    <a:cubicBezTo>
                      <a:pt x="18548" y="113193"/>
                      <a:pt x="57399" y="118499"/>
                      <a:pt x="84442" y="112911"/>
                    </a:cubicBezTo>
                    <a:cubicBezTo>
                      <a:pt x="106360" y="108737"/>
                      <a:pt x="126581" y="103183"/>
                      <a:pt x="147720" y="97241"/>
                    </a:cubicBezTo>
                    <a:cubicBezTo>
                      <a:pt x="162179" y="94447"/>
                      <a:pt x="176814" y="92572"/>
                      <a:pt x="191025" y="88504"/>
                    </a:cubicBezTo>
                    <a:cubicBezTo>
                      <a:pt x="206862" y="84295"/>
                      <a:pt x="223300" y="82986"/>
                      <a:pt x="239456" y="80581"/>
                    </a:cubicBezTo>
                    <a:cubicBezTo>
                      <a:pt x="259500" y="75629"/>
                      <a:pt x="279508" y="70606"/>
                      <a:pt x="299906" y="67175"/>
                    </a:cubicBezTo>
                    <a:cubicBezTo>
                      <a:pt x="348195" y="54547"/>
                      <a:pt x="396802" y="44572"/>
                      <a:pt x="444279" y="29752"/>
                    </a:cubicBezTo>
                    <a:cubicBezTo>
                      <a:pt x="470261" y="20838"/>
                      <a:pt x="496987" y="14188"/>
                      <a:pt x="523606" y="7291"/>
                    </a:cubicBezTo>
                    <a:cubicBezTo>
                      <a:pt x="539090" y="4426"/>
                      <a:pt x="555068" y="-1800"/>
                      <a:pt x="570941" y="499"/>
                    </a:cubicBezTo>
                    <a:cubicBezTo>
                      <a:pt x="581723" y="2339"/>
                      <a:pt x="584515" y="13481"/>
                      <a:pt x="586495" y="22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1"/>
              <p:cNvSpPr/>
              <p:nvPr/>
            </p:nvSpPr>
            <p:spPr>
              <a:xfrm>
                <a:off x="8914574" y="7196330"/>
                <a:ext cx="212352" cy="232710"/>
              </a:xfrm>
              <a:custGeom>
                <a:rect b="b" l="l" r="r" t="t"/>
                <a:pathLst>
                  <a:path extrusionOk="0" h="232710" w="212352">
                    <a:moveTo>
                      <a:pt x="192450" y="0"/>
                    </a:moveTo>
                    <a:cubicBezTo>
                      <a:pt x="198990" y="3148"/>
                      <a:pt x="205777" y="5483"/>
                      <a:pt x="212353" y="8489"/>
                    </a:cubicBezTo>
                    <a:cubicBezTo>
                      <a:pt x="190329" y="49025"/>
                      <a:pt x="173007" y="91507"/>
                      <a:pt x="147095" y="130309"/>
                    </a:cubicBezTo>
                    <a:cubicBezTo>
                      <a:pt x="122561" y="164160"/>
                      <a:pt x="111391" y="216121"/>
                      <a:pt x="69535" y="232710"/>
                    </a:cubicBezTo>
                    <a:cubicBezTo>
                      <a:pt x="43093" y="224115"/>
                      <a:pt x="23226" y="201123"/>
                      <a:pt x="0" y="186303"/>
                    </a:cubicBezTo>
                    <a:cubicBezTo>
                      <a:pt x="9474" y="178839"/>
                      <a:pt x="13398" y="165964"/>
                      <a:pt x="21387" y="156944"/>
                    </a:cubicBezTo>
                    <a:cubicBezTo>
                      <a:pt x="34396" y="172048"/>
                      <a:pt x="57092" y="194827"/>
                      <a:pt x="77949" y="181068"/>
                    </a:cubicBezTo>
                    <a:cubicBezTo>
                      <a:pt x="88094" y="169713"/>
                      <a:pt x="93468" y="154680"/>
                      <a:pt x="102093" y="142123"/>
                    </a:cubicBezTo>
                    <a:cubicBezTo>
                      <a:pt x="131540" y="94407"/>
                      <a:pt x="153847" y="41491"/>
                      <a:pt x="192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1"/>
              <p:cNvSpPr/>
              <p:nvPr/>
            </p:nvSpPr>
            <p:spPr>
              <a:xfrm>
                <a:off x="9000795" y="7469506"/>
                <a:ext cx="184602" cy="228514"/>
              </a:xfrm>
              <a:custGeom>
                <a:rect b="b" l="l" r="r" t="t"/>
                <a:pathLst>
                  <a:path extrusionOk="0" h="228514" w="184602">
                    <a:moveTo>
                      <a:pt x="163710" y="0"/>
                    </a:moveTo>
                    <a:cubicBezTo>
                      <a:pt x="170745" y="4351"/>
                      <a:pt x="178133" y="8100"/>
                      <a:pt x="184602" y="13264"/>
                    </a:cubicBezTo>
                    <a:cubicBezTo>
                      <a:pt x="158124" y="67701"/>
                      <a:pt x="142535" y="127161"/>
                      <a:pt x="109269" y="178309"/>
                    </a:cubicBezTo>
                    <a:cubicBezTo>
                      <a:pt x="96755" y="196171"/>
                      <a:pt x="89685" y="225636"/>
                      <a:pt x="64586" y="228501"/>
                    </a:cubicBezTo>
                    <a:cubicBezTo>
                      <a:pt x="39063" y="229032"/>
                      <a:pt x="14176" y="213220"/>
                      <a:pt x="0" y="192563"/>
                    </a:cubicBezTo>
                    <a:cubicBezTo>
                      <a:pt x="2015" y="184145"/>
                      <a:pt x="6575" y="176505"/>
                      <a:pt x="8732" y="168086"/>
                    </a:cubicBezTo>
                    <a:cubicBezTo>
                      <a:pt x="54511" y="198930"/>
                      <a:pt x="78691" y="182482"/>
                      <a:pt x="99513" y="136039"/>
                    </a:cubicBezTo>
                    <a:cubicBezTo>
                      <a:pt x="121324" y="90658"/>
                      <a:pt x="138222" y="43684"/>
                      <a:pt x="163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1"/>
              <p:cNvSpPr/>
              <p:nvPr/>
            </p:nvSpPr>
            <p:spPr>
              <a:xfrm>
                <a:off x="8870377" y="7248639"/>
                <a:ext cx="224782" cy="231439"/>
              </a:xfrm>
              <a:custGeom>
                <a:rect b="b" l="l" r="r" t="t"/>
                <a:pathLst>
                  <a:path extrusionOk="0" h="231439" w="224782">
                    <a:moveTo>
                      <a:pt x="223002" y="106014"/>
                    </a:moveTo>
                    <a:cubicBezTo>
                      <a:pt x="231839" y="154933"/>
                      <a:pt x="206882" y="182453"/>
                      <a:pt x="168314" y="207460"/>
                    </a:cubicBezTo>
                    <a:cubicBezTo>
                      <a:pt x="139079" y="226066"/>
                      <a:pt x="102031" y="238976"/>
                      <a:pt x="67741" y="226490"/>
                    </a:cubicBezTo>
                    <a:cubicBezTo>
                      <a:pt x="40379" y="214959"/>
                      <a:pt x="16235" y="193029"/>
                      <a:pt x="6796" y="164165"/>
                    </a:cubicBezTo>
                    <a:cubicBezTo>
                      <a:pt x="-4269" y="132119"/>
                      <a:pt x="-2537" y="93033"/>
                      <a:pt x="17295" y="64594"/>
                    </a:cubicBezTo>
                    <a:cubicBezTo>
                      <a:pt x="44798" y="22856"/>
                      <a:pt x="94996" y="-13153"/>
                      <a:pt x="146538" y="4674"/>
                    </a:cubicBezTo>
                    <a:cubicBezTo>
                      <a:pt x="149224" y="4887"/>
                      <a:pt x="157072" y="10299"/>
                      <a:pt x="163294" y="13093"/>
                    </a:cubicBezTo>
                    <a:cubicBezTo>
                      <a:pt x="144629" y="45210"/>
                      <a:pt x="127272" y="78071"/>
                      <a:pt x="107899" y="109799"/>
                    </a:cubicBezTo>
                    <a:cubicBezTo>
                      <a:pt x="98178" y="106262"/>
                      <a:pt x="90896" y="98622"/>
                      <a:pt x="84250" y="91017"/>
                    </a:cubicBezTo>
                    <a:cubicBezTo>
                      <a:pt x="78417" y="82917"/>
                      <a:pt x="70145" y="75099"/>
                      <a:pt x="59539" y="79945"/>
                    </a:cubicBezTo>
                    <a:cubicBezTo>
                      <a:pt x="46177" y="86914"/>
                      <a:pt x="40697" y="102442"/>
                      <a:pt x="33839" y="114963"/>
                    </a:cubicBezTo>
                    <a:cubicBezTo>
                      <a:pt x="30233" y="121472"/>
                      <a:pt x="28325" y="131871"/>
                      <a:pt x="37410" y="134559"/>
                    </a:cubicBezTo>
                    <a:cubicBezTo>
                      <a:pt x="35925" y="147293"/>
                      <a:pt x="95102" y="197344"/>
                      <a:pt x="108041" y="200421"/>
                    </a:cubicBezTo>
                    <a:cubicBezTo>
                      <a:pt x="121898" y="203817"/>
                      <a:pt x="134907" y="195328"/>
                      <a:pt x="145265" y="186945"/>
                    </a:cubicBezTo>
                    <a:cubicBezTo>
                      <a:pt x="173899" y="164342"/>
                      <a:pt x="185919" y="128688"/>
                      <a:pt x="205079" y="98798"/>
                    </a:cubicBezTo>
                    <a:cubicBezTo>
                      <a:pt x="208119" y="94306"/>
                      <a:pt x="211053" y="89779"/>
                      <a:pt x="213916" y="85180"/>
                    </a:cubicBezTo>
                    <a:cubicBezTo>
                      <a:pt x="218194" y="91547"/>
                      <a:pt x="221588" y="98409"/>
                      <a:pt x="223002" y="1060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1"/>
              <p:cNvSpPr/>
              <p:nvPr/>
            </p:nvSpPr>
            <p:spPr>
              <a:xfrm>
                <a:off x="8948738" y="7519828"/>
                <a:ext cx="247526" cy="224752"/>
              </a:xfrm>
              <a:custGeom>
                <a:rect b="b" l="l" r="r" t="t"/>
                <a:pathLst>
                  <a:path extrusionOk="0" h="224752" w="247526">
                    <a:moveTo>
                      <a:pt x="222872" y="55580"/>
                    </a:moveTo>
                    <a:cubicBezTo>
                      <a:pt x="249279" y="78819"/>
                      <a:pt x="254546" y="120133"/>
                      <a:pt x="238320" y="151260"/>
                    </a:cubicBezTo>
                    <a:cubicBezTo>
                      <a:pt x="225170" y="175172"/>
                      <a:pt x="206964" y="197668"/>
                      <a:pt x="181900" y="209659"/>
                    </a:cubicBezTo>
                    <a:cubicBezTo>
                      <a:pt x="155988" y="221084"/>
                      <a:pt x="127389" y="226850"/>
                      <a:pt x="99073" y="224055"/>
                    </a:cubicBezTo>
                    <a:cubicBezTo>
                      <a:pt x="66904" y="220447"/>
                      <a:pt x="29750" y="210331"/>
                      <a:pt x="14408" y="178956"/>
                    </a:cubicBezTo>
                    <a:cubicBezTo>
                      <a:pt x="-26634" y="110194"/>
                      <a:pt x="25508" y="17485"/>
                      <a:pt x="101477" y="3584"/>
                    </a:cubicBezTo>
                    <a:cubicBezTo>
                      <a:pt x="121804" y="-979"/>
                      <a:pt x="143014" y="-1085"/>
                      <a:pt x="163482" y="2699"/>
                    </a:cubicBezTo>
                    <a:cubicBezTo>
                      <a:pt x="157756" y="15539"/>
                      <a:pt x="152170" y="28414"/>
                      <a:pt x="146267" y="41148"/>
                    </a:cubicBezTo>
                    <a:cubicBezTo>
                      <a:pt x="137111" y="61452"/>
                      <a:pt x="128768" y="82250"/>
                      <a:pt x="116572" y="100997"/>
                    </a:cubicBezTo>
                    <a:cubicBezTo>
                      <a:pt x="108406" y="115287"/>
                      <a:pt x="92109" y="110088"/>
                      <a:pt x="80974" y="102660"/>
                    </a:cubicBezTo>
                    <a:cubicBezTo>
                      <a:pt x="73868" y="98168"/>
                      <a:pt x="62556" y="95974"/>
                      <a:pt x="58526" y="105489"/>
                    </a:cubicBezTo>
                    <a:cubicBezTo>
                      <a:pt x="50501" y="115535"/>
                      <a:pt x="45198" y="127667"/>
                      <a:pt x="38199" y="138562"/>
                    </a:cubicBezTo>
                    <a:cubicBezTo>
                      <a:pt x="36219" y="140896"/>
                      <a:pt x="35548" y="144221"/>
                      <a:pt x="35972" y="147228"/>
                    </a:cubicBezTo>
                    <a:cubicBezTo>
                      <a:pt x="45941" y="176304"/>
                      <a:pt x="78039" y="195829"/>
                      <a:pt x="107451" y="200215"/>
                    </a:cubicBezTo>
                    <a:cubicBezTo>
                      <a:pt x="152700" y="206865"/>
                      <a:pt x="169209" y="157238"/>
                      <a:pt x="188900" y="126394"/>
                    </a:cubicBezTo>
                    <a:cubicBezTo>
                      <a:pt x="202793" y="104039"/>
                      <a:pt x="213150" y="79951"/>
                      <a:pt x="222872" y="55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1"/>
              <p:cNvSpPr/>
              <p:nvPr/>
            </p:nvSpPr>
            <p:spPr>
              <a:xfrm>
                <a:off x="9033424" y="7812078"/>
                <a:ext cx="239281" cy="252326"/>
              </a:xfrm>
              <a:custGeom>
                <a:rect b="b" l="l" r="r" t="t"/>
                <a:pathLst>
                  <a:path extrusionOk="0" h="252326" w="239281">
                    <a:moveTo>
                      <a:pt x="220447" y="70852"/>
                    </a:moveTo>
                    <a:cubicBezTo>
                      <a:pt x="246182" y="106082"/>
                      <a:pt x="244803" y="156734"/>
                      <a:pt x="220836" y="193167"/>
                    </a:cubicBezTo>
                    <a:cubicBezTo>
                      <a:pt x="181207" y="248418"/>
                      <a:pt x="96436" y="271551"/>
                      <a:pt x="37577" y="233809"/>
                    </a:cubicBezTo>
                    <a:cubicBezTo>
                      <a:pt x="19194" y="221818"/>
                      <a:pt x="13149" y="199499"/>
                      <a:pt x="5796" y="180044"/>
                    </a:cubicBezTo>
                    <a:cubicBezTo>
                      <a:pt x="-9157" y="134698"/>
                      <a:pt x="7069" y="86274"/>
                      <a:pt x="28916" y="45455"/>
                    </a:cubicBezTo>
                    <a:cubicBezTo>
                      <a:pt x="54262" y="11463"/>
                      <a:pt x="100148" y="-2474"/>
                      <a:pt x="141685" y="356"/>
                    </a:cubicBezTo>
                    <a:cubicBezTo>
                      <a:pt x="149250" y="958"/>
                      <a:pt x="156638" y="2408"/>
                      <a:pt x="163779" y="4813"/>
                    </a:cubicBezTo>
                    <a:cubicBezTo>
                      <a:pt x="151689" y="29715"/>
                      <a:pt x="139104" y="54298"/>
                      <a:pt x="127191" y="79447"/>
                    </a:cubicBezTo>
                    <a:cubicBezTo>
                      <a:pt x="116409" y="100812"/>
                      <a:pt x="105910" y="146830"/>
                      <a:pt x="75049" y="142126"/>
                    </a:cubicBezTo>
                    <a:cubicBezTo>
                      <a:pt x="65080" y="138836"/>
                      <a:pt x="55889" y="127517"/>
                      <a:pt x="44788" y="130489"/>
                    </a:cubicBezTo>
                    <a:cubicBezTo>
                      <a:pt x="30082" y="109336"/>
                      <a:pt x="8236" y="150898"/>
                      <a:pt x="11983" y="164799"/>
                    </a:cubicBezTo>
                    <a:cubicBezTo>
                      <a:pt x="13609" y="180433"/>
                      <a:pt x="31461" y="185279"/>
                      <a:pt x="42773" y="192778"/>
                    </a:cubicBezTo>
                    <a:cubicBezTo>
                      <a:pt x="61792" y="202647"/>
                      <a:pt x="79432" y="217185"/>
                      <a:pt x="101244" y="220156"/>
                    </a:cubicBezTo>
                    <a:cubicBezTo>
                      <a:pt x="124893" y="224754"/>
                      <a:pt x="147553" y="212197"/>
                      <a:pt x="157982" y="190797"/>
                    </a:cubicBezTo>
                    <a:cubicBezTo>
                      <a:pt x="177708" y="161439"/>
                      <a:pt x="191459" y="128755"/>
                      <a:pt x="207508" y="97345"/>
                    </a:cubicBezTo>
                    <a:cubicBezTo>
                      <a:pt x="211538" y="88538"/>
                      <a:pt x="215992" y="79730"/>
                      <a:pt x="220447" y="7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1"/>
              <p:cNvSpPr/>
              <p:nvPr/>
            </p:nvSpPr>
            <p:spPr>
              <a:xfrm>
                <a:off x="8612678" y="6711349"/>
                <a:ext cx="1605953" cy="1723980"/>
              </a:xfrm>
              <a:custGeom>
                <a:rect b="b" l="l" r="r" t="t"/>
                <a:pathLst>
                  <a:path extrusionOk="0" h="1723980" w="1605953">
                    <a:moveTo>
                      <a:pt x="535530" y="502702"/>
                    </a:moveTo>
                    <a:cubicBezTo>
                      <a:pt x="548221" y="486714"/>
                      <a:pt x="534611" y="476032"/>
                      <a:pt x="519657" y="470549"/>
                    </a:cubicBezTo>
                    <a:cubicBezTo>
                      <a:pt x="510643" y="467720"/>
                      <a:pt x="502406" y="461424"/>
                      <a:pt x="492897" y="460928"/>
                    </a:cubicBezTo>
                    <a:cubicBezTo>
                      <a:pt x="483812" y="461459"/>
                      <a:pt x="477590" y="468887"/>
                      <a:pt x="471934" y="475183"/>
                    </a:cubicBezTo>
                    <a:cubicBezTo>
                      <a:pt x="462389" y="485972"/>
                      <a:pt x="453976" y="497786"/>
                      <a:pt x="445951" y="509741"/>
                    </a:cubicBezTo>
                    <a:cubicBezTo>
                      <a:pt x="438810" y="520707"/>
                      <a:pt x="431952" y="531884"/>
                      <a:pt x="425306" y="543168"/>
                    </a:cubicBezTo>
                    <a:cubicBezTo>
                      <a:pt x="400172" y="516073"/>
                      <a:pt x="355417" y="519964"/>
                      <a:pt x="323990" y="534431"/>
                    </a:cubicBezTo>
                    <a:cubicBezTo>
                      <a:pt x="297265" y="549145"/>
                      <a:pt x="275418" y="572526"/>
                      <a:pt x="259298" y="598241"/>
                    </a:cubicBezTo>
                    <a:cubicBezTo>
                      <a:pt x="235401" y="638247"/>
                      <a:pt x="239007" y="692188"/>
                      <a:pt x="263222" y="731239"/>
                    </a:cubicBezTo>
                    <a:cubicBezTo>
                      <a:pt x="285175" y="763321"/>
                      <a:pt x="321905" y="788682"/>
                      <a:pt x="361851" y="788116"/>
                    </a:cubicBezTo>
                    <a:cubicBezTo>
                      <a:pt x="393490" y="788930"/>
                      <a:pt x="423786" y="773048"/>
                      <a:pt x="449309" y="755575"/>
                    </a:cubicBezTo>
                    <a:cubicBezTo>
                      <a:pt x="483211" y="733821"/>
                      <a:pt x="507002" y="701633"/>
                      <a:pt x="505340" y="659894"/>
                    </a:cubicBezTo>
                    <a:cubicBezTo>
                      <a:pt x="505552" y="644189"/>
                      <a:pt x="502300" y="628166"/>
                      <a:pt x="494099" y="614618"/>
                    </a:cubicBezTo>
                    <a:cubicBezTo>
                      <a:pt x="491660" y="610798"/>
                      <a:pt x="488407" y="605316"/>
                      <a:pt x="484554" y="600823"/>
                    </a:cubicBezTo>
                    <a:cubicBezTo>
                      <a:pt x="502583" y="568706"/>
                      <a:pt x="517961" y="535244"/>
                      <a:pt x="535530" y="502702"/>
                    </a:cubicBezTo>
                    <a:close/>
                    <a:moveTo>
                      <a:pt x="596051" y="776974"/>
                    </a:moveTo>
                    <a:cubicBezTo>
                      <a:pt x="605525" y="762861"/>
                      <a:pt x="586895" y="753028"/>
                      <a:pt x="577032" y="746272"/>
                    </a:cubicBezTo>
                    <a:cubicBezTo>
                      <a:pt x="559745" y="736191"/>
                      <a:pt x="544827" y="721936"/>
                      <a:pt x="531959" y="746378"/>
                    </a:cubicBezTo>
                    <a:cubicBezTo>
                      <a:pt x="521284" y="764347"/>
                      <a:pt x="512269" y="783129"/>
                      <a:pt x="503679" y="802159"/>
                    </a:cubicBezTo>
                    <a:cubicBezTo>
                      <a:pt x="496008" y="797419"/>
                      <a:pt x="486074" y="796110"/>
                      <a:pt x="477413" y="794448"/>
                    </a:cubicBezTo>
                    <a:cubicBezTo>
                      <a:pt x="445562" y="789178"/>
                      <a:pt x="412155" y="794802"/>
                      <a:pt x="384653" y="811957"/>
                    </a:cubicBezTo>
                    <a:cubicBezTo>
                      <a:pt x="318052" y="850795"/>
                      <a:pt x="294861" y="949871"/>
                      <a:pt x="342762" y="1011807"/>
                    </a:cubicBezTo>
                    <a:cubicBezTo>
                      <a:pt x="364997" y="1041236"/>
                      <a:pt x="404696" y="1052272"/>
                      <a:pt x="439977" y="1055102"/>
                    </a:cubicBezTo>
                    <a:cubicBezTo>
                      <a:pt x="471333" y="1057719"/>
                      <a:pt x="503573" y="1050645"/>
                      <a:pt x="531783" y="1036885"/>
                    </a:cubicBezTo>
                    <a:cubicBezTo>
                      <a:pt x="553665" y="1026203"/>
                      <a:pt x="570174" y="1007810"/>
                      <a:pt x="584102" y="988249"/>
                    </a:cubicBezTo>
                    <a:cubicBezTo>
                      <a:pt x="610509" y="953090"/>
                      <a:pt x="615317" y="901624"/>
                      <a:pt x="590076" y="864590"/>
                    </a:cubicBezTo>
                    <a:cubicBezTo>
                      <a:pt x="583784" y="855924"/>
                      <a:pt x="576183" y="848319"/>
                      <a:pt x="567735" y="841811"/>
                    </a:cubicBezTo>
                    <a:cubicBezTo>
                      <a:pt x="576325" y="819774"/>
                      <a:pt x="585092" y="797844"/>
                      <a:pt x="596051" y="776974"/>
                    </a:cubicBezTo>
                    <a:close/>
                    <a:moveTo>
                      <a:pt x="652258" y="1149049"/>
                    </a:moveTo>
                    <a:cubicBezTo>
                      <a:pt x="664242" y="1123511"/>
                      <a:pt x="673964" y="1097123"/>
                      <a:pt x="673363" y="1068579"/>
                    </a:cubicBezTo>
                    <a:cubicBezTo>
                      <a:pt x="672585" y="1059488"/>
                      <a:pt x="665091" y="1052909"/>
                      <a:pt x="656182" y="1052414"/>
                    </a:cubicBezTo>
                    <a:cubicBezTo>
                      <a:pt x="647698" y="1050893"/>
                      <a:pt x="639355" y="1048593"/>
                      <a:pt x="630624" y="1047497"/>
                    </a:cubicBezTo>
                    <a:cubicBezTo>
                      <a:pt x="614504" y="1044455"/>
                      <a:pt x="606514" y="1052661"/>
                      <a:pt x="602272" y="1067270"/>
                    </a:cubicBezTo>
                    <a:cubicBezTo>
                      <a:pt x="598419" y="1075971"/>
                      <a:pt x="594460" y="1084602"/>
                      <a:pt x="590359" y="1093162"/>
                    </a:cubicBezTo>
                    <a:cubicBezTo>
                      <a:pt x="553029" y="1067588"/>
                      <a:pt x="483140" y="1084425"/>
                      <a:pt x="451855" y="1111732"/>
                    </a:cubicBezTo>
                    <a:cubicBezTo>
                      <a:pt x="431316" y="1126411"/>
                      <a:pt x="421453" y="1150110"/>
                      <a:pt x="413534" y="1173243"/>
                    </a:cubicBezTo>
                    <a:cubicBezTo>
                      <a:pt x="401444" y="1203804"/>
                      <a:pt x="397025" y="1237478"/>
                      <a:pt x="401833" y="1270091"/>
                    </a:cubicBezTo>
                    <a:cubicBezTo>
                      <a:pt x="409398" y="1296620"/>
                      <a:pt x="417564" y="1325518"/>
                      <a:pt x="437679" y="1345327"/>
                    </a:cubicBezTo>
                    <a:cubicBezTo>
                      <a:pt x="460692" y="1365382"/>
                      <a:pt x="491907" y="1374897"/>
                      <a:pt x="522132" y="1375675"/>
                    </a:cubicBezTo>
                    <a:cubicBezTo>
                      <a:pt x="578163" y="1376347"/>
                      <a:pt x="637128" y="1347307"/>
                      <a:pt x="665904" y="1298388"/>
                    </a:cubicBezTo>
                    <a:cubicBezTo>
                      <a:pt x="691745" y="1251804"/>
                      <a:pt x="689483" y="1188524"/>
                      <a:pt x="652258" y="1149049"/>
                    </a:cubicBezTo>
                    <a:close/>
                    <a:moveTo>
                      <a:pt x="1104961" y="300695"/>
                    </a:moveTo>
                    <a:cubicBezTo>
                      <a:pt x="1106411" y="285980"/>
                      <a:pt x="1102275" y="271478"/>
                      <a:pt x="1099093" y="257223"/>
                    </a:cubicBezTo>
                    <a:cubicBezTo>
                      <a:pt x="1093437" y="232816"/>
                      <a:pt x="1086862" y="208481"/>
                      <a:pt x="1077706" y="185135"/>
                    </a:cubicBezTo>
                    <a:cubicBezTo>
                      <a:pt x="1069752" y="164160"/>
                      <a:pt x="1061621" y="143503"/>
                      <a:pt x="1054692" y="122068"/>
                    </a:cubicBezTo>
                    <a:cubicBezTo>
                      <a:pt x="1049602" y="106964"/>
                      <a:pt x="1047834" y="79799"/>
                      <a:pt x="1025316" y="85635"/>
                    </a:cubicBezTo>
                    <a:cubicBezTo>
                      <a:pt x="928737" y="117434"/>
                      <a:pt x="828836" y="137242"/>
                      <a:pt x="728510" y="153195"/>
                    </a:cubicBezTo>
                    <a:cubicBezTo>
                      <a:pt x="627053" y="171411"/>
                      <a:pt x="524889" y="185348"/>
                      <a:pt x="423220" y="202149"/>
                    </a:cubicBezTo>
                    <a:cubicBezTo>
                      <a:pt x="346155" y="215590"/>
                      <a:pt x="268065" y="224929"/>
                      <a:pt x="191990" y="243569"/>
                    </a:cubicBezTo>
                    <a:cubicBezTo>
                      <a:pt x="179653" y="247390"/>
                      <a:pt x="167316" y="251174"/>
                      <a:pt x="154731" y="253969"/>
                    </a:cubicBezTo>
                    <a:cubicBezTo>
                      <a:pt x="144514" y="254994"/>
                      <a:pt x="136101" y="260866"/>
                      <a:pt x="140272" y="271831"/>
                    </a:cubicBezTo>
                    <a:cubicBezTo>
                      <a:pt x="139070" y="274661"/>
                      <a:pt x="140414" y="277986"/>
                      <a:pt x="141121" y="280851"/>
                    </a:cubicBezTo>
                    <a:cubicBezTo>
                      <a:pt x="145045" y="294080"/>
                      <a:pt x="149569" y="307168"/>
                      <a:pt x="154589" y="320008"/>
                    </a:cubicBezTo>
                    <a:cubicBezTo>
                      <a:pt x="163816" y="342822"/>
                      <a:pt x="169861" y="366663"/>
                      <a:pt x="176436" y="390326"/>
                    </a:cubicBezTo>
                    <a:cubicBezTo>
                      <a:pt x="182905" y="413177"/>
                      <a:pt x="190294" y="435814"/>
                      <a:pt x="199202" y="457886"/>
                    </a:cubicBezTo>
                    <a:cubicBezTo>
                      <a:pt x="202419" y="466800"/>
                      <a:pt x="205247" y="478791"/>
                      <a:pt x="216559" y="479782"/>
                    </a:cubicBezTo>
                    <a:cubicBezTo>
                      <a:pt x="231583" y="481019"/>
                      <a:pt x="244981" y="472318"/>
                      <a:pt x="259157" y="468604"/>
                    </a:cubicBezTo>
                    <a:cubicBezTo>
                      <a:pt x="280756" y="462626"/>
                      <a:pt x="303452" y="462202"/>
                      <a:pt x="325369" y="457497"/>
                    </a:cubicBezTo>
                    <a:cubicBezTo>
                      <a:pt x="388541" y="445719"/>
                      <a:pt x="449910" y="427750"/>
                      <a:pt x="513542" y="417386"/>
                    </a:cubicBezTo>
                    <a:cubicBezTo>
                      <a:pt x="600858" y="402459"/>
                      <a:pt x="689589" y="397224"/>
                      <a:pt x="776658" y="380635"/>
                    </a:cubicBezTo>
                    <a:cubicBezTo>
                      <a:pt x="873484" y="362348"/>
                      <a:pt x="971653" y="349720"/>
                      <a:pt x="1066782" y="323297"/>
                    </a:cubicBezTo>
                    <a:cubicBezTo>
                      <a:pt x="1080322" y="318062"/>
                      <a:pt x="1103441" y="319619"/>
                      <a:pt x="1104961" y="300695"/>
                    </a:cubicBezTo>
                    <a:close/>
                    <a:moveTo>
                      <a:pt x="1173330" y="514658"/>
                    </a:moveTo>
                    <a:cubicBezTo>
                      <a:pt x="1176441" y="513031"/>
                      <a:pt x="1178809" y="510095"/>
                      <a:pt x="1179127" y="506240"/>
                    </a:cubicBezTo>
                    <a:cubicBezTo>
                      <a:pt x="1178986" y="490322"/>
                      <a:pt x="1172800" y="472530"/>
                      <a:pt x="1164280" y="459124"/>
                    </a:cubicBezTo>
                    <a:cubicBezTo>
                      <a:pt x="1158624" y="451272"/>
                      <a:pt x="1148867" y="450494"/>
                      <a:pt x="1140312" y="453288"/>
                    </a:cubicBezTo>
                    <a:cubicBezTo>
                      <a:pt x="1128151" y="455304"/>
                      <a:pt x="1116274" y="458700"/>
                      <a:pt x="1104290" y="461565"/>
                    </a:cubicBezTo>
                    <a:cubicBezTo>
                      <a:pt x="1058404" y="473662"/>
                      <a:pt x="1010398" y="479746"/>
                      <a:pt x="963770" y="489509"/>
                    </a:cubicBezTo>
                    <a:cubicBezTo>
                      <a:pt x="933510" y="495345"/>
                      <a:pt x="904204" y="505037"/>
                      <a:pt x="874085" y="511368"/>
                    </a:cubicBezTo>
                    <a:cubicBezTo>
                      <a:pt x="801298" y="524385"/>
                      <a:pt x="724975" y="534395"/>
                      <a:pt x="653354" y="554946"/>
                    </a:cubicBezTo>
                    <a:cubicBezTo>
                      <a:pt x="631260" y="561278"/>
                      <a:pt x="608459" y="564532"/>
                      <a:pt x="585728" y="567539"/>
                    </a:cubicBezTo>
                    <a:cubicBezTo>
                      <a:pt x="584632" y="567786"/>
                      <a:pt x="583855" y="568635"/>
                      <a:pt x="583501" y="569626"/>
                    </a:cubicBezTo>
                    <a:cubicBezTo>
                      <a:pt x="580885" y="569166"/>
                      <a:pt x="578198" y="570085"/>
                      <a:pt x="576183" y="571712"/>
                    </a:cubicBezTo>
                    <a:cubicBezTo>
                      <a:pt x="575476" y="571217"/>
                      <a:pt x="574451" y="571111"/>
                      <a:pt x="573603" y="571748"/>
                    </a:cubicBezTo>
                    <a:cubicBezTo>
                      <a:pt x="570845" y="573729"/>
                      <a:pt x="571058" y="577938"/>
                      <a:pt x="571128" y="580980"/>
                    </a:cubicBezTo>
                    <a:cubicBezTo>
                      <a:pt x="571376" y="594598"/>
                      <a:pt x="576360" y="607438"/>
                      <a:pt x="579436" y="620525"/>
                    </a:cubicBezTo>
                    <a:cubicBezTo>
                      <a:pt x="580213" y="628201"/>
                      <a:pt x="587071" y="633047"/>
                      <a:pt x="594283" y="634073"/>
                    </a:cubicBezTo>
                    <a:cubicBezTo>
                      <a:pt x="618675" y="636407"/>
                      <a:pt x="642749" y="628343"/>
                      <a:pt x="666257" y="622966"/>
                    </a:cubicBezTo>
                    <a:cubicBezTo>
                      <a:pt x="694149" y="615927"/>
                      <a:pt x="721900" y="608287"/>
                      <a:pt x="750039" y="602309"/>
                    </a:cubicBezTo>
                    <a:cubicBezTo>
                      <a:pt x="799813" y="591910"/>
                      <a:pt x="850577" y="588266"/>
                      <a:pt x="900775" y="580732"/>
                    </a:cubicBezTo>
                    <a:cubicBezTo>
                      <a:pt x="950478" y="571536"/>
                      <a:pt x="1000429" y="563259"/>
                      <a:pt x="1049496" y="551091"/>
                    </a:cubicBezTo>
                    <a:cubicBezTo>
                      <a:pt x="1070211" y="546351"/>
                      <a:pt x="1087958" y="538534"/>
                      <a:pt x="1108850" y="533122"/>
                    </a:cubicBezTo>
                    <a:cubicBezTo>
                      <a:pt x="1128328" y="528205"/>
                      <a:pt x="1148195" y="524845"/>
                      <a:pt x="1167249" y="518655"/>
                    </a:cubicBezTo>
                    <a:cubicBezTo>
                      <a:pt x="1169972" y="517877"/>
                      <a:pt x="1171987" y="516462"/>
                      <a:pt x="1173330" y="514658"/>
                    </a:cubicBezTo>
                    <a:close/>
                    <a:moveTo>
                      <a:pt x="1232542" y="769122"/>
                    </a:moveTo>
                    <a:cubicBezTo>
                      <a:pt x="1237633" y="762755"/>
                      <a:pt x="1236042" y="754160"/>
                      <a:pt x="1235194" y="746696"/>
                    </a:cubicBezTo>
                    <a:cubicBezTo>
                      <a:pt x="1233462" y="733007"/>
                      <a:pt x="1231341" y="718894"/>
                      <a:pt x="1226250" y="706090"/>
                    </a:cubicBezTo>
                    <a:cubicBezTo>
                      <a:pt x="1217271" y="692365"/>
                      <a:pt x="1198358" y="698803"/>
                      <a:pt x="1185031" y="701102"/>
                    </a:cubicBezTo>
                    <a:cubicBezTo>
                      <a:pt x="1157281" y="706655"/>
                      <a:pt x="1129141" y="710511"/>
                      <a:pt x="1101921" y="718470"/>
                    </a:cubicBezTo>
                    <a:cubicBezTo>
                      <a:pt x="1035956" y="736474"/>
                      <a:pt x="968295" y="745918"/>
                      <a:pt x="901553" y="760703"/>
                    </a:cubicBezTo>
                    <a:cubicBezTo>
                      <a:pt x="863656" y="769511"/>
                      <a:pt x="826291" y="777257"/>
                      <a:pt x="787900" y="784756"/>
                    </a:cubicBezTo>
                    <a:cubicBezTo>
                      <a:pt x="764886" y="790946"/>
                      <a:pt x="741625" y="796075"/>
                      <a:pt x="718011" y="799577"/>
                    </a:cubicBezTo>
                    <a:cubicBezTo>
                      <a:pt x="689942" y="804776"/>
                      <a:pt x="626841" y="816591"/>
                      <a:pt x="642502" y="857233"/>
                    </a:cubicBezTo>
                    <a:cubicBezTo>
                      <a:pt x="644941" y="864130"/>
                      <a:pt x="650844" y="868516"/>
                      <a:pt x="655157" y="874140"/>
                    </a:cubicBezTo>
                    <a:cubicBezTo>
                      <a:pt x="658197" y="878420"/>
                      <a:pt x="659258" y="883266"/>
                      <a:pt x="661167" y="888006"/>
                    </a:cubicBezTo>
                    <a:cubicBezTo>
                      <a:pt x="673328" y="904171"/>
                      <a:pt x="699947" y="892038"/>
                      <a:pt x="716880" y="890800"/>
                    </a:cubicBezTo>
                    <a:cubicBezTo>
                      <a:pt x="744772" y="886096"/>
                      <a:pt x="772239" y="879694"/>
                      <a:pt x="799283" y="871523"/>
                    </a:cubicBezTo>
                    <a:cubicBezTo>
                      <a:pt x="841668" y="860664"/>
                      <a:pt x="884549" y="851856"/>
                      <a:pt x="926793" y="840396"/>
                    </a:cubicBezTo>
                    <a:cubicBezTo>
                      <a:pt x="962250" y="836540"/>
                      <a:pt x="995515" y="823842"/>
                      <a:pt x="1029982" y="815600"/>
                    </a:cubicBezTo>
                    <a:cubicBezTo>
                      <a:pt x="1086614" y="806828"/>
                      <a:pt x="1141938" y="791194"/>
                      <a:pt x="1197863" y="778566"/>
                    </a:cubicBezTo>
                    <a:cubicBezTo>
                      <a:pt x="1209140" y="775206"/>
                      <a:pt x="1223952" y="778495"/>
                      <a:pt x="1232542" y="769122"/>
                    </a:cubicBezTo>
                    <a:close/>
                    <a:moveTo>
                      <a:pt x="1307062" y="1034126"/>
                    </a:moveTo>
                    <a:cubicBezTo>
                      <a:pt x="1317738" y="1020508"/>
                      <a:pt x="1309289" y="1002151"/>
                      <a:pt x="1306108" y="987188"/>
                    </a:cubicBezTo>
                    <a:cubicBezTo>
                      <a:pt x="1304128" y="977956"/>
                      <a:pt x="1301335" y="966850"/>
                      <a:pt x="1290589" y="964939"/>
                    </a:cubicBezTo>
                    <a:cubicBezTo>
                      <a:pt x="1274751" y="962640"/>
                      <a:pt x="1258737" y="968866"/>
                      <a:pt x="1243254" y="971731"/>
                    </a:cubicBezTo>
                    <a:cubicBezTo>
                      <a:pt x="1216670" y="978628"/>
                      <a:pt x="1189909" y="985278"/>
                      <a:pt x="1163927" y="994192"/>
                    </a:cubicBezTo>
                    <a:cubicBezTo>
                      <a:pt x="1116450" y="1009013"/>
                      <a:pt x="1067808" y="1018987"/>
                      <a:pt x="1019554" y="1031615"/>
                    </a:cubicBezTo>
                    <a:cubicBezTo>
                      <a:pt x="999156" y="1035011"/>
                      <a:pt x="979148" y="1040069"/>
                      <a:pt x="959104" y="1045021"/>
                    </a:cubicBezTo>
                    <a:cubicBezTo>
                      <a:pt x="942948" y="1047426"/>
                      <a:pt x="926510" y="1048735"/>
                      <a:pt x="910673" y="1052944"/>
                    </a:cubicBezTo>
                    <a:cubicBezTo>
                      <a:pt x="896462" y="1056977"/>
                      <a:pt x="881827" y="1058851"/>
                      <a:pt x="867368" y="1061681"/>
                    </a:cubicBezTo>
                    <a:cubicBezTo>
                      <a:pt x="846264" y="1067588"/>
                      <a:pt x="826008" y="1073177"/>
                      <a:pt x="804090" y="1077351"/>
                    </a:cubicBezTo>
                    <a:cubicBezTo>
                      <a:pt x="777047" y="1082939"/>
                      <a:pt x="738196" y="1077634"/>
                      <a:pt x="723596" y="1106426"/>
                    </a:cubicBezTo>
                    <a:cubicBezTo>
                      <a:pt x="717622" y="1121318"/>
                      <a:pt x="716420" y="1150924"/>
                      <a:pt x="734555" y="1157361"/>
                    </a:cubicBezTo>
                    <a:cubicBezTo>
                      <a:pt x="739504" y="1166098"/>
                      <a:pt x="750711" y="1167725"/>
                      <a:pt x="759902" y="1168044"/>
                    </a:cubicBezTo>
                    <a:cubicBezTo>
                      <a:pt x="783304" y="1168327"/>
                      <a:pt x="805363" y="1159378"/>
                      <a:pt x="827528" y="1152869"/>
                    </a:cubicBezTo>
                    <a:cubicBezTo>
                      <a:pt x="861253" y="1142364"/>
                      <a:pt x="896038" y="1136068"/>
                      <a:pt x="929833" y="1125633"/>
                    </a:cubicBezTo>
                    <a:cubicBezTo>
                      <a:pt x="1004211" y="1109716"/>
                      <a:pt x="1078837" y="1093409"/>
                      <a:pt x="1152544" y="1074238"/>
                    </a:cubicBezTo>
                    <a:cubicBezTo>
                      <a:pt x="1182132" y="1066775"/>
                      <a:pt x="1211191" y="1060832"/>
                      <a:pt x="1241133" y="1054394"/>
                    </a:cubicBezTo>
                    <a:cubicBezTo>
                      <a:pt x="1262449" y="1049195"/>
                      <a:pt x="1289882" y="1048770"/>
                      <a:pt x="1307062" y="1034126"/>
                    </a:cubicBezTo>
                    <a:close/>
                    <a:moveTo>
                      <a:pt x="1605953" y="1452998"/>
                    </a:moveTo>
                    <a:cubicBezTo>
                      <a:pt x="1604045" y="1453352"/>
                      <a:pt x="1602171" y="1453918"/>
                      <a:pt x="1600439" y="1454590"/>
                    </a:cubicBezTo>
                    <a:cubicBezTo>
                      <a:pt x="1591283" y="1456924"/>
                      <a:pt x="1582162" y="1459436"/>
                      <a:pt x="1573007" y="1461947"/>
                    </a:cubicBezTo>
                    <a:cubicBezTo>
                      <a:pt x="1540378" y="1470790"/>
                      <a:pt x="1507148" y="1477192"/>
                      <a:pt x="1474307" y="1485221"/>
                    </a:cubicBezTo>
                    <a:cubicBezTo>
                      <a:pt x="1416190" y="1500254"/>
                      <a:pt x="1357119" y="1510901"/>
                      <a:pt x="1298649" y="1524272"/>
                    </a:cubicBezTo>
                    <a:cubicBezTo>
                      <a:pt x="1197439" y="1549315"/>
                      <a:pt x="1096265" y="1574747"/>
                      <a:pt x="994243" y="1596006"/>
                    </a:cubicBezTo>
                    <a:cubicBezTo>
                      <a:pt x="883276" y="1621402"/>
                      <a:pt x="770754" y="1641706"/>
                      <a:pt x="658586" y="1662045"/>
                    </a:cubicBezTo>
                    <a:cubicBezTo>
                      <a:pt x="607928" y="1668977"/>
                      <a:pt x="558013" y="1679518"/>
                      <a:pt x="509123" y="1694586"/>
                    </a:cubicBezTo>
                    <a:cubicBezTo>
                      <a:pt x="477519" y="1703465"/>
                      <a:pt x="445209" y="1710079"/>
                      <a:pt x="415337" y="1723980"/>
                    </a:cubicBezTo>
                    <a:cubicBezTo>
                      <a:pt x="396389" y="1678563"/>
                      <a:pt x="388258" y="1629927"/>
                      <a:pt x="374118" y="1582989"/>
                    </a:cubicBezTo>
                    <a:cubicBezTo>
                      <a:pt x="345908" y="1500820"/>
                      <a:pt x="321268" y="1417555"/>
                      <a:pt x="296629" y="1334220"/>
                    </a:cubicBezTo>
                    <a:cubicBezTo>
                      <a:pt x="277363" y="1266695"/>
                      <a:pt x="265520" y="1197367"/>
                      <a:pt x="247562" y="1129489"/>
                    </a:cubicBezTo>
                    <a:cubicBezTo>
                      <a:pt x="228437" y="1060125"/>
                      <a:pt x="208888" y="990832"/>
                      <a:pt x="193228" y="920548"/>
                    </a:cubicBezTo>
                    <a:cubicBezTo>
                      <a:pt x="159326" y="784827"/>
                      <a:pt x="124824" y="649176"/>
                      <a:pt x="87281" y="514410"/>
                    </a:cubicBezTo>
                    <a:cubicBezTo>
                      <a:pt x="59036" y="411302"/>
                      <a:pt x="22978" y="310952"/>
                      <a:pt x="0" y="206394"/>
                    </a:cubicBezTo>
                    <a:cubicBezTo>
                      <a:pt x="1273" y="206854"/>
                      <a:pt x="2545" y="204908"/>
                      <a:pt x="1273" y="203812"/>
                    </a:cubicBezTo>
                    <a:cubicBezTo>
                      <a:pt x="1131" y="203670"/>
                      <a:pt x="919" y="203529"/>
                      <a:pt x="742" y="203352"/>
                    </a:cubicBezTo>
                    <a:cubicBezTo>
                      <a:pt x="1379" y="203458"/>
                      <a:pt x="2050" y="203493"/>
                      <a:pt x="2757" y="203564"/>
                    </a:cubicBezTo>
                    <a:cubicBezTo>
                      <a:pt x="104285" y="183756"/>
                      <a:pt x="205565" y="160128"/>
                      <a:pt x="306881" y="138162"/>
                    </a:cubicBezTo>
                    <a:cubicBezTo>
                      <a:pt x="364927" y="126242"/>
                      <a:pt x="423963" y="120228"/>
                      <a:pt x="482610" y="112128"/>
                    </a:cubicBezTo>
                    <a:cubicBezTo>
                      <a:pt x="604570" y="94725"/>
                      <a:pt x="725470" y="70956"/>
                      <a:pt x="846759" y="49520"/>
                    </a:cubicBezTo>
                    <a:cubicBezTo>
                      <a:pt x="920289" y="36079"/>
                      <a:pt x="994384" y="26281"/>
                      <a:pt x="1067737" y="11956"/>
                    </a:cubicBezTo>
                    <a:cubicBezTo>
                      <a:pt x="1085412" y="9267"/>
                      <a:pt x="1103229" y="7499"/>
                      <a:pt x="1120975" y="5058"/>
                    </a:cubicBezTo>
                    <a:cubicBezTo>
                      <a:pt x="1127551" y="3962"/>
                      <a:pt x="1137025" y="3679"/>
                      <a:pt x="1142681" y="0"/>
                    </a:cubicBezTo>
                    <a:cubicBezTo>
                      <a:pt x="1142822" y="707"/>
                      <a:pt x="1142963" y="1450"/>
                      <a:pt x="1143070" y="2158"/>
                    </a:cubicBezTo>
                    <a:cubicBezTo>
                      <a:pt x="1146887" y="21683"/>
                      <a:pt x="1150458" y="40394"/>
                      <a:pt x="1155902" y="60344"/>
                    </a:cubicBezTo>
                    <a:cubicBezTo>
                      <a:pt x="1176936" y="130698"/>
                      <a:pt x="1201045" y="200133"/>
                      <a:pt x="1217448" y="271831"/>
                    </a:cubicBezTo>
                    <a:cubicBezTo>
                      <a:pt x="1231977" y="332671"/>
                      <a:pt x="1254283" y="391211"/>
                      <a:pt x="1271075" y="451378"/>
                    </a:cubicBezTo>
                    <a:cubicBezTo>
                      <a:pt x="1306603" y="574967"/>
                      <a:pt x="1346408" y="697247"/>
                      <a:pt x="1386743" y="819314"/>
                    </a:cubicBezTo>
                    <a:cubicBezTo>
                      <a:pt x="1401696" y="865510"/>
                      <a:pt x="1420008" y="910609"/>
                      <a:pt x="1434007" y="957158"/>
                    </a:cubicBezTo>
                    <a:cubicBezTo>
                      <a:pt x="1449880" y="1009932"/>
                      <a:pt x="1466212" y="1062601"/>
                      <a:pt x="1487281" y="1113571"/>
                    </a:cubicBezTo>
                    <a:cubicBezTo>
                      <a:pt x="1499088" y="1144911"/>
                      <a:pt x="1508562" y="1177063"/>
                      <a:pt x="1519521" y="1208721"/>
                    </a:cubicBezTo>
                    <a:cubicBezTo>
                      <a:pt x="1532388" y="1243739"/>
                      <a:pt x="1548190" y="1277625"/>
                      <a:pt x="1560209" y="1312997"/>
                    </a:cubicBezTo>
                    <a:cubicBezTo>
                      <a:pt x="1567669" y="1334467"/>
                      <a:pt x="1573466" y="1356469"/>
                      <a:pt x="1580430" y="1378116"/>
                    </a:cubicBezTo>
                    <a:cubicBezTo>
                      <a:pt x="1588384" y="1403230"/>
                      <a:pt x="1598601" y="1427672"/>
                      <a:pt x="1605953" y="14529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1"/>
              <p:cNvSpPr/>
              <p:nvPr/>
            </p:nvSpPr>
            <p:spPr>
              <a:xfrm>
                <a:off x="9068209" y="7781554"/>
                <a:ext cx="194995" cy="228295"/>
              </a:xfrm>
              <a:custGeom>
                <a:rect b="b" l="l" r="r" t="t"/>
                <a:pathLst>
                  <a:path extrusionOk="0" h="228295" w="194995">
                    <a:moveTo>
                      <a:pt x="170356" y="0"/>
                    </a:moveTo>
                    <a:cubicBezTo>
                      <a:pt x="178699" y="955"/>
                      <a:pt x="186723" y="3113"/>
                      <a:pt x="194995" y="4634"/>
                    </a:cubicBezTo>
                    <a:cubicBezTo>
                      <a:pt x="191213" y="49061"/>
                      <a:pt x="165725" y="86590"/>
                      <a:pt x="147731" y="126312"/>
                    </a:cubicBezTo>
                    <a:cubicBezTo>
                      <a:pt x="135146" y="147394"/>
                      <a:pt x="105275" y="226273"/>
                      <a:pt x="81554" y="228006"/>
                    </a:cubicBezTo>
                    <a:cubicBezTo>
                      <a:pt x="64904" y="229987"/>
                      <a:pt x="50092" y="221462"/>
                      <a:pt x="36517" y="212937"/>
                    </a:cubicBezTo>
                    <a:cubicBezTo>
                      <a:pt x="24357" y="205792"/>
                      <a:pt x="11843" y="199355"/>
                      <a:pt x="0" y="191679"/>
                    </a:cubicBezTo>
                    <a:cubicBezTo>
                      <a:pt x="141" y="183155"/>
                      <a:pt x="8166" y="177035"/>
                      <a:pt x="10605" y="169218"/>
                    </a:cubicBezTo>
                    <a:cubicBezTo>
                      <a:pt x="21882" y="180254"/>
                      <a:pt x="34609" y="195605"/>
                      <a:pt x="52178" y="192563"/>
                    </a:cubicBezTo>
                    <a:cubicBezTo>
                      <a:pt x="66460" y="189451"/>
                      <a:pt x="79469" y="180785"/>
                      <a:pt x="87988" y="168900"/>
                    </a:cubicBezTo>
                    <a:cubicBezTo>
                      <a:pt x="101174" y="150471"/>
                      <a:pt x="107573" y="128399"/>
                      <a:pt x="117824" y="108414"/>
                    </a:cubicBezTo>
                    <a:cubicBezTo>
                      <a:pt x="135853" y="72583"/>
                      <a:pt x="154660" y="36893"/>
                      <a:pt x="170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1"/>
              <p:cNvSpPr/>
              <p:nvPr/>
            </p:nvSpPr>
            <p:spPr>
              <a:xfrm>
                <a:off x="8761823" y="6820577"/>
                <a:ext cx="933050" cy="347597"/>
              </a:xfrm>
              <a:custGeom>
                <a:rect b="b" l="l" r="r" t="t"/>
                <a:pathLst>
                  <a:path extrusionOk="0" h="347597" w="933050">
                    <a:moveTo>
                      <a:pt x="877655" y="0"/>
                    </a:moveTo>
                    <a:cubicBezTo>
                      <a:pt x="894871" y="62325"/>
                      <a:pt x="926793" y="120759"/>
                      <a:pt x="933050" y="185914"/>
                    </a:cubicBezTo>
                    <a:cubicBezTo>
                      <a:pt x="842305" y="211452"/>
                      <a:pt x="749615" y="227546"/>
                      <a:pt x="656501" y="242155"/>
                    </a:cubicBezTo>
                    <a:cubicBezTo>
                      <a:pt x="563457" y="262210"/>
                      <a:pt x="468293" y="268471"/>
                      <a:pt x="374365" y="283080"/>
                    </a:cubicBezTo>
                    <a:cubicBezTo>
                      <a:pt x="313703" y="292347"/>
                      <a:pt x="254420" y="308229"/>
                      <a:pt x="194571" y="321246"/>
                    </a:cubicBezTo>
                    <a:cubicBezTo>
                      <a:pt x="154024" y="330018"/>
                      <a:pt x="112168" y="331397"/>
                      <a:pt x="73494" y="347598"/>
                    </a:cubicBezTo>
                    <a:cubicBezTo>
                      <a:pt x="69641" y="338189"/>
                      <a:pt x="65081" y="329098"/>
                      <a:pt x="61192" y="319689"/>
                    </a:cubicBezTo>
                    <a:cubicBezTo>
                      <a:pt x="49527" y="291958"/>
                      <a:pt x="41290" y="262988"/>
                      <a:pt x="31285" y="234620"/>
                    </a:cubicBezTo>
                    <a:cubicBezTo>
                      <a:pt x="22943" y="211841"/>
                      <a:pt x="10888" y="190583"/>
                      <a:pt x="0" y="168935"/>
                    </a:cubicBezTo>
                    <a:cubicBezTo>
                      <a:pt x="17605" y="167237"/>
                      <a:pt x="34538" y="160552"/>
                      <a:pt x="51542" y="155918"/>
                    </a:cubicBezTo>
                    <a:cubicBezTo>
                      <a:pt x="71868" y="150153"/>
                      <a:pt x="91382" y="147323"/>
                      <a:pt x="113193" y="143185"/>
                    </a:cubicBezTo>
                    <a:cubicBezTo>
                      <a:pt x="249329" y="118354"/>
                      <a:pt x="386561" y="99890"/>
                      <a:pt x="522980" y="76827"/>
                    </a:cubicBezTo>
                    <a:cubicBezTo>
                      <a:pt x="642396" y="57161"/>
                      <a:pt x="762588" y="38484"/>
                      <a:pt x="877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88" name="Google Shape;1788;p31"/>
          <p:cNvSpPr/>
          <p:nvPr/>
        </p:nvSpPr>
        <p:spPr>
          <a:xfrm>
            <a:off x="5995285" y="2169760"/>
            <a:ext cx="628300" cy="734522"/>
          </a:xfrm>
          <a:custGeom>
            <a:rect b="b" l="l" r="r" t="t"/>
            <a:pathLst>
              <a:path extrusionOk="0" h="1469043" w="1256600">
                <a:moveTo>
                  <a:pt x="1255700" y="187909"/>
                </a:moveTo>
                <a:cubicBezTo>
                  <a:pt x="1253613" y="176127"/>
                  <a:pt x="1242590" y="176450"/>
                  <a:pt x="1233096" y="176744"/>
                </a:cubicBezTo>
                <a:cubicBezTo>
                  <a:pt x="1215900" y="176920"/>
                  <a:pt x="1198793" y="174922"/>
                  <a:pt x="1181597" y="174511"/>
                </a:cubicBezTo>
                <a:cubicBezTo>
                  <a:pt x="1158140" y="175186"/>
                  <a:pt x="1135242" y="169633"/>
                  <a:pt x="1111932" y="168370"/>
                </a:cubicBezTo>
                <a:cubicBezTo>
                  <a:pt x="1090415" y="167811"/>
                  <a:pt x="1069251" y="163904"/>
                  <a:pt x="1047881" y="161729"/>
                </a:cubicBezTo>
                <a:cubicBezTo>
                  <a:pt x="1033625" y="160554"/>
                  <a:pt x="1019251" y="160642"/>
                  <a:pt x="1005024" y="158909"/>
                </a:cubicBezTo>
                <a:cubicBezTo>
                  <a:pt x="994207" y="158086"/>
                  <a:pt x="983625" y="154090"/>
                  <a:pt x="972779" y="154266"/>
                </a:cubicBezTo>
                <a:cubicBezTo>
                  <a:pt x="973807" y="129909"/>
                  <a:pt x="974454" y="105551"/>
                  <a:pt x="974248" y="81164"/>
                </a:cubicBezTo>
                <a:cubicBezTo>
                  <a:pt x="974013" y="78667"/>
                  <a:pt x="972191" y="76698"/>
                  <a:pt x="969957" y="75846"/>
                </a:cubicBezTo>
                <a:cubicBezTo>
                  <a:pt x="970692" y="69088"/>
                  <a:pt x="960021" y="65503"/>
                  <a:pt x="955054" y="61684"/>
                </a:cubicBezTo>
                <a:cubicBezTo>
                  <a:pt x="935830" y="48433"/>
                  <a:pt x="913960" y="40470"/>
                  <a:pt x="892061" y="32889"/>
                </a:cubicBezTo>
                <a:cubicBezTo>
                  <a:pt x="879716" y="27895"/>
                  <a:pt x="866753" y="24956"/>
                  <a:pt x="853849" y="21842"/>
                </a:cubicBezTo>
                <a:cubicBezTo>
                  <a:pt x="844090" y="19462"/>
                  <a:pt x="834772" y="15583"/>
                  <a:pt x="824983" y="13350"/>
                </a:cubicBezTo>
                <a:cubicBezTo>
                  <a:pt x="815283" y="11352"/>
                  <a:pt x="805377" y="10442"/>
                  <a:pt x="795589" y="9296"/>
                </a:cubicBezTo>
                <a:cubicBezTo>
                  <a:pt x="775660" y="8062"/>
                  <a:pt x="755936" y="5535"/>
                  <a:pt x="736242" y="2303"/>
                </a:cubicBezTo>
                <a:cubicBezTo>
                  <a:pt x="688711" y="-870"/>
                  <a:pt x="640886" y="-547"/>
                  <a:pt x="593326" y="1950"/>
                </a:cubicBezTo>
                <a:cubicBezTo>
                  <a:pt x="566401" y="3390"/>
                  <a:pt x="539563" y="5829"/>
                  <a:pt x="512844" y="9413"/>
                </a:cubicBezTo>
                <a:cubicBezTo>
                  <a:pt x="485948" y="12146"/>
                  <a:pt x="459405" y="17464"/>
                  <a:pt x="434302" y="27659"/>
                </a:cubicBezTo>
                <a:cubicBezTo>
                  <a:pt x="408876" y="36474"/>
                  <a:pt x="383391" y="46787"/>
                  <a:pt x="362726" y="64504"/>
                </a:cubicBezTo>
                <a:cubicBezTo>
                  <a:pt x="353056" y="73437"/>
                  <a:pt x="341651" y="81605"/>
                  <a:pt x="334714" y="92917"/>
                </a:cubicBezTo>
                <a:cubicBezTo>
                  <a:pt x="334508" y="93416"/>
                  <a:pt x="334596" y="93975"/>
                  <a:pt x="334890" y="94415"/>
                </a:cubicBezTo>
                <a:cubicBezTo>
                  <a:pt x="334096" y="93975"/>
                  <a:pt x="332979" y="94121"/>
                  <a:pt x="332362" y="95032"/>
                </a:cubicBezTo>
                <a:cubicBezTo>
                  <a:pt x="330451" y="98117"/>
                  <a:pt x="329893" y="101790"/>
                  <a:pt x="329040" y="105257"/>
                </a:cubicBezTo>
                <a:cubicBezTo>
                  <a:pt x="325895" y="122475"/>
                  <a:pt x="324690" y="139957"/>
                  <a:pt x="324043" y="157469"/>
                </a:cubicBezTo>
                <a:cubicBezTo>
                  <a:pt x="321898" y="156881"/>
                  <a:pt x="319605" y="156793"/>
                  <a:pt x="317400" y="156617"/>
                </a:cubicBezTo>
                <a:cubicBezTo>
                  <a:pt x="300822" y="155941"/>
                  <a:pt x="284331" y="158967"/>
                  <a:pt x="267812" y="160084"/>
                </a:cubicBezTo>
                <a:cubicBezTo>
                  <a:pt x="239505" y="161171"/>
                  <a:pt x="210169" y="162728"/>
                  <a:pt x="182009" y="167283"/>
                </a:cubicBezTo>
                <a:cubicBezTo>
                  <a:pt x="149852" y="170044"/>
                  <a:pt x="117547" y="170691"/>
                  <a:pt x="85654" y="176362"/>
                </a:cubicBezTo>
                <a:cubicBezTo>
                  <a:pt x="64608" y="178595"/>
                  <a:pt x="44620" y="186175"/>
                  <a:pt x="23662" y="188908"/>
                </a:cubicBezTo>
                <a:cubicBezTo>
                  <a:pt x="20487" y="189848"/>
                  <a:pt x="16636" y="189936"/>
                  <a:pt x="12991" y="190436"/>
                </a:cubicBezTo>
                <a:cubicBezTo>
                  <a:pt x="12021" y="189495"/>
                  <a:pt x="10522" y="189172"/>
                  <a:pt x="8406" y="190054"/>
                </a:cubicBezTo>
                <a:cubicBezTo>
                  <a:pt x="7524" y="190612"/>
                  <a:pt x="6966" y="191405"/>
                  <a:pt x="6554" y="192287"/>
                </a:cubicBezTo>
                <a:cubicBezTo>
                  <a:pt x="5760" y="192727"/>
                  <a:pt x="5025" y="193197"/>
                  <a:pt x="4379" y="193844"/>
                </a:cubicBezTo>
                <a:cubicBezTo>
                  <a:pt x="2674" y="195959"/>
                  <a:pt x="2586" y="198986"/>
                  <a:pt x="3879" y="201277"/>
                </a:cubicBezTo>
                <a:cubicBezTo>
                  <a:pt x="2262" y="208182"/>
                  <a:pt x="1410" y="215263"/>
                  <a:pt x="851" y="222315"/>
                </a:cubicBezTo>
                <a:cubicBezTo>
                  <a:pt x="-3323" y="269032"/>
                  <a:pt x="8582" y="314986"/>
                  <a:pt x="20605" y="359705"/>
                </a:cubicBezTo>
                <a:cubicBezTo>
                  <a:pt x="34008" y="417529"/>
                  <a:pt x="65578" y="468624"/>
                  <a:pt x="99911" y="516281"/>
                </a:cubicBezTo>
                <a:cubicBezTo>
                  <a:pt x="135302" y="563351"/>
                  <a:pt x="184361" y="598316"/>
                  <a:pt x="236389" y="624995"/>
                </a:cubicBezTo>
                <a:cubicBezTo>
                  <a:pt x="267547" y="641742"/>
                  <a:pt x="302585" y="648853"/>
                  <a:pt x="336154" y="659254"/>
                </a:cubicBezTo>
                <a:cubicBezTo>
                  <a:pt x="373838" y="667922"/>
                  <a:pt x="411727" y="678646"/>
                  <a:pt x="450822" y="678059"/>
                </a:cubicBezTo>
                <a:cubicBezTo>
                  <a:pt x="461903" y="678147"/>
                  <a:pt x="473014" y="677794"/>
                  <a:pt x="484067" y="677206"/>
                </a:cubicBezTo>
                <a:cubicBezTo>
                  <a:pt x="484948" y="677148"/>
                  <a:pt x="485772" y="676854"/>
                  <a:pt x="486506" y="676443"/>
                </a:cubicBezTo>
                <a:cubicBezTo>
                  <a:pt x="486889" y="676619"/>
                  <a:pt x="487300" y="676736"/>
                  <a:pt x="487741" y="676766"/>
                </a:cubicBezTo>
                <a:cubicBezTo>
                  <a:pt x="490034" y="676971"/>
                  <a:pt x="492268" y="677471"/>
                  <a:pt x="494414" y="678294"/>
                </a:cubicBezTo>
                <a:cubicBezTo>
                  <a:pt x="496148" y="678852"/>
                  <a:pt x="497794" y="678529"/>
                  <a:pt x="499058" y="677677"/>
                </a:cubicBezTo>
                <a:cubicBezTo>
                  <a:pt x="536830" y="706295"/>
                  <a:pt x="578188" y="726245"/>
                  <a:pt x="622897" y="736529"/>
                </a:cubicBezTo>
                <a:cubicBezTo>
                  <a:pt x="618870" y="739114"/>
                  <a:pt x="616577" y="744256"/>
                  <a:pt x="615107" y="748810"/>
                </a:cubicBezTo>
                <a:cubicBezTo>
                  <a:pt x="609140" y="767997"/>
                  <a:pt x="621838" y="778222"/>
                  <a:pt x="640592" y="783892"/>
                </a:cubicBezTo>
                <a:cubicBezTo>
                  <a:pt x="639593" y="788035"/>
                  <a:pt x="639504" y="792384"/>
                  <a:pt x="638858" y="796585"/>
                </a:cubicBezTo>
                <a:cubicBezTo>
                  <a:pt x="635771" y="824146"/>
                  <a:pt x="630539" y="851383"/>
                  <a:pt x="625248" y="878590"/>
                </a:cubicBezTo>
                <a:cubicBezTo>
                  <a:pt x="619281" y="913232"/>
                  <a:pt x="610551" y="947550"/>
                  <a:pt x="596647" y="979958"/>
                </a:cubicBezTo>
                <a:cubicBezTo>
                  <a:pt x="589211" y="997705"/>
                  <a:pt x="579716" y="1014423"/>
                  <a:pt x="568664" y="1030172"/>
                </a:cubicBezTo>
                <a:cubicBezTo>
                  <a:pt x="564460" y="1036548"/>
                  <a:pt x="559787" y="1043159"/>
                  <a:pt x="555172" y="1049711"/>
                </a:cubicBezTo>
                <a:cubicBezTo>
                  <a:pt x="545736" y="1056998"/>
                  <a:pt x="536242" y="1064167"/>
                  <a:pt x="526483" y="1071013"/>
                </a:cubicBezTo>
                <a:cubicBezTo>
                  <a:pt x="495295" y="1070837"/>
                  <a:pt x="463990" y="1071101"/>
                  <a:pt x="433097" y="1075861"/>
                </a:cubicBezTo>
                <a:cubicBezTo>
                  <a:pt x="427277" y="1076889"/>
                  <a:pt x="421192" y="1077271"/>
                  <a:pt x="415666" y="1079387"/>
                </a:cubicBezTo>
                <a:cubicBezTo>
                  <a:pt x="399469" y="1090816"/>
                  <a:pt x="393326" y="1111795"/>
                  <a:pt x="386242" y="1129454"/>
                </a:cubicBezTo>
                <a:cubicBezTo>
                  <a:pt x="378952" y="1150109"/>
                  <a:pt x="369046" y="1169619"/>
                  <a:pt x="360257" y="1189599"/>
                </a:cubicBezTo>
                <a:cubicBezTo>
                  <a:pt x="357700" y="1195974"/>
                  <a:pt x="355495" y="1202556"/>
                  <a:pt x="352497" y="1208756"/>
                </a:cubicBezTo>
                <a:cubicBezTo>
                  <a:pt x="349734" y="1213809"/>
                  <a:pt x="344766" y="1219039"/>
                  <a:pt x="347765" y="1225151"/>
                </a:cubicBezTo>
                <a:cubicBezTo>
                  <a:pt x="348470" y="1226355"/>
                  <a:pt x="349293" y="1227384"/>
                  <a:pt x="350204" y="1228353"/>
                </a:cubicBezTo>
                <a:cubicBezTo>
                  <a:pt x="348735" y="1234494"/>
                  <a:pt x="349411" y="1241311"/>
                  <a:pt x="348882" y="1247540"/>
                </a:cubicBezTo>
                <a:cubicBezTo>
                  <a:pt x="348823" y="1271251"/>
                  <a:pt x="351145" y="1294845"/>
                  <a:pt x="351586" y="1318527"/>
                </a:cubicBezTo>
                <a:cubicBezTo>
                  <a:pt x="351586" y="1344853"/>
                  <a:pt x="354555" y="1371032"/>
                  <a:pt x="356054" y="1397300"/>
                </a:cubicBezTo>
                <a:cubicBezTo>
                  <a:pt x="356818" y="1405879"/>
                  <a:pt x="357112" y="1414517"/>
                  <a:pt x="357612" y="1423156"/>
                </a:cubicBezTo>
                <a:cubicBezTo>
                  <a:pt x="358141" y="1427152"/>
                  <a:pt x="357641" y="1432117"/>
                  <a:pt x="360992" y="1434938"/>
                </a:cubicBezTo>
                <a:cubicBezTo>
                  <a:pt x="361110" y="1435026"/>
                  <a:pt x="361257" y="1435085"/>
                  <a:pt x="361374" y="1435144"/>
                </a:cubicBezTo>
                <a:cubicBezTo>
                  <a:pt x="361521" y="1437406"/>
                  <a:pt x="361815" y="1439639"/>
                  <a:pt x="363167" y="1441549"/>
                </a:cubicBezTo>
                <a:cubicBezTo>
                  <a:pt x="363579" y="1442019"/>
                  <a:pt x="363990" y="1442372"/>
                  <a:pt x="364402" y="1442665"/>
                </a:cubicBezTo>
                <a:cubicBezTo>
                  <a:pt x="362256" y="1443488"/>
                  <a:pt x="361727" y="1444781"/>
                  <a:pt x="363638" y="1446808"/>
                </a:cubicBezTo>
                <a:cubicBezTo>
                  <a:pt x="363638" y="1446808"/>
                  <a:pt x="363608" y="1446808"/>
                  <a:pt x="363608" y="1446838"/>
                </a:cubicBezTo>
                <a:cubicBezTo>
                  <a:pt x="383949" y="1451127"/>
                  <a:pt x="405113" y="1452655"/>
                  <a:pt x="425689" y="1456475"/>
                </a:cubicBezTo>
                <a:cubicBezTo>
                  <a:pt x="454672" y="1460353"/>
                  <a:pt x="484008" y="1459031"/>
                  <a:pt x="513108" y="1461235"/>
                </a:cubicBezTo>
                <a:cubicBezTo>
                  <a:pt x="553555" y="1465848"/>
                  <a:pt x="594208" y="1465701"/>
                  <a:pt x="634860" y="1465965"/>
                </a:cubicBezTo>
                <a:cubicBezTo>
                  <a:pt x="679393" y="1466641"/>
                  <a:pt x="723896" y="1468639"/>
                  <a:pt x="768458" y="1468962"/>
                </a:cubicBezTo>
                <a:cubicBezTo>
                  <a:pt x="798146" y="1469462"/>
                  <a:pt x="827746" y="1467522"/>
                  <a:pt x="857405" y="1466641"/>
                </a:cubicBezTo>
                <a:cubicBezTo>
                  <a:pt x="880304" y="1465818"/>
                  <a:pt x="903202" y="1466465"/>
                  <a:pt x="926071" y="1464996"/>
                </a:cubicBezTo>
                <a:cubicBezTo>
                  <a:pt x="949351" y="1463145"/>
                  <a:pt x="972661" y="1462204"/>
                  <a:pt x="996441" y="1461999"/>
                </a:cubicBezTo>
                <a:cubicBezTo>
                  <a:pt x="1014048" y="1460324"/>
                  <a:pt x="1031597" y="1460912"/>
                  <a:pt x="1049263" y="1461734"/>
                </a:cubicBezTo>
                <a:cubicBezTo>
                  <a:pt x="1052349" y="1461705"/>
                  <a:pt x="1054966" y="1459619"/>
                  <a:pt x="1055789" y="1456769"/>
                </a:cubicBezTo>
                <a:cubicBezTo>
                  <a:pt x="1062579" y="1454066"/>
                  <a:pt x="1059874" y="1441990"/>
                  <a:pt x="1060550" y="1435584"/>
                </a:cubicBezTo>
                <a:cubicBezTo>
                  <a:pt x="1060315" y="1401854"/>
                  <a:pt x="1061462" y="1368182"/>
                  <a:pt x="1062608" y="1334510"/>
                </a:cubicBezTo>
                <a:cubicBezTo>
                  <a:pt x="1061814" y="1294874"/>
                  <a:pt x="1067105" y="1255825"/>
                  <a:pt x="1068222" y="1216042"/>
                </a:cubicBezTo>
                <a:cubicBezTo>
                  <a:pt x="1071779" y="1215161"/>
                  <a:pt x="1074660" y="1212575"/>
                  <a:pt x="1074895" y="1208491"/>
                </a:cubicBezTo>
                <a:cubicBezTo>
                  <a:pt x="1075306" y="1202850"/>
                  <a:pt x="1072602" y="1197532"/>
                  <a:pt x="1070398" y="1192478"/>
                </a:cubicBezTo>
                <a:cubicBezTo>
                  <a:pt x="1065254" y="1180461"/>
                  <a:pt x="1059375" y="1168796"/>
                  <a:pt x="1052026" y="1157984"/>
                </a:cubicBezTo>
                <a:cubicBezTo>
                  <a:pt x="1037917" y="1133685"/>
                  <a:pt x="1020956" y="1111207"/>
                  <a:pt x="1008493" y="1085939"/>
                </a:cubicBezTo>
                <a:cubicBezTo>
                  <a:pt x="1004143" y="1073070"/>
                  <a:pt x="989063" y="1073599"/>
                  <a:pt x="977864" y="1071924"/>
                </a:cubicBezTo>
                <a:cubicBezTo>
                  <a:pt x="967017" y="1070513"/>
                  <a:pt x="956083" y="1070484"/>
                  <a:pt x="945148" y="1070425"/>
                </a:cubicBezTo>
                <a:cubicBezTo>
                  <a:pt x="943267" y="1070425"/>
                  <a:pt x="941532" y="1071219"/>
                  <a:pt x="940298" y="1072511"/>
                </a:cubicBezTo>
                <a:cubicBezTo>
                  <a:pt x="936300" y="1068956"/>
                  <a:pt x="931362" y="1066135"/>
                  <a:pt x="926982" y="1063432"/>
                </a:cubicBezTo>
                <a:cubicBezTo>
                  <a:pt x="921015" y="1060318"/>
                  <a:pt x="915077" y="1057145"/>
                  <a:pt x="909316" y="1053678"/>
                </a:cubicBezTo>
                <a:cubicBezTo>
                  <a:pt x="908728" y="1052444"/>
                  <a:pt x="907788" y="1051444"/>
                  <a:pt x="906612" y="1050681"/>
                </a:cubicBezTo>
                <a:cubicBezTo>
                  <a:pt x="901850" y="1047742"/>
                  <a:pt x="897323" y="1044481"/>
                  <a:pt x="892767" y="1041249"/>
                </a:cubicBezTo>
                <a:cubicBezTo>
                  <a:pt x="868223" y="1024913"/>
                  <a:pt x="843972" y="1006608"/>
                  <a:pt x="827805" y="981398"/>
                </a:cubicBezTo>
                <a:cubicBezTo>
                  <a:pt x="810169" y="953661"/>
                  <a:pt x="790357" y="926806"/>
                  <a:pt x="777746" y="896308"/>
                </a:cubicBezTo>
                <a:cubicBezTo>
                  <a:pt x="773426" y="884379"/>
                  <a:pt x="771250" y="871186"/>
                  <a:pt x="767929" y="858846"/>
                </a:cubicBezTo>
                <a:cubicBezTo>
                  <a:pt x="762432" y="840688"/>
                  <a:pt x="758052" y="822148"/>
                  <a:pt x="758523" y="802932"/>
                </a:cubicBezTo>
                <a:cubicBezTo>
                  <a:pt x="758346" y="798965"/>
                  <a:pt x="758552" y="794999"/>
                  <a:pt x="758376" y="791032"/>
                </a:cubicBezTo>
                <a:cubicBezTo>
                  <a:pt x="770898" y="788682"/>
                  <a:pt x="782332" y="783716"/>
                  <a:pt x="789210" y="773521"/>
                </a:cubicBezTo>
                <a:cubicBezTo>
                  <a:pt x="797647" y="760416"/>
                  <a:pt x="793766" y="743757"/>
                  <a:pt x="783978" y="732562"/>
                </a:cubicBezTo>
                <a:cubicBezTo>
                  <a:pt x="786682" y="731357"/>
                  <a:pt x="789387" y="730182"/>
                  <a:pt x="792091" y="729007"/>
                </a:cubicBezTo>
                <a:cubicBezTo>
                  <a:pt x="801145" y="724982"/>
                  <a:pt x="810404" y="721250"/>
                  <a:pt x="818634" y="715726"/>
                </a:cubicBezTo>
                <a:cubicBezTo>
                  <a:pt x="843208" y="697627"/>
                  <a:pt x="867429" y="677177"/>
                  <a:pt x="883361" y="650851"/>
                </a:cubicBezTo>
                <a:cubicBezTo>
                  <a:pt x="887300" y="644093"/>
                  <a:pt x="891092" y="637247"/>
                  <a:pt x="894707" y="630313"/>
                </a:cubicBezTo>
                <a:cubicBezTo>
                  <a:pt x="897029" y="634250"/>
                  <a:pt x="902996" y="633692"/>
                  <a:pt x="907317" y="632987"/>
                </a:cubicBezTo>
                <a:cubicBezTo>
                  <a:pt x="925218" y="632223"/>
                  <a:pt x="942532" y="627492"/>
                  <a:pt x="959610" y="622497"/>
                </a:cubicBezTo>
                <a:cubicBezTo>
                  <a:pt x="984037" y="615651"/>
                  <a:pt x="1007317" y="604986"/>
                  <a:pt x="1029980" y="593732"/>
                </a:cubicBezTo>
                <a:cubicBezTo>
                  <a:pt x="1073308" y="566025"/>
                  <a:pt x="1111991" y="531619"/>
                  <a:pt x="1146147" y="493246"/>
                </a:cubicBezTo>
                <a:cubicBezTo>
                  <a:pt x="1174689" y="463658"/>
                  <a:pt x="1199792" y="430251"/>
                  <a:pt x="1216782" y="392701"/>
                </a:cubicBezTo>
                <a:cubicBezTo>
                  <a:pt x="1226864" y="369989"/>
                  <a:pt x="1238034" y="347747"/>
                  <a:pt x="1244472" y="323624"/>
                </a:cubicBezTo>
                <a:cubicBezTo>
                  <a:pt x="1252790" y="293860"/>
                  <a:pt x="1254407" y="262950"/>
                  <a:pt x="1255230" y="232217"/>
                </a:cubicBezTo>
                <a:cubicBezTo>
                  <a:pt x="1255318" y="217496"/>
                  <a:pt x="1257934" y="202541"/>
                  <a:pt x="1255700" y="187909"/>
                </a:cubicBezTo>
                <a:close/>
                <a:moveTo>
                  <a:pt x="966488" y="281196"/>
                </a:moveTo>
                <a:cubicBezTo>
                  <a:pt x="967223" y="261981"/>
                  <a:pt x="968223" y="242765"/>
                  <a:pt x="969251" y="223549"/>
                </a:cubicBezTo>
                <a:cubicBezTo>
                  <a:pt x="974395" y="226458"/>
                  <a:pt x="981156" y="226311"/>
                  <a:pt x="986800" y="227780"/>
                </a:cubicBezTo>
                <a:cubicBezTo>
                  <a:pt x="1010580" y="232922"/>
                  <a:pt x="1034801" y="235184"/>
                  <a:pt x="1058787" y="239151"/>
                </a:cubicBezTo>
                <a:cubicBezTo>
                  <a:pt x="1092914" y="243587"/>
                  <a:pt x="1126953" y="250140"/>
                  <a:pt x="1161491" y="250257"/>
                </a:cubicBezTo>
                <a:cubicBezTo>
                  <a:pt x="1164666" y="260805"/>
                  <a:pt x="1158963" y="271735"/>
                  <a:pt x="1156376" y="281931"/>
                </a:cubicBezTo>
                <a:cubicBezTo>
                  <a:pt x="1150821" y="300412"/>
                  <a:pt x="1145059" y="318835"/>
                  <a:pt x="1137946" y="336816"/>
                </a:cubicBezTo>
                <a:cubicBezTo>
                  <a:pt x="1130333" y="355033"/>
                  <a:pt x="1122955" y="373162"/>
                  <a:pt x="1114019" y="390791"/>
                </a:cubicBezTo>
                <a:cubicBezTo>
                  <a:pt x="1101879" y="413592"/>
                  <a:pt x="1084948" y="433806"/>
                  <a:pt x="1067194" y="452699"/>
                </a:cubicBezTo>
                <a:cubicBezTo>
                  <a:pt x="1048352" y="471239"/>
                  <a:pt x="1027305" y="487546"/>
                  <a:pt x="1004495" y="500915"/>
                </a:cubicBezTo>
                <a:cubicBezTo>
                  <a:pt x="989916" y="510346"/>
                  <a:pt x="975718" y="520718"/>
                  <a:pt x="959140" y="526448"/>
                </a:cubicBezTo>
                <a:cubicBezTo>
                  <a:pt x="951174" y="529210"/>
                  <a:pt x="942796" y="530414"/>
                  <a:pt x="934507" y="531766"/>
                </a:cubicBezTo>
                <a:cubicBezTo>
                  <a:pt x="932685" y="532060"/>
                  <a:pt x="931097" y="533029"/>
                  <a:pt x="930039" y="534410"/>
                </a:cubicBezTo>
                <a:cubicBezTo>
                  <a:pt x="931509" y="529033"/>
                  <a:pt x="933096" y="523715"/>
                  <a:pt x="934977" y="518485"/>
                </a:cubicBezTo>
                <a:cubicBezTo>
                  <a:pt x="944207" y="494480"/>
                  <a:pt x="951027" y="469594"/>
                  <a:pt x="955377" y="444208"/>
                </a:cubicBezTo>
                <a:cubicBezTo>
                  <a:pt x="961785" y="417529"/>
                  <a:pt x="965783" y="390350"/>
                  <a:pt x="965312" y="362849"/>
                </a:cubicBezTo>
                <a:cubicBezTo>
                  <a:pt x="965518" y="335641"/>
                  <a:pt x="966136" y="308404"/>
                  <a:pt x="966488" y="281196"/>
                </a:cubicBezTo>
                <a:close/>
                <a:moveTo>
                  <a:pt x="385184" y="570109"/>
                </a:moveTo>
                <a:cubicBezTo>
                  <a:pt x="354026" y="562059"/>
                  <a:pt x="326219" y="546192"/>
                  <a:pt x="297383" y="532236"/>
                </a:cubicBezTo>
                <a:cubicBezTo>
                  <a:pt x="264549" y="514372"/>
                  <a:pt x="232656" y="494245"/>
                  <a:pt x="203702" y="470534"/>
                </a:cubicBezTo>
                <a:cubicBezTo>
                  <a:pt x="184273" y="454403"/>
                  <a:pt x="168811" y="434453"/>
                  <a:pt x="152674" y="415208"/>
                </a:cubicBezTo>
                <a:cubicBezTo>
                  <a:pt x="126336" y="382887"/>
                  <a:pt x="100175" y="348393"/>
                  <a:pt x="91651" y="306700"/>
                </a:cubicBezTo>
                <a:cubicBezTo>
                  <a:pt x="88212" y="290452"/>
                  <a:pt x="80834" y="271794"/>
                  <a:pt x="85360" y="255370"/>
                </a:cubicBezTo>
                <a:cubicBezTo>
                  <a:pt x="109581" y="253930"/>
                  <a:pt x="133861" y="253577"/>
                  <a:pt x="158112" y="252108"/>
                </a:cubicBezTo>
                <a:cubicBezTo>
                  <a:pt x="180128" y="249435"/>
                  <a:pt x="202145" y="247143"/>
                  <a:pt x="224073" y="243705"/>
                </a:cubicBezTo>
                <a:cubicBezTo>
                  <a:pt x="256848" y="238328"/>
                  <a:pt x="290945" y="237212"/>
                  <a:pt x="322103" y="224901"/>
                </a:cubicBezTo>
                <a:cubicBezTo>
                  <a:pt x="321545" y="260453"/>
                  <a:pt x="322721" y="296064"/>
                  <a:pt x="329981" y="331058"/>
                </a:cubicBezTo>
                <a:cubicBezTo>
                  <a:pt x="333861" y="351860"/>
                  <a:pt x="336389" y="372868"/>
                  <a:pt x="340916" y="393553"/>
                </a:cubicBezTo>
                <a:cubicBezTo>
                  <a:pt x="345560" y="415061"/>
                  <a:pt x="353056" y="435775"/>
                  <a:pt x="360081" y="456607"/>
                </a:cubicBezTo>
                <a:cubicBezTo>
                  <a:pt x="373984" y="497242"/>
                  <a:pt x="388094" y="538671"/>
                  <a:pt x="409552" y="576044"/>
                </a:cubicBezTo>
                <a:cubicBezTo>
                  <a:pt x="401321" y="574517"/>
                  <a:pt x="393179" y="572577"/>
                  <a:pt x="385184" y="570109"/>
                </a:cubicBezTo>
                <a:close/>
              </a:path>
            </a:pathLst>
          </a:custGeom>
          <a:solidFill>
            <a:srgbClr val="0938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9" name="Google Shape;1789;p31"/>
          <p:cNvGrpSpPr/>
          <p:nvPr/>
        </p:nvGrpSpPr>
        <p:grpSpPr>
          <a:xfrm>
            <a:off x="5995285" y="2169760"/>
            <a:ext cx="628300" cy="734522"/>
            <a:chOff x="11990570" y="4339519"/>
            <a:chExt cx="1256600" cy="1469043"/>
          </a:xfrm>
        </p:grpSpPr>
        <p:grpSp>
          <p:nvGrpSpPr>
            <p:cNvPr id="1790" name="Google Shape;1790;p31"/>
            <p:cNvGrpSpPr/>
            <p:nvPr/>
          </p:nvGrpSpPr>
          <p:grpSpPr>
            <a:xfrm>
              <a:off x="11990570" y="4339519"/>
              <a:ext cx="1256600" cy="1469043"/>
              <a:chOff x="11990570" y="4339519"/>
              <a:chExt cx="1256600" cy="1469043"/>
            </a:xfrm>
          </p:grpSpPr>
          <p:sp>
            <p:nvSpPr>
              <p:cNvPr id="1791" name="Google Shape;1791;p31"/>
              <p:cNvSpPr/>
              <p:nvPr/>
            </p:nvSpPr>
            <p:spPr>
              <a:xfrm>
                <a:off x="11990570" y="4339519"/>
                <a:ext cx="1256600" cy="1469043"/>
              </a:xfrm>
              <a:custGeom>
                <a:rect b="b" l="l" r="r" t="t"/>
                <a:pathLst>
                  <a:path extrusionOk="0" h="1469043" w="1256600">
                    <a:moveTo>
                      <a:pt x="1255700" y="187909"/>
                    </a:moveTo>
                    <a:cubicBezTo>
                      <a:pt x="1253613" y="176127"/>
                      <a:pt x="1242590" y="176450"/>
                      <a:pt x="1233096" y="176744"/>
                    </a:cubicBezTo>
                    <a:cubicBezTo>
                      <a:pt x="1215900" y="176920"/>
                      <a:pt x="1198793" y="174922"/>
                      <a:pt x="1181597" y="174511"/>
                    </a:cubicBezTo>
                    <a:cubicBezTo>
                      <a:pt x="1158140" y="175186"/>
                      <a:pt x="1135242" y="169633"/>
                      <a:pt x="1111932" y="168370"/>
                    </a:cubicBezTo>
                    <a:cubicBezTo>
                      <a:pt x="1090415" y="167811"/>
                      <a:pt x="1069251" y="163904"/>
                      <a:pt x="1047881" y="161729"/>
                    </a:cubicBezTo>
                    <a:cubicBezTo>
                      <a:pt x="1033625" y="160554"/>
                      <a:pt x="1019251" y="160642"/>
                      <a:pt x="1005024" y="158909"/>
                    </a:cubicBezTo>
                    <a:cubicBezTo>
                      <a:pt x="994207" y="158086"/>
                      <a:pt x="983625" y="154090"/>
                      <a:pt x="972779" y="154266"/>
                    </a:cubicBezTo>
                    <a:cubicBezTo>
                      <a:pt x="973807" y="129909"/>
                      <a:pt x="974454" y="105551"/>
                      <a:pt x="974248" y="81164"/>
                    </a:cubicBezTo>
                    <a:cubicBezTo>
                      <a:pt x="974013" y="78667"/>
                      <a:pt x="972191" y="76698"/>
                      <a:pt x="969957" y="75846"/>
                    </a:cubicBezTo>
                    <a:cubicBezTo>
                      <a:pt x="970692" y="69088"/>
                      <a:pt x="960021" y="65503"/>
                      <a:pt x="955054" y="61684"/>
                    </a:cubicBezTo>
                    <a:cubicBezTo>
                      <a:pt x="935830" y="48433"/>
                      <a:pt x="913960" y="40470"/>
                      <a:pt x="892061" y="32889"/>
                    </a:cubicBezTo>
                    <a:cubicBezTo>
                      <a:pt x="879716" y="27895"/>
                      <a:pt x="866753" y="24956"/>
                      <a:pt x="853849" y="21842"/>
                    </a:cubicBezTo>
                    <a:cubicBezTo>
                      <a:pt x="844090" y="19462"/>
                      <a:pt x="834772" y="15583"/>
                      <a:pt x="824983" y="13350"/>
                    </a:cubicBezTo>
                    <a:cubicBezTo>
                      <a:pt x="815283" y="11352"/>
                      <a:pt x="805377" y="10442"/>
                      <a:pt x="795589" y="9296"/>
                    </a:cubicBezTo>
                    <a:cubicBezTo>
                      <a:pt x="775660" y="8062"/>
                      <a:pt x="755936" y="5535"/>
                      <a:pt x="736242" y="2303"/>
                    </a:cubicBezTo>
                    <a:cubicBezTo>
                      <a:pt x="688711" y="-870"/>
                      <a:pt x="640886" y="-547"/>
                      <a:pt x="593326" y="1950"/>
                    </a:cubicBezTo>
                    <a:cubicBezTo>
                      <a:pt x="566401" y="3390"/>
                      <a:pt x="539563" y="5829"/>
                      <a:pt x="512844" y="9413"/>
                    </a:cubicBezTo>
                    <a:cubicBezTo>
                      <a:pt x="485948" y="12146"/>
                      <a:pt x="459405" y="17464"/>
                      <a:pt x="434302" y="27659"/>
                    </a:cubicBezTo>
                    <a:cubicBezTo>
                      <a:pt x="408876" y="36474"/>
                      <a:pt x="383391" y="46787"/>
                      <a:pt x="362726" y="64504"/>
                    </a:cubicBezTo>
                    <a:cubicBezTo>
                      <a:pt x="353056" y="73437"/>
                      <a:pt x="341651" y="81605"/>
                      <a:pt x="334714" y="92917"/>
                    </a:cubicBezTo>
                    <a:cubicBezTo>
                      <a:pt x="334508" y="93416"/>
                      <a:pt x="334596" y="93975"/>
                      <a:pt x="334890" y="94415"/>
                    </a:cubicBezTo>
                    <a:cubicBezTo>
                      <a:pt x="334096" y="93975"/>
                      <a:pt x="332979" y="94121"/>
                      <a:pt x="332362" y="95032"/>
                    </a:cubicBezTo>
                    <a:cubicBezTo>
                      <a:pt x="330451" y="98117"/>
                      <a:pt x="329893" y="101790"/>
                      <a:pt x="329040" y="105257"/>
                    </a:cubicBezTo>
                    <a:cubicBezTo>
                      <a:pt x="325895" y="122475"/>
                      <a:pt x="324690" y="139957"/>
                      <a:pt x="324043" y="157469"/>
                    </a:cubicBezTo>
                    <a:cubicBezTo>
                      <a:pt x="321898" y="156881"/>
                      <a:pt x="319605" y="156793"/>
                      <a:pt x="317400" y="156617"/>
                    </a:cubicBezTo>
                    <a:cubicBezTo>
                      <a:pt x="300822" y="155941"/>
                      <a:pt x="284331" y="158967"/>
                      <a:pt x="267812" y="160084"/>
                    </a:cubicBezTo>
                    <a:cubicBezTo>
                      <a:pt x="239505" y="161171"/>
                      <a:pt x="210169" y="162728"/>
                      <a:pt x="182009" y="167283"/>
                    </a:cubicBezTo>
                    <a:cubicBezTo>
                      <a:pt x="149852" y="170044"/>
                      <a:pt x="117547" y="170691"/>
                      <a:pt x="85654" y="176362"/>
                    </a:cubicBezTo>
                    <a:cubicBezTo>
                      <a:pt x="64608" y="178595"/>
                      <a:pt x="44620" y="186175"/>
                      <a:pt x="23662" y="188908"/>
                    </a:cubicBezTo>
                    <a:cubicBezTo>
                      <a:pt x="20487" y="189848"/>
                      <a:pt x="16636" y="189936"/>
                      <a:pt x="12991" y="190436"/>
                    </a:cubicBezTo>
                    <a:cubicBezTo>
                      <a:pt x="12021" y="189495"/>
                      <a:pt x="10522" y="189172"/>
                      <a:pt x="8406" y="190054"/>
                    </a:cubicBezTo>
                    <a:cubicBezTo>
                      <a:pt x="7524" y="190612"/>
                      <a:pt x="6966" y="191405"/>
                      <a:pt x="6554" y="192287"/>
                    </a:cubicBezTo>
                    <a:cubicBezTo>
                      <a:pt x="5760" y="192727"/>
                      <a:pt x="5025" y="193197"/>
                      <a:pt x="4379" y="193844"/>
                    </a:cubicBezTo>
                    <a:cubicBezTo>
                      <a:pt x="2674" y="195959"/>
                      <a:pt x="2586" y="198986"/>
                      <a:pt x="3879" y="201277"/>
                    </a:cubicBezTo>
                    <a:cubicBezTo>
                      <a:pt x="2262" y="208182"/>
                      <a:pt x="1410" y="215263"/>
                      <a:pt x="851" y="222315"/>
                    </a:cubicBezTo>
                    <a:cubicBezTo>
                      <a:pt x="-3323" y="269032"/>
                      <a:pt x="8582" y="314986"/>
                      <a:pt x="20605" y="359705"/>
                    </a:cubicBezTo>
                    <a:cubicBezTo>
                      <a:pt x="34008" y="417529"/>
                      <a:pt x="65578" y="468624"/>
                      <a:pt x="99911" y="516281"/>
                    </a:cubicBezTo>
                    <a:cubicBezTo>
                      <a:pt x="135302" y="563351"/>
                      <a:pt x="184361" y="598316"/>
                      <a:pt x="236389" y="624995"/>
                    </a:cubicBezTo>
                    <a:cubicBezTo>
                      <a:pt x="267547" y="641742"/>
                      <a:pt x="302585" y="648853"/>
                      <a:pt x="336154" y="659254"/>
                    </a:cubicBezTo>
                    <a:cubicBezTo>
                      <a:pt x="373838" y="667922"/>
                      <a:pt x="411727" y="678646"/>
                      <a:pt x="450822" y="678059"/>
                    </a:cubicBezTo>
                    <a:cubicBezTo>
                      <a:pt x="461903" y="678147"/>
                      <a:pt x="473014" y="677794"/>
                      <a:pt x="484067" y="677206"/>
                    </a:cubicBezTo>
                    <a:cubicBezTo>
                      <a:pt x="484948" y="677148"/>
                      <a:pt x="485772" y="676854"/>
                      <a:pt x="486506" y="676443"/>
                    </a:cubicBezTo>
                    <a:cubicBezTo>
                      <a:pt x="486889" y="676619"/>
                      <a:pt x="487300" y="676736"/>
                      <a:pt x="487741" y="676766"/>
                    </a:cubicBezTo>
                    <a:cubicBezTo>
                      <a:pt x="490034" y="676971"/>
                      <a:pt x="492268" y="677471"/>
                      <a:pt x="494414" y="678294"/>
                    </a:cubicBezTo>
                    <a:cubicBezTo>
                      <a:pt x="496148" y="678852"/>
                      <a:pt x="497794" y="678529"/>
                      <a:pt x="499058" y="677677"/>
                    </a:cubicBezTo>
                    <a:cubicBezTo>
                      <a:pt x="536830" y="706295"/>
                      <a:pt x="578188" y="726245"/>
                      <a:pt x="622897" y="736529"/>
                    </a:cubicBezTo>
                    <a:cubicBezTo>
                      <a:pt x="618870" y="739114"/>
                      <a:pt x="616577" y="744256"/>
                      <a:pt x="615107" y="748810"/>
                    </a:cubicBezTo>
                    <a:cubicBezTo>
                      <a:pt x="609140" y="767997"/>
                      <a:pt x="621838" y="778222"/>
                      <a:pt x="640592" y="783892"/>
                    </a:cubicBezTo>
                    <a:cubicBezTo>
                      <a:pt x="639593" y="788035"/>
                      <a:pt x="639504" y="792384"/>
                      <a:pt x="638858" y="796585"/>
                    </a:cubicBezTo>
                    <a:cubicBezTo>
                      <a:pt x="635771" y="824146"/>
                      <a:pt x="630539" y="851383"/>
                      <a:pt x="625248" y="878590"/>
                    </a:cubicBezTo>
                    <a:cubicBezTo>
                      <a:pt x="619281" y="913232"/>
                      <a:pt x="610551" y="947550"/>
                      <a:pt x="596647" y="979958"/>
                    </a:cubicBezTo>
                    <a:cubicBezTo>
                      <a:pt x="589211" y="997705"/>
                      <a:pt x="579716" y="1014423"/>
                      <a:pt x="568664" y="1030172"/>
                    </a:cubicBezTo>
                    <a:cubicBezTo>
                      <a:pt x="564460" y="1036548"/>
                      <a:pt x="559787" y="1043159"/>
                      <a:pt x="555172" y="1049711"/>
                    </a:cubicBezTo>
                    <a:cubicBezTo>
                      <a:pt x="545736" y="1056998"/>
                      <a:pt x="536242" y="1064167"/>
                      <a:pt x="526483" y="1071013"/>
                    </a:cubicBezTo>
                    <a:cubicBezTo>
                      <a:pt x="495295" y="1070837"/>
                      <a:pt x="463990" y="1071101"/>
                      <a:pt x="433097" y="1075861"/>
                    </a:cubicBezTo>
                    <a:cubicBezTo>
                      <a:pt x="427277" y="1076889"/>
                      <a:pt x="421192" y="1077271"/>
                      <a:pt x="415666" y="1079387"/>
                    </a:cubicBezTo>
                    <a:cubicBezTo>
                      <a:pt x="399469" y="1090816"/>
                      <a:pt x="393326" y="1111795"/>
                      <a:pt x="386242" y="1129454"/>
                    </a:cubicBezTo>
                    <a:cubicBezTo>
                      <a:pt x="378952" y="1150109"/>
                      <a:pt x="369046" y="1169619"/>
                      <a:pt x="360257" y="1189599"/>
                    </a:cubicBezTo>
                    <a:cubicBezTo>
                      <a:pt x="357700" y="1195974"/>
                      <a:pt x="355495" y="1202556"/>
                      <a:pt x="352497" y="1208756"/>
                    </a:cubicBezTo>
                    <a:cubicBezTo>
                      <a:pt x="349734" y="1213809"/>
                      <a:pt x="344766" y="1219039"/>
                      <a:pt x="347765" y="1225151"/>
                    </a:cubicBezTo>
                    <a:cubicBezTo>
                      <a:pt x="348470" y="1226355"/>
                      <a:pt x="349293" y="1227384"/>
                      <a:pt x="350204" y="1228353"/>
                    </a:cubicBezTo>
                    <a:cubicBezTo>
                      <a:pt x="348735" y="1234494"/>
                      <a:pt x="349411" y="1241311"/>
                      <a:pt x="348882" y="1247540"/>
                    </a:cubicBezTo>
                    <a:cubicBezTo>
                      <a:pt x="348823" y="1271251"/>
                      <a:pt x="351145" y="1294845"/>
                      <a:pt x="351586" y="1318527"/>
                    </a:cubicBezTo>
                    <a:cubicBezTo>
                      <a:pt x="351586" y="1344853"/>
                      <a:pt x="354555" y="1371032"/>
                      <a:pt x="356054" y="1397300"/>
                    </a:cubicBezTo>
                    <a:cubicBezTo>
                      <a:pt x="356818" y="1405879"/>
                      <a:pt x="357112" y="1414517"/>
                      <a:pt x="357612" y="1423156"/>
                    </a:cubicBezTo>
                    <a:cubicBezTo>
                      <a:pt x="358141" y="1427152"/>
                      <a:pt x="357641" y="1432117"/>
                      <a:pt x="360992" y="1434938"/>
                    </a:cubicBezTo>
                    <a:cubicBezTo>
                      <a:pt x="361110" y="1435026"/>
                      <a:pt x="361257" y="1435085"/>
                      <a:pt x="361374" y="1435144"/>
                    </a:cubicBezTo>
                    <a:cubicBezTo>
                      <a:pt x="361521" y="1437406"/>
                      <a:pt x="361815" y="1439639"/>
                      <a:pt x="363167" y="1441549"/>
                    </a:cubicBezTo>
                    <a:cubicBezTo>
                      <a:pt x="363579" y="1442019"/>
                      <a:pt x="363990" y="1442372"/>
                      <a:pt x="364402" y="1442665"/>
                    </a:cubicBezTo>
                    <a:cubicBezTo>
                      <a:pt x="362256" y="1443488"/>
                      <a:pt x="361727" y="1444781"/>
                      <a:pt x="363638" y="1446808"/>
                    </a:cubicBezTo>
                    <a:cubicBezTo>
                      <a:pt x="363638" y="1446808"/>
                      <a:pt x="363608" y="1446808"/>
                      <a:pt x="363608" y="1446838"/>
                    </a:cubicBezTo>
                    <a:cubicBezTo>
                      <a:pt x="383949" y="1451127"/>
                      <a:pt x="405113" y="1452655"/>
                      <a:pt x="425689" y="1456475"/>
                    </a:cubicBezTo>
                    <a:cubicBezTo>
                      <a:pt x="454672" y="1460353"/>
                      <a:pt x="484008" y="1459031"/>
                      <a:pt x="513108" y="1461235"/>
                    </a:cubicBezTo>
                    <a:cubicBezTo>
                      <a:pt x="553555" y="1465848"/>
                      <a:pt x="594208" y="1465701"/>
                      <a:pt x="634860" y="1465965"/>
                    </a:cubicBezTo>
                    <a:cubicBezTo>
                      <a:pt x="679393" y="1466641"/>
                      <a:pt x="723896" y="1468639"/>
                      <a:pt x="768458" y="1468962"/>
                    </a:cubicBezTo>
                    <a:cubicBezTo>
                      <a:pt x="798146" y="1469462"/>
                      <a:pt x="827746" y="1467522"/>
                      <a:pt x="857405" y="1466641"/>
                    </a:cubicBezTo>
                    <a:cubicBezTo>
                      <a:pt x="880304" y="1465818"/>
                      <a:pt x="903202" y="1466465"/>
                      <a:pt x="926071" y="1464996"/>
                    </a:cubicBezTo>
                    <a:cubicBezTo>
                      <a:pt x="949351" y="1463145"/>
                      <a:pt x="972661" y="1462204"/>
                      <a:pt x="996441" y="1461999"/>
                    </a:cubicBezTo>
                    <a:cubicBezTo>
                      <a:pt x="1014048" y="1460324"/>
                      <a:pt x="1031597" y="1460912"/>
                      <a:pt x="1049263" y="1461734"/>
                    </a:cubicBezTo>
                    <a:cubicBezTo>
                      <a:pt x="1052349" y="1461705"/>
                      <a:pt x="1054966" y="1459619"/>
                      <a:pt x="1055789" y="1456769"/>
                    </a:cubicBezTo>
                    <a:cubicBezTo>
                      <a:pt x="1062579" y="1454066"/>
                      <a:pt x="1059874" y="1441990"/>
                      <a:pt x="1060550" y="1435584"/>
                    </a:cubicBezTo>
                    <a:cubicBezTo>
                      <a:pt x="1060315" y="1401854"/>
                      <a:pt x="1061462" y="1368182"/>
                      <a:pt x="1062608" y="1334510"/>
                    </a:cubicBezTo>
                    <a:cubicBezTo>
                      <a:pt x="1061814" y="1294874"/>
                      <a:pt x="1067105" y="1255825"/>
                      <a:pt x="1068222" y="1216042"/>
                    </a:cubicBezTo>
                    <a:cubicBezTo>
                      <a:pt x="1071779" y="1215161"/>
                      <a:pt x="1074660" y="1212575"/>
                      <a:pt x="1074895" y="1208491"/>
                    </a:cubicBezTo>
                    <a:cubicBezTo>
                      <a:pt x="1075306" y="1202850"/>
                      <a:pt x="1072602" y="1197532"/>
                      <a:pt x="1070398" y="1192478"/>
                    </a:cubicBezTo>
                    <a:cubicBezTo>
                      <a:pt x="1065254" y="1180461"/>
                      <a:pt x="1059375" y="1168796"/>
                      <a:pt x="1052026" y="1157984"/>
                    </a:cubicBezTo>
                    <a:cubicBezTo>
                      <a:pt x="1037917" y="1133685"/>
                      <a:pt x="1020956" y="1111207"/>
                      <a:pt x="1008493" y="1085939"/>
                    </a:cubicBezTo>
                    <a:cubicBezTo>
                      <a:pt x="1004143" y="1073070"/>
                      <a:pt x="989063" y="1073599"/>
                      <a:pt x="977864" y="1071924"/>
                    </a:cubicBezTo>
                    <a:cubicBezTo>
                      <a:pt x="967017" y="1070513"/>
                      <a:pt x="956083" y="1070484"/>
                      <a:pt x="945148" y="1070425"/>
                    </a:cubicBezTo>
                    <a:cubicBezTo>
                      <a:pt x="943267" y="1070425"/>
                      <a:pt x="941532" y="1071219"/>
                      <a:pt x="940298" y="1072511"/>
                    </a:cubicBezTo>
                    <a:cubicBezTo>
                      <a:pt x="936300" y="1068956"/>
                      <a:pt x="931362" y="1066135"/>
                      <a:pt x="926982" y="1063432"/>
                    </a:cubicBezTo>
                    <a:cubicBezTo>
                      <a:pt x="921015" y="1060318"/>
                      <a:pt x="915077" y="1057145"/>
                      <a:pt x="909316" y="1053678"/>
                    </a:cubicBezTo>
                    <a:cubicBezTo>
                      <a:pt x="908728" y="1052444"/>
                      <a:pt x="907788" y="1051444"/>
                      <a:pt x="906612" y="1050681"/>
                    </a:cubicBezTo>
                    <a:cubicBezTo>
                      <a:pt x="901850" y="1047742"/>
                      <a:pt x="897323" y="1044481"/>
                      <a:pt x="892767" y="1041249"/>
                    </a:cubicBezTo>
                    <a:cubicBezTo>
                      <a:pt x="868223" y="1024913"/>
                      <a:pt x="843972" y="1006608"/>
                      <a:pt x="827805" y="981398"/>
                    </a:cubicBezTo>
                    <a:cubicBezTo>
                      <a:pt x="810169" y="953661"/>
                      <a:pt x="790357" y="926806"/>
                      <a:pt x="777746" y="896308"/>
                    </a:cubicBezTo>
                    <a:cubicBezTo>
                      <a:pt x="773426" y="884379"/>
                      <a:pt x="771250" y="871186"/>
                      <a:pt x="767929" y="858846"/>
                    </a:cubicBezTo>
                    <a:cubicBezTo>
                      <a:pt x="762432" y="840688"/>
                      <a:pt x="758052" y="822148"/>
                      <a:pt x="758523" y="802932"/>
                    </a:cubicBezTo>
                    <a:cubicBezTo>
                      <a:pt x="758346" y="798965"/>
                      <a:pt x="758552" y="794999"/>
                      <a:pt x="758376" y="791032"/>
                    </a:cubicBezTo>
                    <a:cubicBezTo>
                      <a:pt x="770898" y="788682"/>
                      <a:pt x="782332" y="783716"/>
                      <a:pt x="789210" y="773521"/>
                    </a:cubicBezTo>
                    <a:cubicBezTo>
                      <a:pt x="797647" y="760416"/>
                      <a:pt x="793766" y="743757"/>
                      <a:pt x="783978" y="732562"/>
                    </a:cubicBezTo>
                    <a:cubicBezTo>
                      <a:pt x="786682" y="731357"/>
                      <a:pt x="789387" y="730182"/>
                      <a:pt x="792091" y="729007"/>
                    </a:cubicBezTo>
                    <a:cubicBezTo>
                      <a:pt x="801145" y="724982"/>
                      <a:pt x="810404" y="721250"/>
                      <a:pt x="818634" y="715726"/>
                    </a:cubicBezTo>
                    <a:cubicBezTo>
                      <a:pt x="843208" y="697627"/>
                      <a:pt x="867429" y="677177"/>
                      <a:pt x="883361" y="650851"/>
                    </a:cubicBezTo>
                    <a:cubicBezTo>
                      <a:pt x="887300" y="644093"/>
                      <a:pt x="891092" y="637247"/>
                      <a:pt x="894707" y="630313"/>
                    </a:cubicBezTo>
                    <a:cubicBezTo>
                      <a:pt x="897029" y="634250"/>
                      <a:pt x="902996" y="633692"/>
                      <a:pt x="907317" y="632987"/>
                    </a:cubicBezTo>
                    <a:cubicBezTo>
                      <a:pt x="925218" y="632223"/>
                      <a:pt x="942532" y="627492"/>
                      <a:pt x="959610" y="622497"/>
                    </a:cubicBezTo>
                    <a:cubicBezTo>
                      <a:pt x="984037" y="615651"/>
                      <a:pt x="1007317" y="604986"/>
                      <a:pt x="1029980" y="593732"/>
                    </a:cubicBezTo>
                    <a:cubicBezTo>
                      <a:pt x="1073308" y="566025"/>
                      <a:pt x="1111991" y="531619"/>
                      <a:pt x="1146147" y="493246"/>
                    </a:cubicBezTo>
                    <a:cubicBezTo>
                      <a:pt x="1174689" y="463658"/>
                      <a:pt x="1199792" y="430251"/>
                      <a:pt x="1216782" y="392701"/>
                    </a:cubicBezTo>
                    <a:cubicBezTo>
                      <a:pt x="1226864" y="369989"/>
                      <a:pt x="1238034" y="347747"/>
                      <a:pt x="1244472" y="323624"/>
                    </a:cubicBezTo>
                    <a:cubicBezTo>
                      <a:pt x="1252790" y="293860"/>
                      <a:pt x="1254407" y="262950"/>
                      <a:pt x="1255230" y="232217"/>
                    </a:cubicBezTo>
                    <a:cubicBezTo>
                      <a:pt x="1255318" y="217496"/>
                      <a:pt x="1257934" y="202541"/>
                      <a:pt x="1255700" y="187909"/>
                    </a:cubicBezTo>
                    <a:close/>
                    <a:moveTo>
                      <a:pt x="965312" y="362849"/>
                    </a:moveTo>
                    <a:cubicBezTo>
                      <a:pt x="965518" y="335641"/>
                      <a:pt x="966136" y="308404"/>
                      <a:pt x="966488" y="281196"/>
                    </a:cubicBezTo>
                    <a:cubicBezTo>
                      <a:pt x="967223" y="261981"/>
                      <a:pt x="968223" y="242765"/>
                      <a:pt x="969251" y="223549"/>
                    </a:cubicBezTo>
                    <a:cubicBezTo>
                      <a:pt x="974395" y="226458"/>
                      <a:pt x="981156" y="226311"/>
                      <a:pt x="986800" y="227780"/>
                    </a:cubicBezTo>
                    <a:cubicBezTo>
                      <a:pt x="1010580" y="232922"/>
                      <a:pt x="1034801" y="235184"/>
                      <a:pt x="1058787" y="239151"/>
                    </a:cubicBezTo>
                    <a:cubicBezTo>
                      <a:pt x="1092914" y="243587"/>
                      <a:pt x="1126953" y="250140"/>
                      <a:pt x="1161491" y="250257"/>
                    </a:cubicBezTo>
                    <a:cubicBezTo>
                      <a:pt x="1164666" y="260805"/>
                      <a:pt x="1158963" y="271735"/>
                      <a:pt x="1156376" y="281931"/>
                    </a:cubicBezTo>
                    <a:cubicBezTo>
                      <a:pt x="1150821" y="300412"/>
                      <a:pt x="1145059" y="318835"/>
                      <a:pt x="1137946" y="336816"/>
                    </a:cubicBezTo>
                    <a:cubicBezTo>
                      <a:pt x="1130333" y="355033"/>
                      <a:pt x="1122955" y="373162"/>
                      <a:pt x="1114019" y="390791"/>
                    </a:cubicBezTo>
                    <a:cubicBezTo>
                      <a:pt x="1101879" y="413592"/>
                      <a:pt x="1084948" y="433806"/>
                      <a:pt x="1067194" y="452699"/>
                    </a:cubicBezTo>
                    <a:cubicBezTo>
                      <a:pt x="1048352" y="471239"/>
                      <a:pt x="1027305" y="487546"/>
                      <a:pt x="1004495" y="500915"/>
                    </a:cubicBezTo>
                    <a:cubicBezTo>
                      <a:pt x="989916" y="510346"/>
                      <a:pt x="975718" y="520718"/>
                      <a:pt x="959140" y="526448"/>
                    </a:cubicBezTo>
                    <a:cubicBezTo>
                      <a:pt x="951174" y="529210"/>
                      <a:pt x="942796" y="530414"/>
                      <a:pt x="934507" y="531766"/>
                    </a:cubicBezTo>
                    <a:cubicBezTo>
                      <a:pt x="932685" y="532060"/>
                      <a:pt x="931097" y="533029"/>
                      <a:pt x="930039" y="534410"/>
                    </a:cubicBezTo>
                    <a:cubicBezTo>
                      <a:pt x="931509" y="529033"/>
                      <a:pt x="933096" y="523715"/>
                      <a:pt x="934977" y="518485"/>
                    </a:cubicBezTo>
                    <a:cubicBezTo>
                      <a:pt x="944207" y="494480"/>
                      <a:pt x="951027" y="469594"/>
                      <a:pt x="955377" y="444208"/>
                    </a:cubicBezTo>
                    <a:cubicBezTo>
                      <a:pt x="961785" y="417529"/>
                      <a:pt x="965783" y="390350"/>
                      <a:pt x="965312" y="362849"/>
                    </a:cubicBezTo>
                    <a:close/>
                    <a:moveTo>
                      <a:pt x="335772" y="95973"/>
                    </a:moveTo>
                    <a:cubicBezTo>
                      <a:pt x="335772" y="95591"/>
                      <a:pt x="335625" y="95267"/>
                      <a:pt x="335478" y="95003"/>
                    </a:cubicBezTo>
                    <a:cubicBezTo>
                      <a:pt x="335684" y="95120"/>
                      <a:pt x="335948" y="95209"/>
                      <a:pt x="336183" y="95209"/>
                    </a:cubicBezTo>
                    <a:cubicBezTo>
                      <a:pt x="339887" y="94063"/>
                      <a:pt x="342768" y="91095"/>
                      <a:pt x="345972" y="88980"/>
                    </a:cubicBezTo>
                    <a:cubicBezTo>
                      <a:pt x="358405" y="79754"/>
                      <a:pt x="370457" y="70410"/>
                      <a:pt x="383861" y="62477"/>
                    </a:cubicBezTo>
                    <a:cubicBezTo>
                      <a:pt x="405613" y="49226"/>
                      <a:pt x="429275" y="42439"/>
                      <a:pt x="453408" y="34035"/>
                    </a:cubicBezTo>
                    <a:cubicBezTo>
                      <a:pt x="477394" y="25750"/>
                      <a:pt x="502820" y="23781"/>
                      <a:pt x="527835" y="20755"/>
                    </a:cubicBezTo>
                    <a:cubicBezTo>
                      <a:pt x="580128" y="14614"/>
                      <a:pt x="632861" y="12939"/>
                      <a:pt x="685507" y="13850"/>
                    </a:cubicBezTo>
                    <a:cubicBezTo>
                      <a:pt x="711198" y="13879"/>
                      <a:pt x="736800" y="15084"/>
                      <a:pt x="762079" y="19961"/>
                    </a:cubicBezTo>
                    <a:cubicBezTo>
                      <a:pt x="781568" y="21989"/>
                      <a:pt x="801174" y="22870"/>
                      <a:pt x="820486" y="26249"/>
                    </a:cubicBezTo>
                    <a:cubicBezTo>
                      <a:pt x="835771" y="30157"/>
                      <a:pt x="850615" y="35710"/>
                      <a:pt x="866165" y="38795"/>
                    </a:cubicBezTo>
                    <a:cubicBezTo>
                      <a:pt x="887594" y="45171"/>
                      <a:pt x="909375" y="52605"/>
                      <a:pt x="929716" y="62477"/>
                    </a:cubicBezTo>
                    <a:cubicBezTo>
                      <a:pt x="939504" y="67590"/>
                      <a:pt x="948705" y="73672"/>
                      <a:pt x="957934" y="79724"/>
                    </a:cubicBezTo>
                    <a:cubicBezTo>
                      <a:pt x="958787" y="80518"/>
                      <a:pt x="959816" y="81105"/>
                      <a:pt x="960874" y="81458"/>
                    </a:cubicBezTo>
                    <a:cubicBezTo>
                      <a:pt x="960844" y="81664"/>
                      <a:pt x="960815" y="81869"/>
                      <a:pt x="960815" y="82075"/>
                    </a:cubicBezTo>
                    <a:cubicBezTo>
                      <a:pt x="961109" y="103024"/>
                      <a:pt x="960404" y="123915"/>
                      <a:pt x="959522" y="144835"/>
                    </a:cubicBezTo>
                    <a:cubicBezTo>
                      <a:pt x="959492" y="145657"/>
                      <a:pt x="959434" y="146480"/>
                      <a:pt x="959404" y="147303"/>
                    </a:cubicBezTo>
                    <a:cubicBezTo>
                      <a:pt x="956377" y="145892"/>
                      <a:pt x="953231" y="144658"/>
                      <a:pt x="951085" y="143189"/>
                    </a:cubicBezTo>
                    <a:cubicBezTo>
                      <a:pt x="930304" y="132200"/>
                      <a:pt x="907905" y="124679"/>
                      <a:pt x="885154" y="118890"/>
                    </a:cubicBezTo>
                    <a:cubicBezTo>
                      <a:pt x="846147" y="108783"/>
                      <a:pt x="806759" y="103289"/>
                      <a:pt x="767253" y="94885"/>
                    </a:cubicBezTo>
                    <a:cubicBezTo>
                      <a:pt x="716900" y="88862"/>
                      <a:pt x="666253" y="82016"/>
                      <a:pt x="615430" y="84866"/>
                    </a:cubicBezTo>
                    <a:cubicBezTo>
                      <a:pt x="567929" y="88333"/>
                      <a:pt x="519575" y="85513"/>
                      <a:pt x="473014" y="97177"/>
                    </a:cubicBezTo>
                    <a:cubicBezTo>
                      <a:pt x="446706" y="103906"/>
                      <a:pt x="420046" y="109547"/>
                      <a:pt x="394267" y="118097"/>
                    </a:cubicBezTo>
                    <a:cubicBezTo>
                      <a:pt x="373250" y="125090"/>
                      <a:pt x="354320" y="137254"/>
                      <a:pt x="337006" y="150887"/>
                    </a:cubicBezTo>
                    <a:cubicBezTo>
                      <a:pt x="336271" y="151563"/>
                      <a:pt x="334890" y="152768"/>
                      <a:pt x="333508" y="154149"/>
                    </a:cubicBezTo>
                    <a:cubicBezTo>
                      <a:pt x="333890" y="134786"/>
                      <a:pt x="334625" y="115365"/>
                      <a:pt x="335772" y="95973"/>
                    </a:cubicBezTo>
                    <a:close/>
                    <a:moveTo>
                      <a:pt x="329981" y="331058"/>
                    </a:moveTo>
                    <a:cubicBezTo>
                      <a:pt x="333861" y="351860"/>
                      <a:pt x="336389" y="372868"/>
                      <a:pt x="340916" y="393553"/>
                    </a:cubicBezTo>
                    <a:cubicBezTo>
                      <a:pt x="345560" y="415061"/>
                      <a:pt x="353056" y="435775"/>
                      <a:pt x="360081" y="456607"/>
                    </a:cubicBezTo>
                    <a:cubicBezTo>
                      <a:pt x="373984" y="497242"/>
                      <a:pt x="388094" y="538671"/>
                      <a:pt x="409552" y="576044"/>
                    </a:cubicBezTo>
                    <a:cubicBezTo>
                      <a:pt x="401321" y="574517"/>
                      <a:pt x="393179" y="572577"/>
                      <a:pt x="385184" y="570109"/>
                    </a:cubicBezTo>
                    <a:cubicBezTo>
                      <a:pt x="354026" y="562059"/>
                      <a:pt x="326219" y="546192"/>
                      <a:pt x="297383" y="532236"/>
                    </a:cubicBezTo>
                    <a:cubicBezTo>
                      <a:pt x="264549" y="514372"/>
                      <a:pt x="232656" y="494245"/>
                      <a:pt x="203702" y="470534"/>
                    </a:cubicBezTo>
                    <a:cubicBezTo>
                      <a:pt x="184273" y="454403"/>
                      <a:pt x="168811" y="434453"/>
                      <a:pt x="152674" y="415208"/>
                    </a:cubicBezTo>
                    <a:cubicBezTo>
                      <a:pt x="126336" y="382887"/>
                      <a:pt x="100175" y="348393"/>
                      <a:pt x="91651" y="306700"/>
                    </a:cubicBezTo>
                    <a:cubicBezTo>
                      <a:pt x="88212" y="290452"/>
                      <a:pt x="80834" y="271794"/>
                      <a:pt x="85360" y="255370"/>
                    </a:cubicBezTo>
                    <a:lnTo>
                      <a:pt x="85360" y="255370"/>
                    </a:lnTo>
                    <a:cubicBezTo>
                      <a:pt x="109581" y="253930"/>
                      <a:pt x="133861" y="253577"/>
                      <a:pt x="158112" y="252108"/>
                    </a:cubicBezTo>
                    <a:cubicBezTo>
                      <a:pt x="180128" y="249435"/>
                      <a:pt x="202145" y="247143"/>
                      <a:pt x="224073" y="243705"/>
                    </a:cubicBezTo>
                    <a:cubicBezTo>
                      <a:pt x="256848" y="238328"/>
                      <a:pt x="290945" y="237212"/>
                      <a:pt x="322103" y="224901"/>
                    </a:cubicBezTo>
                    <a:cubicBezTo>
                      <a:pt x="321545" y="260453"/>
                      <a:pt x="322721" y="296064"/>
                      <a:pt x="329981" y="331058"/>
                    </a:cubicBezTo>
                    <a:close/>
                    <a:moveTo>
                      <a:pt x="400851" y="660194"/>
                    </a:moveTo>
                    <a:cubicBezTo>
                      <a:pt x="368605" y="652555"/>
                      <a:pt x="335948" y="646414"/>
                      <a:pt x="304437" y="635837"/>
                    </a:cubicBezTo>
                    <a:cubicBezTo>
                      <a:pt x="284567" y="630019"/>
                      <a:pt x="264431" y="624642"/>
                      <a:pt x="246089" y="614858"/>
                    </a:cubicBezTo>
                    <a:cubicBezTo>
                      <a:pt x="170663" y="576779"/>
                      <a:pt x="120869" y="532970"/>
                      <a:pt x="78129" y="459721"/>
                    </a:cubicBezTo>
                    <a:cubicBezTo>
                      <a:pt x="44326" y="409566"/>
                      <a:pt x="29893" y="350097"/>
                      <a:pt x="16783" y="291803"/>
                    </a:cubicBezTo>
                    <a:cubicBezTo>
                      <a:pt x="12139" y="267769"/>
                      <a:pt x="9964" y="243499"/>
                      <a:pt x="11345" y="218819"/>
                    </a:cubicBezTo>
                    <a:cubicBezTo>
                      <a:pt x="11669" y="214117"/>
                      <a:pt x="12139" y="209269"/>
                      <a:pt x="12815" y="204480"/>
                    </a:cubicBezTo>
                    <a:cubicBezTo>
                      <a:pt x="16284" y="204069"/>
                      <a:pt x="19899" y="202805"/>
                      <a:pt x="23221" y="202570"/>
                    </a:cubicBezTo>
                    <a:cubicBezTo>
                      <a:pt x="46589" y="199397"/>
                      <a:pt x="68870" y="190964"/>
                      <a:pt x="92386" y="188496"/>
                    </a:cubicBezTo>
                    <a:cubicBezTo>
                      <a:pt x="123426" y="182532"/>
                      <a:pt x="155025" y="182620"/>
                      <a:pt x="186272" y="178624"/>
                    </a:cubicBezTo>
                    <a:cubicBezTo>
                      <a:pt x="211286" y="174217"/>
                      <a:pt x="236389" y="172277"/>
                      <a:pt x="261727" y="170632"/>
                    </a:cubicBezTo>
                    <a:cubicBezTo>
                      <a:pt x="281568" y="168575"/>
                      <a:pt x="301145" y="164403"/>
                      <a:pt x="321075" y="163022"/>
                    </a:cubicBezTo>
                    <a:cubicBezTo>
                      <a:pt x="321898" y="162875"/>
                      <a:pt x="322868" y="162787"/>
                      <a:pt x="323808" y="162611"/>
                    </a:cubicBezTo>
                    <a:cubicBezTo>
                      <a:pt x="323397" y="175451"/>
                      <a:pt x="323191" y="188291"/>
                      <a:pt x="322632" y="201042"/>
                    </a:cubicBezTo>
                    <a:cubicBezTo>
                      <a:pt x="322456" y="206684"/>
                      <a:pt x="322309" y="212325"/>
                      <a:pt x="322191" y="217966"/>
                    </a:cubicBezTo>
                    <a:cubicBezTo>
                      <a:pt x="318282" y="218407"/>
                      <a:pt x="314373" y="219612"/>
                      <a:pt x="310493" y="220229"/>
                    </a:cubicBezTo>
                    <a:cubicBezTo>
                      <a:pt x="285390" y="224989"/>
                      <a:pt x="259699" y="226722"/>
                      <a:pt x="234331" y="229690"/>
                    </a:cubicBezTo>
                    <a:cubicBezTo>
                      <a:pt x="208053" y="233157"/>
                      <a:pt x="181715" y="236301"/>
                      <a:pt x="155349" y="239004"/>
                    </a:cubicBezTo>
                    <a:cubicBezTo>
                      <a:pt x="133891" y="240003"/>
                      <a:pt x="112374" y="240297"/>
                      <a:pt x="90916" y="241590"/>
                    </a:cubicBezTo>
                    <a:cubicBezTo>
                      <a:pt x="81510" y="241031"/>
                      <a:pt x="73897" y="243881"/>
                      <a:pt x="71398" y="253724"/>
                    </a:cubicBezTo>
                    <a:cubicBezTo>
                      <a:pt x="68312" y="268445"/>
                      <a:pt x="72309" y="283694"/>
                      <a:pt x="75425" y="298120"/>
                    </a:cubicBezTo>
                    <a:cubicBezTo>
                      <a:pt x="81245" y="324535"/>
                      <a:pt x="89887" y="350332"/>
                      <a:pt x="104673" y="373162"/>
                    </a:cubicBezTo>
                    <a:cubicBezTo>
                      <a:pt x="119487" y="395992"/>
                      <a:pt x="136566" y="417352"/>
                      <a:pt x="154173" y="438096"/>
                    </a:cubicBezTo>
                    <a:cubicBezTo>
                      <a:pt x="165431" y="451994"/>
                      <a:pt x="177130" y="465568"/>
                      <a:pt x="190769" y="477174"/>
                    </a:cubicBezTo>
                    <a:cubicBezTo>
                      <a:pt x="225278" y="506468"/>
                      <a:pt x="264167" y="530855"/>
                      <a:pt x="304672" y="551011"/>
                    </a:cubicBezTo>
                    <a:cubicBezTo>
                      <a:pt x="340739" y="569669"/>
                      <a:pt x="378511" y="586122"/>
                      <a:pt x="419017" y="591411"/>
                    </a:cubicBezTo>
                    <a:cubicBezTo>
                      <a:pt x="419428" y="592028"/>
                      <a:pt x="419810" y="592675"/>
                      <a:pt x="420222" y="593292"/>
                    </a:cubicBezTo>
                    <a:cubicBezTo>
                      <a:pt x="438829" y="618149"/>
                      <a:pt x="457847" y="643417"/>
                      <a:pt x="481392" y="663808"/>
                    </a:cubicBezTo>
                    <a:cubicBezTo>
                      <a:pt x="454496" y="665131"/>
                      <a:pt x="427394" y="664895"/>
                      <a:pt x="400851" y="660194"/>
                    </a:cubicBezTo>
                    <a:close/>
                    <a:moveTo>
                      <a:pt x="1048322" y="1373706"/>
                    </a:moveTo>
                    <a:cubicBezTo>
                      <a:pt x="1047205" y="1398387"/>
                      <a:pt x="1047529" y="1423156"/>
                      <a:pt x="1046676" y="1447837"/>
                    </a:cubicBezTo>
                    <a:cubicBezTo>
                      <a:pt x="1046647" y="1447954"/>
                      <a:pt x="1046647" y="1448072"/>
                      <a:pt x="1046617" y="1448160"/>
                    </a:cubicBezTo>
                    <a:cubicBezTo>
                      <a:pt x="1039857" y="1448072"/>
                      <a:pt x="1033096" y="1447455"/>
                      <a:pt x="1026335" y="1447337"/>
                    </a:cubicBezTo>
                    <a:cubicBezTo>
                      <a:pt x="1005612" y="1447425"/>
                      <a:pt x="986153" y="1449364"/>
                      <a:pt x="964842" y="1449276"/>
                    </a:cubicBezTo>
                    <a:cubicBezTo>
                      <a:pt x="943943" y="1450070"/>
                      <a:pt x="923190" y="1452450"/>
                      <a:pt x="902261" y="1452714"/>
                    </a:cubicBezTo>
                    <a:cubicBezTo>
                      <a:pt x="865401" y="1452685"/>
                      <a:pt x="828599" y="1454918"/>
                      <a:pt x="791738" y="1455917"/>
                    </a:cubicBezTo>
                    <a:cubicBezTo>
                      <a:pt x="724013" y="1456534"/>
                      <a:pt x="656318" y="1452743"/>
                      <a:pt x="588593" y="1453360"/>
                    </a:cubicBezTo>
                    <a:cubicBezTo>
                      <a:pt x="563814" y="1453595"/>
                      <a:pt x="539005" y="1451833"/>
                      <a:pt x="514343" y="1449893"/>
                    </a:cubicBezTo>
                    <a:cubicBezTo>
                      <a:pt x="483949" y="1447925"/>
                      <a:pt x="453496" y="1449981"/>
                      <a:pt x="423191" y="1446221"/>
                    </a:cubicBezTo>
                    <a:cubicBezTo>
                      <a:pt x="420075" y="1446103"/>
                      <a:pt x="387917" y="1441079"/>
                      <a:pt x="371662" y="1441637"/>
                    </a:cubicBezTo>
                    <a:cubicBezTo>
                      <a:pt x="373161" y="1439845"/>
                      <a:pt x="373926" y="1437171"/>
                      <a:pt x="373073" y="1434556"/>
                    </a:cubicBezTo>
                    <a:cubicBezTo>
                      <a:pt x="372691" y="1429972"/>
                      <a:pt x="374514" y="1422421"/>
                      <a:pt x="370663" y="1419542"/>
                    </a:cubicBezTo>
                    <a:cubicBezTo>
                      <a:pt x="370104" y="1410022"/>
                      <a:pt x="369399" y="1400532"/>
                      <a:pt x="368370" y="1391012"/>
                    </a:cubicBezTo>
                    <a:cubicBezTo>
                      <a:pt x="366283" y="1362541"/>
                      <a:pt x="362756" y="1333247"/>
                      <a:pt x="361933" y="1304482"/>
                    </a:cubicBezTo>
                    <a:cubicBezTo>
                      <a:pt x="359905" y="1280741"/>
                      <a:pt x="357671" y="1256707"/>
                      <a:pt x="356524" y="1232878"/>
                    </a:cubicBezTo>
                    <a:cubicBezTo>
                      <a:pt x="366989" y="1237667"/>
                      <a:pt x="382244" y="1236140"/>
                      <a:pt x="392562" y="1237432"/>
                    </a:cubicBezTo>
                    <a:cubicBezTo>
                      <a:pt x="406847" y="1238402"/>
                      <a:pt x="421133" y="1238402"/>
                      <a:pt x="435448" y="1238637"/>
                    </a:cubicBezTo>
                    <a:cubicBezTo>
                      <a:pt x="511580" y="1239665"/>
                      <a:pt x="587682" y="1242339"/>
                      <a:pt x="663784" y="1244220"/>
                    </a:cubicBezTo>
                    <a:cubicBezTo>
                      <a:pt x="709934" y="1245659"/>
                      <a:pt x="755995" y="1242515"/>
                      <a:pt x="801968" y="1238843"/>
                    </a:cubicBezTo>
                    <a:cubicBezTo>
                      <a:pt x="835007" y="1237667"/>
                      <a:pt x="868076" y="1235141"/>
                      <a:pt x="900909" y="1231203"/>
                    </a:cubicBezTo>
                    <a:cubicBezTo>
                      <a:pt x="920545" y="1230674"/>
                      <a:pt x="940063" y="1228500"/>
                      <a:pt x="959551" y="1226326"/>
                    </a:cubicBezTo>
                    <a:cubicBezTo>
                      <a:pt x="985095" y="1222976"/>
                      <a:pt x="1010580" y="1218980"/>
                      <a:pt x="1036300" y="1217541"/>
                    </a:cubicBezTo>
                    <a:cubicBezTo>
                      <a:pt x="1043678" y="1217100"/>
                      <a:pt x="1052761" y="1216806"/>
                      <a:pt x="1060874" y="1216454"/>
                    </a:cubicBezTo>
                    <a:cubicBezTo>
                      <a:pt x="1052702" y="1268518"/>
                      <a:pt x="1050968" y="1321171"/>
                      <a:pt x="1048322" y="1373706"/>
                    </a:cubicBezTo>
                    <a:close/>
                    <a:moveTo>
                      <a:pt x="990768" y="1087555"/>
                    </a:moveTo>
                    <a:cubicBezTo>
                      <a:pt x="992620" y="1087966"/>
                      <a:pt x="994736" y="1088348"/>
                      <a:pt x="995354" y="1090405"/>
                    </a:cubicBezTo>
                    <a:cubicBezTo>
                      <a:pt x="997382" y="1094460"/>
                      <a:pt x="999322" y="1098544"/>
                      <a:pt x="1001526" y="1102481"/>
                    </a:cubicBezTo>
                    <a:cubicBezTo>
                      <a:pt x="1006817" y="1112148"/>
                      <a:pt x="1012667" y="1121462"/>
                      <a:pt x="1018781" y="1130599"/>
                    </a:cubicBezTo>
                    <a:cubicBezTo>
                      <a:pt x="1033331" y="1154193"/>
                      <a:pt x="1049616" y="1176964"/>
                      <a:pt x="1059874" y="1202879"/>
                    </a:cubicBezTo>
                    <a:cubicBezTo>
                      <a:pt x="1012696" y="1203731"/>
                      <a:pt x="966312" y="1212898"/>
                      <a:pt x="919369" y="1216777"/>
                    </a:cubicBezTo>
                    <a:cubicBezTo>
                      <a:pt x="889357" y="1217982"/>
                      <a:pt x="859581" y="1222359"/>
                      <a:pt x="829569" y="1224122"/>
                    </a:cubicBezTo>
                    <a:cubicBezTo>
                      <a:pt x="785036" y="1225239"/>
                      <a:pt x="740033" y="1231380"/>
                      <a:pt x="695354" y="1230851"/>
                    </a:cubicBezTo>
                    <a:cubicBezTo>
                      <a:pt x="626777" y="1230234"/>
                      <a:pt x="558229" y="1227589"/>
                      <a:pt x="489681" y="1226003"/>
                    </a:cubicBezTo>
                    <a:cubicBezTo>
                      <a:pt x="459993" y="1224974"/>
                      <a:pt x="430275" y="1225415"/>
                      <a:pt x="400616" y="1224328"/>
                    </a:cubicBezTo>
                    <a:cubicBezTo>
                      <a:pt x="387594" y="1223123"/>
                      <a:pt x="374014" y="1224240"/>
                      <a:pt x="361433" y="1220273"/>
                    </a:cubicBezTo>
                    <a:cubicBezTo>
                      <a:pt x="367371" y="1211165"/>
                      <a:pt x="370104" y="1200470"/>
                      <a:pt x="374514" y="1190627"/>
                    </a:cubicBezTo>
                    <a:cubicBezTo>
                      <a:pt x="380628" y="1177287"/>
                      <a:pt x="387065" y="1164095"/>
                      <a:pt x="392503" y="1150462"/>
                    </a:cubicBezTo>
                    <a:cubicBezTo>
                      <a:pt x="400792" y="1130923"/>
                      <a:pt x="405730" y="1109298"/>
                      <a:pt x="419663" y="1092726"/>
                    </a:cubicBezTo>
                    <a:cubicBezTo>
                      <a:pt x="421486" y="1090258"/>
                      <a:pt x="424807" y="1090346"/>
                      <a:pt x="427512" y="1089612"/>
                    </a:cubicBezTo>
                    <a:cubicBezTo>
                      <a:pt x="455290" y="1083735"/>
                      <a:pt x="483185" y="1081620"/>
                      <a:pt x="511668" y="1079739"/>
                    </a:cubicBezTo>
                    <a:cubicBezTo>
                      <a:pt x="512491" y="1079651"/>
                      <a:pt x="513314" y="1079534"/>
                      <a:pt x="514137" y="1079446"/>
                    </a:cubicBezTo>
                    <a:cubicBezTo>
                      <a:pt x="508729" y="1082971"/>
                      <a:pt x="503202" y="1086380"/>
                      <a:pt x="497559" y="1089612"/>
                    </a:cubicBezTo>
                    <a:cubicBezTo>
                      <a:pt x="490298" y="1093872"/>
                      <a:pt x="483273" y="1098573"/>
                      <a:pt x="475954" y="1102716"/>
                    </a:cubicBezTo>
                    <a:cubicBezTo>
                      <a:pt x="474396" y="1103597"/>
                      <a:pt x="473485" y="1105008"/>
                      <a:pt x="473044" y="1106536"/>
                    </a:cubicBezTo>
                    <a:cubicBezTo>
                      <a:pt x="470310" y="1104215"/>
                      <a:pt x="465930" y="1104185"/>
                      <a:pt x="462021" y="1106477"/>
                    </a:cubicBezTo>
                    <a:cubicBezTo>
                      <a:pt x="446883" y="1118465"/>
                      <a:pt x="456348" y="1138856"/>
                      <a:pt x="468017" y="1149668"/>
                    </a:cubicBezTo>
                    <a:cubicBezTo>
                      <a:pt x="477482" y="1158953"/>
                      <a:pt x="489652" y="1164859"/>
                      <a:pt x="501703" y="1170030"/>
                    </a:cubicBezTo>
                    <a:cubicBezTo>
                      <a:pt x="532127" y="1183252"/>
                      <a:pt x="564754" y="1189363"/>
                      <a:pt x="597500" y="1193418"/>
                    </a:cubicBezTo>
                    <a:cubicBezTo>
                      <a:pt x="641209" y="1199030"/>
                      <a:pt x="685183" y="1201557"/>
                      <a:pt x="729246" y="1201645"/>
                    </a:cubicBezTo>
                    <a:cubicBezTo>
                      <a:pt x="767076" y="1201851"/>
                      <a:pt x="804966" y="1198942"/>
                      <a:pt x="841915" y="1190539"/>
                    </a:cubicBezTo>
                    <a:cubicBezTo>
                      <a:pt x="884448" y="1182606"/>
                      <a:pt x="926894" y="1168120"/>
                      <a:pt x="960991" y="1140736"/>
                    </a:cubicBezTo>
                    <a:cubicBezTo>
                      <a:pt x="975454" y="1127661"/>
                      <a:pt x="986770" y="1103069"/>
                      <a:pt x="975218" y="1085469"/>
                    </a:cubicBezTo>
                    <a:cubicBezTo>
                      <a:pt x="980392" y="1085998"/>
                      <a:pt x="985595" y="1086644"/>
                      <a:pt x="990768" y="1087555"/>
                    </a:cubicBezTo>
                    <a:close/>
                    <a:moveTo>
                      <a:pt x="947735" y="1085968"/>
                    </a:moveTo>
                    <a:cubicBezTo>
                      <a:pt x="947676" y="1085322"/>
                      <a:pt x="947558" y="1084705"/>
                      <a:pt x="947411" y="1084088"/>
                    </a:cubicBezTo>
                    <a:cubicBezTo>
                      <a:pt x="947676" y="1084088"/>
                      <a:pt x="947911" y="1084088"/>
                      <a:pt x="948175" y="1084088"/>
                    </a:cubicBezTo>
                    <a:cubicBezTo>
                      <a:pt x="949028" y="1085528"/>
                      <a:pt x="950409" y="1086674"/>
                      <a:pt x="952085" y="1087056"/>
                    </a:cubicBezTo>
                    <a:cubicBezTo>
                      <a:pt x="970662" y="1087819"/>
                      <a:pt x="968105" y="1109591"/>
                      <a:pt x="960080" y="1120668"/>
                    </a:cubicBezTo>
                    <a:cubicBezTo>
                      <a:pt x="950556" y="1135154"/>
                      <a:pt x="934272" y="1142940"/>
                      <a:pt x="919428" y="1150932"/>
                    </a:cubicBezTo>
                    <a:cubicBezTo>
                      <a:pt x="894207" y="1164830"/>
                      <a:pt x="866253" y="1171764"/>
                      <a:pt x="838182" y="1177346"/>
                    </a:cubicBezTo>
                    <a:cubicBezTo>
                      <a:pt x="787564" y="1188746"/>
                      <a:pt x="735125" y="1189393"/>
                      <a:pt x="683479" y="1186778"/>
                    </a:cubicBezTo>
                    <a:cubicBezTo>
                      <a:pt x="650586" y="1186043"/>
                      <a:pt x="617782" y="1182635"/>
                      <a:pt x="585213" y="1178022"/>
                    </a:cubicBezTo>
                    <a:cubicBezTo>
                      <a:pt x="551351" y="1173762"/>
                      <a:pt x="494267" y="1161480"/>
                      <a:pt x="470722" y="1136035"/>
                    </a:cubicBezTo>
                    <a:cubicBezTo>
                      <a:pt x="466401" y="1131217"/>
                      <a:pt x="461462" y="1124018"/>
                      <a:pt x="463402" y="1116937"/>
                    </a:cubicBezTo>
                    <a:cubicBezTo>
                      <a:pt x="463843" y="1113088"/>
                      <a:pt x="466783" y="1109356"/>
                      <a:pt x="470869" y="1109650"/>
                    </a:cubicBezTo>
                    <a:cubicBezTo>
                      <a:pt x="471692" y="1109827"/>
                      <a:pt x="472397" y="1110267"/>
                      <a:pt x="473044" y="1110825"/>
                    </a:cubicBezTo>
                    <a:cubicBezTo>
                      <a:pt x="473250" y="1111384"/>
                      <a:pt x="473543" y="1111942"/>
                      <a:pt x="473867" y="1112412"/>
                    </a:cubicBezTo>
                    <a:cubicBezTo>
                      <a:pt x="473896" y="1112882"/>
                      <a:pt x="473896" y="1113352"/>
                      <a:pt x="473896" y="1113881"/>
                    </a:cubicBezTo>
                    <a:cubicBezTo>
                      <a:pt x="473896" y="1114586"/>
                      <a:pt x="474602" y="1114792"/>
                      <a:pt x="475101" y="1114586"/>
                    </a:cubicBezTo>
                    <a:cubicBezTo>
                      <a:pt x="477218" y="1121109"/>
                      <a:pt x="492532" y="1131657"/>
                      <a:pt x="497265" y="1133832"/>
                    </a:cubicBezTo>
                    <a:cubicBezTo>
                      <a:pt x="519722" y="1145908"/>
                      <a:pt x="545589" y="1148963"/>
                      <a:pt x="570398" y="1152989"/>
                    </a:cubicBezTo>
                    <a:cubicBezTo>
                      <a:pt x="590239" y="1156074"/>
                      <a:pt x="609904" y="1159952"/>
                      <a:pt x="629892" y="1161862"/>
                    </a:cubicBezTo>
                    <a:cubicBezTo>
                      <a:pt x="649851" y="1164036"/>
                      <a:pt x="669957" y="1163360"/>
                      <a:pt x="689945" y="1164830"/>
                    </a:cubicBezTo>
                    <a:cubicBezTo>
                      <a:pt x="719957" y="1167151"/>
                      <a:pt x="750057" y="1164330"/>
                      <a:pt x="780039" y="1162655"/>
                    </a:cubicBezTo>
                    <a:cubicBezTo>
                      <a:pt x="818370" y="1161216"/>
                      <a:pt x="857552" y="1156162"/>
                      <a:pt x="893531" y="1141970"/>
                    </a:cubicBezTo>
                    <a:cubicBezTo>
                      <a:pt x="914960" y="1132774"/>
                      <a:pt x="947676" y="1111795"/>
                      <a:pt x="947735" y="1085968"/>
                    </a:cubicBezTo>
                    <a:close/>
                    <a:moveTo>
                      <a:pt x="759346" y="870716"/>
                    </a:moveTo>
                    <a:cubicBezTo>
                      <a:pt x="763578" y="903888"/>
                      <a:pt x="780951" y="933094"/>
                      <a:pt x="798646" y="960831"/>
                    </a:cubicBezTo>
                    <a:cubicBezTo>
                      <a:pt x="811932" y="981721"/>
                      <a:pt x="824660" y="1003287"/>
                      <a:pt x="842767" y="1020476"/>
                    </a:cubicBezTo>
                    <a:cubicBezTo>
                      <a:pt x="858728" y="1034667"/>
                      <a:pt x="876394" y="1046861"/>
                      <a:pt x="894119" y="1058819"/>
                    </a:cubicBezTo>
                    <a:cubicBezTo>
                      <a:pt x="896089" y="1062727"/>
                      <a:pt x="902203" y="1065107"/>
                      <a:pt x="905671" y="1067546"/>
                    </a:cubicBezTo>
                    <a:cubicBezTo>
                      <a:pt x="912109" y="1071542"/>
                      <a:pt x="919222" y="1074304"/>
                      <a:pt x="925424" y="1078652"/>
                    </a:cubicBezTo>
                    <a:cubicBezTo>
                      <a:pt x="928569" y="1081150"/>
                      <a:pt x="933214" y="1083001"/>
                      <a:pt x="934154" y="1087261"/>
                    </a:cubicBezTo>
                    <a:cubicBezTo>
                      <a:pt x="930774" y="1108357"/>
                      <a:pt x="899763" y="1125722"/>
                      <a:pt x="880980" y="1132362"/>
                    </a:cubicBezTo>
                    <a:cubicBezTo>
                      <a:pt x="842062" y="1146084"/>
                      <a:pt x="801056" y="1148434"/>
                      <a:pt x="760198" y="1150638"/>
                    </a:cubicBezTo>
                    <a:cubicBezTo>
                      <a:pt x="740445" y="1151373"/>
                      <a:pt x="720692" y="1153400"/>
                      <a:pt x="700909" y="1152342"/>
                    </a:cubicBezTo>
                    <a:cubicBezTo>
                      <a:pt x="680951" y="1151049"/>
                      <a:pt x="660904" y="1151079"/>
                      <a:pt x="640915" y="1150168"/>
                    </a:cubicBezTo>
                    <a:cubicBezTo>
                      <a:pt x="604995" y="1147083"/>
                      <a:pt x="568017" y="1141324"/>
                      <a:pt x="532332" y="1135212"/>
                    </a:cubicBezTo>
                    <a:cubicBezTo>
                      <a:pt x="517841" y="1132069"/>
                      <a:pt x="503820" y="1127632"/>
                      <a:pt x="491210" y="1119288"/>
                    </a:cubicBezTo>
                    <a:cubicBezTo>
                      <a:pt x="488564" y="1117877"/>
                      <a:pt x="486330" y="1115527"/>
                      <a:pt x="483920" y="1113558"/>
                    </a:cubicBezTo>
                    <a:cubicBezTo>
                      <a:pt x="491415" y="1109268"/>
                      <a:pt x="498441" y="1104156"/>
                      <a:pt x="505907" y="1099748"/>
                    </a:cubicBezTo>
                    <a:cubicBezTo>
                      <a:pt x="522426" y="1089288"/>
                      <a:pt x="538829" y="1077771"/>
                      <a:pt x="553026" y="1064138"/>
                    </a:cubicBezTo>
                    <a:cubicBezTo>
                      <a:pt x="553202" y="1064255"/>
                      <a:pt x="553379" y="1064402"/>
                      <a:pt x="553555" y="1064519"/>
                    </a:cubicBezTo>
                    <a:cubicBezTo>
                      <a:pt x="556377" y="1066165"/>
                      <a:pt x="560345" y="1065548"/>
                      <a:pt x="562285" y="1062815"/>
                    </a:cubicBezTo>
                    <a:cubicBezTo>
                      <a:pt x="571074" y="1050475"/>
                      <a:pt x="579599" y="1037958"/>
                      <a:pt x="587829" y="1025236"/>
                    </a:cubicBezTo>
                    <a:cubicBezTo>
                      <a:pt x="614637" y="982691"/>
                      <a:pt x="628364" y="933123"/>
                      <a:pt x="636007" y="883791"/>
                    </a:cubicBezTo>
                    <a:cubicBezTo>
                      <a:pt x="640798" y="853204"/>
                      <a:pt x="647059" y="822412"/>
                      <a:pt x="646295" y="791297"/>
                    </a:cubicBezTo>
                    <a:cubicBezTo>
                      <a:pt x="646089" y="789416"/>
                      <a:pt x="646059" y="787271"/>
                      <a:pt x="645560" y="785361"/>
                    </a:cubicBezTo>
                    <a:cubicBezTo>
                      <a:pt x="671162" y="791708"/>
                      <a:pt x="705054" y="791003"/>
                      <a:pt x="719781" y="792707"/>
                    </a:cubicBezTo>
                    <a:cubicBezTo>
                      <a:pt x="729892" y="793089"/>
                      <a:pt x="742091" y="793441"/>
                      <a:pt x="753731" y="791826"/>
                    </a:cubicBezTo>
                    <a:cubicBezTo>
                      <a:pt x="752203" y="795028"/>
                      <a:pt x="751997" y="799053"/>
                      <a:pt x="751380" y="802432"/>
                    </a:cubicBezTo>
                    <a:cubicBezTo>
                      <a:pt x="748146" y="825585"/>
                      <a:pt x="754349" y="848298"/>
                      <a:pt x="759346" y="870716"/>
                    </a:cubicBezTo>
                    <a:close/>
                    <a:moveTo>
                      <a:pt x="771250" y="739202"/>
                    </a:moveTo>
                    <a:cubicBezTo>
                      <a:pt x="781803" y="747782"/>
                      <a:pt x="784096" y="766204"/>
                      <a:pt x="770457" y="772933"/>
                    </a:cubicBezTo>
                    <a:cubicBezTo>
                      <a:pt x="747999" y="782776"/>
                      <a:pt x="722073" y="779221"/>
                      <a:pt x="698176" y="778016"/>
                    </a:cubicBezTo>
                    <a:cubicBezTo>
                      <a:pt x="682450" y="776488"/>
                      <a:pt x="620633" y="777105"/>
                      <a:pt x="623308" y="753423"/>
                    </a:cubicBezTo>
                    <a:cubicBezTo>
                      <a:pt x="623690" y="747723"/>
                      <a:pt x="624984" y="740818"/>
                      <a:pt x="630804" y="738262"/>
                    </a:cubicBezTo>
                    <a:cubicBezTo>
                      <a:pt x="630833" y="738262"/>
                      <a:pt x="630863" y="738262"/>
                      <a:pt x="630892" y="738292"/>
                    </a:cubicBezTo>
                    <a:cubicBezTo>
                      <a:pt x="630980" y="739144"/>
                      <a:pt x="632038" y="739232"/>
                      <a:pt x="632391" y="738615"/>
                    </a:cubicBezTo>
                    <a:cubicBezTo>
                      <a:pt x="650821" y="742229"/>
                      <a:pt x="669781" y="744286"/>
                      <a:pt x="689299" y="744609"/>
                    </a:cubicBezTo>
                    <a:cubicBezTo>
                      <a:pt x="710316" y="744521"/>
                      <a:pt x="731509" y="745461"/>
                      <a:pt x="752409" y="743286"/>
                    </a:cubicBezTo>
                    <a:cubicBezTo>
                      <a:pt x="758464" y="742258"/>
                      <a:pt x="764284" y="740466"/>
                      <a:pt x="770016" y="738350"/>
                    </a:cubicBezTo>
                    <a:cubicBezTo>
                      <a:pt x="770398" y="738615"/>
                      <a:pt x="770780" y="738938"/>
                      <a:pt x="771250" y="739202"/>
                    </a:cubicBezTo>
                    <a:close/>
                    <a:moveTo>
                      <a:pt x="867782" y="649999"/>
                    </a:moveTo>
                    <a:cubicBezTo>
                      <a:pt x="857935" y="664866"/>
                      <a:pt x="844501" y="676707"/>
                      <a:pt x="831303" y="688519"/>
                    </a:cubicBezTo>
                    <a:cubicBezTo>
                      <a:pt x="817782" y="701270"/>
                      <a:pt x="800615" y="711407"/>
                      <a:pt x="782891" y="718194"/>
                    </a:cubicBezTo>
                    <a:cubicBezTo>
                      <a:pt x="773043" y="722513"/>
                      <a:pt x="763167" y="727068"/>
                      <a:pt x="752614" y="729418"/>
                    </a:cubicBezTo>
                    <a:cubicBezTo>
                      <a:pt x="743767" y="731299"/>
                      <a:pt x="734801" y="730711"/>
                      <a:pt x="725718" y="730917"/>
                    </a:cubicBezTo>
                    <a:cubicBezTo>
                      <a:pt x="641768" y="734678"/>
                      <a:pt x="571045" y="716902"/>
                      <a:pt x="504084" y="664631"/>
                    </a:cubicBezTo>
                    <a:cubicBezTo>
                      <a:pt x="483596" y="650028"/>
                      <a:pt x="466812" y="631224"/>
                      <a:pt x="451262" y="611597"/>
                    </a:cubicBezTo>
                    <a:cubicBezTo>
                      <a:pt x="445031" y="604016"/>
                      <a:pt x="438858" y="596347"/>
                      <a:pt x="433126" y="588385"/>
                    </a:cubicBezTo>
                    <a:cubicBezTo>
                      <a:pt x="434743" y="584653"/>
                      <a:pt x="433244" y="579511"/>
                      <a:pt x="428011" y="578777"/>
                    </a:cubicBezTo>
                    <a:cubicBezTo>
                      <a:pt x="427482" y="578718"/>
                      <a:pt x="426953" y="578630"/>
                      <a:pt x="426454" y="578571"/>
                    </a:cubicBezTo>
                    <a:cubicBezTo>
                      <a:pt x="425043" y="576397"/>
                      <a:pt x="423690" y="574193"/>
                      <a:pt x="422368" y="571960"/>
                    </a:cubicBezTo>
                    <a:cubicBezTo>
                      <a:pt x="403820" y="539082"/>
                      <a:pt x="390181" y="503500"/>
                      <a:pt x="377688" y="467948"/>
                    </a:cubicBezTo>
                    <a:cubicBezTo>
                      <a:pt x="368811" y="441005"/>
                      <a:pt x="358288" y="414473"/>
                      <a:pt x="352380" y="386648"/>
                    </a:cubicBezTo>
                    <a:cubicBezTo>
                      <a:pt x="345854" y="348422"/>
                      <a:pt x="337271" y="310373"/>
                      <a:pt x="334126" y="271677"/>
                    </a:cubicBezTo>
                    <a:cubicBezTo>
                      <a:pt x="333097" y="234861"/>
                      <a:pt x="332656" y="197928"/>
                      <a:pt x="333303" y="161054"/>
                    </a:cubicBezTo>
                    <a:cubicBezTo>
                      <a:pt x="351057" y="149565"/>
                      <a:pt x="369987" y="138576"/>
                      <a:pt x="390004" y="131319"/>
                    </a:cubicBezTo>
                    <a:cubicBezTo>
                      <a:pt x="409081" y="124591"/>
                      <a:pt x="428893" y="120565"/>
                      <a:pt x="448558" y="115952"/>
                    </a:cubicBezTo>
                    <a:cubicBezTo>
                      <a:pt x="486389" y="105463"/>
                      <a:pt x="524366" y="100556"/>
                      <a:pt x="563902" y="100497"/>
                    </a:cubicBezTo>
                    <a:cubicBezTo>
                      <a:pt x="606348" y="99234"/>
                      <a:pt x="648911" y="95326"/>
                      <a:pt x="691297" y="100027"/>
                    </a:cubicBezTo>
                    <a:cubicBezTo>
                      <a:pt x="711609" y="102143"/>
                      <a:pt x="731862" y="104728"/>
                      <a:pt x="752203" y="106550"/>
                    </a:cubicBezTo>
                    <a:cubicBezTo>
                      <a:pt x="787417" y="111486"/>
                      <a:pt x="821750" y="120271"/>
                      <a:pt x="857111" y="126030"/>
                    </a:cubicBezTo>
                    <a:cubicBezTo>
                      <a:pt x="881538" y="131701"/>
                      <a:pt x="906494" y="137871"/>
                      <a:pt x="929539" y="148037"/>
                    </a:cubicBezTo>
                    <a:cubicBezTo>
                      <a:pt x="936859" y="151211"/>
                      <a:pt x="943355" y="154472"/>
                      <a:pt x="950556" y="158262"/>
                    </a:cubicBezTo>
                    <a:cubicBezTo>
                      <a:pt x="952996" y="159438"/>
                      <a:pt x="955847" y="161347"/>
                      <a:pt x="958669" y="162435"/>
                    </a:cubicBezTo>
                    <a:cubicBezTo>
                      <a:pt x="956171" y="217261"/>
                      <a:pt x="952350" y="272029"/>
                      <a:pt x="952291" y="326915"/>
                    </a:cubicBezTo>
                    <a:cubicBezTo>
                      <a:pt x="951085" y="352448"/>
                      <a:pt x="952820" y="378098"/>
                      <a:pt x="949381" y="403484"/>
                    </a:cubicBezTo>
                    <a:cubicBezTo>
                      <a:pt x="945412" y="428283"/>
                      <a:pt x="940063" y="452758"/>
                      <a:pt x="934301" y="477233"/>
                    </a:cubicBezTo>
                    <a:cubicBezTo>
                      <a:pt x="929275" y="496243"/>
                      <a:pt x="921162" y="514313"/>
                      <a:pt x="916165" y="533352"/>
                    </a:cubicBezTo>
                    <a:cubicBezTo>
                      <a:pt x="907376" y="575016"/>
                      <a:pt x="890063" y="613565"/>
                      <a:pt x="867782" y="649999"/>
                    </a:cubicBezTo>
                    <a:close/>
                    <a:moveTo>
                      <a:pt x="1241356" y="237123"/>
                    </a:moveTo>
                    <a:cubicBezTo>
                      <a:pt x="1240562" y="270971"/>
                      <a:pt x="1237740" y="304908"/>
                      <a:pt x="1225924" y="336963"/>
                    </a:cubicBezTo>
                    <a:cubicBezTo>
                      <a:pt x="1210638" y="375953"/>
                      <a:pt x="1193619" y="414032"/>
                      <a:pt x="1167781" y="447440"/>
                    </a:cubicBezTo>
                    <a:cubicBezTo>
                      <a:pt x="1145647" y="475382"/>
                      <a:pt x="1120750" y="501179"/>
                      <a:pt x="1095236" y="526066"/>
                    </a:cubicBezTo>
                    <a:cubicBezTo>
                      <a:pt x="1074601" y="545164"/>
                      <a:pt x="1051732" y="562147"/>
                      <a:pt x="1028804" y="578454"/>
                    </a:cubicBezTo>
                    <a:cubicBezTo>
                      <a:pt x="997588" y="596289"/>
                      <a:pt x="963078" y="608747"/>
                      <a:pt x="928070" y="616738"/>
                    </a:cubicBezTo>
                    <a:cubicBezTo>
                      <a:pt x="921250" y="618031"/>
                      <a:pt x="914342" y="618913"/>
                      <a:pt x="907435" y="619353"/>
                    </a:cubicBezTo>
                    <a:cubicBezTo>
                      <a:pt x="905083" y="619500"/>
                      <a:pt x="902232" y="619559"/>
                      <a:pt x="899733" y="620147"/>
                    </a:cubicBezTo>
                    <a:cubicBezTo>
                      <a:pt x="908258" y="602723"/>
                      <a:pt x="915695" y="584771"/>
                      <a:pt x="921897" y="566466"/>
                    </a:cubicBezTo>
                    <a:cubicBezTo>
                      <a:pt x="924337" y="557504"/>
                      <a:pt x="926365" y="548425"/>
                      <a:pt x="928687" y="539434"/>
                    </a:cubicBezTo>
                    <a:cubicBezTo>
                      <a:pt x="929216" y="543048"/>
                      <a:pt x="932773" y="545781"/>
                      <a:pt x="936330" y="545193"/>
                    </a:cubicBezTo>
                    <a:cubicBezTo>
                      <a:pt x="943031" y="544106"/>
                      <a:pt x="949792" y="543137"/>
                      <a:pt x="956377" y="541462"/>
                    </a:cubicBezTo>
                    <a:cubicBezTo>
                      <a:pt x="980157" y="535350"/>
                      <a:pt x="999439" y="519690"/>
                      <a:pt x="1020104" y="507202"/>
                    </a:cubicBezTo>
                    <a:cubicBezTo>
                      <a:pt x="1061961" y="481170"/>
                      <a:pt x="1097764" y="445060"/>
                      <a:pt x="1123014" y="402691"/>
                    </a:cubicBezTo>
                    <a:cubicBezTo>
                      <a:pt x="1135859" y="378745"/>
                      <a:pt x="1146382" y="352771"/>
                      <a:pt x="1156053" y="327238"/>
                    </a:cubicBezTo>
                    <a:cubicBezTo>
                      <a:pt x="1161932" y="310696"/>
                      <a:pt x="1167017" y="293860"/>
                      <a:pt x="1172073" y="277054"/>
                    </a:cubicBezTo>
                    <a:cubicBezTo>
                      <a:pt x="1175659" y="264684"/>
                      <a:pt x="1181156" y="244557"/>
                      <a:pt x="1166400" y="237594"/>
                    </a:cubicBezTo>
                    <a:cubicBezTo>
                      <a:pt x="1161403" y="236007"/>
                      <a:pt x="1156024" y="237006"/>
                      <a:pt x="1150850" y="236595"/>
                    </a:cubicBezTo>
                    <a:cubicBezTo>
                      <a:pt x="1124189" y="235742"/>
                      <a:pt x="1097823" y="231247"/>
                      <a:pt x="1071338" y="228368"/>
                    </a:cubicBezTo>
                    <a:cubicBezTo>
                      <a:pt x="1045295" y="224519"/>
                      <a:pt x="1019016" y="222785"/>
                      <a:pt x="992914" y="219377"/>
                    </a:cubicBezTo>
                    <a:cubicBezTo>
                      <a:pt x="990298" y="219582"/>
                      <a:pt x="976012" y="216879"/>
                      <a:pt x="969545" y="218084"/>
                    </a:cubicBezTo>
                    <a:cubicBezTo>
                      <a:pt x="970574" y="199015"/>
                      <a:pt x="971603" y="179976"/>
                      <a:pt x="972455" y="160907"/>
                    </a:cubicBezTo>
                    <a:cubicBezTo>
                      <a:pt x="974366" y="161465"/>
                      <a:pt x="976365" y="161847"/>
                      <a:pt x="978187" y="162493"/>
                    </a:cubicBezTo>
                    <a:cubicBezTo>
                      <a:pt x="1007964" y="172806"/>
                      <a:pt x="1039945" y="170279"/>
                      <a:pt x="1070574" y="176303"/>
                    </a:cubicBezTo>
                    <a:cubicBezTo>
                      <a:pt x="1095500" y="180563"/>
                      <a:pt x="1120956" y="180211"/>
                      <a:pt x="1145794" y="185176"/>
                    </a:cubicBezTo>
                    <a:cubicBezTo>
                      <a:pt x="1160844" y="187409"/>
                      <a:pt x="1176071" y="187292"/>
                      <a:pt x="1191238" y="187997"/>
                    </a:cubicBezTo>
                    <a:cubicBezTo>
                      <a:pt x="1208199" y="189701"/>
                      <a:pt x="1225248" y="190112"/>
                      <a:pt x="1242296" y="190289"/>
                    </a:cubicBezTo>
                    <a:cubicBezTo>
                      <a:pt x="1244178" y="205773"/>
                      <a:pt x="1241473" y="221551"/>
                      <a:pt x="1241356" y="2371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1"/>
              <p:cNvSpPr/>
              <p:nvPr/>
            </p:nvSpPr>
            <p:spPr>
              <a:xfrm>
                <a:off x="12283397" y="4584487"/>
                <a:ext cx="1704" cy="1704"/>
              </a:xfrm>
              <a:custGeom>
                <a:rect b="b" l="l" r="r" t="t"/>
                <a:pathLst>
                  <a:path extrusionOk="0" h="1704" w="1704">
                    <a:moveTo>
                      <a:pt x="852" y="0"/>
                    </a:moveTo>
                    <a:cubicBezTo>
                      <a:pt x="382" y="0"/>
                      <a:pt x="0" y="382"/>
                      <a:pt x="0" y="852"/>
                    </a:cubicBezTo>
                    <a:cubicBezTo>
                      <a:pt x="0" y="1322"/>
                      <a:pt x="382" y="1704"/>
                      <a:pt x="852" y="1704"/>
                    </a:cubicBezTo>
                    <a:cubicBezTo>
                      <a:pt x="1323" y="1704"/>
                      <a:pt x="1705" y="1322"/>
                      <a:pt x="1705" y="852"/>
                    </a:cubicBezTo>
                    <a:cubicBezTo>
                      <a:pt x="1705" y="382"/>
                      <a:pt x="1323" y="0"/>
                      <a:pt x="852" y="0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1"/>
              <p:cNvSpPr/>
              <p:nvPr/>
            </p:nvSpPr>
            <p:spPr>
              <a:xfrm>
                <a:off x="12450662" y="4840493"/>
                <a:ext cx="123960" cy="144495"/>
              </a:xfrm>
              <a:custGeom>
                <a:rect b="b" l="l" r="r" t="t"/>
                <a:pathLst>
                  <a:path extrusionOk="0" h="144495" w="123960">
                    <a:moveTo>
                      <a:pt x="119213" y="131571"/>
                    </a:moveTo>
                    <a:cubicBezTo>
                      <a:pt x="107925" y="128193"/>
                      <a:pt x="98078" y="121376"/>
                      <a:pt x="88261" y="115029"/>
                    </a:cubicBezTo>
                    <a:cubicBezTo>
                      <a:pt x="62687" y="96989"/>
                      <a:pt x="39730" y="74306"/>
                      <a:pt x="22388" y="48215"/>
                    </a:cubicBezTo>
                    <a:cubicBezTo>
                      <a:pt x="14686" y="35199"/>
                      <a:pt x="12158" y="20126"/>
                      <a:pt x="7984" y="5787"/>
                    </a:cubicBezTo>
                    <a:cubicBezTo>
                      <a:pt x="5780" y="-3879"/>
                      <a:pt x="-922" y="-236"/>
                      <a:pt x="107" y="7932"/>
                    </a:cubicBezTo>
                    <a:cubicBezTo>
                      <a:pt x="2399" y="39077"/>
                      <a:pt x="15039" y="62641"/>
                      <a:pt x="36321" y="85001"/>
                    </a:cubicBezTo>
                    <a:cubicBezTo>
                      <a:pt x="58366" y="109476"/>
                      <a:pt x="84469" y="132600"/>
                      <a:pt x="115686" y="144235"/>
                    </a:cubicBezTo>
                    <a:cubicBezTo>
                      <a:pt x="124092" y="146439"/>
                      <a:pt x="127473" y="133981"/>
                      <a:pt x="119213" y="131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1"/>
              <p:cNvSpPr/>
              <p:nvPr/>
            </p:nvSpPr>
            <p:spPr>
              <a:xfrm>
                <a:off x="12481927" y="5427044"/>
                <a:ext cx="1704" cy="1704"/>
              </a:xfrm>
              <a:custGeom>
                <a:rect b="b" l="l" r="r" t="t"/>
                <a:pathLst>
                  <a:path extrusionOk="0" h="1704" w="1704">
                    <a:moveTo>
                      <a:pt x="852" y="1704"/>
                    </a:moveTo>
                    <a:cubicBezTo>
                      <a:pt x="1323" y="1704"/>
                      <a:pt x="1705" y="1322"/>
                      <a:pt x="1705" y="852"/>
                    </a:cubicBezTo>
                    <a:cubicBezTo>
                      <a:pt x="1705" y="382"/>
                      <a:pt x="1323" y="0"/>
                      <a:pt x="852" y="0"/>
                    </a:cubicBezTo>
                    <a:cubicBezTo>
                      <a:pt x="382" y="0"/>
                      <a:pt x="0" y="382"/>
                      <a:pt x="0" y="852"/>
                    </a:cubicBezTo>
                    <a:cubicBezTo>
                      <a:pt x="0" y="1322"/>
                      <a:pt x="382" y="1704"/>
                      <a:pt x="852" y="1704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1"/>
              <p:cNvSpPr/>
              <p:nvPr/>
            </p:nvSpPr>
            <p:spPr>
              <a:xfrm>
                <a:off x="12588133" y="5617488"/>
                <a:ext cx="244385" cy="140577"/>
              </a:xfrm>
              <a:custGeom>
                <a:rect b="b" l="l" r="r" t="t"/>
                <a:pathLst>
                  <a:path extrusionOk="0" h="140577" w="244385">
                    <a:moveTo>
                      <a:pt x="225539" y="40"/>
                    </a:moveTo>
                    <a:cubicBezTo>
                      <a:pt x="174981" y="11"/>
                      <a:pt x="124363" y="-636"/>
                      <a:pt x="73981" y="4594"/>
                    </a:cubicBezTo>
                    <a:cubicBezTo>
                      <a:pt x="64281" y="5211"/>
                      <a:pt x="52876" y="5211"/>
                      <a:pt x="42412" y="5182"/>
                    </a:cubicBezTo>
                    <a:cubicBezTo>
                      <a:pt x="34710" y="6093"/>
                      <a:pt x="11312" y="1832"/>
                      <a:pt x="13311" y="14408"/>
                    </a:cubicBezTo>
                    <a:cubicBezTo>
                      <a:pt x="11018" y="11793"/>
                      <a:pt x="6492" y="13673"/>
                      <a:pt x="6403" y="17052"/>
                    </a:cubicBezTo>
                    <a:cubicBezTo>
                      <a:pt x="2964" y="48256"/>
                      <a:pt x="1054" y="79548"/>
                      <a:pt x="466" y="110928"/>
                    </a:cubicBezTo>
                    <a:cubicBezTo>
                      <a:pt x="760" y="118391"/>
                      <a:pt x="-2415" y="127969"/>
                      <a:pt x="4610" y="133199"/>
                    </a:cubicBezTo>
                    <a:cubicBezTo>
                      <a:pt x="11988" y="138400"/>
                      <a:pt x="21542" y="138517"/>
                      <a:pt x="30242" y="139222"/>
                    </a:cubicBezTo>
                    <a:cubicBezTo>
                      <a:pt x="42176" y="139869"/>
                      <a:pt x="54169" y="140074"/>
                      <a:pt x="66133" y="140368"/>
                    </a:cubicBezTo>
                    <a:cubicBezTo>
                      <a:pt x="112429" y="140809"/>
                      <a:pt x="158814" y="140662"/>
                      <a:pt x="205110" y="138870"/>
                    </a:cubicBezTo>
                    <a:cubicBezTo>
                      <a:pt x="213869" y="138106"/>
                      <a:pt x="222894" y="138752"/>
                      <a:pt x="231477" y="137077"/>
                    </a:cubicBezTo>
                    <a:cubicBezTo>
                      <a:pt x="245851" y="130085"/>
                      <a:pt x="241000" y="99175"/>
                      <a:pt x="242794" y="85218"/>
                    </a:cubicBezTo>
                    <a:cubicBezTo>
                      <a:pt x="243470" y="62829"/>
                      <a:pt x="243558" y="40440"/>
                      <a:pt x="244116" y="18022"/>
                    </a:cubicBezTo>
                    <a:cubicBezTo>
                      <a:pt x="246115" y="5623"/>
                      <a:pt x="236679" y="216"/>
                      <a:pt x="225539" y="40"/>
                    </a:cubicBezTo>
                    <a:close/>
                    <a:moveTo>
                      <a:pt x="228861" y="93798"/>
                    </a:moveTo>
                    <a:cubicBezTo>
                      <a:pt x="228184" y="103935"/>
                      <a:pt x="229213" y="114571"/>
                      <a:pt x="225892" y="124296"/>
                    </a:cubicBezTo>
                    <a:cubicBezTo>
                      <a:pt x="171894" y="127176"/>
                      <a:pt x="117779" y="127528"/>
                      <a:pt x="63723" y="127088"/>
                    </a:cubicBezTo>
                    <a:cubicBezTo>
                      <a:pt x="46703" y="125912"/>
                      <a:pt x="28626" y="128469"/>
                      <a:pt x="12282" y="123121"/>
                    </a:cubicBezTo>
                    <a:cubicBezTo>
                      <a:pt x="11165" y="87686"/>
                      <a:pt x="13105" y="52281"/>
                      <a:pt x="14516" y="16905"/>
                    </a:cubicBezTo>
                    <a:cubicBezTo>
                      <a:pt x="18720" y="22341"/>
                      <a:pt x="26362" y="18169"/>
                      <a:pt x="32153" y="18815"/>
                    </a:cubicBezTo>
                    <a:cubicBezTo>
                      <a:pt x="57285" y="19285"/>
                      <a:pt x="82006" y="17699"/>
                      <a:pt x="107050" y="15612"/>
                    </a:cubicBezTo>
                    <a:cubicBezTo>
                      <a:pt x="134916" y="13232"/>
                      <a:pt x="163399" y="13850"/>
                      <a:pt x="191441" y="13732"/>
                    </a:cubicBezTo>
                    <a:cubicBezTo>
                      <a:pt x="204404" y="14290"/>
                      <a:pt x="217808" y="12057"/>
                      <a:pt x="230565" y="14555"/>
                    </a:cubicBezTo>
                    <a:cubicBezTo>
                      <a:pt x="229978" y="40969"/>
                      <a:pt x="229919" y="67413"/>
                      <a:pt x="228861" y="937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6" name="Google Shape;1796;p31"/>
            <p:cNvSpPr/>
            <p:nvPr/>
          </p:nvSpPr>
          <p:spPr>
            <a:xfrm>
              <a:off x="12323615" y="4437350"/>
              <a:ext cx="625624" cy="633570"/>
            </a:xfrm>
            <a:custGeom>
              <a:rect b="b" l="l" r="r" t="t"/>
              <a:pathLst>
                <a:path extrusionOk="0" h="633570" w="625624">
                  <a:moveTo>
                    <a:pt x="242761" y="547408"/>
                  </a:moveTo>
                  <a:cubicBezTo>
                    <a:pt x="251168" y="549583"/>
                    <a:pt x="254519" y="537154"/>
                    <a:pt x="246259" y="534715"/>
                  </a:cubicBezTo>
                  <a:cubicBezTo>
                    <a:pt x="234972" y="531336"/>
                    <a:pt x="225125" y="524520"/>
                    <a:pt x="215307" y="518173"/>
                  </a:cubicBezTo>
                  <a:cubicBezTo>
                    <a:pt x="189734" y="500133"/>
                    <a:pt x="166777" y="477450"/>
                    <a:pt x="149434" y="451388"/>
                  </a:cubicBezTo>
                  <a:cubicBezTo>
                    <a:pt x="141733" y="438372"/>
                    <a:pt x="139205" y="423299"/>
                    <a:pt x="135031" y="408960"/>
                  </a:cubicBezTo>
                  <a:cubicBezTo>
                    <a:pt x="132826" y="399294"/>
                    <a:pt x="126124" y="402937"/>
                    <a:pt x="127153" y="411105"/>
                  </a:cubicBezTo>
                  <a:cubicBezTo>
                    <a:pt x="129475" y="442250"/>
                    <a:pt x="142086" y="465815"/>
                    <a:pt x="163367" y="488174"/>
                  </a:cubicBezTo>
                  <a:cubicBezTo>
                    <a:pt x="185442" y="512620"/>
                    <a:pt x="211515" y="535773"/>
                    <a:pt x="242761" y="547408"/>
                  </a:cubicBezTo>
                  <a:close/>
                  <a:moveTo>
                    <a:pt x="625624" y="64604"/>
                  </a:moveTo>
                  <a:cubicBezTo>
                    <a:pt x="623126" y="119431"/>
                    <a:pt x="619304" y="174199"/>
                    <a:pt x="619245" y="229055"/>
                  </a:cubicBezTo>
                  <a:cubicBezTo>
                    <a:pt x="618040" y="254588"/>
                    <a:pt x="619804" y="280238"/>
                    <a:pt x="616335" y="305624"/>
                  </a:cubicBezTo>
                  <a:cubicBezTo>
                    <a:pt x="612367" y="330422"/>
                    <a:pt x="607017" y="354898"/>
                    <a:pt x="601256" y="379373"/>
                  </a:cubicBezTo>
                  <a:cubicBezTo>
                    <a:pt x="596230" y="398383"/>
                    <a:pt x="588117" y="416453"/>
                    <a:pt x="583120" y="435492"/>
                  </a:cubicBezTo>
                  <a:cubicBezTo>
                    <a:pt x="574360" y="477185"/>
                    <a:pt x="557047" y="515734"/>
                    <a:pt x="534736" y="552168"/>
                  </a:cubicBezTo>
                  <a:cubicBezTo>
                    <a:pt x="524889" y="567035"/>
                    <a:pt x="511456" y="578876"/>
                    <a:pt x="498258" y="590688"/>
                  </a:cubicBezTo>
                  <a:cubicBezTo>
                    <a:pt x="484707" y="603469"/>
                    <a:pt x="467570" y="613576"/>
                    <a:pt x="449845" y="620364"/>
                  </a:cubicBezTo>
                  <a:cubicBezTo>
                    <a:pt x="439998" y="624683"/>
                    <a:pt x="430122" y="629237"/>
                    <a:pt x="419569" y="631588"/>
                  </a:cubicBezTo>
                  <a:cubicBezTo>
                    <a:pt x="410721" y="633468"/>
                    <a:pt x="401727" y="632851"/>
                    <a:pt x="392703" y="633086"/>
                  </a:cubicBezTo>
                  <a:cubicBezTo>
                    <a:pt x="308752" y="636847"/>
                    <a:pt x="238029" y="619071"/>
                    <a:pt x="171068" y="566800"/>
                  </a:cubicBezTo>
                  <a:cubicBezTo>
                    <a:pt x="150581" y="552198"/>
                    <a:pt x="133796" y="533393"/>
                    <a:pt x="118247" y="513766"/>
                  </a:cubicBezTo>
                  <a:cubicBezTo>
                    <a:pt x="112015" y="506185"/>
                    <a:pt x="105842" y="498546"/>
                    <a:pt x="100140" y="490613"/>
                  </a:cubicBezTo>
                  <a:cubicBezTo>
                    <a:pt x="101786" y="486881"/>
                    <a:pt x="100257" y="481710"/>
                    <a:pt x="95025" y="480976"/>
                  </a:cubicBezTo>
                  <a:cubicBezTo>
                    <a:pt x="94496" y="480917"/>
                    <a:pt x="93996" y="480858"/>
                    <a:pt x="93467" y="480799"/>
                  </a:cubicBezTo>
                  <a:cubicBezTo>
                    <a:pt x="92056" y="478625"/>
                    <a:pt x="90704" y="476392"/>
                    <a:pt x="89381" y="474159"/>
                  </a:cubicBezTo>
                  <a:cubicBezTo>
                    <a:pt x="70833" y="441281"/>
                    <a:pt x="57194" y="405728"/>
                    <a:pt x="44702" y="370147"/>
                  </a:cubicBezTo>
                  <a:cubicBezTo>
                    <a:pt x="35825" y="343204"/>
                    <a:pt x="25301" y="316672"/>
                    <a:pt x="19393" y="288876"/>
                  </a:cubicBezTo>
                  <a:cubicBezTo>
                    <a:pt x="12868" y="250650"/>
                    <a:pt x="4284" y="212601"/>
                    <a:pt x="1139" y="173905"/>
                  </a:cubicBezTo>
                  <a:cubicBezTo>
                    <a:pt x="110" y="137089"/>
                    <a:pt x="-360" y="100156"/>
                    <a:pt x="316" y="63282"/>
                  </a:cubicBezTo>
                  <a:cubicBezTo>
                    <a:pt x="18070" y="51793"/>
                    <a:pt x="37000" y="40804"/>
                    <a:pt x="57018" y="33547"/>
                  </a:cubicBezTo>
                  <a:cubicBezTo>
                    <a:pt x="76095" y="26819"/>
                    <a:pt x="95907" y="22764"/>
                    <a:pt x="115542" y="18151"/>
                  </a:cubicBezTo>
                  <a:cubicBezTo>
                    <a:pt x="153402" y="7662"/>
                    <a:pt x="191351" y="2755"/>
                    <a:pt x="230886" y="2725"/>
                  </a:cubicBezTo>
                  <a:cubicBezTo>
                    <a:pt x="273332" y="1462"/>
                    <a:pt x="315895" y="-2446"/>
                    <a:pt x="358282" y="2255"/>
                  </a:cubicBezTo>
                  <a:cubicBezTo>
                    <a:pt x="378593" y="4341"/>
                    <a:pt x="398846" y="6956"/>
                    <a:pt x="419187" y="8749"/>
                  </a:cubicBezTo>
                  <a:cubicBezTo>
                    <a:pt x="454431" y="13685"/>
                    <a:pt x="488734" y="22500"/>
                    <a:pt x="524096" y="28229"/>
                  </a:cubicBezTo>
                  <a:cubicBezTo>
                    <a:pt x="548522" y="33900"/>
                    <a:pt x="573478" y="40099"/>
                    <a:pt x="596524" y="50236"/>
                  </a:cubicBezTo>
                  <a:cubicBezTo>
                    <a:pt x="603843" y="53409"/>
                    <a:pt x="610339" y="56671"/>
                    <a:pt x="617541" y="60461"/>
                  </a:cubicBezTo>
                  <a:cubicBezTo>
                    <a:pt x="619951" y="61607"/>
                    <a:pt x="622802" y="63546"/>
                    <a:pt x="625624" y="64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12323961" y="4353108"/>
              <a:ext cx="627394" cy="140618"/>
            </a:xfrm>
            <a:custGeom>
              <a:rect b="b" l="l" r="r" t="t"/>
              <a:pathLst>
                <a:path extrusionOk="0" h="140618" w="627394">
                  <a:moveTo>
                    <a:pt x="627336" y="68515"/>
                  </a:moveTo>
                  <a:cubicBezTo>
                    <a:pt x="627601" y="89464"/>
                    <a:pt x="626925" y="110384"/>
                    <a:pt x="626043" y="131275"/>
                  </a:cubicBezTo>
                  <a:cubicBezTo>
                    <a:pt x="626013" y="132097"/>
                    <a:pt x="625984" y="132920"/>
                    <a:pt x="625955" y="133772"/>
                  </a:cubicBezTo>
                  <a:cubicBezTo>
                    <a:pt x="622898" y="132362"/>
                    <a:pt x="619752" y="131128"/>
                    <a:pt x="617607" y="129629"/>
                  </a:cubicBezTo>
                  <a:cubicBezTo>
                    <a:pt x="596825" y="118641"/>
                    <a:pt x="574426" y="111119"/>
                    <a:pt x="551675" y="105331"/>
                  </a:cubicBezTo>
                  <a:cubicBezTo>
                    <a:pt x="512668" y="95253"/>
                    <a:pt x="473309" y="89729"/>
                    <a:pt x="433774" y="81325"/>
                  </a:cubicBezTo>
                  <a:cubicBezTo>
                    <a:pt x="383421" y="75302"/>
                    <a:pt x="332804" y="68456"/>
                    <a:pt x="281951" y="71306"/>
                  </a:cubicBezTo>
                  <a:cubicBezTo>
                    <a:pt x="234450" y="74773"/>
                    <a:pt x="186096" y="71953"/>
                    <a:pt x="139535" y="83617"/>
                  </a:cubicBezTo>
                  <a:cubicBezTo>
                    <a:pt x="113257" y="90346"/>
                    <a:pt x="86596" y="95987"/>
                    <a:pt x="60788" y="104537"/>
                  </a:cubicBezTo>
                  <a:cubicBezTo>
                    <a:pt x="39771" y="111530"/>
                    <a:pt x="20841" y="123724"/>
                    <a:pt x="3527" y="137327"/>
                  </a:cubicBezTo>
                  <a:cubicBezTo>
                    <a:pt x="2792" y="138033"/>
                    <a:pt x="1411" y="139208"/>
                    <a:pt x="0" y="140618"/>
                  </a:cubicBezTo>
                  <a:cubicBezTo>
                    <a:pt x="412" y="121167"/>
                    <a:pt x="1176" y="101746"/>
                    <a:pt x="2322" y="82354"/>
                  </a:cubicBezTo>
                  <a:cubicBezTo>
                    <a:pt x="2322" y="81972"/>
                    <a:pt x="2205" y="81678"/>
                    <a:pt x="2058" y="81414"/>
                  </a:cubicBezTo>
                  <a:cubicBezTo>
                    <a:pt x="2263" y="81531"/>
                    <a:pt x="2499" y="81590"/>
                    <a:pt x="2734" y="81590"/>
                  </a:cubicBezTo>
                  <a:cubicBezTo>
                    <a:pt x="6437" y="80444"/>
                    <a:pt x="9318" y="77476"/>
                    <a:pt x="12522" y="75361"/>
                  </a:cubicBezTo>
                  <a:cubicBezTo>
                    <a:pt x="24956" y="66106"/>
                    <a:pt x="37008" y="56792"/>
                    <a:pt x="50411" y="48858"/>
                  </a:cubicBezTo>
                  <a:cubicBezTo>
                    <a:pt x="72193" y="35607"/>
                    <a:pt x="95826" y="28820"/>
                    <a:pt x="119959" y="20417"/>
                  </a:cubicBezTo>
                  <a:cubicBezTo>
                    <a:pt x="143945" y="12131"/>
                    <a:pt x="169371" y="10162"/>
                    <a:pt x="194385" y="7136"/>
                  </a:cubicBezTo>
                  <a:cubicBezTo>
                    <a:pt x="246678" y="995"/>
                    <a:pt x="299441" y="-680"/>
                    <a:pt x="352057" y="231"/>
                  </a:cubicBezTo>
                  <a:cubicBezTo>
                    <a:pt x="377777" y="261"/>
                    <a:pt x="403351" y="1465"/>
                    <a:pt x="428630" y="6343"/>
                  </a:cubicBezTo>
                  <a:cubicBezTo>
                    <a:pt x="448118" y="8370"/>
                    <a:pt x="467724" y="9252"/>
                    <a:pt x="487036" y="12630"/>
                  </a:cubicBezTo>
                  <a:cubicBezTo>
                    <a:pt x="502322" y="16538"/>
                    <a:pt x="517166" y="22091"/>
                    <a:pt x="532686" y="25206"/>
                  </a:cubicBezTo>
                  <a:cubicBezTo>
                    <a:pt x="554115" y="31552"/>
                    <a:pt x="575896" y="39015"/>
                    <a:pt x="596237" y="48888"/>
                  </a:cubicBezTo>
                  <a:cubicBezTo>
                    <a:pt x="606025" y="54000"/>
                    <a:pt x="615226" y="60082"/>
                    <a:pt x="624456" y="66135"/>
                  </a:cubicBezTo>
                  <a:cubicBezTo>
                    <a:pt x="625308" y="66928"/>
                    <a:pt x="626337" y="67516"/>
                    <a:pt x="627395" y="67898"/>
                  </a:cubicBezTo>
                  <a:cubicBezTo>
                    <a:pt x="627366" y="68104"/>
                    <a:pt x="627336" y="68309"/>
                    <a:pt x="627336" y="68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12890304" y="4500455"/>
              <a:ext cx="343225" cy="459210"/>
            </a:xfrm>
            <a:custGeom>
              <a:rect b="b" l="l" r="r" t="t"/>
              <a:pathLst>
                <a:path extrusionOk="0" h="459210" w="343225">
                  <a:moveTo>
                    <a:pt x="342563" y="29382"/>
                  </a:moveTo>
                  <a:cubicBezTo>
                    <a:pt x="344444" y="44866"/>
                    <a:pt x="341740" y="60615"/>
                    <a:pt x="341593" y="76187"/>
                  </a:cubicBezTo>
                  <a:cubicBezTo>
                    <a:pt x="340799" y="110065"/>
                    <a:pt x="337977" y="143972"/>
                    <a:pt x="326161" y="176027"/>
                  </a:cubicBezTo>
                  <a:cubicBezTo>
                    <a:pt x="310876" y="215017"/>
                    <a:pt x="293856" y="253096"/>
                    <a:pt x="268019" y="286503"/>
                  </a:cubicBezTo>
                  <a:cubicBezTo>
                    <a:pt x="245885" y="314446"/>
                    <a:pt x="220987" y="340272"/>
                    <a:pt x="195502" y="365130"/>
                  </a:cubicBezTo>
                  <a:cubicBezTo>
                    <a:pt x="174868" y="384228"/>
                    <a:pt x="151999" y="401211"/>
                    <a:pt x="129071" y="417518"/>
                  </a:cubicBezTo>
                  <a:cubicBezTo>
                    <a:pt x="97854" y="435353"/>
                    <a:pt x="63345" y="447781"/>
                    <a:pt x="28336" y="455802"/>
                  </a:cubicBezTo>
                  <a:cubicBezTo>
                    <a:pt x="21517" y="457095"/>
                    <a:pt x="14609" y="457977"/>
                    <a:pt x="7672" y="458417"/>
                  </a:cubicBezTo>
                  <a:cubicBezTo>
                    <a:pt x="5320" y="458564"/>
                    <a:pt x="2499" y="458623"/>
                    <a:pt x="0" y="459211"/>
                  </a:cubicBezTo>
                  <a:cubicBezTo>
                    <a:pt x="8495" y="441787"/>
                    <a:pt x="15961" y="423835"/>
                    <a:pt x="22163" y="405559"/>
                  </a:cubicBezTo>
                  <a:cubicBezTo>
                    <a:pt x="24603" y="396598"/>
                    <a:pt x="26631" y="387519"/>
                    <a:pt x="28954" y="378498"/>
                  </a:cubicBezTo>
                  <a:cubicBezTo>
                    <a:pt x="29453" y="382112"/>
                    <a:pt x="33010" y="384845"/>
                    <a:pt x="36596" y="384287"/>
                  </a:cubicBezTo>
                  <a:cubicBezTo>
                    <a:pt x="43298" y="383170"/>
                    <a:pt x="50059" y="382230"/>
                    <a:pt x="56643" y="380555"/>
                  </a:cubicBezTo>
                  <a:cubicBezTo>
                    <a:pt x="80423" y="374444"/>
                    <a:pt x="99735" y="358783"/>
                    <a:pt x="120370" y="346296"/>
                  </a:cubicBezTo>
                  <a:cubicBezTo>
                    <a:pt x="162228" y="320263"/>
                    <a:pt x="198060" y="284153"/>
                    <a:pt x="223251" y="241784"/>
                  </a:cubicBezTo>
                  <a:cubicBezTo>
                    <a:pt x="236096" y="217867"/>
                    <a:pt x="246619" y="191864"/>
                    <a:pt x="256290" y="166331"/>
                  </a:cubicBezTo>
                  <a:cubicBezTo>
                    <a:pt x="262198" y="149789"/>
                    <a:pt x="267254" y="132953"/>
                    <a:pt x="272310" y="116147"/>
                  </a:cubicBezTo>
                  <a:cubicBezTo>
                    <a:pt x="275896" y="103777"/>
                    <a:pt x="281393" y="83650"/>
                    <a:pt x="266637" y="76687"/>
                  </a:cubicBezTo>
                  <a:cubicBezTo>
                    <a:pt x="261669" y="75100"/>
                    <a:pt x="256261" y="76099"/>
                    <a:pt x="251087" y="75688"/>
                  </a:cubicBezTo>
                  <a:cubicBezTo>
                    <a:pt x="224427" y="74865"/>
                    <a:pt x="198089" y="70340"/>
                    <a:pt x="171575" y="67461"/>
                  </a:cubicBezTo>
                  <a:cubicBezTo>
                    <a:pt x="145532" y="63583"/>
                    <a:pt x="119283" y="61908"/>
                    <a:pt x="93151" y="58470"/>
                  </a:cubicBezTo>
                  <a:cubicBezTo>
                    <a:pt x="90535" y="58676"/>
                    <a:pt x="76249" y="55973"/>
                    <a:pt x="69782" y="57177"/>
                  </a:cubicBezTo>
                  <a:cubicBezTo>
                    <a:pt x="70811" y="38108"/>
                    <a:pt x="71869" y="19069"/>
                    <a:pt x="72722" y="0"/>
                  </a:cubicBezTo>
                  <a:cubicBezTo>
                    <a:pt x="74633" y="558"/>
                    <a:pt x="76602" y="940"/>
                    <a:pt x="78424" y="1587"/>
                  </a:cubicBezTo>
                  <a:cubicBezTo>
                    <a:pt x="108230" y="11929"/>
                    <a:pt x="140182" y="9402"/>
                    <a:pt x="170811" y="15396"/>
                  </a:cubicBezTo>
                  <a:cubicBezTo>
                    <a:pt x="195767" y="19657"/>
                    <a:pt x="221193" y="19304"/>
                    <a:pt x="246032" y="24270"/>
                  </a:cubicBezTo>
                  <a:cubicBezTo>
                    <a:pt x="261081" y="26503"/>
                    <a:pt x="276308" y="26385"/>
                    <a:pt x="291475" y="27090"/>
                  </a:cubicBezTo>
                  <a:cubicBezTo>
                    <a:pt x="308495" y="28765"/>
                    <a:pt x="325543" y="29206"/>
                    <a:pt x="342563" y="29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12001491" y="4502130"/>
              <a:ext cx="470441" cy="501913"/>
            </a:xfrm>
            <a:custGeom>
              <a:rect b="b" l="l" r="r" t="t"/>
              <a:pathLst>
                <a:path extrusionOk="0" h="501913" w="470441">
                  <a:moveTo>
                    <a:pt x="470442" y="501197"/>
                  </a:moveTo>
                  <a:cubicBezTo>
                    <a:pt x="443575" y="502549"/>
                    <a:pt x="416474" y="502314"/>
                    <a:pt x="389930" y="497613"/>
                  </a:cubicBezTo>
                  <a:cubicBezTo>
                    <a:pt x="357685" y="489974"/>
                    <a:pt x="325028" y="483833"/>
                    <a:pt x="293517" y="473226"/>
                  </a:cubicBezTo>
                  <a:cubicBezTo>
                    <a:pt x="273646" y="467408"/>
                    <a:pt x="253511" y="462031"/>
                    <a:pt x="235169" y="452247"/>
                  </a:cubicBezTo>
                  <a:cubicBezTo>
                    <a:pt x="159772" y="414198"/>
                    <a:pt x="109948" y="370360"/>
                    <a:pt x="67238" y="297110"/>
                  </a:cubicBezTo>
                  <a:cubicBezTo>
                    <a:pt x="33435" y="246985"/>
                    <a:pt x="19002" y="187486"/>
                    <a:pt x="5892" y="129192"/>
                  </a:cubicBezTo>
                  <a:cubicBezTo>
                    <a:pt x="1189" y="105158"/>
                    <a:pt x="-986" y="80859"/>
                    <a:pt x="425" y="56208"/>
                  </a:cubicBezTo>
                  <a:cubicBezTo>
                    <a:pt x="748" y="51507"/>
                    <a:pt x="1189" y="46659"/>
                    <a:pt x="1894" y="41899"/>
                  </a:cubicBezTo>
                  <a:cubicBezTo>
                    <a:pt x="5363" y="41487"/>
                    <a:pt x="8979" y="40195"/>
                    <a:pt x="12300" y="39959"/>
                  </a:cubicBezTo>
                  <a:cubicBezTo>
                    <a:pt x="35669" y="36786"/>
                    <a:pt x="57950" y="28354"/>
                    <a:pt x="81436" y="25886"/>
                  </a:cubicBezTo>
                  <a:cubicBezTo>
                    <a:pt x="112476" y="19921"/>
                    <a:pt x="144075" y="20009"/>
                    <a:pt x="175322" y="16013"/>
                  </a:cubicBezTo>
                  <a:cubicBezTo>
                    <a:pt x="200336" y="11606"/>
                    <a:pt x="225439" y="9667"/>
                    <a:pt x="250777" y="8021"/>
                  </a:cubicBezTo>
                  <a:cubicBezTo>
                    <a:pt x="270618" y="5965"/>
                    <a:pt x="290195" y="1792"/>
                    <a:pt x="310125" y="411"/>
                  </a:cubicBezTo>
                  <a:cubicBezTo>
                    <a:pt x="310948" y="264"/>
                    <a:pt x="311918" y="176"/>
                    <a:pt x="312858" y="0"/>
                  </a:cubicBezTo>
                  <a:cubicBezTo>
                    <a:pt x="312447" y="12811"/>
                    <a:pt x="312241" y="25650"/>
                    <a:pt x="311712" y="38432"/>
                  </a:cubicBezTo>
                  <a:cubicBezTo>
                    <a:pt x="311536" y="44073"/>
                    <a:pt x="311389" y="49714"/>
                    <a:pt x="311300" y="55356"/>
                  </a:cubicBezTo>
                  <a:cubicBezTo>
                    <a:pt x="307391" y="55767"/>
                    <a:pt x="303481" y="57001"/>
                    <a:pt x="299601" y="57618"/>
                  </a:cubicBezTo>
                  <a:cubicBezTo>
                    <a:pt x="274499" y="62378"/>
                    <a:pt x="248808" y="64111"/>
                    <a:pt x="223440" y="67079"/>
                  </a:cubicBezTo>
                  <a:cubicBezTo>
                    <a:pt x="197162" y="70546"/>
                    <a:pt x="170824" y="73690"/>
                    <a:pt x="144458" y="76364"/>
                  </a:cubicBezTo>
                  <a:cubicBezTo>
                    <a:pt x="122970" y="77363"/>
                    <a:pt x="101483" y="77657"/>
                    <a:pt x="80025" y="78949"/>
                  </a:cubicBezTo>
                  <a:cubicBezTo>
                    <a:pt x="70619" y="78391"/>
                    <a:pt x="63006" y="81212"/>
                    <a:pt x="60507" y="91084"/>
                  </a:cubicBezTo>
                  <a:cubicBezTo>
                    <a:pt x="57421" y="105804"/>
                    <a:pt x="61418" y="121054"/>
                    <a:pt x="64534" y="135480"/>
                  </a:cubicBezTo>
                  <a:cubicBezTo>
                    <a:pt x="70354" y="161895"/>
                    <a:pt x="78967" y="187692"/>
                    <a:pt x="93782" y="210522"/>
                  </a:cubicBezTo>
                  <a:cubicBezTo>
                    <a:pt x="108596" y="233322"/>
                    <a:pt x="125645" y="254712"/>
                    <a:pt x="143282" y="275456"/>
                  </a:cubicBezTo>
                  <a:cubicBezTo>
                    <a:pt x="154510" y="289354"/>
                    <a:pt x="166239" y="302899"/>
                    <a:pt x="179878" y="314534"/>
                  </a:cubicBezTo>
                  <a:cubicBezTo>
                    <a:pt x="214387" y="343828"/>
                    <a:pt x="253276" y="368215"/>
                    <a:pt x="293781" y="388371"/>
                  </a:cubicBezTo>
                  <a:cubicBezTo>
                    <a:pt x="329819" y="407028"/>
                    <a:pt x="367620" y="423482"/>
                    <a:pt x="408096" y="428771"/>
                  </a:cubicBezTo>
                  <a:cubicBezTo>
                    <a:pt x="408508" y="429417"/>
                    <a:pt x="408919" y="430034"/>
                    <a:pt x="409331" y="430651"/>
                  </a:cubicBezTo>
                  <a:cubicBezTo>
                    <a:pt x="427879" y="455538"/>
                    <a:pt x="446897" y="480806"/>
                    <a:pt x="470442" y="501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12613765" y="5077840"/>
              <a:ext cx="156710" cy="41321"/>
            </a:xfrm>
            <a:custGeom>
              <a:rect b="b" l="l" r="r" t="t"/>
              <a:pathLst>
                <a:path extrusionOk="0" h="41321" w="156710">
                  <a:moveTo>
                    <a:pt x="148026" y="881"/>
                  </a:moveTo>
                  <a:cubicBezTo>
                    <a:pt x="158579" y="9461"/>
                    <a:pt x="160872" y="27854"/>
                    <a:pt x="147233" y="34612"/>
                  </a:cubicBezTo>
                  <a:cubicBezTo>
                    <a:pt x="124775" y="44455"/>
                    <a:pt x="98850" y="40900"/>
                    <a:pt x="74952" y="39724"/>
                  </a:cubicBezTo>
                  <a:cubicBezTo>
                    <a:pt x="59226" y="38197"/>
                    <a:pt x="-2591" y="38814"/>
                    <a:pt x="84" y="15132"/>
                  </a:cubicBezTo>
                  <a:cubicBezTo>
                    <a:pt x="466" y="9461"/>
                    <a:pt x="1730" y="2586"/>
                    <a:pt x="7492" y="0"/>
                  </a:cubicBezTo>
                  <a:cubicBezTo>
                    <a:pt x="7550" y="0"/>
                    <a:pt x="7609" y="29"/>
                    <a:pt x="7639" y="29"/>
                  </a:cubicBezTo>
                  <a:cubicBezTo>
                    <a:pt x="7903" y="852"/>
                    <a:pt x="8873" y="911"/>
                    <a:pt x="9197" y="353"/>
                  </a:cubicBezTo>
                  <a:cubicBezTo>
                    <a:pt x="27597" y="3967"/>
                    <a:pt x="46557" y="5965"/>
                    <a:pt x="66045" y="6288"/>
                  </a:cubicBezTo>
                  <a:cubicBezTo>
                    <a:pt x="87062" y="6200"/>
                    <a:pt x="108256" y="7140"/>
                    <a:pt x="129155" y="4966"/>
                  </a:cubicBezTo>
                  <a:cubicBezTo>
                    <a:pt x="135181" y="3937"/>
                    <a:pt x="141031" y="2174"/>
                    <a:pt x="146733" y="29"/>
                  </a:cubicBezTo>
                  <a:cubicBezTo>
                    <a:pt x="147203" y="323"/>
                    <a:pt x="147615" y="617"/>
                    <a:pt x="148026" y="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12474549" y="5124851"/>
              <a:ext cx="450175" cy="367250"/>
            </a:xfrm>
            <a:custGeom>
              <a:rect b="b" l="l" r="r" t="t"/>
              <a:pathLst>
                <a:path extrusionOk="0" h="367250" w="450175">
                  <a:moveTo>
                    <a:pt x="441446" y="293291"/>
                  </a:moveTo>
                  <a:cubicBezTo>
                    <a:pt x="444591" y="295788"/>
                    <a:pt x="449265" y="297639"/>
                    <a:pt x="450176" y="301900"/>
                  </a:cubicBezTo>
                  <a:cubicBezTo>
                    <a:pt x="446796" y="322996"/>
                    <a:pt x="415814" y="340361"/>
                    <a:pt x="397001" y="347001"/>
                  </a:cubicBezTo>
                  <a:cubicBezTo>
                    <a:pt x="358083" y="360722"/>
                    <a:pt x="317078" y="363073"/>
                    <a:pt x="276220" y="365247"/>
                  </a:cubicBezTo>
                  <a:cubicBezTo>
                    <a:pt x="256466" y="365982"/>
                    <a:pt x="236713" y="368009"/>
                    <a:pt x="216931" y="366951"/>
                  </a:cubicBezTo>
                  <a:cubicBezTo>
                    <a:pt x="196972" y="365658"/>
                    <a:pt x="176925" y="365717"/>
                    <a:pt x="156937" y="364777"/>
                  </a:cubicBezTo>
                  <a:cubicBezTo>
                    <a:pt x="120988" y="361692"/>
                    <a:pt x="84039" y="355933"/>
                    <a:pt x="48354" y="349822"/>
                  </a:cubicBezTo>
                  <a:cubicBezTo>
                    <a:pt x="33833" y="346678"/>
                    <a:pt x="19841" y="342241"/>
                    <a:pt x="7260" y="333897"/>
                  </a:cubicBezTo>
                  <a:cubicBezTo>
                    <a:pt x="4644" y="332516"/>
                    <a:pt x="2410" y="330136"/>
                    <a:pt x="0" y="328196"/>
                  </a:cubicBezTo>
                  <a:cubicBezTo>
                    <a:pt x="7496" y="323907"/>
                    <a:pt x="14521" y="318794"/>
                    <a:pt x="21958" y="314387"/>
                  </a:cubicBezTo>
                  <a:cubicBezTo>
                    <a:pt x="38477" y="303927"/>
                    <a:pt x="54909" y="292468"/>
                    <a:pt x="69106" y="278835"/>
                  </a:cubicBezTo>
                  <a:cubicBezTo>
                    <a:pt x="69253" y="278952"/>
                    <a:pt x="69430" y="279070"/>
                    <a:pt x="69606" y="279158"/>
                  </a:cubicBezTo>
                  <a:cubicBezTo>
                    <a:pt x="72399" y="280803"/>
                    <a:pt x="76396" y="280186"/>
                    <a:pt x="78336" y="277454"/>
                  </a:cubicBezTo>
                  <a:cubicBezTo>
                    <a:pt x="87125" y="265113"/>
                    <a:pt x="95650" y="252597"/>
                    <a:pt x="103880" y="239874"/>
                  </a:cubicBezTo>
                  <a:cubicBezTo>
                    <a:pt x="130688" y="197329"/>
                    <a:pt x="144415" y="147762"/>
                    <a:pt x="152057" y="98430"/>
                  </a:cubicBezTo>
                  <a:cubicBezTo>
                    <a:pt x="156849" y="67843"/>
                    <a:pt x="163110" y="37051"/>
                    <a:pt x="162345" y="5935"/>
                  </a:cubicBezTo>
                  <a:cubicBezTo>
                    <a:pt x="162140" y="4084"/>
                    <a:pt x="162110" y="1939"/>
                    <a:pt x="161640" y="0"/>
                  </a:cubicBezTo>
                  <a:cubicBezTo>
                    <a:pt x="187213" y="6347"/>
                    <a:pt x="221105" y="5641"/>
                    <a:pt x="235832" y="7316"/>
                  </a:cubicBezTo>
                  <a:cubicBezTo>
                    <a:pt x="245914" y="7698"/>
                    <a:pt x="258113" y="8051"/>
                    <a:pt x="269782" y="6464"/>
                  </a:cubicBezTo>
                  <a:cubicBezTo>
                    <a:pt x="268254" y="9667"/>
                    <a:pt x="268077" y="13692"/>
                    <a:pt x="267431" y="17071"/>
                  </a:cubicBezTo>
                  <a:cubicBezTo>
                    <a:pt x="264138" y="40253"/>
                    <a:pt x="270341" y="62936"/>
                    <a:pt x="275338" y="85355"/>
                  </a:cubicBezTo>
                  <a:cubicBezTo>
                    <a:pt x="279571" y="118527"/>
                    <a:pt x="296943" y="147732"/>
                    <a:pt x="314638" y="175469"/>
                  </a:cubicBezTo>
                  <a:cubicBezTo>
                    <a:pt x="327924" y="196360"/>
                    <a:pt x="340652" y="217926"/>
                    <a:pt x="358759" y="235114"/>
                  </a:cubicBezTo>
                  <a:cubicBezTo>
                    <a:pt x="374691" y="249306"/>
                    <a:pt x="392386" y="261529"/>
                    <a:pt x="410111" y="273458"/>
                  </a:cubicBezTo>
                  <a:cubicBezTo>
                    <a:pt x="412051" y="277366"/>
                    <a:pt x="418195" y="279746"/>
                    <a:pt x="421663" y="282155"/>
                  </a:cubicBezTo>
                  <a:cubicBezTo>
                    <a:pt x="428130" y="286180"/>
                    <a:pt x="435214" y="288913"/>
                    <a:pt x="441446" y="293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12453568" y="5423519"/>
              <a:ext cx="503208" cy="104078"/>
            </a:xfrm>
            <a:custGeom>
              <a:rect b="b" l="l" r="r" t="t"/>
              <a:pathLst>
                <a:path extrusionOk="0" h="104078" w="503208">
                  <a:moveTo>
                    <a:pt x="489117" y="3085"/>
                  </a:moveTo>
                  <a:cubicBezTo>
                    <a:pt x="507694" y="3849"/>
                    <a:pt x="505166" y="25621"/>
                    <a:pt x="497112" y="36698"/>
                  </a:cubicBezTo>
                  <a:cubicBezTo>
                    <a:pt x="487588" y="51183"/>
                    <a:pt x="471304" y="58970"/>
                    <a:pt x="456460" y="66962"/>
                  </a:cubicBezTo>
                  <a:cubicBezTo>
                    <a:pt x="431239" y="80859"/>
                    <a:pt x="403285" y="87793"/>
                    <a:pt x="375213" y="93376"/>
                  </a:cubicBezTo>
                  <a:cubicBezTo>
                    <a:pt x="324596" y="104776"/>
                    <a:pt x="272157" y="105422"/>
                    <a:pt x="220510" y="102807"/>
                  </a:cubicBezTo>
                  <a:cubicBezTo>
                    <a:pt x="187618" y="102073"/>
                    <a:pt x="154814" y="98665"/>
                    <a:pt x="122245" y="94052"/>
                  </a:cubicBezTo>
                  <a:cubicBezTo>
                    <a:pt x="88382" y="89791"/>
                    <a:pt x="31298" y="77510"/>
                    <a:pt x="7754" y="52065"/>
                  </a:cubicBezTo>
                  <a:cubicBezTo>
                    <a:pt x="3433" y="47217"/>
                    <a:pt x="-1506" y="40048"/>
                    <a:pt x="434" y="32967"/>
                  </a:cubicBezTo>
                  <a:cubicBezTo>
                    <a:pt x="875" y="29118"/>
                    <a:pt x="3815" y="25386"/>
                    <a:pt x="7900" y="25680"/>
                  </a:cubicBezTo>
                  <a:cubicBezTo>
                    <a:pt x="8694" y="25856"/>
                    <a:pt x="9400" y="26267"/>
                    <a:pt x="10017" y="26796"/>
                  </a:cubicBezTo>
                  <a:cubicBezTo>
                    <a:pt x="10223" y="27413"/>
                    <a:pt x="10546" y="28030"/>
                    <a:pt x="10928" y="28559"/>
                  </a:cubicBezTo>
                  <a:cubicBezTo>
                    <a:pt x="10928" y="28971"/>
                    <a:pt x="10928" y="29411"/>
                    <a:pt x="10928" y="29911"/>
                  </a:cubicBezTo>
                  <a:cubicBezTo>
                    <a:pt x="10928" y="30616"/>
                    <a:pt x="11634" y="30880"/>
                    <a:pt x="12133" y="30645"/>
                  </a:cubicBezTo>
                  <a:cubicBezTo>
                    <a:pt x="14308" y="37168"/>
                    <a:pt x="29564" y="47658"/>
                    <a:pt x="34267" y="49861"/>
                  </a:cubicBezTo>
                  <a:cubicBezTo>
                    <a:pt x="56725" y="61937"/>
                    <a:pt x="82592" y="64993"/>
                    <a:pt x="107401" y="69018"/>
                  </a:cubicBezTo>
                  <a:cubicBezTo>
                    <a:pt x="127242" y="72133"/>
                    <a:pt x="146907" y="75982"/>
                    <a:pt x="166895" y="77892"/>
                  </a:cubicBezTo>
                  <a:cubicBezTo>
                    <a:pt x="186854" y="80095"/>
                    <a:pt x="206960" y="79390"/>
                    <a:pt x="226948" y="80859"/>
                  </a:cubicBezTo>
                  <a:cubicBezTo>
                    <a:pt x="256960" y="83180"/>
                    <a:pt x="287060" y="80360"/>
                    <a:pt x="317042" y="78685"/>
                  </a:cubicBezTo>
                  <a:cubicBezTo>
                    <a:pt x="355372" y="77245"/>
                    <a:pt x="394584" y="72192"/>
                    <a:pt x="430534" y="58000"/>
                  </a:cubicBezTo>
                  <a:cubicBezTo>
                    <a:pt x="451845" y="48745"/>
                    <a:pt x="484561" y="27737"/>
                    <a:pt x="484620" y="1910"/>
                  </a:cubicBezTo>
                  <a:cubicBezTo>
                    <a:pt x="484561" y="1263"/>
                    <a:pt x="484443" y="617"/>
                    <a:pt x="484326" y="0"/>
                  </a:cubicBezTo>
                  <a:cubicBezTo>
                    <a:pt x="484561" y="0"/>
                    <a:pt x="484825" y="0"/>
                    <a:pt x="485060" y="0"/>
                  </a:cubicBezTo>
                  <a:cubicBezTo>
                    <a:pt x="486030" y="1528"/>
                    <a:pt x="487412" y="2703"/>
                    <a:pt x="489117" y="3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12600083" y="5630846"/>
              <a:ext cx="218615" cy="113886"/>
            </a:xfrm>
            <a:custGeom>
              <a:rect b="b" l="l" r="r" t="t"/>
              <a:pathLst>
                <a:path extrusionOk="0" h="113886" w="218615">
                  <a:moveTo>
                    <a:pt x="218616" y="1196"/>
                  </a:moveTo>
                  <a:cubicBezTo>
                    <a:pt x="218028" y="27611"/>
                    <a:pt x="217969" y="54025"/>
                    <a:pt x="216911" y="80439"/>
                  </a:cubicBezTo>
                  <a:cubicBezTo>
                    <a:pt x="216235" y="90576"/>
                    <a:pt x="217263" y="101212"/>
                    <a:pt x="213942" y="110938"/>
                  </a:cubicBezTo>
                  <a:cubicBezTo>
                    <a:pt x="159974" y="113817"/>
                    <a:pt x="105829" y="114170"/>
                    <a:pt x="51773" y="113729"/>
                  </a:cubicBezTo>
                  <a:cubicBezTo>
                    <a:pt x="34753" y="112524"/>
                    <a:pt x="16646" y="115110"/>
                    <a:pt x="333" y="109733"/>
                  </a:cubicBezTo>
                  <a:cubicBezTo>
                    <a:pt x="-785" y="74299"/>
                    <a:pt x="1156" y="38893"/>
                    <a:pt x="2566" y="3547"/>
                  </a:cubicBezTo>
                  <a:cubicBezTo>
                    <a:pt x="6770" y="8982"/>
                    <a:pt x="14412" y="4810"/>
                    <a:pt x="20203" y="5457"/>
                  </a:cubicBezTo>
                  <a:cubicBezTo>
                    <a:pt x="45335" y="5927"/>
                    <a:pt x="70056" y="4340"/>
                    <a:pt x="95100" y="2283"/>
                  </a:cubicBezTo>
                  <a:cubicBezTo>
                    <a:pt x="122966" y="-97"/>
                    <a:pt x="151449" y="491"/>
                    <a:pt x="179492" y="403"/>
                  </a:cubicBezTo>
                  <a:cubicBezTo>
                    <a:pt x="192455" y="932"/>
                    <a:pt x="205829" y="-1272"/>
                    <a:pt x="218616" y="1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12351974" y="5419023"/>
              <a:ext cx="698441" cy="151408"/>
            </a:xfrm>
            <a:custGeom>
              <a:rect b="b" l="l" r="r" t="t"/>
              <a:pathLst>
                <a:path extrusionOk="0" h="151408" w="698441">
                  <a:moveTo>
                    <a:pt x="131658" y="8844"/>
                  </a:moveTo>
                  <a:cubicBezTo>
                    <a:pt x="131658" y="8374"/>
                    <a:pt x="131276" y="7992"/>
                    <a:pt x="130805" y="7992"/>
                  </a:cubicBezTo>
                  <a:cubicBezTo>
                    <a:pt x="130335" y="7992"/>
                    <a:pt x="129953" y="8374"/>
                    <a:pt x="129953" y="8844"/>
                  </a:cubicBezTo>
                  <a:cubicBezTo>
                    <a:pt x="129953" y="9314"/>
                    <a:pt x="130335" y="9696"/>
                    <a:pt x="130805" y="9696"/>
                  </a:cubicBezTo>
                  <a:cubicBezTo>
                    <a:pt x="131276" y="9696"/>
                    <a:pt x="131658" y="9314"/>
                    <a:pt x="131658" y="8844"/>
                  </a:cubicBezTo>
                  <a:close/>
                  <a:moveTo>
                    <a:pt x="657377" y="51095"/>
                  </a:moveTo>
                  <a:cubicBezTo>
                    <a:pt x="671928" y="74718"/>
                    <a:pt x="688212" y="97460"/>
                    <a:pt x="698441" y="123404"/>
                  </a:cubicBezTo>
                  <a:cubicBezTo>
                    <a:pt x="651263" y="124227"/>
                    <a:pt x="604879" y="133423"/>
                    <a:pt x="557936" y="137302"/>
                  </a:cubicBezTo>
                  <a:cubicBezTo>
                    <a:pt x="527924" y="138536"/>
                    <a:pt x="498148" y="142884"/>
                    <a:pt x="468136" y="144647"/>
                  </a:cubicBezTo>
                  <a:cubicBezTo>
                    <a:pt x="423603" y="145764"/>
                    <a:pt x="378571" y="151905"/>
                    <a:pt x="333921" y="151376"/>
                  </a:cubicBezTo>
                  <a:cubicBezTo>
                    <a:pt x="265344" y="150759"/>
                    <a:pt x="196796" y="148114"/>
                    <a:pt x="128248" y="146528"/>
                  </a:cubicBezTo>
                  <a:cubicBezTo>
                    <a:pt x="98560" y="145499"/>
                    <a:pt x="68842" y="145940"/>
                    <a:pt x="39183" y="144853"/>
                  </a:cubicBezTo>
                  <a:cubicBezTo>
                    <a:pt x="26161" y="143648"/>
                    <a:pt x="12581" y="144765"/>
                    <a:pt x="0" y="140798"/>
                  </a:cubicBezTo>
                  <a:cubicBezTo>
                    <a:pt x="5938" y="131690"/>
                    <a:pt x="8671" y="120995"/>
                    <a:pt x="13081" y="111152"/>
                  </a:cubicBezTo>
                  <a:cubicBezTo>
                    <a:pt x="19195" y="97813"/>
                    <a:pt x="25632" y="84620"/>
                    <a:pt x="31070" y="70987"/>
                  </a:cubicBezTo>
                  <a:cubicBezTo>
                    <a:pt x="39359" y="51448"/>
                    <a:pt x="44297" y="29823"/>
                    <a:pt x="58230" y="13251"/>
                  </a:cubicBezTo>
                  <a:cubicBezTo>
                    <a:pt x="60053" y="10783"/>
                    <a:pt x="63345" y="10871"/>
                    <a:pt x="66108" y="10137"/>
                  </a:cubicBezTo>
                  <a:cubicBezTo>
                    <a:pt x="93886" y="4290"/>
                    <a:pt x="121781" y="2145"/>
                    <a:pt x="150264" y="264"/>
                  </a:cubicBezTo>
                  <a:cubicBezTo>
                    <a:pt x="151087" y="176"/>
                    <a:pt x="151881" y="88"/>
                    <a:pt x="152704" y="0"/>
                  </a:cubicBezTo>
                  <a:cubicBezTo>
                    <a:pt x="147296" y="3526"/>
                    <a:pt x="141769" y="6905"/>
                    <a:pt x="136155" y="10137"/>
                  </a:cubicBezTo>
                  <a:cubicBezTo>
                    <a:pt x="128865" y="14397"/>
                    <a:pt x="121869" y="19128"/>
                    <a:pt x="114550" y="23241"/>
                  </a:cubicBezTo>
                  <a:cubicBezTo>
                    <a:pt x="113022" y="24093"/>
                    <a:pt x="112052" y="25445"/>
                    <a:pt x="111581" y="26973"/>
                  </a:cubicBezTo>
                  <a:cubicBezTo>
                    <a:pt x="108848" y="24710"/>
                    <a:pt x="104497" y="24769"/>
                    <a:pt x="100588" y="27002"/>
                  </a:cubicBezTo>
                  <a:cubicBezTo>
                    <a:pt x="85450" y="38990"/>
                    <a:pt x="94915" y="59352"/>
                    <a:pt x="106584" y="70193"/>
                  </a:cubicBezTo>
                  <a:cubicBezTo>
                    <a:pt x="116049" y="79478"/>
                    <a:pt x="128219" y="85384"/>
                    <a:pt x="140270" y="90526"/>
                  </a:cubicBezTo>
                  <a:cubicBezTo>
                    <a:pt x="170693" y="103748"/>
                    <a:pt x="203321" y="109859"/>
                    <a:pt x="236067" y="113914"/>
                  </a:cubicBezTo>
                  <a:cubicBezTo>
                    <a:pt x="279776" y="119526"/>
                    <a:pt x="323750" y="122053"/>
                    <a:pt x="367813" y="122141"/>
                  </a:cubicBezTo>
                  <a:cubicBezTo>
                    <a:pt x="405643" y="122346"/>
                    <a:pt x="443533" y="119438"/>
                    <a:pt x="480481" y="111034"/>
                  </a:cubicBezTo>
                  <a:cubicBezTo>
                    <a:pt x="523015" y="103101"/>
                    <a:pt x="565461" y="88616"/>
                    <a:pt x="599558" y="61232"/>
                  </a:cubicBezTo>
                  <a:cubicBezTo>
                    <a:pt x="614050" y="48157"/>
                    <a:pt x="625367" y="23506"/>
                    <a:pt x="613785" y="5906"/>
                  </a:cubicBezTo>
                  <a:cubicBezTo>
                    <a:pt x="619018" y="6464"/>
                    <a:pt x="624220" y="7169"/>
                    <a:pt x="629394" y="8109"/>
                  </a:cubicBezTo>
                  <a:cubicBezTo>
                    <a:pt x="631246" y="8521"/>
                    <a:pt x="633362" y="8903"/>
                    <a:pt x="633979" y="10960"/>
                  </a:cubicBezTo>
                  <a:cubicBezTo>
                    <a:pt x="636007" y="14985"/>
                    <a:pt x="637948" y="19098"/>
                    <a:pt x="640152" y="23006"/>
                  </a:cubicBezTo>
                  <a:cubicBezTo>
                    <a:pt x="645414" y="32643"/>
                    <a:pt x="651263" y="41928"/>
                    <a:pt x="657377" y="510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12347036" y="5556031"/>
              <a:ext cx="704349" cy="239472"/>
            </a:xfrm>
            <a:custGeom>
              <a:rect b="b" l="l" r="r" t="t"/>
              <a:pathLst>
                <a:path extrusionOk="0" h="239472" w="704349">
                  <a:moveTo>
                    <a:pt x="485185" y="79508"/>
                  </a:moveTo>
                  <a:cubicBezTo>
                    <a:pt x="487183" y="67079"/>
                    <a:pt x="477748" y="61643"/>
                    <a:pt x="466637" y="61496"/>
                  </a:cubicBezTo>
                  <a:cubicBezTo>
                    <a:pt x="416078" y="61467"/>
                    <a:pt x="365461" y="60791"/>
                    <a:pt x="315079" y="66051"/>
                  </a:cubicBezTo>
                  <a:cubicBezTo>
                    <a:pt x="305408" y="66668"/>
                    <a:pt x="293974" y="66638"/>
                    <a:pt x="283509" y="66638"/>
                  </a:cubicBezTo>
                  <a:cubicBezTo>
                    <a:pt x="275808" y="67549"/>
                    <a:pt x="252410" y="63289"/>
                    <a:pt x="254409" y="75864"/>
                  </a:cubicBezTo>
                  <a:cubicBezTo>
                    <a:pt x="252116" y="73249"/>
                    <a:pt x="247589" y="75130"/>
                    <a:pt x="247501" y="78509"/>
                  </a:cubicBezTo>
                  <a:cubicBezTo>
                    <a:pt x="244062" y="109712"/>
                    <a:pt x="242151" y="141004"/>
                    <a:pt x="241564" y="172384"/>
                  </a:cubicBezTo>
                  <a:cubicBezTo>
                    <a:pt x="241857" y="179847"/>
                    <a:pt x="238653" y="189426"/>
                    <a:pt x="245708" y="194655"/>
                  </a:cubicBezTo>
                  <a:cubicBezTo>
                    <a:pt x="253086" y="199856"/>
                    <a:pt x="262639" y="199974"/>
                    <a:pt x="271340" y="200679"/>
                  </a:cubicBezTo>
                  <a:cubicBezTo>
                    <a:pt x="283274" y="201325"/>
                    <a:pt x="295267" y="201531"/>
                    <a:pt x="307231" y="201825"/>
                  </a:cubicBezTo>
                  <a:cubicBezTo>
                    <a:pt x="353556" y="202265"/>
                    <a:pt x="399911" y="202118"/>
                    <a:pt x="446208" y="200326"/>
                  </a:cubicBezTo>
                  <a:cubicBezTo>
                    <a:pt x="454967" y="199562"/>
                    <a:pt x="463991" y="200209"/>
                    <a:pt x="472574" y="198534"/>
                  </a:cubicBezTo>
                  <a:cubicBezTo>
                    <a:pt x="486948" y="191541"/>
                    <a:pt x="482098" y="160631"/>
                    <a:pt x="483891" y="146675"/>
                  </a:cubicBezTo>
                  <a:cubicBezTo>
                    <a:pt x="484538" y="124286"/>
                    <a:pt x="484626" y="101926"/>
                    <a:pt x="485185" y="79508"/>
                  </a:cubicBezTo>
                  <a:close/>
                  <a:moveTo>
                    <a:pt x="704350" y="0"/>
                  </a:moveTo>
                  <a:cubicBezTo>
                    <a:pt x="696237" y="52035"/>
                    <a:pt x="694502" y="104688"/>
                    <a:pt x="691886" y="157193"/>
                  </a:cubicBezTo>
                  <a:cubicBezTo>
                    <a:pt x="690769" y="181904"/>
                    <a:pt x="691093" y="206643"/>
                    <a:pt x="690240" y="231324"/>
                  </a:cubicBezTo>
                  <a:cubicBezTo>
                    <a:pt x="690211" y="231442"/>
                    <a:pt x="690181" y="231559"/>
                    <a:pt x="690152" y="231677"/>
                  </a:cubicBezTo>
                  <a:cubicBezTo>
                    <a:pt x="683391" y="231589"/>
                    <a:pt x="676631" y="230972"/>
                    <a:pt x="669870" y="230825"/>
                  </a:cubicBezTo>
                  <a:cubicBezTo>
                    <a:pt x="649147" y="230913"/>
                    <a:pt x="629688" y="232852"/>
                    <a:pt x="608377" y="232764"/>
                  </a:cubicBezTo>
                  <a:cubicBezTo>
                    <a:pt x="587507" y="233557"/>
                    <a:pt x="566725" y="235937"/>
                    <a:pt x="545796" y="236202"/>
                  </a:cubicBezTo>
                  <a:cubicBezTo>
                    <a:pt x="508935" y="236172"/>
                    <a:pt x="472134" y="238405"/>
                    <a:pt x="435273" y="239404"/>
                  </a:cubicBezTo>
                  <a:cubicBezTo>
                    <a:pt x="367548" y="240021"/>
                    <a:pt x="299853" y="236231"/>
                    <a:pt x="232128" y="236848"/>
                  </a:cubicBezTo>
                  <a:cubicBezTo>
                    <a:pt x="207348" y="237083"/>
                    <a:pt x="182539" y="235320"/>
                    <a:pt x="157878" y="233381"/>
                  </a:cubicBezTo>
                  <a:cubicBezTo>
                    <a:pt x="127484" y="231412"/>
                    <a:pt x="97031" y="233469"/>
                    <a:pt x="66725" y="229708"/>
                  </a:cubicBezTo>
                  <a:cubicBezTo>
                    <a:pt x="63610" y="229561"/>
                    <a:pt x="31452" y="224566"/>
                    <a:pt x="15197" y="225154"/>
                  </a:cubicBezTo>
                  <a:cubicBezTo>
                    <a:pt x="16725" y="223362"/>
                    <a:pt x="17431" y="220688"/>
                    <a:pt x="16578" y="218073"/>
                  </a:cubicBezTo>
                  <a:cubicBezTo>
                    <a:pt x="16196" y="213489"/>
                    <a:pt x="18019" y="205909"/>
                    <a:pt x="14168" y="203059"/>
                  </a:cubicBezTo>
                  <a:cubicBezTo>
                    <a:pt x="13610" y="193539"/>
                    <a:pt x="12904" y="184049"/>
                    <a:pt x="11846" y="174529"/>
                  </a:cubicBezTo>
                  <a:cubicBezTo>
                    <a:pt x="9759" y="146058"/>
                    <a:pt x="6232" y="116764"/>
                    <a:pt x="5409" y="87999"/>
                  </a:cubicBezTo>
                  <a:cubicBezTo>
                    <a:pt x="3380" y="64258"/>
                    <a:pt x="1117" y="40224"/>
                    <a:pt x="0" y="16395"/>
                  </a:cubicBezTo>
                  <a:cubicBezTo>
                    <a:pt x="10464" y="21214"/>
                    <a:pt x="25750" y="19657"/>
                    <a:pt x="36067" y="20949"/>
                  </a:cubicBezTo>
                  <a:cubicBezTo>
                    <a:pt x="50323" y="21919"/>
                    <a:pt x="64638" y="21919"/>
                    <a:pt x="78953" y="22154"/>
                  </a:cubicBezTo>
                  <a:cubicBezTo>
                    <a:pt x="155056" y="23182"/>
                    <a:pt x="231187" y="25886"/>
                    <a:pt x="307289" y="27737"/>
                  </a:cubicBezTo>
                  <a:cubicBezTo>
                    <a:pt x="353439" y="29176"/>
                    <a:pt x="399500" y="26032"/>
                    <a:pt x="445473" y="22360"/>
                  </a:cubicBezTo>
                  <a:cubicBezTo>
                    <a:pt x="478512" y="21184"/>
                    <a:pt x="511581" y="18658"/>
                    <a:pt x="544414" y="14720"/>
                  </a:cubicBezTo>
                  <a:cubicBezTo>
                    <a:pt x="564050" y="14191"/>
                    <a:pt x="583568" y="12017"/>
                    <a:pt x="603056" y="9872"/>
                  </a:cubicBezTo>
                  <a:cubicBezTo>
                    <a:pt x="628600" y="6523"/>
                    <a:pt x="654085" y="2556"/>
                    <a:pt x="679805" y="1087"/>
                  </a:cubicBezTo>
                  <a:cubicBezTo>
                    <a:pt x="687154" y="617"/>
                    <a:pt x="696266" y="323"/>
                    <a:pt x="704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6" name="Google Shape;1806;p31"/>
          <p:cNvGrpSpPr/>
          <p:nvPr/>
        </p:nvGrpSpPr>
        <p:grpSpPr>
          <a:xfrm>
            <a:off x="5260424" y="2225882"/>
            <a:ext cx="478441" cy="734601"/>
            <a:chOff x="5260424" y="2225882"/>
            <a:chExt cx="478441" cy="734601"/>
          </a:xfrm>
        </p:grpSpPr>
        <p:sp>
          <p:nvSpPr>
            <p:cNvPr id="1807" name="Google Shape;1807;p31"/>
            <p:cNvSpPr/>
            <p:nvPr/>
          </p:nvSpPr>
          <p:spPr>
            <a:xfrm>
              <a:off x="5260424" y="2225882"/>
              <a:ext cx="478440" cy="734601"/>
            </a:xfrm>
            <a:custGeom>
              <a:rect b="b" l="l" r="r" t="t"/>
              <a:pathLst>
                <a:path extrusionOk="0" h="1469201" w="956881">
                  <a:moveTo>
                    <a:pt x="956789" y="476151"/>
                  </a:moveTo>
                  <a:cubicBezTo>
                    <a:pt x="956583" y="456788"/>
                    <a:pt x="957230" y="437308"/>
                    <a:pt x="955053" y="418033"/>
                  </a:cubicBezTo>
                  <a:cubicBezTo>
                    <a:pt x="954700" y="415066"/>
                    <a:pt x="953964" y="411893"/>
                    <a:pt x="952317" y="409336"/>
                  </a:cubicBezTo>
                  <a:cubicBezTo>
                    <a:pt x="950463" y="406457"/>
                    <a:pt x="947403" y="404723"/>
                    <a:pt x="943931" y="404929"/>
                  </a:cubicBezTo>
                  <a:cubicBezTo>
                    <a:pt x="937281" y="405605"/>
                    <a:pt x="930632" y="406428"/>
                    <a:pt x="923953" y="407191"/>
                  </a:cubicBezTo>
                  <a:cubicBezTo>
                    <a:pt x="924630" y="404723"/>
                    <a:pt x="924718" y="401873"/>
                    <a:pt x="924482" y="399317"/>
                  </a:cubicBezTo>
                  <a:cubicBezTo>
                    <a:pt x="924218" y="395527"/>
                    <a:pt x="924306" y="390502"/>
                    <a:pt x="921540" y="387829"/>
                  </a:cubicBezTo>
                  <a:cubicBezTo>
                    <a:pt x="917951" y="364617"/>
                    <a:pt x="909683" y="342463"/>
                    <a:pt x="906917" y="318987"/>
                  </a:cubicBezTo>
                  <a:cubicBezTo>
                    <a:pt x="906005" y="314315"/>
                    <a:pt x="905681" y="309408"/>
                    <a:pt x="904710" y="304707"/>
                  </a:cubicBezTo>
                  <a:cubicBezTo>
                    <a:pt x="924276" y="292543"/>
                    <a:pt x="948197" y="276794"/>
                    <a:pt x="935398" y="258842"/>
                  </a:cubicBezTo>
                  <a:cubicBezTo>
                    <a:pt x="916244" y="232545"/>
                    <a:pt x="899414" y="204750"/>
                    <a:pt x="877553" y="180275"/>
                  </a:cubicBezTo>
                  <a:cubicBezTo>
                    <a:pt x="869167" y="171519"/>
                    <a:pt x="858222" y="151892"/>
                    <a:pt x="844099" y="161323"/>
                  </a:cubicBezTo>
                  <a:cubicBezTo>
                    <a:pt x="841245" y="164673"/>
                    <a:pt x="838361" y="168022"/>
                    <a:pt x="835419" y="171342"/>
                  </a:cubicBezTo>
                  <a:cubicBezTo>
                    <a:pt x="822237" y="163791"/>
                    <a:pt x="810821" y="155829"/>
                    <a:pt x="797934" y="147102"/>
                  </a:cubicBezTo>
                  <a:cubicBezTo>
                    <a:pt x="788107" y="140932"/>
                    <a:pt x="778338" y="134439"/>
                    <a:pt x="769511" y="127093"/>
                  </a:cubicBezTo>
                  <a:cubicBezTo>
                    <a:pt x="777102" y="111256"/>
                    <a:pt x="791078" y="85635"/>
                    <a:pt x="771218" y="76262"/>
                  </a:cubicBezTo>
                  <a:cubicBezTo>
                    <a:pt x="743325" y="63276"/>
                    <a:pt x="719257" y="42943"/>
                    <a:pt x="690304" y="32307"/>
                  </a:cubicBezTo>
                  <a:cubicBezTo>
                    <a:pt x="677005" y="28047"/>
                    <a:pt x="672857" y="36538"/>
                    <a:pt x="669179" y="47439"/>
                  </a:cubicBezTo>
                  <a:cubicBezTo>
                    <a:pt x="666795" y="53550"/>
                    <a:pt x="664236" y="59632"/>
                    <a:pt x="661764" y="65744"/>
                  </a:cubicBezTo>
                  <a:cubicBezTo>
                    <a:pt x="649877" y="63423"/>
                    <a:pt x="638314" y="61043"/>
                    <a:pt x="626044" y="58721"/>
                  </a:cubicBezTo>
                  <a:cubicBezTo>
                    <a:pt x="615217" y="56870"/>
                    <a:pt x="604213" y="53344"/>
                    <a:pt x="593179" y="52874"/>
                  </a:cubicBezTo>
                  <a:cubicBezTo>
                    <a:pt x="593208" y="52610"/>
                    <a:pt x="593208" y="52346"/>
                    <a:pt x="593238" y="52081"/>
                  </a:cubicBezTo>
                  <a:cubicBezTo>
                    <a:pt x="593120" y="37273"/>
                    <a:pt x="599034" y="9654"/>
                    <a:pt x="579821" y="4482"/>
                  </a:cubicBezTo>
                  <a:cubicBezTo>
                    <a:pt x="567140" y="3660"/>
                    <a:pt x="554458" y="2514"/>
                    <a:pt x="541747" y="1926"/>
                  </a:cubicBezTo>
                  <a:cubicBezTo>
                    <a:pt x="526300" y="1456"/>
                    <a:pt x="510824" y="986"/>
                    <a:pt x="495377" y="46"/>
                  </a:cubicBezTo>
                  <a:cubicBezTo>
                    <a:pt x="484284" y="222"/>
                    <a:pt x="471191" y="-1423"/>
                    <a:pt x="461923" y="5804"/>
                  </a:cubicBezTo>
                  <a:cubicBezTo>
                    <a:pt x="458363" y="8772"/>
                    <a:pt x="457568" y="13532"/>
                    <a:pt x="457774" y="17939"/>
                  </a:cubicBezTo>
                  <a:cubicBezTo>
                    <a:pt x="457774" y="26225"/>
                    <a:pt x="457745" y="34511"/>
                    <a:pt x="457715" y="42796"/>
                  </a:cubicBezTo>
                  <a:cubicBezTo>
                    <a:pt x="447123" y="45353"/>
                    <a:pt x="436501" y="47879"/>
                    <a:pt x="425821" y="50083"/>
                  </a:cubicBezTo>
                  <a:cubicBezTo>
                    <a:pt x="422643" y="51229"/>
                    <a:pt x="413110" y="52169"/>
                    <a:pt x="405489" y="54138"/>
                  </a:cubicBezTo>
                  <a:cubicBezTo>
                    <a:pt x="404312" y="53080"/>
                    <a:pt x="402694" y="52551"/>
                    <a:pt x="400782" y="53080"/>
                  </a:cubicBezTo>
                  <a:cubicBezTo>
                    <a:pt x="397869" y="54255"/>
                    <a:pt x="394691" y="55695"/>
                    <a:pt x="392661" y="58193"/>
                  </a:cubicBezTo>
                  <a:cubicBezTo>
                    <a:pt x="389307" y="45823"/>
                    <a:pt x="384746" y="31808"/>
                    <a:pt x="374095" y="30045"/>
                  </a:cubicBezTo>
                  <a:cubicBezTo>
                    <a:pt x="346437" y="34716"/>
                    <a:pt x="319309" y="44089"/>
                    <a:pt x="292005" y="51111"/>
                  </a:cubicBezTo>
                  <a:cubicBezTo>
                    <a:pt x="281324" y="54637"/>
                    <a:pt x="260375" y="58898"/>
                    <a:pt x="265171" y="74206"/>
                  </a:cubicBezTo>
                  <a:cubicBezTo>
                    <a:pt x="267113" y="78437"/>
                    <a:pt x="269084" y="82668"/>
                    <a:pt x="270526" y="87104"/>
                  </a:cubicBezTo>
                  <a:cubicBezTo>
                    <a:pt x="271820" y="91541"/>
                    <a:pt x="272997" y="95978"/>
                    <a:pt x="274174" y="100444"/>
                  </a:cubicBezTo>
                  <a:cubicBezTo>
                    <a:pt x="269408" y="103088"/>
                    <a:pt x="265553" y="108524"/>
                    <a:pt x="261817" y="111991"/>
                  </a:cubicBezTo>
                  <a:cubicBezTo>
                    <a:pt x="254196" y="120159"/>
                    <a:pt x="246458" y="128239"/>
                    <a:pt x="238661" y="136260"/>
                  </a:cubicBezTo>
                  <a:cubicBezTo>
                    <a:pt x="232129" y="142871"/>
                    <a:pt x="225332" y="149247"/>
                    <a:pt x="218565" y="155623"/>
                  </a:cubicBezTo>
                  <a:cubicBezTo>
                    <a:pt x="216505" y="157797"/>
                    <a:pt x="213298" y="160295"/>
                    <a:pt x="210738" y="162998"/>
                  </a:cubicBezTo>
                  <a:cubicBezTo>
                    <a:pt x="210150" y="163174"/>
                    <a:pt x="209561" y="163468"/>
                    <a:pt x="209090" y="163938"/>
                  </a:cubicBezTo>
                  <a:cubicBezTo>
                    <a:pt x="207443" y="165466"/>
                    <a:pt x="206707" y="167699"/>
                    <a:pt x="205265" y="169433"/>
                  </a:cubicBezTo>
                  <a:cubicBezTo>
                    <a:pt x="204618" y="170050"/>
                    <a:pt x="204089" y="170725"/>
                    <a:pt x="203647" y="171460"/>
                  </a:cubicBezTo>
                  <a:cubicBezTo>
                    <a:pt x="199116" y="166201"/>
                    <a:pt x="194673" y="160824"/>
                    <a:pt x="190554" y="155182"/>
                  </a:cubicBezTo>
                  <a:cubicBezTo>
                    <a:pt x="170311" y="134380"/>
                    <a:pt x="151539" y="180010"/>
                    <a:pt x="141947" y="193203"/>
                  </a:cubicBezTo>
                  <a:cubicBezTo>
                    <a:pt x="130884" y="208540"/>
                    <a:pt x="119703" y="223907"/>
                    <a:pt x="112671" y="241624"/>
                  </a:cubicBezTo>
                  <a:cubicBezTo>
                    <a:pt x="109376" y="251114"/>
                    <a:pt x="100931" y="260370"/>
                    <a:pt x="103727" y="270859"/>
                  </a:cubicBezTo>
                  <a:cubicBezTo>
                    <a:pt x="108670" y="283934"/>
                    <a:pt x="120556" y="292896"/>
                    <a:pt x="130443" y="302386"/>
                  </a:cubicBezTo>
                  <a:cubicBezTo>
                    <a:pt x="120380" y="315814"/>
                    <a:pt x="115172" y="352952"/>
                    <a:pt x="113407" y="363971"/>
                  </a:cubicBezTo>
                  <a:cubicBezTo>
                    <a:pt x="111818" y="375459"/>
                    <a:pt x="110582" y="386977"/>
                    <a:pt x="109729" y="398494"/>
                  </a:cubicBezTo>
                  <a:cubicBezTo>
                    <a:pt x="109611" y="400081"/>
                    <a:pt x="109876" y="401579"/>
                    <a:pt x="110523" y="402931"/>
                  </a:cubicBezTo>
                  <a:cubicBezTo>
                    <a:pt x="110494" y="403049"/>
                    <a:pt x="110464" y="403137"/>
                    <a:pt x="110406" y="403225"/>
                  </a:cubicBezTo>
                  <a:cubicBezTo>
                    <a:pt x="109464" y="404518"/>
                    <a:pt x="108876" y="406222"/>
                    <a:pt x="108699" y="407955"/>
                  </a:cubicBezTo>
                  <a:cubicBezTo>
                    <a:pt x="83954" y="404518"/>
                    <a:pt x="81718" y="422705"/>
                    <a:pt x="78688" y="442303"/>
                  </a:cubicBezTo>
                  <a:cubicBezTo>
                    <a:pt x="76039" y="468864"/>
                    <a:pt x="76510" y="495132"/>
                    <a:pt x="73833" y="521810"/>
                  </a:cubicBezTo>
                  <a:cubicBezTo>
                    <a:pt x="73950" y="534268"/>
                    <a:pt x="88632" y="537471"/>
                    <a:pt x="104609" y="538264"/>
                  </a:cubicBezTo>
                  <a:cubicBezTo>
                    <a:pt x="104286" y="539998"/>
                    <a:pt x="103932" y="541731"/>
                    <a:pt x="103226" y="543259"/>
                  </a:cubicBezTo>
                  <a:cubicBezTo>
                    <a:pt x="101284" y="561917"/>
                    <a:pt x="100696" y="580868"/>
                    <a:pt x="100608" y="599673"/>
                  </a:cubicBezTo>
                  <a:cubicBezTo>
                    <a:pt x="100931" y="613218"/>
                    <a:pt x="102991" y="626616"/>
                    <a:pt x="105051" y="640014"/>
                  </a:cubicBezTo>
                  <a:cubicBezTo>
                    <a:pt x="105757" y="643158"/>
                    <a:pt x="105992" y="647066"/>
                    <a:pt x="106845" y="650592"/>
                  </a:cubicBezTo>
                  <a:cubicBezTo>
                    <a:pt x="97577" y="653647"/>
                    <a:pt x="85867" y="654294"/>
                    <a:pt x="81394" y="663725"/>
                  </a:cubicBezTo>
                  <a:cubicBezTo>
                    <a:pt x="75863" y="682324"/>
                    <a:pt x="99990" y="709444"/>
                    <a:pt x="109641" y="724840"/>
                  </a:cubicBezTo>
                  <a:cubicBezTo>
                    <a:pt x="122646" y="743615"/>
                    <a:pt x="138122" y="760891"/>
                    <a:pt x="155923" y="775289"/>
                  </a:cubicBezTo>
                  <a:cubicBezTo>
                    <a:pt x="168310" y="783927"/>
                    <a:pt x="182521" y="772879"/>
                    <a:pt x="192643" y="765563"/>
                  </a:cubicBezTo>
                  <a:cubicBezTo>
                    <a:pt x="194232" y="764388"/>
                    <a:pt x="195821" y="763183"/>
                    <a:pt x="197380" y="761979"/>
                  </a:cubicBezTo>
                  <a:cubicBezTo>
                    <a:pt x="198351" y="763125"/>
                    <a:pt x="199234" y="764124"/>
                    <a:pt x="199704" y="764799"/>
                  </a:cubicBezTo>
                  <a:cubicBezTo>
                    <a:pt x="212003" y="779608"/>
                    <a:pt x="226891" y="792125"/>
                    <a:pt x="242780" y="803113"/>
                  </a:cubicBezTo>
                  <a:cubicBezTo>
                    <a:pt x="235630" y="813250"/>
                    <a:pt x="231158" y="825209"/>
                    <a:pt x="225744" y="836315"/>
                  </a:cubicBezTo>
                  <a:cubicBezTo>
                    <a:pt x="213563" y="862406"/>
                    <a:pt x="205413" y="890055"/>
                    <a:pt x="194438" y="916645"/>
                  </a:cubicBezTo>
                  <a:cubicBezTo>
                    <a:pt x="186288" y="935890"/>
                    <a:pt x="176549" y="954401"/>
                    <a:pt x="167986" y="973470"/>
                  </a:cubicBezTo>
                  <a:cubicBezTo>
                    <a:pt x="157512" y="997005"/>
                    <a:pt x="149597" y="1021539"/>
                    <a:pt x="139711" y="1045309"/>
                  </a:cubicBezTo>
                  <a:cubicBezTo>
                    <a:pt x="126706" y="1076689"/>
                    <a:pt x="111612" y="1107187"/>
                    <a:pt x="99019" y="1138744"/>
                  </a:cubicBezTo>
                  <a:cubicBezTo>
                    <a:pt x="87102" y="1170946"/>
                    <a:pt x="77393" y="1204001"/>
                    <a:pt x="63299" y="1235410"/>
                  </a:cubicBezTo>
                  <a:cubicBezTo>
                    <a:pt x="40261" y="1287945"/>
                    <a:pt x="20018" y="1341890"/>
                    <a:pt x="4483" y="1397128"/>
                  </a:cubicBezTo>
                  <a:cubicBezTo>
                    <a:pt x="2805" y="1404974"/>
                    <a:pt x="-4462" y="1415404"/>
                    <a:pt x="4071" y="1421515"/>
                  </a:cubicBezTo>
                  <a:cubicBezTo>
                    <a:pt x="15457" y="1428244"/>
                    <a:pt x="34406" y="1410174"/>
                    <a:pt x="45204" y="1405032"/>
                  </a:cubicBezTo>
                  <a:cubicBezTo>
                    <a:pt x="62623" y="1394660"/>
                    <a:pt x="79894" y="1383936"/>
                    <a:pt x="96077" y="1371684"/>
                  </a:cubicBezTo>
                  <a:cubicBezTo>
                    <a:pt x="113348" y="1358021"/>
                    <a:pt x="129884" y="1343418"/>
                    <a:pt x="148155" y="1331019"/>
                  </a:cubicBezTo>
                  <a:cubicBezTo>
                    <a:pt x="165927" y="1358844"/>
                    <a:pt x="182198" y="1389313"/>
                    <a:pt x="200028" y="1417755"/>
                  </a:cubicBezTo>
                  <a:cubicBezTo>
                    <a:pt x="207178" y="1429067"/>
                    <a:pt x="214916" y="1440026"/>
                    <a:pt x="222949" y="1450721"/>
                  </a:cubicBezTo>
                  <a:cubicBezTo>
                    <a:pt x="228774" y="1456950"/>
                    <a:pt x="233011" y="1466411"/>
                    <a:pt x="241573" y="1469144"/>
                  </a:cubicBezTo>
                  <a:cubicBezTo>
                    <a:pt x="259757" y="1471054"/>
                    <a:pt x="271644" y="1424806"/>
                    <a:pt x="278911" y="1410644"/>
                  </a:cubicBezTo>
                  <a:cubicBezTo>
                    <a:pt x="290945" y="1385376"/>
                    <a:pt x="298713" y="1356405"/>
                    <a:pt x="311983" y="1331313"/>
                  </a:cubicBezTo>
                  <a:cubicBezTo>
                    <a:pt x="327960" y="1297700"/>
                    <a:pt x="342642" y="1263499"/>
                    <a:pt x="355088" y="1228417"/>
                  </a:cubicBezTo>
                  <a:cubicBezTo>
                    <a:pt x="363238" y="1210142"/>
                    <a:pt x="370858" y="1191660"/>
                    <a:pt x="377449" y="1172768"/>
                  </a:cubicBezTo>
                  <a:cubicBezTo>
                    <a:pt x="386453" y="1149938"/>
                    <a:pt x="396721" y="1127020"/>
                    <a:pt x="404842" y="1103661"/>
                  </a:cubicBezTo>
                  <a:cubicBezTo>
                    <a:pt x="415258" y="1069226"/>
                    <a:pt x="423526" y="1034173"/>
                    <a:pt x="436707" y="1000560"/>
                  </a:cubicBezTo>
                  <a:cubicBezTo>
                    <a:pt x="445622" y="968828"/>
                    <a:pt x="459804" y="938917"/>
                    <a:pt x="468925" y="907272"/>
                  </a:cubicBezTo>
                  <a:cubicBezTo>
                    <a:pt x="469131" y="906655"/>
                    <a:pt x="469249" y="906068"/>
                    <a:pt x="469308" y="905480"/>
                  </a:cubicBezTo>
                  <a:cubicBezTo>
                    <a:pt x="480695" y="906420"/>
                    <a:pt x="492199" y="905509"/>
                    <a:pt x="503586" y="905128"/>
                  </a:cubicBezTo>
                  <a:cubicBezTo>
                    <a:pt x="508087" y="904981"/>
                    <a:pt x="512589" y="905039"/>
                    <a:pt x="517091" y="905128"/>
                  </a:cubicBezTo>
                  <a:cubicBezTo>
                    <a:pt x="524329" y="931042"/>
                    <a:pt x="534156" y="956605"/>
                    <a:pt x="541424" y="982608"/>
                  </a:cubicBezTo>
                  <a:cubicBezTo>
                    <a:pt x="546896" y="1002059"/>
                    <a:pt x="550574" y="1022420"/>
                    <a:pt x="555488" y="1042077"/>
                  </a:cubicBezTo>
                  <a:cubicBezTo>
                    <a:pt x="562344" y="1068873"/>
                    <a:pt x="570582" y="1094377"/>
                    <a:pt x="576055" y="1121790"/>
                  </a:cubicBezTo>
                  <a:cubicBezTo>
                    <a:pt x="589177" y="1188135"/>
                    <a:pt x="612598" y="1251923"/>
                    <a:pt x="631311" y="1316798"/>
                  </a:cubicBezTo>
                  <a:cubicBezTo>
                    <a:pt x="642433" y="1350852"/>
                    <a:pt x="650260" y="1385846"/>
                    <a:pt x="659292" y="1420840"/>
                  </a:cubicBezTo>
                  <a:cubicBezTo>
                    <a:pt x="662353" y="1429889"/>
                    <a:pt x="665471" y="1456539"/>
                    <a:pt x="674622" y="1459565"/>
                  </a:cubicBezTo>
                  <a:cubicBezTo>
                    <a:pt x="694335" y="1465207"/>
                    <a:pt x="702603" y="1422515"/>
                    <a:pt x="710606" y="1409645"/>
                  </a:cubicBezTo>
                  <a:cubicBezTo>
                    <a:pt x="729261" y="1376414"/>
                    <a:pt x="739882" y="1339775"/>
                    <a:pt x="754299" y="1304693"/>
                  </a:cubicBezTo>
                  <a:cubicBezTo>
                    <a:pt x="778132" y="1309335"/>
                    <a:pt x="800641" y="1319619"/>
                    <a:pt x="822473" y="1330167"/>
                  </a:cubicBezTo>
                  <a:cubicBezTo>
                    <a:pt x="840068" y="1338218"/>
                    <a:pt x="858751" y="1343506"/>
                    <a:pt x="876435" y="1351322"/>
                  </a:cubicBezTo>
                  <a:cubicBezTo>
                    <a:pt x="889498" y="1357198"/>
                    <a:pt x="904563" y="1363457"/>
                    <a:pt x="918510" y="1367982"/>
                  </a:cubicBezTo>
                  <a:cubicBezTo>
                    <a:pt x="924541" y="1371243"/>
                    <a:pt x="932662" y="1369598"/>
                    <a:pt x="935604" y="1363104"/>
                  </a:cubicBezTo>
                  <a:cubicBezTo>
                    <a:pt x="939841" y="1353085"/>
                    <a:pt x="936310" y="1341949"/>
                    <a:pt x="934045" y="1331842"/>
                  </a:cubicBezTo>
                  <a:cubicBezTo>
                    <a:pt x="930661" y="1318473"/>
                    <a:pt x="926042" y="1305486"/>
                    <a:pt x="921305" y="1292529"/>
                  </a:cubicBezTo>
                  <a:cubicBezTo>
                    <a:pt x="913449" y="1267848"/>
                    <a:pt x="901474" y="1244783"/>
                    <a:pt x="892764" y="1220425"/>
                  </a:cubicBezTo>
                  <a:cubicBezTo>
                    <a:pt x="879877" y="1183287"/>
                    <a:pt x="864312" y="1147117"/>
                    <a:pt x="850072" y="1110478"/>
                  </a:cubicBezTo>
                  <a:cubicBezTo>
                    <a:pt x="823503" y="1024330"/>
                    <a:pt x="791990" y="939416"/>
                    <a:pt x="751122" y="858910"/>
                  </a:cubicBezTo>
                  <a:cubicBezTo>
                    <a:pt x="747974" y="852211"/>
                    <a:pt x="745120" y="845482"/>
                    <a:pt x="742236" y="838666"/>
                  </a:cubicBezTo>
                  <a:cubicBezTo>
                    <a:pt x="740588" y="834934"/>
                    <a:pt x="739411" y="830145"/>
                    <a:pt x="735116" y="828676"/>
                  </a:cubicBezTo>
                  <a:cubicBezTo>
                    <a:pt x="734821" y="828558"/>
                    <a:pt x="734527" y="828470"/>
                    <a:pt x="734233" y="828411"/>
                  </a:cubicBezTo>
                  <a:cubicBezTo>
                    <a:pt x="744384" y="820331"/>
                    <a:pt x="742118" y="807785"/>
                    <a:pt x="735792" y="794181"/>
                  </a:cubicBezTo>
                  <a:cubicBezTo>
                    <a:pt x="735675" y="793946"/>
                    <a:pt x="735557" y="793741"/>
                    <a:pt x="735469" y="793505"/>
                  </a:cubicBezTo>
                  <a:cubicBezTo>
                    <a:pt x="735969" y="793094"/>
                    <a:pt x="736440" y="792712"/>
                    <a:pt x="736852" y="792448"/>
                  </a:cubicBezTo>
                  <a:cubicBezTo>
                    <a:pt x="748474" y="783604"/>
                    <a:pt x="760096" y="774730"/>
                    <a:pt x="771983" y="766239"/>
                  </a:cubicBezTo>
                  <a:cubicBezTo>
                    <a:pt x="773366" y="765093"/>
                    <a:pt x="775102" y="764153"/>
                    <a:pt x="776779" y="763154"/>
                  </a:cubicBezTo>
                  <a:cubicBezTo>
                    <a:pt x="785635" y="769530"/>
                    <a:pt x="794403" y="776258"/>
                    <a:pt x="804584" y="780078"/>
                  </a:cubicBezTo>
                  <a:cubicBezTo>
                    <a:pt x="812410" y="782869"/>
                    <a:pt x="820060" y="778521"/>
                    <a:pt x="825386" y="772938"/>
                  </a:cubicBezTo>
                  <a:cubicBezTo>
                    <a:pt x="833859" y="765710"/>
                    <a:pt x="841303" y="757395"/>
                    <a:pt x="848836" y="749197"/>
                  </a:cubicBezTo>
                  <a:cubicBezTo>
                    <a:pt x="860634" y="735741"/>
                    <a:pt x="899355" y="692520"/>
                    <a:pt x="887380" y="675096"/>
                  </a:cubicBezTo>
                  <a:cubicBezTo>
                    <a:pt x="881672" y="670131"/>
                    <a:pt x="875846" y="665283"/>
                    <a:pt x="869962" y="660523"/>
                  </a:cubicBezTo>
                  <a:cubicBezTo>
                    <a:pt x="871668" y="659083"/>
                    <a:pt x="872992" y="656997"/>
                    <a:pt x="873639" y="654793"/>
                  </a:cubicBezTo>
                  <a:cubicBezTo>
                    <a:pt x="879377" y="642835"/>
                    <a:pt x="883408" y="630201"/>
                    <a:pt x="889145" y="618213"/>
                  </a:cubicBezTo>
                  <a:cubicBezTo>
                    <a:pt x="890205" y="613982"/>
                    <a:pt x="910065" y="571466"/>
                    <a:pt x="911507" y="557039"/>
                  </a:cubicBezTo>
                  <a:cubicBezTo>
                    <a:pt x="924630" y="557304"/>
                    <a:pt x="938282" y="557745"/>
                    <a:pt x="949110" y="550223"/>
                  </a:cubicBezTo>
                  <a:cubicBezTo>
                    <a:pt x="953847" y="545786"/>
                    <a:pt x="954347" y="538881"/>
                    <a:pt x="955259" y="532829"/>
                  </a:cubicBezTo>
                  <a:cubicBezTo>
                    <a:pt x="957495" y="513936"/>
                    <a:pt x="956760" y="495014"/>
                    <a:pt x="956789" y="476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8" name="Google Shape;1808;p31"/>
            <p:cNvGrpSpPr/>
            <p:nvPr/>
          </p:nvGrpSpPr>
          <p:grpSpPr>
            <a:xfrm>
              <a:off x="5260424" y="2225882"/>
              <a:ext cx="478440" cy="734601"/>
              <a:chOff x="10520848" y="4451764"/>
              <a:chExt cx="956881" cy="1469201"/>
            </a:xfrm>
          </p:grpSpPr>
          <p:sp>
            <p:nvSpPr>
              <p:cNvPr id="1809" name="Google Shape;1809;p31"/>
              <p:cNvSpPr/>
              <p:nvPr/>
            </p:nvSpPr>
            <p:spPr>
              <a:xfrm>
                <a:off x="10801113" y="4497734"/>
                <a:ext cx="125577" cy="175145"/>
              </a:xfrm>
              <a:custGeom>
                <a:rect b="b" l="l" r="r" t="t"/>
                <a:pathLst>
                  <a:path extrusionOk="0" h="175145" w="125577">
                    <a:moveTo>
                      <a:pt x="125077" y="145323"/>
                    </a:moveTo>
                    <a:cubicBezTo>
                      <a:pt x="125195" y="145852"/>
                      <a:pt x="125372" y="146322"/>
                      <a:pt x="125578" y="146792"/>
                    </a:cubicBezTo>
                    <a:cubicBezTo>
                      <a:pt x="119369" y="149113"/>
                      <a:pt x="113190" y="151405"/>
                      <a:pt x="106982" y="153550"/>
                    </a:cubicBezTo>
                    <a:cubicBezTo>
                      <a:pt x="89976" y="159632"/>
                      <a:pt x="73087" y="166654"/>
                      <a:pt x="57051" y="175146"/>
                    </a:cubicBezTo>
                    <a:cubicBezTo>
                      <a:pt x="49166" y="149113"/>
                      <a:pt x="34572" y="125725"/>
                      <a:pt x="23774" y="100839"/>
                    </a:cubicBezTo>
                    <a:cubicBezTo>
                      <a:pt x="11504" y="77186"/>
                      <a:pt x="9768" y="50067"/>
                      <a:pt x="0" y="25592"/>
                    </a:cubicBezTo>
                    <a:cubicBezTo>
                      <a:pt x="29335" y="14427"/>
                      <a:pt x="60759" y="8021"/>
                      <a:pt x="91123" y="0"/>
                    </a:cubicBezTo>
                    <a:cubicBezTo>
                      <a:pt x="105658" y="35699"/>
                      <a:pt x="112425" y="74189"/>
                      <a:pt x="119163" y="112033"/>
                    </a:cubicBezTo>
                    <a:cubicBezTo>
                      <a:pt x="120958" y="123169"/>
                      <a:pt x="122724" y="134334"/>
                      <a:pt x="125077" y="1453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1"/>
              <p:cNvSpPr/>
              <p:nvPr/>
            </p:nvSpPr>
            <p:spPr>
              <a:xfrm>
                <a:off x="10800877" y="4688599"/>
                <a:ext cx="476172" cy="465926"/>
              </a:xfrm>
              <a:custGeom>
                <a:rect b="b" l="l" r="r" t="t"/>
                <a:pathLst>
                  <a:path extrusionOk="0" h="465926" w="476172">
                    <a:moveTo>
                      <a:pt x="475771" y="217427"/>
                    </a:moveTo>
                    <a:cubicBezTo>
                      <a:pt x="478007" y="254830"/>
                      <a:pt x="471092" y="295054"/>
                      <a:pt x="450526" y="327227"/>
                    </a:cubicBezTo>
                    <a:cubicBezTo>
                      <a:pt x="432107" y="361898"/>
                      <a:pt x="407715" y="394776"/>
                      <a:pt x="375173" y="417341"/>
                    </a:cubicBezTo>
                    <a:cubicBezTo>
                      <a:pt x="352724" y="430769"/>
                      <a:pt x="328803" y="440818"/>
                      <a:pt x="305352" y="452747"/>
                    </a:cubicBezTo>
                    <a:cubicBezTo>
                      <a:pt x="286375" y="462619"/>
                      <a:pt x="264837" y="464029"/>
                      <a:pt x="243623" y="465763"/>
                    </a:cubicBezTo>
                    <a:cubicBezTo>
                      <a:pt x="196928" y="467761"/>
                      <a:pt x="151823" y="451189"/>
                      <a:pt x="111425" y="428889"/>
                    </a:cubicBezTo>
                    <a:cubicBezTo>
                      <a:pt x="93095" y="418899"/>
                      <a:pt x="77265" y="404942"/>
                      <a:pt x="62818" y="390016"/>
                    </a:cubicBezTo>
                    <a:cubicBezTo>
                      <a:pt x="39044" y="367656"/>
                      <a:pt x="20331" y="339949"/>
                      <a:pt x="8592" y="309510"/>
                    </a:cubicBezTo>
                    <a:cubicBezTo>
                      <a:pt x="5590" y="295876"/>
                      <a:pt x="1383" y="282331"/>
                      <a:pt x="0" y="268434"/>
                    </a:cubicBezTo>
                    <a:cubicBezTo>
                      <a:pt x="147" y="250129"/>
                      <a:pt x="3590" y="231383"/>
                      <a:pt x="6944" y="213342"/>
                    </a:cubicBezTo>
                    <a:cubicBezTo>
                      <a:pt x="14506" y="173706"/>
                      <a:pt x="24097" y="133864"/>
                      <a:pt x="43399" y="98077"/>
                    </a:cubicBezTo>
                    <a:cubicBezTo>
                      <a:pt x="53903" y="78949"/>
                      <a:pt x="67261" y="60027"/>
                      <a:pt x="85386" y="47217"/>
                    </a:cubicBezTo>
                    <a:cubicBezTo>
                      <a:pt x="118339" y="25974"/>
                      <a:pt x="154559" y="10137"/>
                      <a:pt x="193339" y="3320"/>
                    </a:cubicBezTo>
                    <a:cubicBezTo>
                      <a:pt x="201783" y="1763"/>
                      <a:pt x="211316" y="323"/>
                      <a:pt x="220143" y="0"/>
                    </a:cubicBezTo>
                    <a:cubicBezTo>
                      <a:pt x="231854" y="1381"/>
                      <a:pt x="243476" y="3614"/>
                      <a:pt x="255098" y="5553"/>
                    </a:cubicBezTo>
                    <a:cubicBezTo>
                      <a:pt x="298379" y="11988"/>
                      <a:pt x="341808" y="22889"/>
                      <a:pt x="378616" y="47481"/>
                    </a:cubicBezTo>
                    <a:cubicBezTo>
                      <a:pt x="387472" y="53769"/>
                      <a:pt x="396534" y="60204"/>
                      <a:pt x="404832" y="67314"/>
                    </a:cubicBezTo>
                    <a:cubicBezTo>
                      <a:pt x="418808" y="81212"/>
                      <a:pt x="430136" y="97607"/>
                      <a:pt x="441287" y="113767"/>
                    </a:cubicBezTo>
                    <a:cubicBezTo>
                      <a:pt x="451026" y="130133"/>
                      <a:pt x="460618" y="146910"/>
                      <a:pt x="467562" y="164686"/>
                    </a:cubicBezTo>
                    <a:cubicBezTo>
                      <a:pt x="472975" y="181522"/>
                      <a:pt x="474770" y="199504"/>
                      <a:pt x="475771" y="217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1"/>
              <p:cNvSpPr/>
              <p:nvPr/>
            </p:nvSpPr>
            <p:spPr>
              <a:xfrm>
                <a:off x="10986743" y="4466977"/>
                <a:ext cx="112540" cy="165972"/>
              </a:xfrm>
              <a:custGeom>
                <a:rect b="b" l="l" r="r" t="t"/>
                <a:pathLst>
                  <a:path extrusionOk="0" h="165972" w="112540">
                    <a:moveTo>
                      <a:pt x="110542" y="4519"/>
                    </a:moveTo>
                    <a:cubicBezTo>
                      <a:pt x="114191" y="16272"/>
                      <a:pt x="111808" y="29053"/>
                      <a:pt x="111396" y="41158"/>
                    </a:cubicBezTo>
                    <a:cubicBezTo>
                      <a:pt x="111366" y="41187"/>
                      <a:pt x="111366" y="41187"/>
                      <a:pt x="111396" y="41217"/>
                    </a:cubicBezTo>
                    <a:cubicBezTo>
                      <a:pt x="111396" y="41276"/>
                      <a:pt x="111366" y="41334"/>
                      <a:pt x="111366" y="41393"/>
                    </a:cubicBezTo>
                    <a:cubicBezTo>
                      <a:pt x="108189" y="82969"/>
                      <a:pt x="101480" y="124309"/>
                      <a:pt x="99126" y="165973"/>
                    </a:cubicBezTo>
                    <a:cubicBezTo>
                      <a:pt x="66349" y="159949"/>
                      <a:pt x="33013" y="155865"/>
                      <a:pt x="0" y="159421"/>
                    </a:cubicBezTo>
                    <a:cubicBezTo>
                      <a:pt x="3237" y="119344"/>
                      <a:pt x="4031" y="79120"/>
                      <a:pt x="5267" y="38925"/>
                    </a:cubicBezTo>
                    <a:cubicBezTo>
                      <a:pt x="7621" y="37133"/>
                      <a:pt x="8856" y="34077"/>
                      <a:pt x="8032" y="31021"/>
                    </a:cubicBezTo>
                    <a:cubicBezTo>
                      <a:pt x="7621" y="29523"/>
                      <a:pt x="6767" y="28230"/>
                      <a:pt x="5620" y="27319"/>
                    </a:cubicBezTo>
                    <a:cubicBezTo>
                      <a:pt x="5914" y="18740"/>
                      <a:pt x="6208" y="10190"/>
                      <a:pt x="6591" y="1610"/>
                    </a:cubicBezTo>
                    <a:cubicBezTo>
                      <a:pt x="22685" y="-1945"/>
                      <a:pt x="39280" y="1492"/>
                      <a:pt x="55580" y="1522"/>
                    </a:cubicBezTo>
                    <a:cubicBezTo>
                      <a:pt x="73940" y="1786"/>
                      <a:pt x="92241" y="3314"/>
                      <a:pt x="110542" y="4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1"/>
              <p:cNvSpPr/>
              <p:nvPr/>
            </p:nvSpPr>
            <p:spPr>
              <a:xfrm>
                <a:off x="11147451" y="4498674"/>
                <a:ext cx="139023" cy="176056"/>
              </a:xfrm>
              <a:custGeom>
                <a:rect b="b" l="l" r="r" t="t"/>
                <a:pathLst>
                  <a:path extrusionOk="0" h="176056" w="139023">
                    <a:moveTo>
                      <a:pt x="139024" y="44014"/>
                    </a:moveTo>
                    <a:cubicBezTo>
                      <a:pt x="137082" y="62202"/>
                      <a:pt x="126107" y="78274"/>
                      <a:pt x="117751" y="94169"/>
                    </a:cubicBezTo>
                    <a:cubicBezTo>
                      <a:pt x="103834" y="117704"/>
                      <a:pt x="91623" y="142238"/>
                      <a:pt x="77647" y="165744"/>
                    </a:cubicBezTo>
                    <a:cubicBezTo>
                      <a:pt x="76412" y="168711"/>
                      <a:pt x="73616" y="172325"/>
                      <a:pt x="71263" y="176057"/>
                    </a:cubicBezTo>
                    <a:cubicBezTo>
                      <a:pt x="57552" y="169387"/>
                      <a:pt x="43458" y="163540"/>
                      <a:pt x="29305" y="158281"/>
                    </a:cubicBezTo>
                    <a:cubicBezTo>
                      <a:pt x="19743" y="154108"/>
                      <a:pt x="9974" y="150465"/>
                      <a:pt x="0" y="147497"/>
                    </a:cubicBezTo>
                    <a:cubicBezTo>
                      <a:pt x="647" y="145470"/>
                      <a:pt x="1353" y="143472"/>
                      <a:pt x="2089" y="141445"/>
                    </a:cubicBezTo>
                    <a:cubicBezTo>
                      <a:pt x="11181" y="117116"/>
                      <a:pt x="22185" y="93523"/>
                      <a:pt x="30718" y="68959"/>
                    </a:cubicBezTo>
                    <a:cubicBezTo>
                      <a:pt x="38544" y="45366"/>
                      <a:pt x="48519" y="22565"/>
                      <a:pt x="58934" y="0"/>
                    </a:cubicBezTo>
                    <a:cubicBezTo>
                      <a:pt x="87357" y="11165"/>
                      <a:pt x="111307" y="31115"/>
                      <a:pt x="139024" y="440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1"/>
              <p:cNvSpPr/>
              <p:nvPr/>
            </p:nvSpPr>
            <p:spPr>
              <a:xfrm>
                <a:off x="11283710" y="4625516"/>
                <a:ext cx="160620" cy="167300"/>
              </a:xfrm>
              <a:custGeom>
                <a:rect b="b" l="l" r="r" t="t"/>
                <a:pathLst>
                  <a:path extrusionOk="0" h="167300" w="160620">
                    <a:moveTo>
                      <a:pt x="160620" y="95315"/>
                    </a:moveTo>
                    <a:cubicBezTo>
                      <a:pt x="154383" y="106098"/>
                      <a:pt x="141819" y="111358"/>
                      <a:pt x="132080" y="118497"/>
                    </a:cubicBezTo>
                    <a:cubicBezTo>
                      <a:pt x="117869" y="128252"/>
                      <a:pt x="103481" y="137860"/>
                      <a:pt x="88769" y="146880"/>
                    </a:cubicBezTo>
                    <a:cubicBezTo>
                      <a:pt x="80766" y="151670"/>
                      <a:pt x="72528" y="156077"/>
                      <a:pt x="64260" y="160455"/>
                    </a:cubicBezTo>
                    <a:cubicBezTo>
                      <a:pt x="61171" y="162482"/>
                      <a:pt x="56257" y="164598"/>
                      <a:pt x="52461" y="167301"/>
                    </a:cubicBezTo>
                    <a:cubicBezTo>
                      <a:pt x="50402" y="159603"/>
                      <a:pt x="47783" y="152081"/>
                      <a:pt x="44399" y="144794"/>
                    </a:cubicBezTo>
                    <a:cubicBezTo>
                      <a:pt x="38632" y="132513"/>
                      <a:pt x="29541" y="122200"/>
                      <a:pt x="20949" y="111857"/>
                    </a:cubicBezTo>
                    <a:cubicBezTo>
                      <a:pt x="14417" y="104423"/>
                      <a:pt x="7415" y="97519"/>
                      <a:pt x="0" y="91084"/>
                    </a:cubicBezTo>
                    <a:cubicBezTo>
                      <a:pt x="353" y="90643"/>
                      <a:pt x="677" y="90291"/>
                      <a:pt x="971" y="90085"/>
                    </a:cubicBezTo>
                    <a:cubicBezTo>
                      <a:pt x="28952" y="58970"/>
                      <a:pt x="59523" y="30381"/>
                      <a:pt x="88269" y="0"/>
                    </a:cubicBezTo>
                    <a:cubicBezTo>
                      <a:pt x="116574" y="28501"/>
                      <a:pt x="137229" y="62730"/>
                      <a:pt x="160620" y="953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1"/>
              <p:cNvSpPr/>
              <p:nvPr/>
            </p:nvSpPr>
            <p:spPr>
              <a:xfrm>
                <a:off x="11329992" y="4871414"/>
                <a:ext cx="132322" cy="123376"/>
              </a:xfrm>
              <a:custGeom>
                <a:rect b="b" l="l" r="r" t="t"/>
                <a:pathLst>
                  <a:path extrusionOk="0" h="123376" w="132322">
                    <a:moveTo>
                      <a:pt x="130933" y="0"/>
                    </a:moveTo>
                    <a:cubicBezTo>
                      <a:pt x="133228" y="25033"/>
                      <a:pt x="131903" y="50302"/>
                      <a:pt x="132257" y="75423"/>
                    </a:cubicBezTo>
                    <a:cubicBezTo>
                      <a:pt x="131992" y="89968"/>
                      <a:pt x="132669" y="104835"/>
                      <a:pt x="129255" y="119085"/>
                    </a:cubicBezTo>
                    <a:cubicBezTo>
                      <a:pt x="113867" y="123757"/>
                      <a:pt x="97273" y="121024"/>
                      <a:pt x="81384" y="121671"/>
                    </a:cubicBezTo>
                    <a:cubicBezTo>
                      <a:pt x="54256" y="121847"/>
                      <a:pt x="27128" y="123816"/>
                      <a:pt x="0" y="123287"/>
                    </a:cubicBezTo>
                    <a:cubicBezTo>
                      <a:pt x="10945" y="87235"/>
                      <a:pt x="14388" y="49274"/>
                      <a:pt x="14594" y="11518"/>
                    </a:cubicBezTo>
                    <a:cubicBezTo>
                      <a:pt x="15741" y="11283"/>
                      <a:pt x="15535" y="9755"/>
                      <a:pt x="14594" y="9579"/>
                    </a:cubicBezTo>
                    <a:cubicBezTo>
                      <a:pt x="14623" y="9079"/>
                      <a:pt x="14623" y="8609"/>
                      <a:pt x="14623" y="8109"/>
                    </a:cubicBezTo>
                    <a:cubicBezTo>
                      <a:pt x="34307" y="8168"/>
                      <a:pt x="53756" y="4055"/>
                      <a:pt x="73381" y="3026"/>
                    </a:cubicBezTo>
                    <a:cubicBezTo>
                      <a:pt x="92565" y="2380"/>
                      <a:pt x="111749" y="646"/>
                      <a:pt x="130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1"/>
              <p:cNvSpPr/>
              <p:nvPr/>
            </p:nvSpPr>
            <p:spPr>
              <a:xfrm>
                <a:off x="11231131" y="5051378"/>
                <a:ext cx="164504" cy="165124"/>
              </a:xfrm>
              <a:custGeom>
                <a:rect b="b" l="l" r="r" t="t"/>
                <a:pathLst>
                  <a:path extrusionOk="0" h="165124" w="164504">
                    <a:moveTo>
                      <a:pt x="164504" y="83827"/>
                    </a:moveTo>
                    <a:cubicBezTo>
                      <a:pt x="152176" y="115559"/>
                      <a:pt x="126637" y="140857"/>
                      <a:pt x="102216" y="163893"/>
                    </a:cubicBezTo>
                    <a:cubicBezTo>
                      <a:pt x="97802" y="168917"/>
                      <a:pt x="86268" y="157105"/>
                      <a:pt x="81414" y="154784"/>
                    </a:cubicBezTo>
                    <a:cubicBezTo>
                      <a:pt x="55668" y="137978"/>
                      <a:pt x="32483" y="118027"/>
                      <a:pt x="10504" y="96667"/>
                    </a:cubicBezTo>
                    <a:cubicBezTo>
                      <a:pt x="6767" y="93376"/>
                      <a:pt x="3560" y="90585"/>
                      <a:pt x="0" y="87441"/>
                    </a:cubicBezTo>
                    <a:cubicBezTo>
                      <a:pt x="12299" y="77833"/>
                      <a:pt x="23803" y="67285"/>
                      <a:pt x="33954" y="55267"/>
                    </a:cubicBezTo>
                    <a:cubicBezTo>
                      <a:pt x="49696" y="38285"/>
                      <a:pt x="63936" y="19950"/>
                      <a:pt x="75352" y="0"/>
                    </a:cubicBezTo>
                    <a:cubicBezTo>
                      <a:pt x="102304" y="30675"/>
                      <a:pt x="134934" y="55738"/>
                      <a:pt x="164504" y="838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1"/>
              <p:cNvSpPr/>
              <p:nvPr/>
            </p:nvSpPr>
            <p:spPr>
              <a:xfrm>
                <a:off x="11119294" y="5166879"/>
                <a:ext cx="127173" cy="133452"/>
              </a:xfrm>
              <a:custGeom>
                <a:rect b="b" l="l" r="r" t="t"/>
                <a:pathLst>
                  <a:path extrusionOk="0" h="133452" w="127173">
                    <a:moveTo>
                      <a:pt x="120870" y="80477"/>
                    </a:moveTo>
                    <a:cubicBezTo>
                      <a:pt x="123518" y="86295"/>
                      <a:pt x="127873" y="93611"/>
                      <a:pt x="127078" y="100457"/>
                    </a:cubicBezTo>
                    <a:cubicBezTo>
                      <a:pt x="101804" y="114854"/>
                      <a:pt x="74646" y="125050"/>
                      <a:pt x="46841" y="133453"/>
                    </a:cubicBezTo>
                    <a:cubicBezTo>
                      <a:pt x="38485" y="112533"/>
                      <a:pt x="27717" y="92759"/>
                      <a:pt x="17389" y="72779"/>
                    </a:cubicBezTo>
                    <a:cubicBezTo>
                      <a:pt x="11357" y="61643"/>
                      <a:pt x="6355" y="48657"/>
                      <a:pt x="0" y="37139"/>
                    </a:cubicBezTo>
                    <a:cubicBezTo>
                      <a:pt x="24686" y="28442"/>
                      <a:pt x="47901" y="16160"/>
                      <a:pt x="69232" y="764"/>
                    </a:cubicBezTo>
                    <a:cubicBezTo>
                      <a:pt x="69644" y="529"/>
                      <a:pt x="70056" y="264"/>
                      <a:pt x="70468" y="0"/>
                    </a:cubicBezTo>
                    <a:cubicBezTo>
                      <a:pt x="70556" y="118"/>
                      <a:pt x="70645" y="235"/>
                      <a:pt x="70733" y="353"/>
                    </a:cubicBezTo>
                    <a:cubicBezTo>
                      <a:pt x="72587" y="2821"/>
                      <a:pt x="74764" y="6964"/>
                      <a:pt x="78471" y="7140"/>
                    </a:cubicBezTo>
                    <a:cubicBezTo>
                      <a:pt x="78560" y="7228"/>
                      <a:pt x="78648" y="7287"/>
                      <a:pt x="78736" y="7375"/>
                    </a:cubicBezTo>
                    <a:cubicBezTo>
                      <a:pt x="78854" y="8374"/>
                      <a:pt x="79177" y="9402"/>
                      <a:pt x="79766" y="10460"/>
                    </a:cubicBezTo>
                    <a:cubicBezTo>
                      <a:pt x="89358" y="25004"/>
                      <a:pt x="98273" y="39930"/>
                      <a:pt x="107070" y="54974"/>
                    </a:cubicBezTo>
                    <a:cubicBezTo>
                      <a:pt x="111984" y="63318"/>
                      <a:pt x="116515" y="71868"/>
                      <a:pt x="120870" y="804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1"/>
              <p:cNvSpPr/>
              <p:nvPr/>
            </p:nvSpPr>
            <p:spPr>
              <a:xfrm>
                <a:off x="10982655" y="5215712"/>
                <a:ext cx="94651" cy="126344"/>
              </a:xfrm>
              <a:custGeom>
                <a:rect b="b" l="l" r="r" t="t"/>
                <a:pathLst>
                  <a:path extrusionOk="0" h="126344" w="94651">
                    <a:moveTo>
                      <a:pt x="94652" y="441"/>
                    </a:moveTo>
                    <a:cubicBezTo>
                      <a:pt x="94622" y="529"/>
                      <a:pt x="94622" y="617"/>
                      <a:pt x="94622" y="676"/>
                    </a:cubicBezTo>
                    <a:cubicBezTo>
                      <a:pt x="93828" y="41840"/>
                      <a:pt x="94799" y="83210"/>
                      <a:pt x="91621" y="124256"/>
                    </a:cubicBezTo>
                    <a:cubicBezTo>
                      <a:pt x="76498" y="126431"/>
                      <a:pt x="61257" y="125226"/>
                      <a:pt x="46045" y="125432"/>
                    </a:cubicBezTo>
                    <a:cubicBezTo>
                      <a:pt x="30921" y="125490"/>
                      <a:pt x="15563" y="127782"/>
                      <a:pt x="557" y="124873"/>
                    </a:cubicBezTo>
                    <a:cubicBezTo>
                      <a:pt x="-1856" y="95403"/>
                      <a:pt x="4323" y="64376"/>
                      <a:pt x="4823" y="34641"/>
                    </a:cubicBezTo>
                    <a:cubicBezTo>
                      <a:pt x="5029" y="23065"/>
                      <a:pt x="4941" y="11518"/>
                      <a:pt x="5618" y="0"/>
                    </a:cubicBezTo>
                    <a:cubicBezTo>
                      <a:pt x="23065" y="2703"/>
                      <a:pt x="40778" y="4084"/>
                      <a:pt x="58344" y="4789"/>
                    </a:cubicBezTo>
                    <a:cubicBezTo>
                      <a:pt x="70613" y="4907"/>
                      <a:pt x="82735" y="3173"/>
                      <a:pt x="94652" y="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1"/>
              <p:cNvSpPr/>
              <p:nvPr/>
            </p:nvSpPr>
            <p:spPr>
              <a:xfrm>
                <a:off x="10791491" y="5160503"/>
                <a:ext cx="134286" cy="141944"/>
              </a:xfrm>
              <a:custGeom>
                <a:rect b="b" l="l" r="r" t="t"/>
                <a:pathLst>
                  <a:path extrusionOk="0" h="141944" w="134286">
                    <a:moveTo>
                      <a:pt x="134287" y="38050"/>
                    </a:moveTo>
                    <a:cubicBezTo>
                      <a:pt x="133669" y="39548"/>
                      <a:pt x="133110" y="41017"/>
                      <a:pt x="132551" y="42310"/>
                    </a:cubicBezTo>
                    <a:cubicBezTo>
                      <a:pt x="128520" y="51800"/>
                      <a:pt x="125313" y="61614"/>
                      <a:pt x="121311" y="71104"/>
                    </a:cubicBezTo>
                    <a:cubicBezTo>
                      <a:pt x="110601" y="95021"/>
                      <a:pt x="102039" y="120760"/>
                      <a:pt x="86357" y="141944"/>
                    </a:cubicBezTo>
                    <a:cubicBezTo>
                      <a:pt x="70233" y="135128"/>
                      <a:pt x="54197" y="127811"/>
                      <a:pt x="37220" y="123404"/>
                    </a:cubicBezTo>
                    <a:cubicBezTo>
                      <a:pt x="24009" y="119761"/>
                      <a:pt x="10681" y="115500"/>
                      <a:pt x="0" y="106392"/>
                    </a:cubicBezTo>
                    <a:cubicBezTo>
                      <a:pt x="8356" y="88293"/>
                      <a:pt x="16830" y="70340"/>
                      <a:pt x="27952" y="53475"/>
                    </a:cubicBezTo>
                    <a:cubicBezTo>
                      <a:pt x="39133" y="36081"/>
                      <a:pt x="52991" y="19451"/>
                      <a:pt x="60200" y="0"/>
                    </a:cubicBezTo>
                    <a:cubicBezTo>
                      <a:pt x="61023" y="470"/>
                      <a:pt x="61818" y="940"/>
                      <a:pt x="62642" y="1410"/>
                    </a:cubicBezTo>
                    <a:cubicBezTo>
                      <a:pt x="85915" y="14720"/>
                      <a:pt x="109513" y="27795"/>
                      <a:pt x="134287" y="3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1"/>
              <p:cNvSpPr/>
              <p:nvPr/>
            </p:nvSpPr>
            <p:spPr>
              <a:xfrm>
                <a:off x="10616571" y="5069918"/>
                <a:ext cx="180539" cy="144588"/>
              </a:xfrm>
              <a:custGeom>
                <a:rect b="b" l="l" r="r" t="t"/>
                <a:pathLst>
                  <a:path extrusionOk="0" h="144588" w="180539">
                    <a:moveTo>
                      <a:pt x="180540" y="52359"/>
                    </a:moveTo>
                    <a:cubicBezTo>
                      <a:pt x="179657" y="52770"/>
                      <a:pt x="178922" y="53475"/>
                      <a:pt x="178598" y="54533"/>
                    </a:cubicBezTo>
                    <a:cubicBezTo>
                      <a:pt x="178539" y="54797"/>
                      <a:pt x="178480" y="55121"/>
                      <a:pt x="178480" y="55444"/>
                    </a:cubicBezTo>
                    <a:cubicBezTo>
                      <a:pt x="175744" y="56090"/>
                      <a:pt x="173243" y="58470"/>
                      <a:pt x="172419" y="61144"/>
                    </a:cubicBezTo>
                    <a:cubicBezTo>
                      <a:pt x="150499" y="81388"/>
                      <a:pt x="130991" y="102308"/>
                      <a:pt x="106511" y="120260"/>
                    </a:cubicBezTo>
                    <a:cubicBezTo>
                      <a:pt x="94566" y="128487"/>
                      <a:pt x="84003" y="140622"/>
                      <a:pt x="69762" y="144589"/>
                    </a:cubicBezTo>
                    <a:cubicBezTo>
                      <a:pt x="47812" y="127165"/>
                      <a:pt x="30894" y="104541"/>
                      <a:pt x="15388" y="81417"/>
                    </a:cubicBezTo>
                    <a:cubicBezTo>
                      <a:pt x="9445" y="72015"/>
                      <a:pt x="2295" y="62613"/>
                      <a:pt x="0" y="51536"/>
                    </a:cubicBezTo>
                    <a:cubicBezTo>
                      <a:pt x="23215" y="43603"/>
                      <a:pt x="46400" y="35552"/>
                      <a:pt x="69821" y="28265"/>
                    </a:cubicBezTo>
                    <a:cubicBezTo>
                      <a:pt x="93595" y="20068"/>
                      <a:pt x="116250" y="9108"/>
                      <a:pt x="139818" y="411"/>
                    </a:cubicBezTo>
                    <a:cubicBezTo>
                      <a:pt x="140289" y="323"/>
                      <a:pt x="140730" y="176"/>
                      <a:pt x="141142" y="0"/>
                    </a:cubicBezTo>
                    <a:cubicBezTo>
                      <a:pt x="151293" y="20920"/>
                      <a:pt x="164239" y="37550"/>
                      <a:pt x="180540" y="523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1"/>
              <p:cNvSpPr/>
              <p:nvPr/>
            </p:nvSpPr>
            <p:spPr>
              <a:xfrm>
                <a:off x="10610363" y="4873637"/>
                <a:ext cx="120752" cy="110838"/>
              </a:xfrm>
              <a:custGeom>
                <a:rect b="b" l="l" r="r" t="t"/>
                <a:pathLst>
                  <a:path extrusionOk="0" h="110838" w="120752">
                    <a:moveTo>
                      <a:pt x="120752" y="110839"/>
                    </a:moveTo>
                    <a:cubicBezTo>
                      <a:pt x="120223" y="110633"/>
                      <a:pt x="119634" y="110486"/>
                      <a:pt x="119016" y="110368"/>
                    </a:cubicBezTo>
                    <a:cubicBezTo>
                      <a:pt x="103187" y="108782"/>
                      <a:pt x="87798" y="104316"/>
                      <a:pt x="71910" y="103229"/>
                    </a:cubicBezTo>
                    <a:cubicBezTo>
                      <a:pt x="48077" y="99938"/>
                      <a:pt x="23597" y="102729"/>
                      <a:pt x="0" y="98292"/>
                    </a:cubicBezTo>
                    <a:cubicBezTo>
                      <a:pt x="1824" y="76991"/>
                      <a:pt x="2295" y="55630"/>
                      <a:pt x="3237" y="34299"/>
                    </a:cubicBezTo>
                    <a:cubicBezTo>
                      <a:pt x="4296" y="23897"/>
                      <a:pt x="4207" y="10382"/>
                      <a:pt x="9974" y="480"/>
                    </a:cubicBezTo>
                    <a:cubicBezTo>
                      <a:pt x="28570" y="-1048"/>
                      <a:pt x="47253" y="1361"/>
                      <a:pt x="65672" y="3653"/>
                    </a:cubicBezTo>
                    <a:cubicBezTo>
                      <a:pt x="82326" y="5122"/>
                      <a:pt x="100568" y="10852"/>
                      <a:pt x="117427" y="9970"/>
                    </a:cubicBezTo>
                    <a:cubicBezTo>
                      <a:pt x="113426" y="43524"/>
                      <a:pt x="114456" y="77666"/>
                      <a:pt x="120752" y="1108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1"/>
              <p:cNvSpPr/>
              <p:nvPr/>
            </p:nvSpPr>
            <p:spPr>
              <a:xfrm>
                <a:off x="10639580" y="4617730"/>
                <a:ext cx="153500" cy="187486"/>
              </a:xfrm>
              <a:custGeom>
                <a:rect b="b" l="l" r="r" t="t"/>
                <a:pathLst>
                  <a:path extrusionOk="0" h="187486" w="153500">
                    <a:moveTo>
                      <a:pt x="150558" y="103278"/>
                    </a:moveTo>
                    <a:cubicBezTo>
                      <a:pt x="151470" y="104335"/>
                      <a:pt x="152441" y="105511"/>
                      <a:pt x="153500" y="106598"/>
                    </a:cubicBezTo>
                    <a:cubicBezTo>
                      <a:pt x="140819" y="122317"/>
                      <a:pt x="130844" y="140211"/>
                      <a:pt x="121370" y="157957"/>
                    </a:cubicBezTo>
                    <a:cubicBezTo>
                      <a:pt x="116280" y="167565"/>
                      <a:pt x="111513" y="177350"/>
                      <a:pt x="107512" y="187486"/>
                    </a:cubicBezTo>
                    <a:cubicBezTo>
                      <a:pt x="95595" y="177996"/>
                      <a:pt x="82179" y="170239"/>
                      <a:pt x="70262" y="160661"/>
                    </a:cubicBezTo>
                    <a:cubicBezTo>
                      <a:pt x="48048" y="143472"/>
                      <a:pt x="23480" y="129046"/>
                      <a:pt x="4884" y="107656"/>
                    </a:cubicBezTo>
                    <a:cubicBezTo>
                      <a:pt x="3060" y="105305"/>
                      <a:pt x="647" y="103043"/>
                      <a:pt x="0" y="100046"/>
                    </a:cubicBezTo>
                    <a:cubicBezTo>
                      <a:pt x="2266" y="94669"/>
                      <a:pt x="4914" y="89409"/>
                      <a:pt x="7297" y="84062"/>
                    </a:cubicBezTo>
                    <a:cubicBezTo>
                      <a:pt x="14123" y="66139"/>
                      <a:pt x="25598" y="50948"/>
                      <a:pt x="36485" y="35376"/>
                    </a:cubicBezTo>
                    <a:cubicBezTo>
                      <a:pt x="44399" y="23417"/>
                      <a:pt x="50225" y="9931"/>
                      <a:pt x="60876" y="0"/>
                    </a:cubicBezTo>
                    <a:cubicBezTo>
                      <a:pt x="82208" y="28236"/>
                      <a:pt x="109895" y="50566"/>
                      <a:pt x="132051" y="78097"/>
                    </a:cubicBezTo>
                    <a:cubicBezTo>
                      <a:pt x="139112" y="86177"/>
                      <a:pt x="144085" y="94375"/>
                      <a:pt x="150558" y="1032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1"/>
              <p:cNvSpPr/>
              <p:nvPr/>
            </p:nvSpPr>
            <p:spPr>
              <a:xfrm>
                <a:off x="10539924" y="5257610"/>
                <a:ext cx="435137" cy="644992"/>
              </a:xfrm>
              <a:custGeom>
                <a:rect b="b" l="l" r="r" t="t"/>
                <a:pathLst>
                  <a:path extrusionOk="0" h="644992" w="435137">
                    <a:moveTo>
                      <a:pt x="306206" y="62349"/>
                    </a:moveTo>
                    <a:cubicBezTo>
                      <a:pt x="306735" y="62349"/>
                      <a:pt x="307147" y="61820"/>
                      <a:pt x="307118" y="61320"/>
                    </a:cubicBezTo>
                    <a:cubicBezTo>
                      <a:pt x="307059" y="60762"/>
                      <a:pt x="306618" y="60409"/>
                      <a:pt x="306088" y="60409"/>
                    </a:cubicBezTo>
                    <a:cubicBezTo>
                      <a:pt x="305558" y="60409"/>
                      <a:pt x="305146" y="60938"/>
                      <a:pt x="305176" y="61438"/>
                    </a:cubicBezTo>
                    <a:cubicBezTo>
                      <a:pt x="305205" y="62025"/>
                      <a:pt x="305676" y="62349"/>
                      <a:pt x="306206" y="62349"/>
                    </a:cubicBezTo>
                    <a:close/>
                    <a:moveTo>
                      <a:pt x="435137" y="96343"/>
                    </a:moveTo>
                    <a:cubicBezTo>
                      <a:pt x="433637" y="101103"/>
                      <a:pt x="432019" y="105804"/>
                      <a:pt x="430577" y="110594"/>
                    </a:cubicBezTo>
                    <a:cubicBezTo>
                      <a:pt x="425281" y="128311"/>
                      <a:pt x="417690" y="145264"/>
                      <a:pt x="411452" y="162688"/>
                    </a:cubicBezTo>
                    <a:cubicBezTo>
                      <a:pt x="403478" y="188603"/>
                      <a:pt x="393857" y="213989"/>
                      <a:pt x="386001" y="239933"/>
                    </a:cubicBezTo>
                    <a:cubicBezTo>
                      <a:pt x="377380" y="271489"/>
                      <a:pt x="369377" y="301694"/>
                      <a:pt x="355989" y="331840"/>
                    </a:cubicBezTo>
                    <a:cubicBezTo>
                      <a:pt x="342955" y="362632"/>
                      <a:pt x="331715" y="394100"/>
                      <a:pt x="318416" y="424863"/>
                    </a:cubicBezTo>
                    <a:cubicBezTo>
                      <a:pt x="304764" y="465087"/>
                      <a:pt x="285580" y="503695"/>
                      <a:pt x="267809" y="542420"/>
                    </a:cubicBezTo>
                    <a:cubicBezTo>
                      <a:pt x="259953" y="563017"/>
                      <a:pt x="252715" y="583673"/>
                      <a:pt x="243417" y="603740"/>
                    </a:cubicBezTo>
                    <a:cubicBezTo>
                      <a:pt x="237415" y="617814"/>
                      <a:pt x="232913" y="631712"/>
                      <a:pt x="224439" y="644993"/>
                    </a:cubicBezTo>
                    <a:cubicBezTo>
                      <a:pt x="197693" y="613172"/>
                      <a:pt x="178627" y="576680"/>
                      <a:pt x="157207" y="541039"/>
                    </a:cubicBezTo>
                    <a:cubicBezTo>
                      <a:pt x="149557" y="530168"/>
                      <a:pt x="144144" y="509571"/>
                      <a:pt x="128814" y="508484"/>
                    </a:cubicBezTo>
                    <a:cubicBezTo>
                      <a:pt x="123959" y="508807"/>
                      <a:pt x="120370" y="512333"/>
                      <a:pt x="116515" y="514889"/>
                    </a:cubicBezTo>
                    <a:cubicBezTo>
                      <a:pt x="99185" y="526672"/>
                      <a:pt x="83620" y="540716"/>
                      <a:pt x="67173" y="553615"/>
                    </a:cubicBezTo>
                    <a:cubicBezTo>
                      <a:pt x="45900" y="569657"/>
                      <a:pt x="22626" y="582821"/>
                      <a:pt x="0" y="596806"/>
                    </a:cubicBezTo>
                    <a:cubicBezTo>
                      <a:pt x="17154" y="532401"/>
                      <a:pt x="43252" y="470376"/>
                      <a:pt x="68821" y="408821"/>
                    </a:cubicBezTo>
                    <a:cubicBezTo>
                      <a:pt x="79589" y="382054"/>
                      <a:pt x="86680" y="353964"/>
                      <a:pt x="97832" y="327374"/>
                    </a:cubicBezTo>
                    <a:cubicBezTo>
                      <a:pt x="111396" y="295112"/>
                      <a:pt x="126607" y="262822"/>
                      <a:pt x="139230" y="230061"/>
                    </a:cubicBezTo>
                    <a:cubicBezTo>
                      <a:pt x="152264" y="190630"/>
                      <a:pt x="169771" y="153227"/>
                      <a:pt x="186542" y="115295"/>
                    </a:cubicBezTo>
                    <a:cubicBezTo>
                      <a:pt x="199930" y="79419"/>
                      <a:pt x="210522" y="42604"/>
                      <a:pt x="225469" y="7287"/>
                    </a:cubicBezTo>
                    <a:cubicBezTo>
                      <a:pt x="225881" y="6111"/>
                      <a:pt x="227322" y="2879"/>
                      <a:pt x="228087" y="0"/>
                    </a:cubicBezTo>
                    <a:cubicBezTo>
                      <a:pt x="231030" y="1969"/>
                      <a:pt x="234002" y="3878"/>
                      <a:pt x="236973" y="5729"/>
                    </a:cubicBezTo>
                    <a:cubicBezTo>
                      <a:pt x="235737" y="8726"/>
                      <a:pt x="235237" y="11870"/>
                      <a:pt x="236914" y="14985"/>
                    </a:cubicBezTo>
                    <a:cubicBezTo>
                      <a:pt x="250155" y="34024"/>
                      <a:pt x="275959" y="37961"/>
                      <a:pt x="296643" y="44807"/>
                    </a:cubicBezTo>
                    <a:cubicBezTo>
                      <a:pt x="310266" y="49509"/>
                      <a:pt x="323212" y="56031"/>
                      <a:pt x="336688" y="60968"/>
                    </a:cubicBezTo>
                    <a:cubicBezTo>
                      <a:pt x="344367" y="62672"/>
                      <a:pt x="352576" y="53093"/>
                      <a:pt x="360168" y="39813"/>
                    </a:cubicBezTo>
                    <a:cubicBezTo>
                      <a:pt x="363787" y="43427"/>
                      <a:pt x="369406" y="45307"/>
                      <a:pt x="373702" y="47863"/>
                    </a:cubicBezTo>
                    <a:cubicBezTo>
                      <a:pt x="388884" y="55150"/>
                      <a:pt x="403390" y="64493"/>
                      <a:pt x="420073" y="68871"/>
                    </a:cubicBezTo>
                    <a:cubicBezTo>
                      <a:pt x="422927" y="69576"/>
                      <a:pt x="425281" y="68813"/>
                      <a:pt x="426899" y="67373"/>
                    </a:cubicBezTo>
                    <a:cubicBezTo>
                      <a:pt x="427134" y="67579"/>
                      <a:pt x="427399" y="67814"/>
                      <a:pt x="427693" y="68019"/>
                    </a:cubicBezTo>
                    <a:cubicBezTo>
                      <a:pt x="428223" y="68431"/>
                      <a:pt x="428753" y="68695"/>
                      <a:pt x="429312" y="68842"/>
                    </a:cubicBezTo>
                    <a:cubicBezTo>
                      <a:pt x="429017" y="73514"/>
                      <a:pt x="428723" y="78185"/>
                      <a:pt x="428458" y="82945"/>
                    </a:cubicBezTo>
                    <a:cubicBezTo>
                      <a:pt x="427311" y="89380"/>
                      <a:pt x="430342" y="93846"/>
                      <a:pt x="435137" y="963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1"/>
              <p:cNvSpPr/>
              <p:nvPr/>
            </p:nvSpPr>
            <p:spPr>
              <a:xfrm>
                <a:off x="11045501" y="5284818"/>
                <a:ext cx="397387" cy="606120"/>
              </a:xfrm>
              <a:custGeom>
                <a:rect b="b" l="l" r="r" t="t"/>
                <a:pathLst>
                  <a:path extrusionOk="0" h="606120" w="397387">
                    <a:moveTo>
                      <a:pt x="381823" y="464029"/>
                    </a:moveTo>
                    <a:cubicBezTo>
                      <a:pt x="388119" y="482099"/>
                      <a:pt x="395534" y="500257"/>
                      <a:pt x="397388" y="519444"/>
                    </a:cubicBezTo>
                    <a:cubicBezTo>
                      <a:pt x="368671" y="509601"/>
                      <a:pt x="341484" y="495938"/>
                      <a:pt x="312620" y="486448"/>
                    </a:cubicBezTo>
                    <a:cubicBezTo>
                      <a:pt x="296467" y="479602"/>
                      <a:pt x="231648" y="445754"/>
                      <a:pt x="218966" y="459269"/>
                    </a:cubicBezTo>
                    <a:cubicBezTo>
                      <a:pt x="210728" y="472109"/>
                      <a:pt x="207256" y="487799"/>
                      <a:pt x="201342" y="501873"/>
                    </a:cubicBezTo>
                    <a:cubicBezTo>
                      <a:pt x="196693" y="513979"/>
                      <a:pt x="192309" y="526231"/>
                      <a:pt x="187543" y="538336"/>
                    </a:cubicBezTo>
                    <a:cubicBezTo>
                      <a:pt x="183806" y="547445"/>
                      <a:pt x="177951" y="557258"/>
                      <a:pt x="173625" y="566308"/>
                    </a:cubicBezTo>
                    <a:cubicBezTo>
                      <a:pt x="166917" y="579207"/>
                      <a:pt x="162621" y="593222"/>
                      <a:pt x="155854" y="606121"/>
                    </a:cubicBezTo>
                    <a:cubicBezTo>
                      <a:pt x="145879" y="571567"/>
                      <a:pt x="138906" y="536191"/>
                      <a:pt x="128490" y="501756"/>
                    </a:cubicBezTo>
                    <a:cubicBezTo>
                      <a:pt x="109189" y="436410"/>
                      <a:pt x="86445" y="372005"/>
                      <a:pt x="69733" y="305984"/>
                    </a:cubicBezTo>
                    <a:cubicBezTo>
                      <a:pt x="63142" y="272136"/>
                      <a:pt x="53167" y="239169"/>
                      <a:pt x="43517" y="206144"/>
                    </a:cubicBezTo>
                    <a:cubicBezTo>
                      <a:pt x="37073" y="180934"/>
                      <a:pt x="31659" y="155431"/>
                      <a:pt x="22715" y="130955"/>
                    </a:cubicBezTo>
                    <a:cubicBezTo>
                      <a:pt x="20567" y="126813"/>
                      <a:pt x="9151" y="91025"/>
                      <a:pt x="0" y="72133"/>
                    </a:cubicBezTo>
                    <a:cubicBezTo>
                      <a:pt x="5384" y="72221"/>
                      <a:pt x="10739" y="72280"/>
                      <a:pt x="16124" y="72015"/>
                    </a:cubicBezTo>
                    <a:cubicBezTo>
                      <a:pt x="25245" y="70282"/>
                      <a:pt x="40221" y="73808"/>
                      <a:pt x="43281" y="62231"/>
                    </a:cubicBezTo>
                    <a:cubicBezTo>
                      <a:pt x="45017" y="52300"/>
                      <a:pt x="45841" y="42281"/>
                      <a:pt x="46194" y="32232"/>
                    </a:cubicBezTo>
                    <a:cubicBezTo>
                      <a:pt x="62171" y="28853"/>
                      <a:pt x="77441" y="21037"/>
                      <a:pt x="92800" y="15690"/>
                    </a:cubicBezTo>
                    <a:cubicBezTo>
                      <a:pt x="97037" y="14603"/>
                      <a:pt x="102598" y="13457"/>
                      <a:pt x="104658" y="9872"/>
                    </a:cubicBezTo>
                    <a:cubicBezTo>
                      <a:pt x="104746" y="10078"/>
                      <a:pt x="104805" y="10284"/>
                      <a:pt x="104893" y="10489"/>
                    </a:cubicBezTo>
                    <a:cubicBezTo>
                      <a:pt x="107571" y="16571"/>
                      <a:pt x="107659" y="26708"/>
                      <a:pt x="115397" y="29206"/>
                    </a:cubicBezTo>
                    <a:cubicBezTo>
                      <a:pt x="127431" y="32438"/>
                      <a:pt x="139024" y="24328"/>
                      <a:pt x="150381" y="21302"/>
                    </a:cubicBezTo>
                    <a:cubicBezTo>
                      <a:pt x="167770" y="16072"/>
                      <a:pt x="184541" y="9226"/>
                      <a:pt x="200371" y="235"/>
                    </a:cubicBezTo>
                    <a:cubicBezTo>
                      <a:pt x="200577" y="147"/>
                      <a:pt x="200812" y="88"/>
                      <a:pt x="200989" y="0"/>
                    </a:cubicBezTo>
                    <a:cubicBezTo>
                      <a:pt x="200283" y="1645"/>
                      <a:pt x="200106" y="3555"/>
                      <a:pt x="200842" y="5377"/>
                    </a:cubicBezTo>
                    <a:cubicBezTo>
                      <a:pt x="208462" y="25739"/>
                      <a:pt x="218731" y="44866"/>
                      <a:pt x="228382" y="64317"/>
                    </a:cubicBezTo>
                    <a:cubicBezTo>
                      <a:pt x="243682" y="99546"/>
                      <a:pt x="259658" y="134599"/>
                      <a:pt x="272840" y="170739"/>
                    </a:cubicBezTo>
                    <a:cubicBezTo>
                      <a:pt x="284344" y="202030"/>
                      <a:pt x="296261" y="233175"/>
                      <a:pt x="304941" y="265407"/>
                    </a:cubicBezTo>
                    <a:cubicBezTo>
                      <a:pt x="312826" y="290441"/>
                      <a:pt x="324124" y="314211"/>
                      <a:pt x="332951" y="338921"/>
                    </a:cubicBezTo>
                    <a:cubicBezTo>
                      <a:pt x="343661" y="363044"/>
                      <a:pt x="351429" y="388224"/>
                      <a:pt x="361256" y="412699"/>
                    </a:cubicBezTo>
                    <a:cubicBezTo>
                      <a:pt x="369053" y="429388"/>
                      <a:pt x="375762" y="446576"/>
                      <a:pt x="381823" y="4640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4" name="Google Shape;1824;p31"/>
              <p:cNvGrpSpPr/>
              <p:nvPr/>
            </p:nvGrpSpPr>
            <p:grpSpPr>
              <a:xfrm>
                <a:off x="10520848" y="4451764"/>
                <a:ext cx="956881" cy="1469201"/>
                <a:chOff x="10520848" y="4451764"/>
                <a:chExt cx="956881" cy="1469201"/>
              </a:xfrm>
            </p:grpSpPr>
            <p:sp>
              <p:nvSpPr>
                <p:cNvPr id="1825" name="Google Shape;1825;p31"/>
                <p:cNvSpPr/>
                <p:nvPr/>
              </p:nvSpPr>
              <p:spPr>
                <a:xfrm>
                  <a:off x="10520848" y="4451764"/>
                  <a:ext cx="956881" cy="1469201"/>
                </a:xfrm>
                <a:custGeom>
                  <a:rect b="b" l="l" r="r" t="t"/>
                  <a:pathLst>
                    <a:path extrusionOk="0" h="1469201" w="956881">
                      <a:moveTo>
                        <a:pt x="956789" y="476151"/>
                      </a:moveTo>
                      <a:cubicBezTo>
                        <a:pt x="956583" y="456788"/>
                        <a:pt x="957230" y="437308"/>
                        <a:pt x="955053" y="418033"/>
                      </a:cubicBezTo>
                      <a:cubicBezTo>
                        <a:pt x="954700" y="415066"/>
                        <a:pt x="953964" y="411893"/>
                        <a:pt x="952317" y="409336"/>
                      </a:cubicBezTo>
                      <a:cubicBezTo>
                        <a:pt x="950463" y="406457"/>
                        <a:pt x="947403" y="404723"/>
                        <a:pt x="943931" y="404929"/>
                      </a:cubicBezTo>
                      <a:cubicBezTo>
                        <a:pt x="937281" y="405605"/>
                        <a:pt x="930632" y="406428"/>
                        <a:pt x="923953" y="407191"/>
                      </a:cubicBezTo>
                      <a:cubicBezTo>
                        <a:pt x="924630" y="404723"/>
                        <a:pt x="924718" y="401873"/>
                        <a:pt x="924482" y="399317"/>
                      </a:cubicBezTo>
                      <a:cubicBezTo>
                        <a:pt x="924218" y="395527"/>
                        <a:pt x="924306" y="390502"/>
                        <a:pt x="921540" y="387829"/>
                      </a:cubicBezTo>
                      <a:cubicBezTo>
                        <a:pt x="917951" y="364617"/>
                        <a:pt x="909683" y="342463"/>
                        <a:pt x="906917" y="318987"/>
                      </a:cubicBezTo>
                      <a:cubicBezTo>
                        <a:pt x="906005" y="314315"/>
                        <a:pt x="905681" y="309408"/>
                        <a:pt x="904710" y="304707"/>
                      </a:cubicBezTo>
                      <a:cubicBezTo>
                        <a:pt x="924276" y="292543"/>
                        <a:pt x="948197" y="276794"/>
                        <a:pt x="935398" y="258842"/>
                      </a:cubicBezTo>
                      <a:cubicBezTo>
                        <a:pt x="916244" y="232545"/>
                        <a:pt x="899414" y="204750"/>
                        <a:pt x="877553" y="180275"/>
                      </a:cubicBezTo>
                      <a:cubicBezTo>
                        <a:pt x="869167" y="171519"/>
                        <a:pt x="858222" y="151892"/>
                        <a:pt x="844099" y="161323"/>
                      </a:cubicBezTo>
                      <a:cubicBezTo>
                        <a:pt x="841245" y="164673"/>
                        <a:pt x="838361" y="168022"/>
                        <a:pt x="835419" y="171342"/>
                      </a:cubicBezTo>
                      <a:cubicBezTo>
                        <a:pt x="822237" y="163791"/>
                        <a:pt x="810821" y="155829"/>
                        <a:pt x="797934" y="147102"/>
                      </a:cubicBezTo>
                      <a:cubicBezTo>
                        <a:pt x="788107" y="140932"/>
                        <a:pt x="778338" y="134439"/>
                        <a:pt x="769511" y="127093"/>
                      </a:cubicBezTo>
                      <a:cubicBezTo>
                        <a:pt x="777102" y="111256"/>
                        <a:pt x="791078" y="85635"/>
                        <a:pt x="771218" y="76262"/>
                      </a:cubicBezTo>
                      <a:cubicBezTo>
                        <a:pt x="743325" y="63276"/>
                        <a:pt x="719257" y="42943"/>
                        <a:pt x="690304" y="32307"/>
                      </a:cubicBezTo>
                      <a:cubicBezTo>
                        <a:pt x="677005" y="28047"/>
                        <a:pt x="672857" y="36538"/>
                        <a:pt x="669179" y="47439"/>
                      </a:cubicBezTo>
                      <a:cubicBezTo>
                        <a:pt x="666795" y="53550"/>
                        <a:pt x="664236" y="59632"/>
                        <a:pt x="661764" y="65744"/>
                      </a:cubicBezTo>
                      <a:cubicBezTo>
                        <a:pt x="649877" y="63423"/>
                        <a:pt x="638314" y="61043"/>
                        <a:pt x="626044" y="58721"/>
                      </a:cubicBezTo>
                      <a:cubicBezTo>
                        <a:pt x="615217" y="56870"/>
                        <a:pt x="604213" y="53344"/>
                        <a:pt x="593179" y="52874"/>
                      </a:cubicBezTo>
                      <a:cubicBezTo>
                        <a:pt x="593208" y="52610"/>
                        <a:pt x="593208" y="52346"/>
                        <a:pt x="593238" y="52081"/>
                      </a:cubicBezTo>
                      <a:cubicBezTo>
                        <a:pt x="593120" y="37273"/>
                        <a:pt x="599034" y="9654"/>
                        <a:pt x="579821" y="4482"/>
                      </a:cubicBezTo>
                      <a:cubicBezTo>
                        <a:pt x="567140" y="3660"/>
                        <a:pt x="554458" y="2514"/>
                        <a:pt x="541747" y="1926"/>
                      </a:cubicBezTo>
                      <a:cubicBezTo>
                        <a:pt x="526300" y="1456"/>
                        <a:pt x="510824" y="986"/>
                        <a:pt x="495377" y="46"/>
                      </a:cubicBezTo>
                      <a:cubicBezTo>
                        <a:pt x="484284" y="222"/>
                        <a:pt x="471191" y="-1423"/>
                        <a:pt x="461923" y="5804"/>
                      </a:cubicBezTo>
                      <a:cubicBezTo>
                        <a:pt x="458363" y="8772"/>
                        <a:pt x="457568" y="13532"/>
                        <a:pt x="457774" y="17939"/>
                      </a:cubicBezTo>
                      <a:cubicBezTo>
                        <a:pt x="457774" y="26225"/>
                        <a:pt x="457745" y="34511"/>
                        <a:pt x="457715" y="42796"/>
                      </a:cubicBezTo>
                      <a:cubicBezTo>
                        <a:pt x="447123" y="45353"/>
                        <a:pt x="436501" y="47879"/>
                        <a:pt x="425821" y="50083"/>
                      </a:cubicBezTo>
                      <a:cubicBezTo>
                        <a:pt x="422643" y="51229"/>
                        <a:pt x="413110" y="52169"/>
                        <a:pt x="405489" y="54138"/>
                      </a:cubicBezTo>
                      <a:cubicBezTo>
                        <a:pt x="404312" y="53080"/>
                        <a:pt x="402694" y="52551"/>
                        <a:pt x="400782" y="53080"/>
                      </a:cubicBezTo>
                      <a:cubicBezTo>
                        <a:pt x="397869" y="54255"/>
                        <a:pt x="394691" y="55695"/>
                        <a:pt x="392661" y="58193"/>
                      </a:cubicBezTo>
                      <a:cubicBezTo>
                        <a:pt x="389307" y="45823"/>
                        <a:pt x="384746" y="31808"/>
                        <a:pt x="374095" y="30045"/>
                      </a:cubicBezTo>
                      <a:cubicBezTo>
                        <a:pt x="346437" y="34716"/>
                        <a:pt x="319309" y="44089"/>
                        <a:pt x="292005" y="51111"/>
                      </a:cubicBezTo>
                      <a:cubicBezTo>
                        <a:pt x="281324" y="54637"/>
                        <a:pt x="260375" y="58898"/>
                        <a:pt x="265171" y="74206"/>
                      </a:cubicBezTo>
                      <a:cubicBezTo>
                        <a:pt x="267113" y="78437"/>
                        <a:pt x="269084" y="82668"/>
                        <a:pt x="270526" y="87104"/>
                      </a:cubicBezTo>
                      <a:cubicBezTo>
                        <a:pt x="271820" y="91541"/>
                        <a:pt x="272997" y="95978"/>
                        <a:pt x="274174" y="100444"/>
                      </a:cubicBezTo>
                      <a:cubicBezTo>
                        <a:pt x="269408" y="103088"/>
                        <a:pt x="265553" y="108524"/>
                        <a:pt x="261817" y="111991"/>
                      </a:cubicBezTo>
                      <a:cubicBezTo>
                        <a:pt x="254196" y="120159"/>
                        <a:pt x="246458" y="128239"/>
                        <a:pt x="238661" y="136260"/>
                      </a:cubicBezTo>
                      <a:cubicBezTo>
                        <a:pt x="232129" y="142871"/>
                        <a:pt x="225332" y="149247"/>
                        <a:pt x="218565" y="155623"/>
                      </a:cubicBezTo>
                      <a:cubicBezTo>
                        <a:pt x="216505" y="157797"/>
                        <a:pt x="213298" y="160295"/>
                        <a:pt x="210738" y="162998"/>
                      </a:cubicBezTo>
                      <a:cubicBezTo>
                        <a:pt x="210150" y="163174"/>
                        <a:pt x="209561" y="163468"/>
                        <a:pt x="209090" y="163938"/>
                      </a:cubicBezTo>
                      <a:cubicBezTo>
                        <a:pt x="207443" y="165466"/>
                        <a:pt x="206707" y="167699"/>
                        <a:pt x="205265" y="169433"/>
                      </a:cubicBezTo>
                      <a:cubicBezTo>
                        <a:pt x="204618" y="170050"/>
                        <a:pt x="204089" y="170725"/>
                        <a:pt x="203647" y="171460"/>
                      </a:cubicBezTo>
                      <a:cubicBezTo>
                        <a:pt x="199116" y="166201"/>
                        <a:pt x="194673" y="160824"/>
                        <a:pt x="190554" y="155182"/>
                      </a:cubicBezTo>
                      <a:cubicBezTo>
                        <a:pt x="170311" y="134380"/>
                        <a:pt x="151539" y="180010"/>
                        <a:pt x="141947" y="193203"/>
                      </a:cubicBezTo>
                      <a:cubicBezTo>
                        <a:pt x="130884" y="208540"/>
                        <a:pt x="119703" y="223907"/>
                        <a:pt x="112671" y="241624"/>
                      </a:cubicBezTo>
                      <a:cubicBezTo>
                        <a:pt x="109376" y="251114"/>
                        <a:pt x="100931" y="260370"/>
                        <a:pt x="103727" y="270859"/>
                      </a:cubicBezTo>
                      <a:cubicBezTo>
                        <a:pt x="108670" y="283934"/>
                        <a:pt x="120556" y="292896"/>
                        <a:pt x="130443" y="302386"/>
                      </a:cubicBezTo>
                      <a:cubicBezTo>
                        <a:pt x="120380" y="315814"/>
                        <a:pt x="115172" y="352952"/>
                        <a:pt x="113407" y="363971"/>
                      </a:cubicBezTo>
                      <a:cubicBezTo>
                        <a:pt x="111818" y="375459"/>
                        <a:pt x="110582" y="386977"/>
                        <a:pt x="109729" y="398494"/>
                      </a:cubicBezTo>
                      <a:cubicBezTo>
                        <a:pt x="109611" y="400081"/>
                        <a:pt x="109876" y="401579"/>
                        <a:pt x="110523" y="402931"/>
                      </a:cubicBezTo>
                      <a:cubicBezTo>
                        <a:pt x="110494" y="403049"/>
                        <a:pt x="110464" y="403137"/>
                        <a:pt x="110406" y="403225"/>
                      </a:cubicBezTo>
                      <a:cubicBezTo>
                        <a:pt x="109464" y="404518"/>
                        <a:pt x="108876" y="406222"/>
                        <a:pt x="108699" y="407955"/>
                      </a:cubicBezTo>
                      <a:cubicBezTo>
                        <a:pt x="83954" y="404518"/>
                        <a:pt x="81718" y="422705"/>
                        <a:pt x="78688" y="442303"/>
                      </a:cubicBezTo>
                      <a:cubicBezTo>
                        <a:pt x="76039" y="468864"/>
                        <a:pt x="76510" y="495132"/>
                        <a:pt x="73833" y="521810"/>
                      </a:cubicBezTo>
                      <a:cubicBezTo>
                        <a:pt x="73950" y="534268"/>
                        <a:pt x="88632" y="537471"/>
                        <a:pt x="104609" y="538264"/>
                      </a:cubicBezTo>
                      <a:cubicBezTo>
                        <a:pt x="104286" y="539998"/>
                        <a:pt x="103932" y="541731"/>
                        <a:pt x="103226" y="543259"/>
                      </a:cubicBezTo>
                      <a:cubicBezTo>
                        <a:pt x="101284" y="561917"/>
                        <a:pt x="100696" y="580868"/>
                        <a:pt x="100608" y="599673"/>
                      </a:cubicBezTo>
                      <a:cubicBezTo>
                        <a:pt x="100931" y="613218"/>
                        <a:pt x="102991" y="626616"/>
                        <a:pt x="105051" y="640014"/>
                      </a:cubicBezTo>
                      <a:cubicBezTo>
                        <a:pt x="105757" y="643158"/>
                        <a:pt x="105992" y="647066"/>
                        <a:pt x="106845" y="650592"/>
                      </a:cubicBezTo>
                      <a:cubicBezTo>
                        <a:pt x="97577" y="653647"/>
                        <a:pt x="85867" y="654294"/>
                        <a:pt x="81394" y="663725"/>
                      </a:cubicBezTo>
                      <a:cubicBezTo>
                        <a:pt x="75863" y="682324"/>
                        <a:pt x="99990" y="709444"/>
                        <a:pt x="109641" y="724840"/>
                      </a:cubicBezTo>
                      <a:cubicBezTo>
                        <a:pt x="122646" y="743615"/>
                        <a:pt x="138122" y="760891"/>
                        <a:pt x="155923" y="775289"/>
                      </a:cubicBezTo>
                      <a:cubicBezTo>
                        <a:pt x="168310" y="783927"/>
                        <a:pt x="182521" y="772879"/>
                        <a:pt x="192643" y="765563"/>
                      </a:cubicBezTo>
                      <a:cubicBezTo>
                        <a:pt x="194232" y="764388"/>
                        <a:pt x="195821" y="763183"/>
                        <a:pt x="197380" y="761979"/>
                      </a:cubicBezTo>
                      <a:cubicBezTo>
                        <a:pt x="198351" y="763125"/>
                        <a:pt x="199234" y="764124"/>
                        <a:pt x="199704" y="764799"/>
                      </a:cubicBezTo>
                      <a:cubicBezTo>
                        <a:pt x="212003" y="779608"/>
                        <a:pt x="226891" y="792125"/>
                        <a:pt x="242780" y="803113"/>
                      </a:cubicBezTo>
                      <a:cubicBezTo>
                        <a:pt x="235630" y="813250"/>
                        <a:pt x="231158" y="825209"/>
                        <a:pt x="225744" y="836315"/>
                      </a:cubicBezTo>
                      <a:cubicBezTo>
                        <a:pt x="213563" y="862406"/>
                        <a:pt x="205413" y="890055"/>
                        <a:pt x="194438" y="916645"/>
                      </a:cubicBezTo>
                      <a:cubicBezTo>
                        <a:pt x="186288" y="935890"/>
                        <a:pt x="176549" y="954401"/>
                        <a:pt x="167986" y="973470"/>
                      </a:cubicBezTo>
                      <a:cubicBezTo>
                        <a:pt x="157512" y="997005"/>
                        <a:pt x="149597" y="1021539"/>
                        <a:pt x="139711" y="1045309"/>
                      </a:cubicBezTo>
                      <a:cubicBezTo>
                        <a:pt x="126706" y="1076689"/>
                        <a:pt x="111612" y="1107187"/>
                        <a:pt x="99019" y="1138744"/>
                      </a:cubicBezTo>
                      <a:cubicBezTo>
                        <a:pt x="87102" y="1170946"/>
                        <a:pt x="77393" y="1204001"/>
                        <a:pt x="63299" y="1235410"/>
                      </a:cubicBezTo>
                      <a:cubicBezTo>
                        <a:pt x="40261" y="1287945"/>
                        <a:pt x="20018" y="1341890"/>
                        <a:pt x="4483" y="1397128"/>
                      </a:cubicBezTo>
                      <a:cubicBezTo>
                        <a:pt x="2805" y="1404974"/>
                        <a:pt x="-4462" y="1415404"/>
                        <a:pt x="4071" y="1421515"/>
                      </a:cubicBezTo>
                      <a:cubicBezTo>
                        <a:pt x="15457" y="1428244"/>
                        <a:pt x="34406" y="1410174"/>
                        <a:pt x="45204" y="1405032"/>
                      </a:cubicBezTo>
                      <a:cubicBezTo>
                        <a:pt x="62623" y="1394660"/>
                        <a:pt x="79894" y="1383936"/>
                        <a:pt x="96077" y="1371684"/>
                      </a:cubicBezTo>
                      <a:cubicBezTo>
                        <a:pt x="113348" y="1358021"/>
                        <a:pt x="129884" y="1343418"/>
                        <a:pt x="148155" y="1331019"/>
                      </a:cubicBezTo>
                      <a:cubicBezTo>
                        <a:pt x="165927" y="1358844"/>
                        <a:pt x="182198" y="1389313"/>
                        <a:pt x="200028" y="1417755"/>
                      </a:cubicBezTo>
                      <a:cubicBezTo>
                        <a:pt x="207178" y="1429067"/>
                        <a:pt x="214916" y="1440026"/>
                        <a:pt x="222949" y="1450721"/>
                      </a:cubicBezTo>
                      <a:cubicBezTo>
                        <a:pt x="228774" y="1456950"/>
                        <a:pt x="233011" y="1466411"/>
                        <a:pt x="241573" y="1469144"/>
                      </a:cubicBezTo>
                      <a:cubicBezTo>
                        <a:pt x="259757" y="1471054"/>
                        <a:pt x="271644" y="1424806"/>
                        <a:pt x="278911" y="1410644"/>
                      </a:cubicBezTo>
                      <a:cubicBezTo>
                        <a:pt x="290945" y="1385376"/>
                        <a:pt x="298713" y="1356405"/>
                        <a:pt x="311983" y="1331313"/>
                      </a:cubicBezTo>
                      <a:cubicBezTo>
                        <a:pt x="327960" y="1297700"/>
                        <a:pt x="342642" y="1263499"/>
                        <a:pt x="355088" y="1228417"/>
                      </a:cubicBezTo>
                      <a:cubicBezTo>
                        <a:pt x="363238" y="1210142"/>
                        <a:pt x="370858" y="1191660"/>
                        <a:pt x="377449" y="1172768"/>
                      </a:cubicBezTo>
                      <a:cubicBezTo>
                        <a:pt x="386453" y="1149938"/>
                        <a:pt x="396721" y="1127020"/>
                        <a:pt x="404842" y="1103661"/>
                      </a:cubicBezTo>
                      <a:cubicBezTo>
                        <a:pt x="415258" y="1069226"/>
                        <a:pt x="423526" y="1034173"/>
                        <a:pt x="436707" y="1000560"/>
                      </a:cubicBezTo>
                      <a:cubicBezTo>
                        <a:pt x="445622" y="968828"/>
                        <a:pt x="459804" y="938917"/>
                        <a:pt x="468925" y="907272"/>
                      </a:cubicBezTo>
                      <a:cubicBezTo>
                        <a:pt x="469131" y="906655"/>
                        <a:pt x="469249" y="906068"/>
                        <a:pt x="469308" y="905480"/>
                      </a:cubicBezTo>
                      <a:cubicBezTo>
                        <a:pt x="480695" y="906420"/>
                        <a:pt x="492199" y="905509"/>
                        <a:pt x="503586" y="905128"/>
                      </a:cubicBezTo>
                      <a:cubicBezTo>
                        <a:pt x="508087" y="904981"/>
                        <a:pt x="512589" y="905039"/>
                        <a:pt x="517091" y="905128"/>
                      </a:cubicBezTo>
                      <a:cubicBezTo>
                        <a:pt x="524329" y="931042"/>
                        <a:pt x="534156" y="956605"/>
                        <a:pt x="541424" y="982608"/>
                      </a:cubicBezTo>
                      <a:cubicBezTo>
                        <a:pt x="546896" y="1002059"/>
                        <a:pt x="550574" y="1022420"/>
                        <a:pt x="555488" y="1042077"/>
                      </a:cubicBezTo>
                      <a:cubicBezTo>
                        <a:pt x="562344" y="1068873"/>
                        <a:pt x="570582" y="1094377"/>
                        <a:pt x="576055" y="1121790"/>
                      </a:cubicBezTo>
                      <a:cubicBezTo>
                        <a:pt x="589177" y="1188135"/>
                        <a:pt x="612598" y="1251923"/>
                        <a:pt x="631311" y="1316798"/>
                      </a:cubicBezTo>
                      <a:cubicBezTo>
                        <a:pt x="642433" y="1350852"/>
                        <a:pt x="650260" y="1385846"/>
                        <a:pt x="659292" y="1420840"/>
                      </a:cubicBezTo>
                      <a:cubicBezTo>
                        <a:pt x="662353" y="1429889"/>
                        <a:pt x="665471" y="1456539"/>
                        <a:pt x="674622" y="1459565"/>
                      </a:cubicBezTo>
                      <a:cubicBezTo>
                        <a:pt x="694335" y="1465207"/>
                        <a:pt x="702603" y="1422515"/>
                        <a:pt x="710606" y="1409645"/>
                      </a:cubicBezTo>
                      <a:cubicBezTo>
                        <a:pt x="729261" y="1376414"/>
                        <a:pt x="739882" y="1339775"/>
                        <a:pt x="754299" y="1304693"/>
                      </a:cubicBezTo>
                      <a:cubicBezTo>
                        <a:pt x="778132" y="1309335"/>
                        <a:pt x="800641" y="1319619"/>
                        <a:pt x="822473" y="1330167"/>
                      </a:cubicBezTo>
                      <a:cubicBezTo>
                        <a:pt x="840068" y="1338218"/>
                        <a:pt x="858751" y="1343506"/>
                        <a:pt x="876435" y="1351322"/>
                      </a:cubicBezTo>
                      <a:cubicBezTo>
                        <a:pt x="889498" y="1357198"/>
                        <a:pt x="904563" y="1363457"/>
                        <a:pt x="918510" y="1367982"/>
                      </a:cubicBezTo>
                      <a:cubicBezTo>
                        <a:pt x="924541" y="1371243"/>
                        <a:pt x="932662" y="1369598"/>
                        <a:pt x="935604" y="1363104"/>
                      </a:cubicBezTo>
                      <a:cubicBezTo>
                        <a:pt x="939841" y="1353085"/>
                        <a:pt x="936310" y="1341949"/>
                        <a:pt x="934045" y="1331842"/>
                      </a:cubicBezTo>
                      <a:cubicBezTo>
                        <a:pt x="930661" y="1318473"/>
                        <a:pt x="926042" y="1305486"/>
                        <a:pt x="921305" y="1292529"/>
                      </a:cubicBezTo>
                      <a:cubicBezTo>
                        <a:pt x="913449" y="1267848"/>
                        <a:pt x="901474" y="1244783"/>
                        <a:pt x="892764" y="1220425"/>
                      </a:cubicBezTo>
                      <a:cubicBezTo>
                        <a:pt x="879877" y="1183287"/>
                        <a:pt x="864312" y="1147117"/>
                        <a:pt x="850072" y="1110478"/>
                      </a:cubicBezTo>
                      <a:cubicBezTo>
                        <a:pt x="823503" y="1024330"/>
                        <a:pt x="791990" y="939416"/>
                        <a:pt x="751122" y="858910"/>
                      </a:cubicBezTo>
                      <a:cubicBezTo>
                        <a:pt x="747974" y="852211"/>
                        <a:pt x="745120" y="845482"/>
                        <a:pt x="742236" y="838666"/>
                      </a:cubicBezTo>
                      <a:cubicBezTo>
                        <a:pt x="740588" y="834934"/>
                        <a:pt x="739411" y="830145"/>
                        <a:pt x="735116" y="828676"/>
                      </a:cubicBezTo>
                      <a:cubicBezTo>
                        <a:pt x="734821" y="828558"/>
                        <a:pt x="734527" y="828470"/>
                        <a:pt x="734233" y="828411"/>
                      </a:cubicBezTo>
                      <a:cubicBezTo>
                        <a:pt x="744384" y="820331"/>
                        <a:pt x="742118" y="807785"/>
                        <a:pt x="735792" y="794181"/>
                      </a:cubicBezTo>
                      <a:cubicBezTo>
                        <a:pt x="735675" y="793946"/>
                        <a:pt x="735557" y="793741"/>
                        <a:pt x="735469" y="793505"/>
                      </a:cubicBezTo>
                      <a:cubicBezTo>
                        <a:pt x="735969" y="793094"/>
                        <a:pt x="736440" y="792712"/>
                        <a:pt x="736852" y="792448"/>
                      </a:cubicBezTo>
                      <a:cubicBezTo>
                        <a:pt x="748474" y="783604"/>
                        <a:pt x="760096" y="774730"/>
                        <a:pt x="771983" y="766239"/>
                      </a:cubicBezTo>
                      <a:cubicBezTo>
                        <a:pt x="773366" y="765093"/>
                        <a:pt x="775102" y="764153"/>
                        <a:pt x="776779" y="763154"/>
                      </a:cubicBezTo>
                      <a:cubicBezTo>
                        <a:pt x="785635" y="769530"/>
                        <a:pt x="794403" y="776258"/>
                        <a:pt x="804584" y="780078"/>
                      </a:cubicBezTo>
                      <a:cubicBezTo>
                        <a:pt x="812410" y="782869"/>
                        <a:pt x="820060" y="778521"/>
                        <a:pt x="825386" y="772938"/>
                      </a:cubicBezTo>
                      <a:cubicBezTo>
                        <a:pt x="833859" y="765710"/>
                        <a:pt x="841303" y="757395"/>
                        <a:pt x="848836" y="749197"/>
                      </a:cubicBezTo>
                      <a:cubicBezTo>
                        <a:pt x="860634" y="735741"/>
                        <a:pt x="899355" y="692520"/>
                        <a:pt x="887380" y="675096"/>
                      </a:cubicBezTo>
                      <a:cubicBezTo>
                        <a:pt x="881672" y="670131"/>
                        <a:pt x="875846" y="665283"/>
                        <a:pt x="869962" y="660523"/>
                      </a:cubicBezTo>
                      <a:cubicBezTo>
                        <a:pt x="871668" y="659083"/>
                        <a:pt x="872992" y="656997"/>
                        <a:pt x="873639" y="654793"/>
                      </a:cubicBezTo>
                      <a:cubicBezTo>
                        <a:pt x="879377" y="642835"/>
                        <a:pt x="883408" y="630201"/>
                        <a:pt x="889145" y="618213"/>
                      </a:cubicBezTo>
                      <a:cubicBezTo>
                        <a:pt x="890205" y="613982"/>
                        <a:pt x="910065" y="571466"/>
                        <a:pt x="911507" y="557039"/>
                      </a:cubicBezTo>
                      <a:cubicBezTo>
                        <a:pt x="924630" y="557304"/>
                        <a:pt x="938282" y="557745"/>
                        <a:pt x="949110" y="550223"/>
                      </a:cubicBezTo>
                      <a:cubicBezTo>
                        <a:pt x="953847" y="545786"/>
                        <a:pt x="954347" y="538881"/>
                        <a:pt x="955259" y="532829"/>
                      </a:cubicBezTo>
                      <a:cubicBezTo>
                        <a:pt x="957495" y="513936"/>
                        <a:pt x="956760" y="495014"/>
                        <a:pt x="956789" y="476151"/>
                      </a:cubicBezTo>
                      <a:close/>
                      <a:moveTo>
                        <a:pt x="907594" y="395027"/>
                      </a:moveTo>
                      <a:cubicBezTo>
                        <a:pt x="907623" y="395233"/>
                        <a:pt x="907682" y="395409"/>
                        <a:pt x="907741" y="395615"/>
                      </a:cubicBezTo>
                      <a:cubicBezTo>
                        <a:pt x="906976" y="398436"/>
                        <a:pt x="907152" y="401638"/>
                        <a:pt x="908329" y="404077"/>
                      </a:cubicBezTo>
                      <a:cubicBezTo>
                        <a:pt x="908329" y="405664"/>
                        <a:pt x="908623" y="407309"/>
                        <a:pt x="909212" y="408749"/>
                      </a:cubicBezTo>
                      <a:cubicBezTo>
                        <a:pt x="881407" y="411804"/>
                        <a:pt x="853691" y="415565"/>
                        <a:pt x="826415" y="421941"/>
                      </a:cubicBezTo>
                      <a:cubicBezTo>
                        <a:pt x="825650" y="422176"/>
                        <a:pt x="824709" y="422411"/>
                        <a:pt x="823738" y="422676"/>
                      </a:cubicBezTo>
                      <a:cubicBezTo>
                        <a:pt x="823709" y="415918"/>
                        <a:pt x="823561" y="409160"/>
                        <a:pt x="823355" y="402432"/>
                      </a:cubicBezTo>
                      <a:cubicBezTo>
                        <a:pt x="822502" y="387300"/>
                        <a:pt x="821414" y="371727"/>
                        <a:pt x="818707" y="356537"/>
                      </a:cubicBezTo>
                      <a:cubicBezTo>
                        <a:pt x="822679" y="355802"/>
                        <a:pt x="826768" y="352306"/>
                        <a:pt x="830240" y="350337"/>
                      </a:cubicBezTo>
                      <a:cubicBezTo>
                        <a:pt x="849836" y="340201"/>
                        <a:pt x="868696" y="328859"/>
                        <a:pt x="886997" y="316548"/>
                      </a:cubicBezTo>
                      <a:cubicBezTo>
                        <a:pt x="889175" y="314668"/>
                        <a:pt x="892176" y="312611"/>
                        <a:pt x="895589" y="310407"/>
                      </a:cubicBezTo>
                      <a:cubicBezTo>
                        <a:pt x="895942" y="338761"/>
                        <a:pt x="905563" y="366762"/>
                        <a:pt x="907594" y="395027"/>
                      </a:cubicBezTo>
                      <a:close/>
                      <a:moveTo>
                        <a:pt x="851190" y="173752"/>
                      </a:moveTo>
                      <a:cubicBezTo>
                        <a:pt x="879465" y="202252"/>
                        <a:pt x="900120" y="236453"/>
                        <a:pt x="923482" y="269067"/>
                      </a:cubicBezTo>
                      <a:cubicBezTo>
                        <a:pt x="917244" y="279821"/>
                        <a:pt x="904681" y="285080"/>
                        <a:pt x="894942" y="292249"/>
                      </a:cubicBezTo>
                      <a:cubicBezTo>
                        <a:pt x="880730" y="302004"/>
                        <a:pt x="866342" y="311612"/>
                        <a:pt x="851631" y="320632"/>
                      </a:cubicBezTo>
                      <a:cubicBezTo>
                        <a:pt x="843628" y="325421"/>
                        <a:pt x="835389" y="329829"/>
                        <a:pt x="827122" y="334207"/>
                      </a:cubicBezTo>
                      <a:cubicBezTo>
                        <a:pt x="824032" y="336234"/>
                        <a:pt x="819089" y="338379"/>
                        <a:pt x="815293" y="341082"/>
                      </a:cubicBezTo>
                      <a:cubicBezTo>
                        <a:pt x="813234" y="333384"/>
                        <a:pt x="810645" y="325833"/>
                        <a:pt x="807261" y="318546"/>
                      </a:cubicBezTo>
                      <a:cubicBezTo>
                        <a:pt x="801494" y="306294"/>
                        <a:pt x="792402" y="295951"/>
                        <a:pt x="783811" y="285609"/>
                      </a:cubicBezTo>
                      <a:cubicBezTo>
                        <a:pt x="777279" y="278175"/>
                        <a:pt x="770276" y="271300"/>
                        <a:pt x="762862" y="264865"/>
                      </a:cubicBezTo>
                      <a:cubicBezTo>
                        <a:pt x="763215" y="264424"/>
                        <a:pt x="763568" y="264072"/>
                        <a:pt x="763862" y="263837"/>
                      </a:cubicBezTo>
                      <a:cubicBezTo>
                        <a:pt x="791843" y="232721"/>
                        <a:pt x="822443" y="204133"/>
                        <a:pt x="851190" y="173752"/>
                      </a:cubicBezTo>
                      <a:close/>
                      <a:moveTo>
                        <a:pt x="807908" y="434693"/>
                      </a:moveTo>
                      <a:cubicBezTo>
                        <a:pt x="808055" y="460902"/>
                        <a:pt x="805760" y="487081"/>
                        <a:pt x="800553" y="512790"/>
                      </a:cubicBezTo>
                      <a:cubicBezTo>
                        <a:pt x="794050" y="543171"/>
                        <a:pt x="783281" y="575433"/>
                        <a:pt x="766157" y="601964"/>
                      </a:cubicBezTo>
                      <a:cubicBezTo>
                        <a:pt x="742883" y="635460"/>
                        <a:pt x="715520" y="666869"/>
                        <a:pt x="680889" y="689023"/>
                      </a:cubicBezTo>
                      <a:cubicBezTo>
                        <a:pt x="661882" y="700394"/>
                        <a:pt x="642257" y="715232"/>
                        <a:pt x="622102" y="725604"/>
                      </a:cubicBezTo>
                      <a:cubicBezTo>
                        <a:pt x="588442" y="740324"/>
                        <a:pt x="552163" y="753487"/>
                        <a:pt x="515002" y="753105"/>
                      </a:cubicBezTo>
                      <a:cubicBezTo>
                        <a:pt x="488933" y="751166"/>
                        <a:pt x="462570" y="748610"/>
                        <a:pt x="437296" y="741793"/>
                      </a:cubicBezTo>
                      <a:cubicBezTo>
                        <a:pt x="415581" y="735506"/>
                        <a:pt x="395074" y="725751"/>
                        <a:pt x="375125" y="715291"/>
                      </a:cubicBezTo>
                      <a:cubicBezTo>
                        <a:pt x="336757" y="694194"/>
                        <a:pt x="295271" y="673745"/>
                        <a:pt x="267672" y="638721"/>
                      </a:cubicBezTo>
                      <a:cubicBezTo>
                        <a:pt x="246399" y="612160"/>
                        <a:pt x="238837" y="578253"/>
                        <a:pt x="229304" y="546344"/>
                      </a:cubicBezTo>
                      <a:cubicBezTo>
                        <a:pt x="218064" y="504093"/>
                        <a:pt x="218035" y="458786"/>
                        <a:pt x="225067" y="415800"/>
                      </a:cubicBezTo>
                      <a:cubicBezTo>
                        <a:pt x="232629" y="372051"/>
                        <a:pt x="250989" y="331180"/>
                        <a:pt x="275616" y="294335"/>
                      </a:cubicBezTo>
                      <a:cubicBezTo>
                        <a:pt x="303656" y="251585"/>
                        <a:pt x="351763" y="228461"/>
                        <a:pt x="398634" y="212036"/>
                      </a:cubicBezTo>
                      <a:cubicBezTo>
                        <a:pt x="420760" y="204221"/>
                        <a:pt x="442268" y="194907"/>
                        <a:pt x="465512" y="190235"/>
                      </a:cubicBezTo>
                      <a:cubicBezTo>
                        <a:pt x="510118" y="185211"/>
                        <a:pt x="555459" y="194495"/>
                        <a:pt x="599093" y="203398"/>
                      </a:cubicBezTo>
                      <a:cubicBezTo>
                        <a:pt x="621425" y="206983"/>
                        <a:pt x="642521" y="215621"/>
                        <a:pt x="663441" y="223936"/>
                      </a:cubicBezTo>
                      <a:cubicBezTo>
                        <a:pt x="674416" y="227991"/>
                        <a:pt x="685244" y="232574"/>
                        <a:pt x="695836" y="237687"/>
                      </a:cubicBezTo>
                      <a:cubicBezTo>
                        <a:pt x="696336" y="238245"/>
                        <a:pt x="696925" y="238774"/>
                        <a:pt x="697660" y="239244"/>
                      </a:cubicBezTo>
                      <a:cubicBezTo>
                        <a:pt x="698925" y="239920"/>
                        <a:pt x="700102" y="240243"/>
                        <a:pt x="701191" y="240331"/>
                      </a:cubicBezTo>
                      <a:cubicBezTo>
                        <a:pt x="725700" y="252701"/>
                        <a:pt x="748709" y="268068"/>
                        <a:pt x="768805" y="286667"/>
                      </a:cubicBezTo>
                      <a:cubicBezTo>
                        <a:pt x="766657" y="289634"/>
                        <a:pt x="766863" y="293983"/>
                        <a:pt x="769570" y="296598"/>
                      </a:cubicBezTo>
                      <a:cubicBezTo>
                        <a:pt x="777338" y="304384"/>
                        <a:pt x="786194" y="311612"/>
                        <a:pt x="791314" y="321514"/>
                      </a:cubicBezTo>
                      <a:cubicBezTo>
                        <a:pt x="808144" y="356449"/>
                        <a:pt x="807997" y="396408"/>
                        <a:pt x="807908" y="434693"/>
                      </a:cubicBezTo>
                      <a:close/>
                      <a:moveTo>
                        <a:pt x="669208" y="715496"/>
                      </a:moveTo>
                      <a:cubicBezTo>
                        <a:pt x="671062" y="717964"/>
                        <a:pt x="673239" y="722107"/>
                        <a:pt x="676946" y="722284"/>
                      </a:cubicBezTo>
                      <a:cubicBezTo>
                        <a:pt x="677035" y="722342"/>
                        <a:pt x="677123" y="722430"/>
                        <a:pt x="677211" y="722519"/>
                      </a:cubicBezTo>
                      <a:cubicBezTo>
                        <a:pt x="677329" y="723518"/>
                        <a:pt x="677652" y="724546"/>
                        <a:pt x="678241" y="725574"/>
                      </a:cubicBezTo>
                      <a:cubicBezTo>
                        <a:pt x="687833" y="740089"/>
                        <a:pt x="696748" y="755044"/>
                        <a:pt x="705546" y="770088"/>
                      </a:cubicBezTo>
                      <a:cubicBezTo>
                        <a:pt x="710430" y="778433"/>
                        <a:pt x="714990" y="786953"/>
                        <a:pt x="719345" y="795592"/>
                      </a:cubicBezTo>
                      <a:cubicBezTo>
                        <a:pt x="721993" y="801409"/>
                        <a:pt x="726348" y="808725"/>
                        <a:pt x="725553" y="815571"/>
                      </a:cubicBezTo>
                      <a:cubicBezTo>
                        <a:pt x="700279" y="829998"/>
                        <a:pt x="673121" y="840164"/>
                        <a:pt x="645317" y="848567"/>
                      </a:cubicBezTo>
                      <a:cubicBezTo>
                        <a:pt x="636931" y="827647"/>
                        <a:pt x="626192" y="807873"/>
                        <a:pt x="615864" y="787894"/>
                      </a:cubicBezTo>
                      <a:cubicBezTo>
                        <a:pt x="609832" y="776728"/>
                        <a:pt x="604772" y="763742"/>
                        <a:pt x="598416" y="752194"/>
                      </a:cubicBezTo>
                      <a:cubicBezTo>
                        <a:pt x="623132" y="743497"/>
                        <a:pt x="646346" y="731274"/>
                        <a:pt x="667707" y="715878"/>
                      </a:cubicBezTo>
                      <a:cubicBezTo>
                        <a:pt x="668119" y="715614"/>
                        <a:pt x="668531" y="715349"/>
                        <a:pt x="668973" y="715114"/>
                      </a:cubicBezTo>
                      <a:cubicBezTo>
                        <a:pt x="669002" y="715261"/>
                        <a:pt x="669090" y="715379"/>
                        <a:pt x="669208" y="715496"/>
                      </a:cubicBezTo>
                      <a:close/>
                      <a:moveTo>
                        <a:pt x="571788" y="804906"/>
                      </a:moveTo>
                      <a:cubicBezTo>
                        <a:pt x="571994" y="791478"/>
                        <a:pt x="572083" y="778051"/>
                        <a:pt x="572112" y="764623"/>
                      </a:cubicBezTo>
                      <a:cubicBezTo>
                        <a:pt x="572112" y="763183"/>
                        <a:pt x="571671" y="761832"/>
                        <a:pt x="570965" y="760656"/>
                      </a:cubicBezTo>
                      <a:cubicBezTo>
                        <a:pt x="573613" y="759892"/>
                        <a:pt x="576261" y="759129"/>
                        <a:pt x="578909" y="758306"/>
                      </a:cubicBezTo>
                      <a:cubicBezTo>
                        <a:pt x="583381" y="757101"/>
                        <a:pt x="587795" y="755779"/>
                        <a:pt x="592149" y="754369"/>
                      </a:cubicBezTo>
                      <a:cubicBezTo>
                        <a:pt x="595798" y="766680"/>
                        <a:pt x="605389" y="786424"/>
                        <a:pt x="606096" y="789157"/>
                      </a:cubicBezTo>
                      <a:cubicBezTo>
                        <a:pt x="612363" y="803701"/>
                        <a:pt x="619395" y="817893"/>
                        <a:pt x="625338" y="832554"/>
                      </a:cubicBezTo>
                      <a:cubicBezTo>
                        <a:pt x="620042" y="830615"/>
                        <a:pt x="612127" y="834670"/>
                        <a:pt x="607155" y="836668"/>
                      </a:cubicBezTo>
                      <a:cubicBezTo>
                        <a:pt x="595327" y="842015"/>
                        <a:pt x="583352" y="847010"/>
                        <a:pt x="571112" y="851300"/>
                      </a:cubicBezTo>
                      <a:cubicBezTo>
                        <a:pt x="571229" y="835815"/>
                        <a:pt x="570847" y="820272"/>
                        <a:pt x="571788" y="804906"/>
                      </a:cubicBezTo>
                      <a:close/>
                      <a:moveTo>
                        <a:pt x="455832" y="800175"/>
                      </a:moveTo>
                      <a:cubicBezTo>
                        <a:pt x="454596" y="819744"/>
                        <a:pt x="451272" y="839048"/>
                        <a:pt x="449536" y="858586"/>
                      </a:cubicBezTo>
                      <a:cubicBezTo>
                        <a:pt x="449330" y="861172"/>
                        <a:pt x="449153" y="863699"/>
                        <a:pt x="448977" y="866226"/>
                      </a:cubicBezTo>
                      <a:cubicBezTo>
                        <a:pt x="448829" y="866226"/>
                        <a:pt x="448682" y="866226"/>
                        <a:pt x="448506" y="866255"/>
                      </a:cubicBezTo>
                      <a:cubicBezTo>
                        <a:pt x="448153" y="863670"/>
                        <a:pt x="446505" y="861231"/>
                        <a:pt x="443121" y="860203"/>
                      </a:cubicBezTo>
                      <a:cubicBezTo>
                        <a:pt x="422967" y="855002"/>
                        <a:pt x="405166" y="844659"/>
                        <a:pt x="384805" y="839459"/>
                      </a:cubicBezTo>
                      <a:cubicBezTo>
                        <a:pt x="384275" y="839283"/>
                        <a:pt x="383599" y="839106"/>
                        <a:pt x="382863" y="838959"/>
                      </a:cubicBezTo>
                      <a:cubicBezTo>
                        <a:pt x="393249" y="818921"/>
                        <a:pt x="402164" y="794064"/>
                        <a:pt x="406578" y="785367"/>
                      </a:cubicBezTo>
                      <a:cubicBezTo>
                        <a:pt x="410903" y="774877"/>
                        <a:pt x="414404" y="764094"/>
                        <a:pt x="419053" y="753752"/>
                      </a:cubicBezTo>
                      <a:cubicBezTo>
                        <a:pt x="419259" y="753340"/>
                        <a:pt x="419495" y="752929"/>
                        <a:pt x="419701" y="752488"/>
                      </a:cubicBezTo>
                      <a:cubicBezTo>
                        <a:pt x="420760" y="752870"/>
                        <a:pt x="421790" y="753282"/>
                        <a:pt x="422849" y="753664"/>
                      </a:cubicBezTo>
                      <a:cubicBezTo>
                        <a:pt x="434530" y="757454"/>
                        <a:pt x="446476" y="760333"/>
                        <a:pt x="458568" y="762537"/>
                      </a:cubicBezTo>
                      <a:cubicBezTo>
                        <a:pt x="457097" y="774965"/>
                        <a:pt x="456362" y="787600"/>
                        <a:pt x="455832" y="800175"/>
                      </a:cubicBezTo>
                      <a:close/>
                      <a:moveTo>
                        <a:pt x="333315" y="710119"/>
                      </a:moveTo>
                      <a:cubicBezTo>
                        <a:pt x="356559" y="723430"/>
                        <a:pt x="380185" y="736475"/>
                        <a:pt x="404960" y="746729"/>
                      </a:cubicBezTo>
                      <a:cubicBezTo>
                        <a:pt x="404342" y="748257"/>
                        <a:pt x="403783" y="749756"/>
                        <a:pt x="403194" y="751019"/>
                      </a:cubicBezTo>
                      <a:cubicBezTo>
                        <a:pt x="399163" y="760509"/>
                        <a:pt x="395956" y="770323"/>
                        <a:pt x="391955" y="779813"/>
                      </a:cubicBezTo>
                      <a:cubicBezTo>
                        <a:pt x="381245" y="803730"/>
                        <a:pt x="372683" y="829440"/>
                        <a:pt x="357000" y="850653"/>
                      </a:cubicBezTo>
                      <a:cubicBezTo>
                        <a:pt x="340876" y="843837"/>
                        <a:pt x="324841" y="836521"/>
                        <a:pt x="307864" y="832113"/>
                      </a:cubicBezTo>
                      <a:cubicBezTo>
                        <a:pt x="294653" y="828470"/>
                        <a:pt x="281324" y="824210"/>
                        <a:pt x="270614" y="815101"/>
                      </a:cubicBezTo>
                      <a:cubicBezTo>
                        <a:pt x="278970" y="797002"/>
                        <a:pt x="287444" y="779050"/>
                        <a:pt x="298566" y="762184"/>
                      </a:cubicBezTo>
                      <a:cubicBezTo>
                        <a:pt x="309747" y="744790"/>
                        <a:pt x="323576" y="728131"/>
                        <a:pt x="330814" y="708680"/>
                      </a:cubicBezTo>
                      <a:cubicBezTo>
                        <a:pt x="331667" y="709179"/>
                        <a:pt x="332461" y="709649"/>
                        <a:pt x="333315" y="710119"/>
                      </a:cubicBezTo>
                      <a:close/>
                      <a:moveTo>
                        <a:pt x="825062" y="182860"/>
                      </a:moveTo>
                      <a:cubicBezTo>
                        <a:pt x="807379" y="202370"/>
                        <a:pt x="789078" y="221586"/>
                        <a:pt x="772306" y="241830"/>
                      </a:cubicBezTo>
                      <a:cubicBezTo>
                        <a:pt x="767893" y="248059"/>
                        <a:pt x="761685" y="253906"/>
                        <a:pt x="758095" y="260811"/>
                      </a:cubicBezTo>
                      <a:cubicBezTo>
                        <a:pt x="743884" y="249146"/>
                        <a:pt x="728378" y="239068"/>
                        <a:pt x="712107" y="230283"/>
                      </a:cubicBezTo>
                      <a:cubicBezTo>
                        <a:pt x="712813" y="228990"/>
                        <a:pt x="713490" y="227726"/>
                        <a:pt x="714137" y="226669"/>
                      </a:cubicBezTo>
                      <a:cubicBezTo>
                        <a:pt x="719904" y="217178"/>
                        <a:pt x="725406" y="207541"/>
                        <a:pt x="730732" y="197786"/>
                      </a:cubicBezTo>
                      <a:cubicBezTo>
                        <a:pt x="741206" y="178012"/>
                        <a:pt x="752475" y="158708"/>
                        <a:pt x="763274" y="139110"/>
                      </a:cubicBezTo>
                      <a:cubicBezTo>
                        <a:pt x="764186" y="139140"/>
                        <a:pt x="765186" y="139110"/>
                        <a:pt x="766275" y="138817"/>
                      </a:cubicBezTo>
                      <a:cubicBezTo>
                        <a:pt x="785223" y="154272"/>
                        <a:pt x="804642" y="169374"/>
                        <a:pt x="825062" y="182860"/>
                      </a:cubicBezTo>
                      <a:close/>
                      <a:moveTo>
                        <a:pt x="685479" y="46939"/>
                      </a:moveTo>
                      <a:cubicBezTo>
                        <a:pt x="713961" y="58104"/>
                        <a:pt x="737911" y="78055"/>
                        <a:pt x="765627" y="90953"/>
                      </a:cubicBezTo>
                      <a:cubicBezTo>
                        <a:pt x="763715" y="109141"/>
                        <a:pt x="752711" y="125213"/>
                        <a:pt x="744355" y="141108"/>
                      </a:cubicBezTo>
                      <a:cubicBezTo>
                        <a:pt x="730437" y="164643"/>
                        <a:pt x="718227" y="189177"/>
                        <a:pt x="704251" y="212683"/>
                      </a:cubicBezTo>
                      <a:cubicBezTo>
                        <a:pt x="703015" y="215650"/>
                        <a:pt x="700220" y="219264"/>
                        <a:pt x="697837" y="222996"/>
                      </a:cubicBezTo>
                      <a:cubicBezTo>
                        <a:pt x="684126" y="216326"/>
                        <a:pt x="670002" y="210450"/>
                        <a:pt x="655879" y="205190"/>
                      </a:cubicBezTo>
                      <a:cubicBezTo>
                        <a:pt x="646317" y="201018"/>
                        <a:pt x="636548" y="197404"/>
                        <a:pt x="626574" y="194437"/>
                      </a:cubicBezTo>
                      <a:cubicBezTo>
                        <a:pt x="627221" y="192409"/>
                        <a:pt x="627928" y="190382"/>
                        <a:pt x="628663" y="188355"/>
                      </a:cubicBezTo>
                      <a:cubicBezTo>
                        <a:pt x="637755" y="164026"/>
                        <a:pt x="648759" y="140433"/>
                        <a:pt x="657292" y="115869"/>
                      </a:cubicBezTo>
                      <a:cubicBezTo>
                        <a:pt x="665059" y="92276"/>
                        <a:pt x="675063" y="69475"/>
                        <a:pt x="685479" y="46939"/>
                      </a:cubicBezTo>
                      <a:close/>
                      <a:moveTo>
                        <a:pt x="582439" y="158620"/>
                      </a:moveTo>
                      <a:cubicBezTo>
                        <a:pt x="585146" y="126564"/>
                        <a:pt x="589942" y="94685"/>
                        <a:pt x="592473" y="62629"/>
                      </a:cubicBezTo>
                      <a:cubicBezTo>
                        <a:pt x="613451" y="68946"/>
                        <a:pt x="635048" y="73941"/>
                        <a:pt x="656262" y="79671"/>
                      </a:cubicBezTo>
                      <a:cubicBezTo>
                        <a:pt x="655909" y="80611"/>
                        <a:pt x="655526" y="81522"/>
                        <a:pt x="655203" y="82462"/>
                      </a:cubicBezTo>
                      <a:cubicBezTo>
                        <a:pt x="646317" y="108788"/>
                        <a:pt x="637696" y="135173"/>
                        <a:pt x="627545" y="161029"/>
                      </a:cubicBezTo>
                      <a:cubicBezTo>
                        <a:pt x="623955" y="171137"/>
                        <a:pt x="619954" y="181450"/>
                        <a:pt x="617806" y="192027"/>
                      </a:cubicBezTo>
                      <a:cubicBezTo>
                        <a:pt x="612216" y="190588"/>
                        <a:pt x="606537" y="189324"/>
                        <a:pt x="600829" y="188325"/>
                      </a:cubicBezTo>
                      <a:cubicBezTo>
                        <a:pt x="594062" y="186915"/>
                        <a:pt x="587265" y="185505"/>
                        <a:pt x="580468" y="184153"/>
                      </a:cubicBezTo>
                      <a:cubicBezTo>
                        <a:pt x="580674" y="183066"/>
                        <a:pt x="580762" y="181949"/>
                        <a:pt x="580704" y="180833"/>
                      </a:cubicBezTo>
                      <a:cubicBezTo>
                        <a:pt x="581145" y="173517"/>
                        <a:pt x="581792" y="166054"/>
                        <a:pt x="582439" y="158620"/>
                      </a:cubicBezTo>
                      <a:close/>
                      <a:moveTo>
                        <a:pt x="521475" y="16735"/>
                      </a:moveTo>
                      <a:cubicBezTo>
                        <a:pt x="539805" y="17028"/>
                        <a:pt x="558107" y="18556"/>
                        <a:pt x="576437" y="19761"/>
                      </a:cubicBezTo>
                      <a:cubicBezTo>
                        <a:pt x="580086" y="31543"/>
                        <a:pt x="577673" y="44383"/>
                        <a:pt x="577290" y="56488"/>
                      </a:cubicBezTo>
                      <a:cubicBezTo>
                        <a:pt x="574113" y="98123"/>
                        <a:pt x="567434" y="139492"/>
                        <a:pt x="565080" y="181185"/>
                      </a:cubicBezTo>
                      <a:cubicBezTo>
                        <a:pt x="532303" y="175162"/>
                        <a:pt x="498966" y="171107"/>
                        <a:pt x="465924" y="174663"/>
                      </a:cubicBezTo>
                      <a:cubicBezTo>
                        <a:pt x="469161" y="134556"/>
                        <a:pt x="469985" y="94303"/>
                        <a:pt x="471191" y="54079"/>
                      </a:cubicBezTo>
                      <a:cubicBezTo>
                        <a:pt x="473515" y="52287"/>
                        <a:pt x="474781" y="49260"/>
                        <a:pt x="473957" y="46234"/>
                      </a:cubicBezTo>
                      <a:cubicBezTo>
                        <a:pt x="473545" y="44736"/>
                        <a:pt x="472692" y="43472"/>
                        <a:pt x="471573" y="42561"/>
                      </a:cubicBezTo>
                      <a:cubicBezTo>
                        <a:pt x="471868" y="33982"/>
                        <a:pt x="472162" y="25402"/>
                        <a:pt x="472515" y="16852"/>
                      </a:cubicBezTo>
                      <a:cubicBezTo>
                        <a:pt x="488580" y="13267"/>
                        <a:pt x="505175" y="16705"/>
                        <a:pt x="521475" y="16735"/>
                      </a:cubicBezTo>
                      <a:close/>
                      <a:moveTo>
                        <a:pt x="401517" y="67830"/>
                      </a:moveTo>
                      <a:cubicBezTo>
                        <a:pt x="402753" y="66890"/>
                        <a:pt x="403253" y="65567"/>
                        <a:pt x="404136" y="64451"/>
                      </a:cubicBezTo>
                      <a:cubicBezTo>
                        <a:pt x="422113" y="63628"/>
                        <a:pt x="439944" y="59867"/>
                        <a:pt x="457803" y="57047"/>
                      </a:cubicBezTo>
                      <a:cubicBezTo>
                        <a:pt x="457803" y="59162"/>
                        <a:pt x="457803" y="61278"/>
                        <a:pt x="457833" y="63393"/>
                      </a:cubicBezTo>
                      <a:cubicBezTo>
                        <a:pt x="457833" y="94626"/>
                        <a:pt x="457333" y="125859"/>
                        <a:pt x="457539" y="157092"/>
                      </a:cubicBezTo>
                      <a:cubicBezTo>
                        <a:pt x="457921" y="163204"/>
                        <a:pt x="457392" y="169756"/>
                        <a:pt x="457892" y="176044"/>
                      </a:cubicBezTo>
                      <a:cubicBezTo>
                        <a:pt x="445152" y="178835"/>
                        <a:pt x="432764" y="182919"/>
                        <a:pt x="420495" y="187385"/>
                      </a:cubicBezTo>
                      <a:cubicBezTo>
                        <a:pt x="420377" y="186621"/>
                        <a:pt x="420201" y="185857"/>
                        <a:pt x="420024" y="185093"/>
                      </a:cubicBezTo>
                      <a:cubicBezTo>
                        <a:pt x="417729" y="173517"/>
                        <a:pt x="415876" y="161793"/>
                        <a:pt x="413993" y="150099"/>
                      </a:cubicBezTo>
                      <a:cubicBezTo>
                        <a:pt x="409697" y="123656"/>
                        <a:pt x="403753" y="97535"/>
                        <a:pt x="396633" y="71708"/>
                      </a:cubicBezTo>
                      <a:cubicBezTo>
                        <a:pt x="396339" y="70886"/>
                        <a:pt x="396015" y="69975"/>
                        <a:pt x="395721" y="69034"/>
                      </a:cubicBezTo>
                      <a:cubicBezTo>
                        <a:pt x="397722" y="69387"/>
                        <a:pt x="399869" y="69093"/>
                        <a:pt x="401517" y="67830"/>
                      </a:cubicBezTo>
                      <a:close/>
                      <a:moveTo>
                        <a:pt x="371388" y="45999"/>
                      </a:moveTo>
                      <a:cubicBezTo>
                        <a:pt x="385923" y="81698"/>
                        <a:pt x="392690" y="120188"/>
                        <a:pt x="399399" y="158032"/>
                      </a:cubicBezTo>
                      <a:cubicBezTo>
                        <a:pt x="401194" y="169139"/>
                        <a:pt x="402988" y="180304"/>
                        <a:pt x="405342" y="191293"/>
                      </a:cubicBezTo>
                      <a:cubicBezTo>
                        <a:pt x="405460" y="191822"/>
                        <a:pt x="405636" y="192292"/>
                        <a:pt x="405872" y="192762"/>
                      </a:cubicBezTo>
                      <a:cubicBezTo>
                        <a:pt x="399664" y="195083"/>
                        <a:pt x="393485" y="197375"/>
                        <a:pt x="387247" y="199520"/>
                      </a:cubicBezTo>
                      <a:cubicBezTo>
                        <a:pt x="370211" y="205631"/>
                        <a:pt x="353352" y="212653"/>
                        <a:pt x="337287" y="221145"/>
                      </a:cubicBezTo>
                      <a:cubicBezTo>
                        <a:pt x="329401" y="195112"/>
                        <a:pt x="314837" y="171695"/>
                        <a:pt x="304009" y="146809"/>
                      </a:cubicBezTo>
                      <a:cubicBezTo>
                        <a:pt x="291769" y="123156"/>
                        <a:pt x="290004" y="96036"/>
                        <a:pt x="280235" y="71561"/>
                      </a:cubicBezTo>
                      <a:cubicBezTo>
                        <a:pt x="309570" y="60426"/>
                        <a:pt x="340994" y="54020"/>
                        <a:pt x="371388" y="45999"/>
                      </a:cubicBezTo>
                      <a:close/>
                      <a:moveTo>
                        <a:pt x="213151" y="181861"/>
                      </a:moveTo>
                      <a:cubicBezTo>
                        <a:pt x="213386" y="181714"/>
                        <a:pt x="213622" y="181538"/>
                        <a:pt x="213828" y="181362"/>
                      </a:cubicBezTo>
                      <a:cubicBezTo>
                        <a:pt x="214004" y="181215"/>
                        <a:pt x="214181" y="181068"/>
                        <a:pt x="214357" y="180892"/>
                      </a:cubicBezTo>
                      <a:cubicBezTo>
                        <a:pt x="214857" y="180421"/>
                        <a:pt x="215299" y="179893"/>
                        <a:pt x="215681" y="179334"/>
                      </a:cubicBezTo>
                      <a:cubicBezTo>
                        <a:pt x="215887" y="179246"/>
                        <a:pt x="216123" y="179158"/>
                        <a:pt x="216299" y="179041"/>
                      </a:cubicBezTo>
                      <a:cubicBezTo>
                        <a:pt x="216476" y="178952"/>
                        <a:pt x="216623" y="178864"/>
                        <a:pt x="216799" y="178776"/>
                      </a:cubicBezTo>
                      <a:cubicBezTo>
                        <a:pt x="216976" y="178659"/>
                        <a:pt x="217152" y="178541"/>
                        <a:pt x="217299" y="178424"/>
                      </a:cubicBezTo>
                      <a:cubicBezTo>
                        <a:pt x="217447" y="178306"/>
                        <a:pt x="217594" y="178218"/>
                        <a:pt x="217741" y="178100"/>
                      </a:cubicBezTo>
                      <a:cubicBezTo>
                        <a:pt x="218006" y="177865"/>
                        <a:pt x="218241" y="177630"/>
                        <a:pt x="218476" y="177366"/>
                      </a:cubicBezTo>
                      <a:cubicBezTo>
                        <a:pt x="218565" y="177278"/>
                        <a:pt x="218653" y="177160"/>
                        <a:pt x="218712" y="177072"/>
                      </a:cubicBezTo>
                      <a:cubicBezTo>
                        <a:pt x="218829" y="176925"/>
                        <a:pt x="218918" y="176778"/>
                        <a:pt x="219035" y="176631"/>
                      </a:cubicBezTo>
                      <a:lnTo>
                        <a:pt x="219065" y="176602"/>
                      </a:lnTo>
                      <a:lnTo>
                        <a:pt x="219065" y="176572"/>
                      </a:lnTo>
                      <a:cubicBezTo>
                        <a:pt x="219359" y="176367"/>
                        <a:pt x="219653" y="176132"/>
                        <a:pt x="219918" y="175867"/>
                      </a:cubicBezTo>
                      <a:cubicBezTo>
                        <a:pt x="231481" y="164173"/>
                        <a:pt x="243633" y="152949"/>
                        <a:pt x="254402" y="140462"/>
                      </a:cubicBezTo>
                      <a:cubicBezTo>
                        <a:pt x="262376" y="131412"/>
                        <a:pt x="270173" y="122216"/>
                        <a:pt x="277528" y="112696"/>
                      </a:cubicBezTo>
                      <a:cubicBezTo>
                        <a:pt x="280559" y="123861"/>
                        <a:pt x="283972" y="134909"/>
                        <a:pt x="289121" y="145398"/>
                      </a:cubicBezTo>
                      <a:cubicBezTo>
                        <a:pt x="301655" y="172665"/>
                        <a:pt x="317367" y="197992"/>
                        <a:pt x="328371" y="226110"/>
                      </a:cubicBezTo>
                      <a:cubicBezTo>
                        <a:pt x="312718" y="235160"/>
                        <a:pt x="298007" y="245738"/>
                        <a:pt x="285002" y="258489"/>
                      </a:cubicBezTo>
                      <a:cubicBezTo>
                        <a:pt x="283354" y="260105"/>
                        <a:pt x="281765" y="261809"/>
                        <a:pt x="280206" y="263484"/>
                      </a:cubicBezTo>
                      <a:cubicBezTo>
                        <a:pt x="271820" y="251026"/>
                        <a:pt x="264288" y="237981"/>
                        <a:pt x="254137" y="226816"/>
                      </a:cubicBezTo>
                      <a:cubicBezTo>
                        <a:pt x="241338" y="211008"/>
                        <a:pt x="226833" y="196787"/>
                        <a:pt x="213092" y="181891"/>
                      </a:cubicBezTo>
                      <a:cubicBezTo>
                        <a:pt x="213121" y="181891"/>
                        <a:pt x="213121" y="181891"/>
                        <a:pt x="213151" y="181861"/>
                      </a:cubicBezTo>
                      <a:close/>
                      <a:moveTo>
                        <a:pt x="118762" y="265982"/>
                      </a:moveTo>
                      <a:cubicBezTo>
                        <a:pt x="121057" y="260605"/>
                        <a:pt x="123675" y="255345"/>
                        <a:pt x="126059" y="249969"/>
                      </a:cubicBezTo>
                      <a:cubicBezTo>
                        <a:pt x="132885" y="232046"/>
                        <a:pt x="144360" y="216826"/>
                        <a:pt x="155246" y="201283"/>
                      </a:cubicBezTo>
                      <a:cubicBezTo>
                        <a:pt x="163161" y="189324"/>
                        <a:pt x="168987" y="175809"/>
                        <a:pt x="179638" y="165907"/>
                      </a:cubicBezTo>
                      <a:cubicBezTo>
                        <a:pt x="200970" y="194143"/>
                        <a:pt x="228657" y="216473"/>
                        <a:pt x="250812" y="244004"/>
                      </a:cubicBezTo>
                      <a:cubicBezTo>
                        <a:pt x="257844" y="252172"/>
                        <a:pt x="262817" y="260340"/>
                        <a:pt x="269290" y="269243"/>
                      </a:cubicBezTo>
                      <a:cubicBezTo>
                        <a:pt x="270202" y="270330"/>
                        <a:pt x="271173" y="271506"/>
                        <a:pt x="272232" y="272563"/>
                      </a:cubicBezTo>
                      <a:cubicBezTo>
                        <a:pt x="259580" y="288283"/>
                        <a:pt x="249577" y="306147"/>
                        <a:pt x="240102" y="323894"/>
                      </a:cubicBezTo>
                      <a:cubicBezTo>
                        <a:pt x="235012" y="333501"/>
                        <a:pt x="230246" y="343315"/>
                        <a:pt x="226244" y="353422"/>
                      </a:cubicBezTo>
                      <a:cubicBezTo>
                        <a:pt x="214328" y="343903"/>
                        <a:pt x="200940" y="336175"/>
                        <a:pt x="188994" y="326567"/>
                      </a:cubicBezTo>
                      <a:cubicBezTo>
                        <a:pt x="166810" y="309379"/>
                        <a:pt x="142212" y="294952"/>
                        <a:pt x="123616" y="273562"/>
                      </a:cubicBezTo>
                      <a:cubicBezTo>
                        <a:pt x="121822" y="271241"/>
                        <a:pt x="119409" y="268979"/>
                        <a:pt x="118762" y="265982"/>
                      </a:cubicBezTo>
                      <a:close/>
                      <a:moveTo>
                        <a:pt x="128118" y="361796"/>
                      </a:moveTo>
                      <a:cubicBezTo>
                        <a:pt x="129825" y="344079"/>
                        <a:pt x="133032" y="326450"/>
                        <a:pt x="138681" y="309555"/>
                      </a:cubicBezTo>
                      <a:cubicBezTo>
                        <a:pt x="138769" y="309350"/>
                        <a:pt x="138858" y="309144"/>
                        <a:pt x="138946" y="308909"/>
                      </a:cubicBezTo>
                      <a:cubicBezTo>
                        <a:pt x="164779" y="328653"/>
                        <a:pt x="191260" y="347722"/>
                        <a:pt x="217917" y="366292"/>
                      </a:cubicBezTo>
                      <a:cubicBezTo>
                        <a:pt x="219065" y="366968"/>
                        <a:pt x="220242" y="367261"/>
                        <a:pt x="221330" y="367350"/>
                      </a:cubicBezTo>
                      <a:cubicBezTo>
                        <a:pt x="215152" y="386125"/>
                        <a:pt x="210679" y="405458"/>
                        <a:pt x="207914" y="425056"/>
                      </a:cubicBezTo>
                      <a:cubicBezTo>
                        <a:pt x="179873" y="418974"/>
                        <a:pt x="151863" y="411804"/>
                        <a:pt x="123293" y="408896"/>
                      </a:cubicBezTo>
                      <a:cubicBezTo>
                        <a:pt x="124470" y="407338"/>
                        <a:pt x="124646" y="405193"/>
                        <a:pt x="124117" y="403137"/>
                      </a:cubicBezTo>
                      <a:cubicBezTo>
                        <a:pt x="124735" y="402050"/>
                        <a:pt x="125117" y="400816"/>
                        <a:pt x="125088" y="399435"/>
                      </a:cubicBezTo>
                      <a:cubicBezTo>
                        <a:pt x="125735" y="386859"/>
                        <a:pt x="126853" y="374313"/>
                        <a:pt x="128118" y="361796"/>
                      </a:cubicBezTo>
                      <a:close/>
                      <a:moveTo>
                        <a:pt x="92752" y="456171"/>
                      </a:moveTo>
                      <a:cubicBezTo>
                        <a:pt x="93811" y="445799"/>
                        <a:pt x="93723" y="432254"/>
                        <a:pt x="99490" y="422353"/>
                      </a:cubicBezTo>
                      <a:cubicBezTo>
                        <a:pt x="118085" y="420825"/>
                        <a:pt x="136769" y="423234"/>
                        <a:pt x="155187" y="425526"/>
                      </a:cubicBezTo>
                      <a:cubicBezTo>
                        <a:pt x="171841" y="426995"/>
                        <a:pt x="190083" y="432724"/>
                        <a:pt x="206972" y="431843"/>
                      </a:cubicBezTo>
                      <a:cubicBezTo>
                        <a:pt x="202941" y="465397"/>
                        <a:pt x="204000" y="499539"/>
                        <a:pt x="210297" y="532711"/>
                      </a:cubicBezTo>
                      <a:cubicBezTo>
                        <a:pt x="209738" y="532506"/>
                        <a:pt x="209149" y="532329"/>
                        <a:pt x="208502" y="532241"/>
                      </a:cubicBezTo>
                      <a:cubicBezTo>
                        <a:pt x="192672" y="530654"/>
                        <a:pt x="177255" y="526188"/>
                        <a:pt x="161396" y="525101"/>
                      </a:cubicBezTo>
                      <a:cubicBezTo>
                        <a:pt x="137563" y="521810"/>
                        <a:pt x="113083" y="524631"/>
                        <a:pt x="89486" y="520165"/>
                      </a:cubicBezTo>
                      <a:cubicBezTo>
                        <a:pt x="91369" y="498863"/>
                        <a:pt x="91840" y="477502"/>
                        <a:pt x="92752" y="456171"/>
                      </a:cubicBezTo>
                      <a:close/>
                      <a:moveTo>
                        <a:pt x="139887" y="538999"/>
                      </a:moveTo>
                      <a:cubicBezTo>
                        <a:pt x="162367" y="539792"/>
                        <a:pt x="184199" y="544640"/>
                        <a:pt x="206384" y="547725"/>
                      </a:cubicBezTo>
                      <a:cubicBezTo>
                        <a:pt x="209296" y="548049"/>
                        <a:pt x="211503" y="547050"/>
                        <a:pt x="213004" y="545434"/>
                      </a:cubicBezTo>
                      <a:cubicBezTo>
                        <a:pt x="215416" y="555747"/>
                        <a:pt x="218270" y="565942"/>
                        <a:pt x="221713" y="575991"/>
                      </a:cubicBezTo>
                      <a:cubicBezTo>
                        <a:pt x="224949" y="588390"/>
                        <a:pt x="228716" y="599555"/>
                        <a:pt x="233070" y="609780"/>
                      </a:cubicBezTo>
                      <a:cubicBezTo>
                        <a:pt x="212239" y="614246"/>
                        <a:pt x="192084" y="623443"/>
                        <a:pt x="171900" y="630465"/>
                      </a:cubicBezTo>
                      <a:cubicBezTo>
                        <a:pt x="156306" y="635284"/>
                        <a:pt x="140535" y="639662"/>
                        <a:pt x="124911" y="644510"/>
                      </a:cubicBezTo>
                      <a:cubicBezTo>
                        <a:pt x="124970" y="630112"/>
                        <a:pt x="118644" y="609339"/>
                        <a:pt x="119144" y="601906"/>
                      </a:cubicBezTo>
                      <a:cubicBezTo>
                        <a:pt x="118232" y="587156"/>
                        <a:pt x="118350" y="572377"/>
                        <a:pt x="117997" y="557598"/>
                      </a:cubicBezTo>
                      <a:cubicBezTo>
                        <a:pt x="117467" y="551574"/>
                        <a:pt x="119232" y="542202"/>
                        <a:pt x="113642" y="538382"/>
                      </a:cubicBezTo>
                      <a:cubicBezTo>
                        <a:pt x="124205" y="538441"/>
                        <a:pt x="134209" y="538029"/>
                        <a:pt x="139887" y="538999"/>
                      </a:cubicBezTo>
                      <a:close/>
                      <a:moveTo>
                        <a:pt x="165485" y="762713"/>
                      </a:moveTo>
                      <a:cubicBezTo>
                        <a:pt x="143565" y="745290"/>
                        <a:pt x="126618" y="722666"/>
                        <a:pt x="111141" y="699542"/>
                      </a:cubicBezTo>
                      <a:cubicBezTo>
                        <a:pt x="105168" y="690140"/>
                        <a:pt x="98048" y="680738"/>
                        <a:pt x="95753" y="669661"/>
                      </a:cubicBezTo>
                      <a:cubicBezTo>
                        <a:pt x="118968" y="661727"/>
                        <a:pt x="142153" y="653677"/>
                        <a:pt x="165603" y="646390"/>
                      </a:cubicBezTo>
                      <a:cubicBezTo>
                        <a:pt x="189348" y="638192"/>
                        <a:pt x="212033" y="627233"/>
                        <a:pt x="235601" y="618536"/>
                      </a:cubicBezTo>
                      <a:cubicBezTo>
                        <a:pt x="236071" y="618448"/>
                        <a:pt x="236513" y="618301"/>
                        <a:pt x="236925" y="618125"/>
                      </a:cubicBezTo>
                      <a:cubicBezTo>
                        <a:pt x="247046" y="639045"/>
                        <a:pt x="259992" y="655733"/>
                        <a:pt x="276322" y="670513"/>
                      </a:cubicBezTo>
                      <a:cubicBezTo>
                        <a:pt x="275439" y="670924"/>
                        <a:pt x="274674" y="671600"/>
                        <a:pt x="274351" y="672657"/>
                      </a:cubicBezTo>
                      <a:cubicBezTo>
                        <a:pt x="274292" y="672951"/>
                        <a:pt x="274263" y="673245"/>
                        <a:pt x="274233" y="673568"/>
                      </a:cubicBezTo>
                      <a:cubicBezTo>
                        <a:pt x="271497" y="674215"/>
                        <a:pt x="268996" y="676595"/>
                        <a:pt x="268172" y="679239"/>
                      </a:cubicBezTo>
                      <a:cubicBezTo>
                        <a:pt x="246252" y="699483"/>
                        <a:pt x="226715" y="720433"/>
                        <a:pt x="202235" y="738356"/>
                      </a:cubicBezTo>
                      <a:cubicBezTo>
                        <a:pt x="190289" y="746612"/>
                        <a:pt x="179697" y="758776"/>
                        <a:pt x="165485" y="762713"/>
                      </a:cubicBezTo>
                      <a:close/>
                      <a:moveTo>
                        <a:pt x="208119" y="759129"/>
                      </a:moveTo>
                      <a:cubicBezTo>
                        <a:pt x="207001" y="758277"/>
                        <a:pt x="205913" y="757278"/>
                        <a:pt x="204824" y="756249"/>
                      </a:cubicBezTo>
                      <a:cubicBezTo>
                        <a:pt x="221389" y="743556"/>
                        <a:pt x="237601" y="730393"/>
                        <a:pt x="252578" y="715878"/>
                      </a:cubicBezTo>
                      <a:cubicBezTo>
                        <a:pt x="261758" y="707211"/>
                        <a:pt x="270408" y="697985"/>
                        <a:pt x="279882" y="689611"/>
                      </a:cubicBezTo>
                      <a:cubicBezTo>
                        <a:pt x="280824" y="688729"/>
                        <a:pt x="281412" y="687730"/>
                        <a:pt x="281795" y="686731"/>
                      </a:cubicBezTo>
                      <a:cubicBezTo>
                        <a:pt x="284561" y="685968"/>
                        <a:pt x="286885" y="683411"/>
                        <a:pt x="288062" y="680444"/>
                      </a:cubicBezTo>
                      <a:cubicBezTo>
                        <a:pt x="299625" y="689523"/>
                        <a:pt x="312660" y="698044"/>
                        <a:pt x="327312" y="706652"/>
                      </a:cubicBezTo>
                      <a:cubicBezTo>
                        <a:pt x="322811" y="709502"/>
                        <a:pt x="315896" y="719345"/>
                        <a:pt x="314248" y="721108"/>
                      </a:cubicBezTo>
                      <a:cubicBezTo>
                        <a:pt x="302626" y="736387"/>
                        <a:pt x="290445" y="751313"/>
                        <a:pt x="279971" y="767414"/>
                      </a:cubicBezTo>
                      <a:cubicBezTo>
                        <a:pt x="273909" y="777316"/>
                        <a:pt x="268525" y="787629"/>
                        <a:pt x="263082" y="797883"/>
                      </a:cubicBezTo>
                      <a:cubicBezTo>
                        <a:pt x="258698" y="795092"/>
                        <a:pt x="254373" y="792213"/>
                        <a:pt x="250106" y="789245"/>
                      </a:cubicBezTo>
                      <a:cubicBezTo>
                        <a:pt x="237307" y="780695"/>
                        <a:pt x="225597" y="770676"/>
                        <a:pt x="213916" y="760686"/>
                      </a:cubicBezTo>
                      <a:cubicBezTo>
                        <a:pt x="212298" y="759246"/>
                        <a:pt x="210120" y="758717"/>
                        <a:pt x="208119" y="759129"/>
                      </a:cubicBezTo>
                      <a:close/>
                      <a:moveTo>
                        <a:pt x="430499" y="968504"/>
                      </a:moveTo>
                      <a:cubicBezTo>
                        <a:pt x="422525" y="994419"/>
                        <a:pt x="412904" y="1019805"/>
                        <a:pt x="405048" y="1045750"/>
                      </a:cubicBezTo>
                      <a:cubicBezTo>
                        <a:pt x="396427" y="1077335"/>
                        <a:pt x="388424" y="1107540"/>
                        <a:pt x="375036" y="1137656"/>
                      </a:cubicBezTo>
                      <a:cubicBezTo>
                        <a:pt x="362031" y="1168449"/>
                        <a:pt x="350762" y="1199917"/>
                        <a:pt x="337463" y="1230680"/>
                      </a:cubicBezTo>
                      <a:cubicBezTo>
                        <a:pt x="323811" y="1270904"/>
                        <a:pt x="304627" y="1309511"/>
                        <a:pt x="286856" y="1348237"/>
                      </a:cubicBezTo>
                      <a:cubicBezTo>
                        <a:pt x="279000" y="1368834"/>
                        <a:pt x="271762" y="1389489"/>
                        <a:pt x="262464" y="1409557"/>
                      </a:cubicBezTo>
                      <a:cubicBezTo>
                        <a:pt x="256491" y="1423631"/>
                        <a:pt x="251960" y="1437529"/>
                        <a:pt x="243486" y="1450809"/>
                      </a:cubicBezTo>
                      <a:cubicBezTo>
                        <a:pt x="216740" y="1418989"/>
                        <a:pt x="197645" y="1382526"/>
                        <a:pt x="176254" y="1346856"/>
                      </a:cubicBezTo>
                      <a:cubicBezTo>
                        <a:pt x="168604" y="1335985"/>
                        <a:pt x="163190" y="1315388"/>
                        <a:pt x="147861" y="1314301"/>
                      </a:cubicBezTo>
                      <a:cubicBezTo>
                        <a:pt x="143006" y="1314653"/>
                        <a:pt x="139417" y="1318120"/>
                        <a:pt x="135562" y="1320706"/>
                      </a:cubicBezTo>
                      <a:cubicBezTo>
                        <a:pt x="118232" y="1332488"/>
                        <a:pt x="102667" y="1346533"/>
                        <a:pt x="86220" y="1359461"/>
                      </a:cubicBezTo>
                      <a:cubicBezTo>
                        <a:pt x="64947" y="1375474"/>
                        <a:pt x="41673" y="1388666"/>
                        <a:pt x="19047" y="1402652"/>
                      </a:cubicBezTo>
                      <a:cubicBezTo>
                        <a:pt x="36201" y="1338247"/>
                        <a:pt x="62299" y="1276222"/>
                        <a:pt x="87838" y="1214667"/>
                      </a:cubicBezTo>
                      <a:cubicBezTo>
                        <a:pt x="98607" y="1187929"/>
                        <a:pt x="105698" y="1159810"/>
                        <a:pt x="116849" y="1133220"/>
                      </a:cubicBezTo>
                      <a:cubicBezTo>
                        <a:pt x="130443" y="1100958"/>
                        <a:pt x="145625" y="1068668"/>
                        <a:pt x="158247" y="1035907"/>
                      </a:cubicBezTo>
                      <a:cubicBezTo>
                        <a:pt x="171282" y="996476"/>
                        <a:pt x="188789" y="959073"/>
                        <a:pt x="205560" y="921141"/>
                      </a:cubicBezTo>
                      <a:cubicBezTo>
                        <a:pt x="218947" y="885265"/>
                        <a:pt x="229539" y="848450"/>
                        <a:pt x="244486" y="813133"/>
                      </a:cubicBezTo>
                      <a:cubicBezTo>
                        <a:pt x="244898" y="811957"/>
                        <a:pt x="246340" y="808725"/>
                        <a:pt x="247105" y="805817"/>
                      </a:cubicBezTo>
                      <a:cubicBezTo>
                        <a:pt x="250047" y="807785"/>
                        <a:pt x="252990" y="809695"/>
                        <a:pt x="255991" y="811575"/>
                      </a:cubicBezTo>
                      <a:cubicBezTo>
                        <a:pt x="254755" y="814572"/>
                        <a:pt x="254255" y="817716"/>
                        <a:pt x="255961" y="820860"/>
                      </a:cubicBezTo>
                      <a:cubicBezTo>
                        <a:pt x="269202" y="839900"/>
                        <a:pt x="294976" y="843837"/>
                        <a:pt x="315690" y="850683"/>
                      </a:cubicBezTo>
                      <a:cubicBezTo>
                        <a:pt x="329313" y="855384"/>
                        <a:pt x="342259" y="861907"/>
                        <a:pt x="355735" y="866843"/>
                      </a:cubicBezTo>
                      <a:cubicBezTo>
                        <a:pt x="363414" y="868547"/>
                        <a:pt x="371623" y="858939"/>
                        <a:pt x="379244" y="845658"/>
                      </a:cubicBezTo>
                      <a:cubicBezTo>
                        <a:pt x="382863" y="849272"/>
                        <a:pt x="388453" y="851153"/>
                        <a:pt x="392749" y="853738"/>
                      </a:cubicBezTo>
                      <a:cubicBezTo>
                        <a:pt x="407931" y="861025"/>
                        <a:pt x="422437" y="870369"/>
                        <a:pt x="439120" y="874747"/>
                      </a:cubicBezTo>
                      <a:cubicBezTo>
                        <a:pt x="441974" y="875452"/>
                        <a:pt x="444298" y="874688"/>
                        <a:pt x="445946" y="873219"/>
                      </a:cubicBezTo>
                      <a:cubicBezTo>
                        <a:pt x="446181" y="873454"/>
                        <a:pt x="446417" y="873659"/>
                        <a:pt x="446740" y="873865"/>
                      </a:cubicBezTo>
                      <a:cubicBezTo>
                        <a:pt x="447270" y="874276"/>
                        <a:pt x="447829" y="874541"/>
                        <a:pt x="448359" y="874688"/>
                      </a:cubicBezTo>
                      <a:cubicBezTo>
                        <a:pt x="448064" y="879360"/>
                        <a:pt x="447770" y="884031"/>
                        <a:pt x="447505" y="888791"/>
                      </a:cubicBezTo>
                      <a:cubicBezTo>
                        <a:pt x="446387" y="895226"/>
                        <a:pt x="449418" y="899692"/>
                        <a:pt x="454184" y="902189"/>
                      </a:cubicBezTo>
                      <a:cubicBezTo>
                        <a:pt x="452684" y="906949"/>
                        <a:pt x="451095" y="911680"/>
                        <a:pt x="449624" y="916440"/>
                      </a:cubicBezTo>
                      <a:cubicBezTo>
                        <a:pt x="444328" y="934157"/>
                        <a:pt x="436766" y="951110"/>
                        <a:pt x="430499" y="968504"/>
                      </a:cubicBezTo>
                      <a:close/>
                      <a:moveTo>
                        <a:pt x="507881" y="889379"/>
                      </a:moveTo>
                      <a:cubicBezTo>
                        <a:pt x="492729" y="889438"/>
                        <a:pt x="477370" y="891729"/>
                        <a:pt x="462393" y="888821"/>
                      </a:cubicBezTo>
                      <a:cubicBezTo>
                        <a:pt x="459981" y="859350"/>
                        <a:pt x="466160" y="828323"/>
                        <a:pt x="466660" y="798589"/>
                      </a:cubicBezTo>
                      <a:cubicBezTo>
                        <a:pt x="466836" y="787012"/>
                        <a:pt x="466807" y="775436"/>
                        <a:pt x="467484" y="763888"/>
                      </a:cubicBezTo>
                      <a:cubicBezTo>
                        <a:pt x="484932" y="766592"/>
                        <a:pt x="502615" y="768002"/>
                        <a:pt x="520151" y="768736"/>
                      </a:cubicBezTo>
                      <a:cubicBezTo>
                        <a:pt x="532420" y="768825"/>
                        <a:pt x="544543" y="767091"/>
                        <a:pt x="556459" y="764388"/>
                      </a:cubicBezTo>
                      <a:cubicBezTo>
                        <a:pt x="556459" y="764476"/>
                        <a:pt x="556430" y="764564"/>
                        <a:pt x="556430" y="764623"/>
                      </a:cubicBezTo>
                      <a:cubicBezTo>
                        <a:pt x="555635" y="805787"/>
                        <a:pt x="556606" y="847157"/>
                        <a:pt x="553428" y="888204"/>
                      </a:cubicBezTo>
                      <a:cubicBezTo>
                        <a:pt x="538334" y="890407"/>
                        <a:pt x="523093" y="889203"/>
                        <a:pt x="507881" y="889379"/>
                      </a:cubicBezTo>
                      <a:close/>
                      <a:moveTo>
                        <a:pt x="725494" y="838401"/>
                      </a:moveTo>
                      <a:cubicBezTo>
                        <a:pt x="733115" y="858763"/>
                        <a:pt x="743384" y="877920"/>
                        <a:pt x="753034" y="897341"/>
                      </a:cubicBezTo>
                      <a:cubicBezTo>
                        <a:pt x="768334" y="932570"/>
                        <a:pt x="784311" y="967623"/>
                        <a:pt x="797493" y="1003763"/>
                      </a:cubicBezTo>
                      <a:cubicBezTo>
                        <a:pt x="808997" y="1035055"/>
                        <a:pt x="820913" y="1066199"/>
                        <a:pt x="829593" y="1098431"/>
                      </a:cubicBezTo>
                      <a:cubicBezTo>
                        <a:pt x="837478" y="1123465"/>
                        <a:pt x="848777" y="1147235"/>
                        <a:pt x="857604" y="1171945"/>
                      </a:cubicBezTo>
                      <a:cubicBezTo>
                        <a:pt x="868314" y="1196068"/>
                        <a:pt x="876082" y="1221277"/>
                        <a:pt x="885909" y="1245723"/>
                      </a:cubicBezTo>
                      <a:cubicBezTo>
                        <a:pt x="893735" y="1262471"/>
                        <a:pt x="900444" y="1279659"/>
                        <a:pt x="906505" y="1297112"/>
                      </a:cubicBezTo>
                      <a:cubicBezTo>
                        <a:pt x="912802" y="1315182"/>
                        <a:pt x="920216" y="1333340"/>
                        <a:pt x="922070" y="1352527"/>
                      </a:cubicBezTo>
                      <a:cubicBezTo>
                        <a:pt x="893382" y="1342684"/>
                        <a:pt x="866166" y="1329021"/>
                        <a:pt x="837302" y="1319531"/>
                      </a:cubicBezTo>
                      <a:cubicBezTo>
                        <a:pt x="821149" y="1312655"/>
                        <a:pt x="756330" y="1278837"/>
                        <a:pt x="743648" y="1292323"/>
                      </a:cubicBezTo>
                      <a:cubicBezTo>
                        <a:pt x="735410" y="1305163"/>
                        <a:pt x="731938" y="1320853"/>
                        <a:pt x="726024" y="1334927"/>
                      </a:cubicBezTo>
                      <a:cubicBezTo>
                        <a:pt x="721375" y="1347062"/>
                        <a:pt x="716991" y="1359285"/>
                        <a:pt x="712225" y="1371390"/>
                      </a:cubicBezTo>
                      <a:cubicBezTo>
                        <a:pt x="708488" y="1380498"/>
                        <a:pt x="702633" y="1390312"/>
                        <a:pt x="698307" y="1399362"/>
                      </a:cubicBezTo>
                      <a:cubicBezTo>
                        <a:pt x="691570" y="1412260"/>
                        <a:pt x="687303" y="1426305"/>
                        <a:pt x="680536" y="1439174"/>
                      </a:cubicBezTo>
                      <a:cubicBezTo>
                        <a:pt x="670591" y="1404621"/>
                        <a:pt x="663588" y="1369245"/>
                        <a:pt x="653173" y="1334809"/>
                      </a:cubicBezTo>
                      <a:cubicBezTo>
                        <a:pt x="633871" y="1269493"/>
                        <a:pt x="611127" y="1205059"/>
                        <a:pt x="594415" y="1139037"/>
                      </a:cubicBezTo>
                      <a:cubicBezTo>
                        <a:pt x="587853" y="1105189"/>
                        <a:pt x="577850" y="1072252"/>
                        <a:pt x="568199" y="1039197"/>
                      </a:cubicBezTo>
                      <a:cubicBezTo>
                        <a:pt x="561755" y="1014017"/>
                        <a:pt x="556341" y="988484"/>
                        <a:pt x="547397" y="964009"/>
                      </a:cubicBezTo>
                      <a:cubicBezTo>
                        <a:pt x="545249" y="959866"/>
                        <a:pt x="533833" y="924049"/>
                        <a:pt x="524682" y="905186"/>
                      </a:cubicBezTo>
                      <a:cubicBezTo>
                        <a:pt x="530066" y="905274"/>
                        <a:pt x="535421" y="905333"/>
                        <a:pt x="540806" y="905069"/>
                      </a:cubicBezTo>
                      <a:cubicBezTo>
                        <a:pt x="549927" y="903335"/>
                        <a:pt x="564874" y="906861"/>
                        <a:pt x="567963" y="895285"/>
                      </a:cubicBezTo>
                      <a:cubicBezTo>
                        <a:pt x="569699" y="885354"/>
                        <a:pt x="570494" y="875334"/>
                        <a:pt x="570876" y="865286"/>
                      </a:cubicBezTo>
                      <a:cubicBezTo>
                        <a:pt x="586853" y="861877"/>
                        <a:pt x="602124" y="854091"/>
                        <a:pt x="617482" y="848744"/>
                      </a:cubicBezTo>
                      <a:cubicBezTo>
                        <a:pt x="621719" y="847656"/>
                        <a:pt x="627251" y="846481"/>
                        <a:pt x="629340" y="842926"/>
                      </a:cubicBezTo>
                      <a:cubicBezTo>
                        <a:pt x="629428" y="843132"/>
                        <a:pt x="629487" y="843337"/>
                        <a:pt x="629575" y="843572"/>
                      </a:cubicBezTo>
                      <a:cubicBezTo>
                        <a:pt x="632253" y="849654"/>
                        <a:pt x="632341" y="859791"/>
                        <a:pt x="640079" y="862289"/>
                      </a:cubicBezTo>
                      <a:cubicBezTo>
                        <a:pt x="652113" y="865521"/>
                        <a:pt x="663706" y="857411"/>
                        <a:pt x="675063" y="854385"/>
                      </a:cubicBezTo>
                      <a:cubicBezTo>
                        <a:pt x="692452" y="849155"/>
                        <a:pt x="709223" y="842309"/>
                        <a:pt x="725053" y="833318"/>
                      </a:cubicBezTo>
                      <a:cubicBezTo>
                        <a:pt x="725288" y="833230"/>
                        <a:pt x="725465" y="833142"/>
                        <a:pt x="725700" y="833054"/>
                      </a:cubicBezTo>
                      <a:cubicBezTo>
                        <a:pt x="724935" y="834640"/>
                        <a:pt x="724759" y="836550"/>
                        <a:pt x="725494" y="838401"/>
                      </a:cubicBezTo>
                      <a:close/>
                      <a:moveTo>
                        <a:pt x="731232" y="784691"/>
                      </a:moveTo>
                      <a:cubicBezTo>
                        <a:pt x="719286" y="761332"/>
                        <a:pt x="705840" y="738620"/>
                        <a:pt x="690922" y="717054"/>
                      </a:cubicBezTo>
                      <a:cubicBezTo>
                        <a:pt x="689069" y="714703"/>
                        <a:pt x="686627" y="713910"/>
                        <a:pt x="684332" y="714145"/>
                      </a:cubicBezTo>
                      <a:cubicBezTo>
                        <a:pt x="683861" y="711853"/>
                        <a:pt x="682566" y="709561"/>
                        <a:pt x="680830" y="707710"/>
                      </a:cubicBezTo>
                      <a:cubicBezTo>
                        <a:pt x="686391" y="704155"/>
                        <a:pt x="691923" y="700482"/>
                        <a:pt x="697307" y="696692"/>
                      </a:cubicBezTo>
                      <a:cubicBezTo>
                        <a:pt x="700750" y="700247"/>
                        <a:pt x="705869" y="703303"/>
                        <a:pt x="708635" y="706417"/>
                      </a:cubicBezTo>
                      <a:cubicBezTo>
                        <a:pt x="726318" y="722812"/>
                        <a:pt x="744708" y="740677"/>
                        <a:pt x="764862" y="754751"/>
                      </a:cubicBezTo>
                      <a:cubicBezTo>
                        <a:pt x="758448" y="760039"/>
                        <a:pt x="752269" y="765593"/>
                        <a:pt x="746061" y="771146"/>
                      </a:cubicBezTo>
                      <a:cubicBezTo>
                        <a:pt x="741206" y="775436"/>
                        <a:pt x="735822" y="779784"/>
                        <a:pt x="731232" y="784691"/>
                      </a:cubicBezTo>
                      <a:close/>
                      <a:moveTo>
                        <a:pt x="812498" y="763507"/>
                      </a:moveTo>
                      <a:cubicBezTo>
                        <a:pt x="808085" y="768531"/>
                        <a:pt x="796551" y="756719"/>
                        <a:pt x="791696" y="754398"/>
                      </a:cubicBezTo>
                      <a:cubicBezTo>
                        <a:pt x="765951" y="737621"/>
                        <a:pt x="742766" y="717641"/>
                        <a:pt x="720787" y="696281"/>
                      </a:cubicBezTo>
                      <a:cubicBezTo>
                        <a:pt x="717050" y="692960"/>
                        <a:pt x="713813" y="690169"/>
                        <a:pt x="710253" y="687055"/>
                      </a:cubicBezTo>
                      <a:cubicBezTo>
                        <a:pt x="722552" y="677447"/>
                        <a:pt x="734086" y="666899"/>
                        <a:pt x="744237" y="654881"/>
                      </a:cubicBezTo>
                      <a:cubicBezTo>
                        <a:pt x="759978" y="637899"/>
                        <a:pt x="774219" y="619505"/>
                        <a:pt x="785664" y="599555"/>
                      </a:cubicBezTo>
                      <a:cubicBezTo>
                        <a:pt x="812587" y="630259"/>
                        <a:pt x="845217" y="655381"/>
                        <a:pt x="874787" y="683470"/>
                      </a:cubicBezTo>
                      <a:cubicBezTo>
                        <a:pt x="862459" y="715173"/>
                        <a:pt x="836919" y="740500"/>
                        <a:pt x="812498" y="763507"/>
                      </a:cubicBezTo>
                      <a:close/>
                      <a:moveTo>
                        <a:pt x="883467" y="601406"/>
                      </a:moveTo>
                      <a:cubicBezTo>
                        <a:pt x="883496" y="601318"/>
                        <a:pt x="883555" y="601230"/>
                        <a:pt x="883584" y="601142"/>
                      </a:cubicBezTo>
                      <a:cubicBezTo>
                        <a:pt x="875846" y="615774"/>
                        <a:pt x="867990" y="631875"/>
                        <a:pt x="860870" y="647213"/>
                      </a:cubicBezTo>
                      <a:cubicBezTo>
                        <a:pt x="860017" y="648476"/>
                        <a:pt x="859252" y="649916"/>
                        <a:pt x="858722" y="651385"/>
                      </a:cubicBezTo>
                      <a:cubicBezTo>
                        <a:pt x="842686" y="638721"/>
                        <a:pt x="826445" y="626234"/>
                        <a:pt x="811145" y="612718"/>
                      </a:cubicBezTo>
                      <a:cubicBezTo>
                        <a:pt x="809232" y="610926"/>
                        <a:pt x="794462" y="597381"/>
                        <a:pt x="787754" y="595824"/>
                      </a:cubicBezTo>
                      <a:cubicBezTo>
                        <a:pt x="794403" y="583748"/>
                        <a:pt x="799964" y="571055"/>
                        <a:pt x="804260" y="557774"/>
                      </a:cubicBezTo>
                      <a:cubicBezTo>
                        <a:pt x="805260" y="558244"/>
                        <a:pt x="806437" y="558567"/>
                        <a:pt x="807791" y="558567"/>
                      </a:cubicBezTo>
                      <a:cubicBezTo>
                        <a:pt x="838567" y="559272"/>
                        <a:pt x="869344" y="556628"/>
                        <a:pt x="900091" y="556981"/>
                      </a:cubicBezTo>
                      <a:cubicBezTo>
                        <a:pt x="901915" y="556893"/>
                        <a:pt x="903798" y="556863"/>
                        <a:pt x="905681" y="556863"/>
                      </a:cubicBezTo>
                      <a:cubicBezTo>
                        <a:pt x="897913" y="571525"/>
                        <a:pt x="891382" y="586333"/>
                        <a:pt x="883467" y="601406"/>
                      </a:cubicBezTo>
                      <a:close/>
                      <a:moveTo>
                        <a:pt x="941401" y="495073"/>
                      </a:moveTo>
                      <a:cubicBezTo>
                        <a:pt x="941136" y="509617"/>
                        <a:pt x="941813" y="524484"/>
                        <a:pt x="938399" y="538735"/>
                      </a:cubicBezTo>
                      <a:cubicBezTo>
                        <a:pt x="923011" y="543406"/>
                        <a:pt x="906387" y="540674"/>
                        <a:pt x="890528" y="541320"/>
                      </a:cubicBezTo>
                      <a:cubicBezTo>
                        <a:pt x="863400" y="541526"/>
                        <a:pt x="836272" y="543465"/>
                        <a:pt x="809115" y="542936"/>
                      </a:cubicBezTo>
                      <a:cubicBezTo>
                        <a:pt x="820060" y="506884"/>
                        <a:pt x="823532" y="468923"/>
                        <a:pt x="823738" y="431167"/>
                      </a:cubicBezTo>
                      <a:cubicBezTo>
                        <a:pt x="824885" y="430932"/>
                        <a:pt x="824679" y="429434"/>
                        <a:pt x="823738" y="429257"/>
                      </a:cubicBezTo>
                      <a:cubicBezTo>
                        <a:pt x="823738" y="428758"/>
                        <a:pt x="823738" y="428258"/>
                        <a:pt x="823738" y="427759"/>
                      </a:cubicBezTo>
                      <a:cubicBezTo>
                        <a:pt x="843422" y="427818"/>
                        <a:pt x="862871" y="423734"/>
                        <a:pt x="882525" y="422705"/>
                      </a:cubicBezTo>
                      <a:cubicBezTo>
                        <a:pt x="901709" y="422029"/>
                        <a:pt x="920893" y="420296"/>
                        <a:pt x="940077" y="419649"/>
                      </a:cubicBezTo>
                      <a:cubicBezTo>
                        <a:pt x="942372" y="444683"/>
                        <a:pt x="941048" y="469951"/>
                        <a:pt x="941401" y="4950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31"/>
                <p:cNvSpPr/>
                <p:nvPr/>
              </p:nvSpPr>
              <p:spPr>
                <a:xfrm>
                  <a:off x="10785659" y="4675728"/>
                  <a:ext cx="507033" cy="494221"/>
                </a:xfrm>
                <a:custGeom>
                  <a:rect b="b" l="l" r="r" t="t"/>
                  <a:pathLst>
                    <a:path extrusionOk="0" h="494221" w="507033">
                      <a:moveTo>
                        <a:pt x="461772" y="106600"/>
                      </a:moveTo>
                      <a:cubicBezTo>
                        <a:pt x="449385" y="89823"/>
                        <a:pt x="437292" y="72164"/>
                        <a:pt x="419991" y="60000"/>
                      </a:cubicBezTo>
                      <a:cubicBezTo>
                        <a:pt x="368060" y="17807"/>
                        <a:pt x="300328" y="3704"/>
                        <a:pt x="234950" y="2"/>
                      </a:cubicBezTo>
                      <a:cubicBezTo>
                        <a:pt x="223651" y="-86"/>
                        <a:pt x="212677" y="2969"/>
                        <a:pt x="201908" y="5966"/>
                      </a:cubicBezTo>
                      <a:cubicBezTo>
                        <a:pt x="191669" y="7435"/>
                        <a:pt x="181518" y="9610"/>
                        <a:pt x="171484" y="12107"/>
                      </a:cubicBezTo>
                      <a:cubicBezTo>
                        <a:pt x="140649" y="20187"/>
                        <a:pt x="111402" y="34908"/>
                        <a:pt x="85216" y="52919"/>
                      </a:cubicBezTo>
                      <a:cubicBezTo>
                        <a:pt x="59353" y="74808"/>
                        <a:pt x="42405" y="105219"/>
                        <a:pt x="29930" y="136246"/>
                      </a:cubicBezTo>
                      <a:cubicBezTo>
                        <a:pt x="20632" y="161926"/>
                        <a:pt x="13453" y="188311"/>
                        <a:pt x="8539" y="215137"/>
                      </a:cubicBezTo>
                      <a:cubicBezTo>
                        <a:pt x="2361" y="246605"/>
                        <a:pt x="-5230" y="279277"/>
                        <a:pt x="5068" y="310657"/>
                      </a:cubicBezTo>
                      <a:cubicBezTo>
                        <a:pt x="7333" y="326906"/>
                        <a:pt x="14748" y="341332"/>
                        <a:pt x="22221" y="355729"/>
                      </a:cubicBezTo>
                      <a:cubicBezTo>
                        <a:pt x="34079" y="379117"/>
                        <a:pt x="51791" y="399303"/>
                        <a:pt x="70563" y="417431"/>
                      </a:cubicBezTo>
                      <a:cubicBezTo>
                        <a:pt x="92542" y="440731"/>
                        <a:pt x="120023" y="457949"/>
                        <a:pt x="149388" y="470378"/>
                      </a:cubicBezTo>
                      <a:cubicBezTo>
                        <a:pt x="178487" y="483600"/>
                        <a:pt x="209322" y="492532"/>
                        <a:pt x="241393" y="494030"/>
                      </a:cubicBezTo>
                      <a:cubicBezTo>
                        <a:pt x="264520" y="494970"/>
                        <a:pt x="287970" y="492444"/>
                        <a:pt x="310361" y="486597"/>
                      </a:cubicBezTo>
                      <a:cubicBezTo>
                        <a:pt x="334576" y="477547"/>
                        <a:pt x="355908" y="464971"/>
                        <a:pt x="379564" y="453953"/>
                      </a:cubicBezTo>
                      <a:cubicBezTo>
                        <a:pt x="422228" y="433503"/>
                        <a:pt x="453239" y="394543"/>
                        <a:pt x="475866" y="353966"/>
                      </a:cubicBezTo>
                      <a:cubicBezTo>
                        <a:pt x="486517" y="335397"/>
                        <a:pt x="497080" y="316211"/>
                        <a:pt x="501228" y="294967"/>
                      </a:cubicBezTo>
                      <a:cubicBezTo>
                        <a:pt x="509791" y="252687"/>
                        <a:pt x="509732" y="207174"/>
                        <a:pt x="495285" y="166186"/>
                      </a:cubicBezTo>
                      <a:cubicBezTo>
                        <a:pt x="485664" y="145648"/>
                        <a:pt x="475189" y="125110"/>
                        <a:pt x="461772" y="106600"/>
                      </a:cubicBezTo>
                      <a:close/>
                      <a:moveTo>
                        <a:pt x="465744" y="340098"/>
                      </a:moveTo>
                      <a:cubicBezTo>
                        <a:pt x="447325" y="374769"/>
                        <a:pt x="422963" y="407618"/>
                        <a:pt x="390421" y="430213"/>
                      </a:cubicBezTo>
                      <a:cubicBezTo>
                        <a:pt x="367942" y="443640"/>
                        <a:pt x="344021" y="453689"/>
                        <a:pt x="320600" y="465618"/>
                      </a:cubicBezTo>
                      <a:cubicBezTo>
                        <a:pt x="301681" y="475461"/>
                        <a:pt x="280261" y="476871"/>
                        <a:pt x="259077" y="478605"/>
                      </a:cubicBezTo>
                      <a:cubicBezTo>
                        <a:pt x="212324" y="480632"/>
                        <a:pt x="167130" y="464090"/>
                        <a:pt x="126673" y="441730"/>
                      </a:cubicBezTo>
                      <a:cubicBezTo>
                        <a:pt x="108342" y="431740"/>
                        <a:pt x="92513" y="417784"/>
                        <a:pt x="78066" y="402858"/>
                      </a:cubicBezTo>
                      <a:cubicBezTo>
                        <a:pt x="54292" y="380498"/>
                        <a:pt x="35579" y="352791"/>
                        <a:pt x="23839" y="322351"/>
                      </a:cubicBezTo>
                      <a:cubicBezTo>
                        <a:pt x="20838" y="308718"/>
                        <a:pt x="16631" y="295173"/>
                        <a:pt x="15248" y="281275"/>
                      </a:cubicBezTo>
                      <a:cubicBezTo>
                        <a:pt x="15395" y="262970"/>
                        <a:pt x="18838" y="244225"/>
                        <a:pt x="22192" y="226184"/>
                      </a:cubicBezTo>
                      <a:cubicBezTo>
                        <a:pt x="29754" y="186519"/>
                        <a:pt x="39345" y="146706"/>
                        <a:pt x="58647" y="110919"/>
                      </a:cubicBezTo>
                      <a:cubicBezTo>
                        <a:pt x="69151" y="91820"/>
                        <a:pt x="82509" y="72869"/>
                        <a:pt x="100634" y="60059"/>
                      </a:cubicBezTo>
                      <a:cubicBezTo>
                        <a:pt x="133587" y="38815"/>
                        <a:pt x="169807" y="22979"/>
                        <a:pt x="208587" y="16191"/>
                      </a:cubicBezTo>
                      <a:cubicBezTo>
                        <a:pt x="217031" y="14634"/>
                        <a:pt x="226564" y="13194"/>
                        <a:pt x="235362" y="12871"/>
                      </a:cubicBezTo>
                      <a:cubicBezTo>
                        <a:pt x="247072" y="14252"/>
                        <a:pt x="258694" y="16485"/>
                        <a:pt x="270316" y="18454"/>
                      </a:cubicBezTo>
                      <a:cubicBezTo>
                        <a:pt x="313598" y="24888"/>
                        <a:pt x="357026" y="35789"/>
                        <a:pt x="393805" y="60382"/>
                      </a:cubicBezTo>
                      <a:cubicBezTo>
                        <a:pt x="402661" y="66670"/>
                        <a:pt x="411723" y="73104"/>
                        <a:pt x="420021" y="80215"/>
                      </a:cubicBezTo>
                      <a:cubicBezTo>
                        <a:pt x="433997" y="94112"/>
                        <a:pt x="445295" y="110507"/>
                        <a:pt x="456476" y="126667"/>
                      </a:cubicBezTo>
                      <a:cubicBezTo>
                        <a:pt x="466244" y="143033"/>
                        <a:pt x="475807" y="159840"/>
                        <a:pt x="482780" y="177616"/>
                      </a:cubicBezTo>
                      <a:cubicBezTo>
                        <a:pt x="488135" y="194452"/>
                        <a:pt x="489930" y="212433"/>
                        <a:pt x="490930" y="230356"/>
                      </a:cubicBezTo>
                      <a:cubicBezTo>
                        <a:pt x="493225" y="267701"/>
                        <a:pt x="486311" y="307925"/>
                        <a:pt x="465744" y="3400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31"/>
                <p:cNvSpPr/>
                <p:nvPr/>
              </p:nvSpPr>
              <p:spPr>
                <a:xfrm>
                  <a:off x="10845099" y="5318020"/>
                  <a:ext cx="1944" cy="1939"/>
                </a:xfrm>
                <a:custGeom>
                  <a:rect b="b" l="l" r="r" t="t"/>
                  <a:pathLst>
                    <a:path extrusionOk="0" h="1939" w="1944">
                      <a:moveTo>
                        <a:pt x="914" y="0"/>
                      </a:moveTo>
                      <a:cubicBezTo>
                        <a:pt x="384" y="0"/>
                        <a:pt x="-28" y="529"/>
                        <a:pt x="1" y="1028"/>
                      </a:cubicBezTo>
                      <a:cubicBezTo>
                        <a:pt x="60" y="1587"/>
                        <a:pt x="502" y="1939"/>
                        <a:pt x="1031" y="1939"/>
                      </a:cubicBezTo>
                      <a:cubicBezTo>
                        <a:pt x="1561" y="1939"/>
                        <a:pt x="1973" y="1410"/>
                        <a:pt x="1943" y="911"/>
                      </a:cubicBezTo>
                      <a:cubicBezTo>
                        <a:pt x="1914" y="353"/>
                        <a:pt x="1443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28" name="Google Shape;1828;p31"/>
              <p:cNvSpPr/>
              <p:nvPr/>
            </p:nvSpPr>
            <p:spPr>
              <a:xfrm>
                <a:off x="10741087" y="4640584"/>
                <a:ext cx="587682" cy="564294"/>
              </a:xfrm>
              <a:custGeom>
                <a:rect b="b" l="l" r="r" t="t"/>
                <a:pathLst>
                  <a:path extrusionOk="0" h="564294" w="587682">
                    <a:moveTo>
                      <a:pt x="545859" y="330229"/>
                    </a:moveTo>
                    <a:cubicBezTo>
                      <a:pt x="554421" y="287949"/>
                      <a:pt x="554362" y="242436"/>
                      <a:pt x="539915" y="201448"/>
                    </a:cubicBezTo>
                    <a:cubicBezTo>
                      <a:pt x="530264" y="180793"/>
                      <a:pt x="519790" y="160255"/>
                      <a:pt x="506344" y="141744"/>
                    </a:cubicBezTo>
                    <a:cubicBezTo>
                      <a:pt x="493956" y="124967"/>
                      <a:pt x="481864" y="107308"/>
                      <a:pt x="464563" y="95144"/>
                    </a:cubicBezTo>
                    <a:cubicBezTo>
                      <a:pt x="412661" y="52952"/>
                      <a:pt x="344899" y="38848"/>
                      <a:pt x="279521" y="35146"/>
                    </a:cubicBezTo>
                    <a:cubicBezTo>
                      <a:pt x="268223" y="35058"/>
                      <a:pt x="257248" y="38114"/>
                      <a:pt x="246479" y="41140"/>
                    </a:cubicBezTo>
                    <a:cubicBezTo>
                      <a:pt x="236240" y="42609"/>
                      <a:pt x="226089" y="44754"/>
                      <a:pt x="216056" y="47281"/>
                    </a:cubicBezTo>
                    <a:cubicBezTo>
                      <a:pt x="185220" y="55361"/>
                      <a:pt x="155974" y="70082"/>
                      <a:pt x="129787" y="88122"/>
                    </a:cubicBezTo>
                    <a:cubicBezTo>
                      <a:pt x="103924" y="110012"/>
                      <a:pt x="86977" y="140422"/>
                      <a:pt x="74501" y="171449"/>
                    </a:cubicBezTo>
                    <a:cubicBezTo>
                      <a:pt x="65204" y="197129"/>
                      <a:pt x="58025" y="223514"/>
                      <a:pt x="53111" y="250340"/>
                    </a:cubicBezTo>
                    <a:cubicBezTo>
                      <a:pt x="46903" y="281808"/>
                      <a:pt x="39341" y="314481"/>
                      <a:pt x="49639" y="345861"/>
                    </a:cubicBezTo>
                    <a:cubicBezTo>
                      <a:pt x="51905" y="362109"/>
                      <a:pt x="59319" y="376535"/>
                      <a:pt x="66793" y="390933"/>
                    </a:cubicBezTo>
                    <a:cubicBezTo>
                      <a:pt x="78650" y="414321"/>
                      <a:pt x="96363" y="434506"/>
                      <a:pt x="115135" y="452635"/>
                    </a:cubicBezTo>
                    <a:cubicBezTo>
                      <a:pt x="137084" y="475935"/>
                      <a:pt x="164595" y="493152"/>
                      <a:pt x="193959" y="505581"/>
                    </a:cubicBezTo>
                    <a:cubicBezTo>
                      <a:pt x="223058" y="518803"/>
                      <a:pt x="253894" y="527735"/>
                      <a:pt x="285965" y="529233"/>
                    </a:cubicBezTo>
                    <a:cubicBezTo>
                      <a:pt x="309091" y="530174"/>
                      <a:pt x="332542" y="527647"/>
                      <a:pt x="354932" y="521800"/>
                    </a:cubicBezTo>
                    <a:cubicBezTo>
                      <a:pt x="379148" y="512750"/>
                      <a:pt x="400479" y="500175"/>
                      <a:pt x="424136" y="489156"/>
                    </a:cubicBezTo>
                    <a:cubicBezTo>
                      <a:pt x="466799" y="468707"/>
                      <a:pt x="497811" y="429746"/>
                      <a:pt x="520437" y="389170"/>
                    </a:cubicBezTo>
                    <a:cubicBezTo>
                      <a:pt x="531147" y="370630"/>
                      <a:pt x="541710" y="351443"/>
                      <a:pt x="545859" y="330229"/>
                    </a:cubicBezTo>
                    <a:close/>
                    <a:moveTo>
                      <a:pt x="571045" y="132665"/>
                    </a:moveTo>
                    <a:cubicBezTo>
                      <a:pt x="587904" y="167630"/>
                      <a:pt x="587757" y="207618"/>
                      <a:pt x="587669" y="245874"/>
                    </a:cubicBezTo>
                    <a:cubicBezTo>
                      <a:pt x="587816" y="272082"/>
                      <a:pt x="585521" y="298262"/>
                      <a:pt x="580313" y="323971"/>
                    </a:cubicBezTo>
                    <a:cubicBezTo>
                      <a:pt x="573781" y="354352"/>
                      <a:pt x="563012" y="386613"/>
                      <a:pt x="545917" y="413145"/>
                    </a:cubicBezTo>
                    <a:cubicBezTo>
                      <a:pt x="522644" y="446641"/>
                      <a:pt x="495280" y="478050"/>
                      <a:pt x="460650" y="500204"/>
                    </a:cubicBezTo>
                    <a:cubicBezTo>
                      <a:pt x="441642" y="511575"/>
                      <a:pt x="422017" y="526413"/>
                      <a:pt x="401862" y="536785"/>
                    </a:cubicBezTo>
                    <a:cubicBezTo>
                      <a:pt x="368202" y="551476"/>
                      <a:pt x="331894" y="564668"/>
                      <a:pt x="294762" y="564286"/>
                    </a:cubicBezTo>
                    <a:cubicBezTo>
                      <a:pt x="268694" y="562318"/>
                      <a:pt x="242330" y="559791"/>
                      <a:pt x="217056" y="552974"/>
                    </a:cubicBezTo>
                    <a:cubicBezTo>
                      <a:pt x="195342" y="546686"/>
                      <a:pt x="174834" y="536931"/>
                      <a:pt x="154885" y="526472"/>
                    </a:cubicBezTo>
                    <a:cubicBezTo>
                      <a:pt x="116518" y="505375"/>
                      <a:pt x="75002" y="484955"/>
                      <a:pt x="47432" y="449902"/>
                    </a:cubicBezTo>
                    <a:cubicBezTo>
                      <a:pt x="26159" y="423370"/>
                      <a:pt x="18568" y="389434"/>
                      <a:pt x="9065" y="357525"/>
                    </a:cubicBezTo>
                    <a:cubicBezTo>
                      <a:pt x="-2175" y="315274"/>
                      <a:pt x="-2204" y="269967"/>
                      <a:pt x="4828" y="226981"/>
                    </a:cubicBezTo>
                    <a:cubicBezTo>
                      <a:pt x="12389" y="183202"/>
                      <a:pt x="30720" y="142361"/>
                      <a:pt x="55376" y="105516"/>
                    </a:cubicBezTo>
                    <a:cubicBezTo>
                      <a:pt x="83417" y="62765"/>
                      <a:pt x="131523" y="39642"/>
                      <a:pt x="178394" y="23217"/>
                    </a:cubicBezTo>
                    <a:cubicBezTo>
                      <a:pt x="200520" y="15402"/>
                      <a:pt x="222029" y="6088"/>
                      <a:pt x="245273" y="1416"/>
                    </a:cubicBezTo>
                    <a:cubicBezTo>
                      <a:pt x="289878" y="-3608"/>
                      <a:pt x="335190" y="5676"/>
                      <a:pt x="378824" y="14579"/>
                    </a:cubicBezTo>
                    <a:cubicBezTo>
                      <a:pt x="401156" y="18164"/>
                      <a:pt x="422252" y="26831"/>
                      <a:pt x="443172" y="35117"/>
                    </a:cubicBezTo>
                    <a:cubicBezTo>
                      <a:pt x="454088" y="39142"/>
                      <a:pt x="464886" y="43697"/>
                      <a:pt x="475420" y="48780"/>
                    </a:cubicBezTo>
                    <a:cubicBezTo>
                      <a:pt x="475949" y="49367"/>
                      <a:pt x="476597" y="49925"/>
                      <a:pt x="477391" y="50454"/>
                    </a:cubicBezTo>
                    <a:cubicBezTo>
                      <a:pt x="478715" y="51160"/>
                      <a:pt x="479922" y="51512"/>
                      <a:pt x="481040" y="51571"/>
                    </a:cubicBezTo>
                    <a:cubicBezTo>
                      <a:pt x="505490" y="63941"/>
                      <a:pt x="528470" y="79278"/>
                      <a:pt x="548507" y="97877"/>
                    </a:cubicBezTo>
                    <a:cubicBezTo>
                      <a:pt x="546359" y="100844"/>
                      <a:pt x="546565" y="105193"/>
                      <a:pt x="549301" y="107808"/>
                    </a:cubicBezTo>
                    <a:cubicBezTo>
                      <a:pt x="557069" y="115535"/>
                      <a:pt x="565925" y="122734"/>
                      <a:pt x="571045" y="1326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1"/>
              <p:cNvSpPr/>
              <p:nvPr/>
            </p:nvSpPr>
            <p:spPr>
              <a:xfrm>
                <a:off x="10634519" y="4990123"/>
                <a:ext cx="119398" cy="106150"/>
              </a:xfrm>
              <a:custGeom>
                <a:rect b="b" l="l" r="r" t="t"/>
                <a:pathLst>
                  <a:path extrusionOk="0" h="106150" w="119398">
                    <a:moveTo>
                      <a:pt x="108071" y="37632"/>
                    </a:moveTo>
                    <a:cubicBezTo>
                      <a:pt x="111307" y="50002"/>
                      <a:pt x="115074" y="61167"/>
                      <a:pt x="119399" y="71363"/>
                    </a:cubicBezTo>
                    <a:cubicBezTo>
                      <a:pt x="98597" y="75829"/>
                      <a:pt x="78412" y="85084"/>
                      <a:pt x="58258" y="92106"/>
                    </a:cubicBezTo>
                    <a:cubicBezTo>
                      <a:pt x="42663" y="96925"/>
                      <a:pt x="26893" y="101303"/>
                      <a:pt x="11269" y="106151"/>
                    </a:cubicBezTo>
                    <a:cubicBezTo>
                      <a:pt x="11328" y="91754"/>
                      <a:pt x="5002" y="70951"/>
                      <a:pt x="5473" y="63547"/>
                    </a:cubicBezTo>
                    <a:cubicBezTo>
                      <a:pt x="4561" y="48797"/>
                      <a:pt x="4678" y="34018"/>
                      <a:pt x="4355" y="19239"/>
                    </a:cubicBezTo>
                    <a:cubicBezTo>
                      <a:pt x="3825" y="13216"/>
                      <a:pt x="5620" y="3813"/>
                      <a:pt x="0" y="23"/>
                    </a:cubicBezTo>
                    <a:cubicBezTo>
                      <a:pt x="10533" y="111"/>
                      <a:pt x="20508" y="-329"/>
                      <a:pt x="26216" y="670"/>
                    </a:cubicBezTo>
                    <a:cubicBezTo>
                      <a:pt x="48666" y="1463"/>
                      <a:pt x="70527" y="6311"/>
                      <a:pt x="92712" y="9396"/>
                    </a:cubicBezTo>
                    <a:cubicBezTo>
                      <a:pt x="95595" y="9719"/>
                      <a:pt x="97832" y="8779"/>
                      <a:pt x="99303" y="7192"/>
                    </a:cubicBezTo>
                    <a:cubicBezTo>
                      <a:pt x="101686" y="17476"/>
                      <a:pt x="104628" y="27642"/>
                      <a:pt x="108071" y="37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1"/>
              <p:cNvSpPr/>
              <p:nvPr/>
            </p:nvSpPr>
            <p:spPr>
              <a:xfrm>
                <a:off x="10725672" y="5132237"/>
                <a:ext cx="122458" cy="117439"/>
              </a:xfrm>
              <a:custGeom>
                <a:rect b="b" l="l" r="r" t="t"/>
                <a:pathLst>
                  <a:path extrusionOk="0" h="117439" w="122458">
                    <a:moveTo>
                      <a:pt x="122459" y="26179"/>
                    </a:moveTo>
                    <a:cubicBezTo>
                      <a:pt x="117957" y="29059"/>
                      <a:pt x="111072" y="38902"/>
                      <a:pt x="109424" y="40635"/>
                    </a:cubicBezTo>
                    <a:cubicBezTo>
                      <a:pt x="97802" y="55943"/>
                      <a:pt x="85621" y="70840"/>
                      <a:pt x="75146" y="86941"/>
                    </a:cubicBezTo>
                    <a:cubicBezTo>
                      <a:pt x="69085" y="96872"/>
                      <a:pt x="63701" y="107185"/>
                      <a:pt x="58258" y="117440"/>
                    </a:cubicBezTo>
                    <a:cubicBezTo>
                      <a:pt x="53844" y="114678"/>
                      <a:pt x="49578" y="111740"/>
                      <a:pt x="45311" y="108772"/>
                    </a:cubicBezTo>
                    <a:cubicBezTo>
                      <a:pt x="32512" y="100222"/>
                      <a:pt x="20802" y="90203"/>
                      <a:pt x="9121" y="80213"/>
                    </a:cubicBezTo>
                    <a:cubicBezTo>
                      <a:pt x="7473" y="78802"/>
                      <a:pt x="5296" y="78274"/>
                      <a:pt x="3295" y="78685"/>
                    </a:cubicBezTo>
                    <a:cubicBezTo>
                      <a:pt x="2207" y="77833"/>
                      <a:pt x="1118" y="76834"/>
                      <a:pt x="0" y="75806"/>
                    </a:cubicBezTo>
                    <a:cubicBezTo>
                      <a:pt x="16565" y="63112"/>
                      <a:pt x="32748" y="49949"/>
                      <a:pt x="47754" y="35435"/>
                    </a:cubicBezTo>
                    <a:cubicBezTo>
                      <a:pt x="56963" y="26796"/>
                      <a:pt x="65584" y="17541"/>
                      <a:pt x="75058" y="9167"/>
                    </a:cubicBezTo>
                    <a:cubicBezTo>
                      <a:pt x="75970" y="8286"/>
                      <a:pt x="76618" y="7316"/>
                      <a:pt x="76971" y="6317"/>
                    </a:cubicBezTo>
                    <a:cubicBezTo>
                      <a:pt x="79766" y="5583"/>
                      <a:pt x="82061" y="2968"/>
                      <a:pt x="83238" y="0"/>
                    </a:cubicBezTo>
                    <a:cubicBezTo>
                      <a:pt x="94801" y="9050"/>
                      <a:pt x="107835" y="17570"/>
                      <a:pt x="122459" y="26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1"/>
              <p:cNvSpPr/>
              <p:nvPr/>
            </p:nvSpPr>
            <p:spPr>
              <a:xfrm>
                <a:off x="10903740" y="5204282"/>
                <a:ext cx="75734" cy="113708"/>
              </a:xfrm>
              <a:custGeom>
                <a:rect b="b" l="l" r="r" t="t"/>
                <a:pathLst>
                  <a:path extrusionOk="0" h="113708" w="75734">
                    <a:moveTo>
                      <a:pt x="75735" y="9960"/>
                    </a:moveTo>
                    <a:cubicBezTo>
                      <a:pt x="74146" y="22448"/>
                      <a:pt x="73499" y="35082"/>
                      <a:pt x="72940" y="47657"/>
                    </a:cubicBezTo>
                    <a:cubicBezTo>
                      <a:pt x="71704" y="67226"/>
                      <a:pt x="68379" y="86530"/>
                      <a:pt x="66643" y="106069"/>
                    </a:cubicBezTo>
                    <a:cubicBezTo>
                      <a:pt x="66437" y="108625"/>
                      <a:pt x="66231" y="111181"/>
                      <a:pt x="66084" y="113679"/>
                    </a:cubicBezTo>
                    <a:cubicBezTo>
                      <a:pt x="65937" y="113679"/>
                      <a:pt x="65819" y="113708"/>
                      <a:pt x="65672" y="113708"/>
                    </a:cubicBezTo>
                    <a:cubicBezTo>
                      <a:pt x="65319" y="111123"/>
                      <a:pt x="63642" y="108684"/>
                      <a:pt x="60258" y="107685"/>
                    </a:cubicBezTo>
                    <a:cubicBezTo>
                      <a:pt x="40104" y="102514"/>
                      <a:pt x="22303" y="92171"/>
                      <a:pt x="1942" y="86941"/>
                    </a:cubicBezTo>
                    <a:cubicBezTo>
                      <a:pt x="1412" y="86765"/>
                      <a:pt x="736" y="86589"/>
                      <a:pt x="0" y="86442"/>
                    </a:cubicBezTo>
                    <a:cubicBezTo>
                      <a:pt x="10386" y="66403"/>
                      <a:pt x="19302" y="41546"/>
                      <a:pt x="23715" y="32849"/>
                    </a:cubicBezTo>
                    <a:cubicBezTo>
                      <a:pt x="28040" y="22360"/>
                      <a:pt x="31571" y="11576"/>
                      <a:pt x="36190" y="1234"/>
                    </a:cubicBezTo>
                    <a:cubicBezTo>
                      <a:pt x="36396" y="823"/>
                      <a:pt x="36632" y="411"/>
                      <a:pt x="36808" y="0"/>
                    </a:cubicBezTo>
                    <a:cubicBezTo>
                      <a:pt x="37867" y="411"/>
                      <a:pt x="38927" y="764"/>
                      <a:pt x="39986" y="1116"/>
                    </a:cubicBezTo>
                    <a:cubicBezTo>
                      <a:pt x="51696" y="4877"/>
                      <a:pt x="63642" y="7757"/>
                      <a:pt x="75735" y="9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1"/>
              <p:cNvSpPr/>
              <p:nvPr/>
            </p:nvSpPr>
            <p:spPr>
              <a:xfrm>
                <a:off x="11091812" y="5206162"/>
                <a:ext cx="54373" cy="96931"/>
              </a:xfrm>
              <a:custGeom>
                <a:rect b="b" l="l" r="r" t="t"/>
                <a:pathLst>
                  <a:path extrusionOk="0" h="96931" w="54373">
                    <a:moveTo>
                      <a:pt x="54374" y="78127"/>
                    </a:moveTo>
                    <a:cubicBezTo>
                      <a:pt x="49078" y="76187"/>
                      <a:pt x="41163" y="80272"/>
                      <a:pt x="36190" y="82269"/>
                    </a:cubicBezTo>
                    <a:cubicBezTo>
                      <a:pt x="24392" y="87646"/>
                      <a:pt x="12387" y="92641"/>
                      <a:pt x="147" y="96931"/>
                    </a:cubicBezTo>
                    <a:cubicBezTo>
                      <a:pt x="265" y="81447"/>
                      <a:pt x="-118" y="65904"/>
                      <a:pt x="794" y="50537"/>
                    </a:cubicBezTo>
                    <a:cubicBezTo>
                      <a:pt x="1000" y="37109"/>
                      <a:pt x="1089" y="23682"/>
                      <a:pt x="1118" y="10254"/>
                    </a:cubicBezTo>
                    <a:cubicBezTo>
                      <a:pt x="1118" y="8815"/>
                      <a:pt x="706" y="7434"/>
                      <a:pt x="0" y="6288"/>
                    </a:cubicBezTo>
                    <a:cubicBezTo>
                      <a:pt x="2648" y="5524"/>
                      <a:pt x="5296" y="4731"/>
                      <a:pt x="7915" y="3937"/>
                    </a:cubicBezTo>
                    <a:cubicBezTo>
                      <a:pt x="12387" y="2733"/>
                      <a:pt x="16801" y="1440"/>
                      <a:pt x="21155" y="0"/>
                    </a:cubicBezTo>
                    <a:cubicBezTo>
                      <a:pt x="24804" y="12311"/>
                      <a:pt x="34396" y="32026"/>
                      <a:pt x="35072" y="34759"/>
                    </a:cubicBezTo>
                    <a:cubicBezTo>
                      <a:pt x="41398" y="49274"/>
                      <a:pt x="48460" y="63465"/>
                      <a:pt x="54374" y="7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1"/>
              <p:cNvSpPr/>
              <p:nvPr/>
            </p:nvSpPr>
            <p:spPr>
              <a:xfrm>
                <a:off x="11201678" y="5148456"/>
                <a:ext cx="84002" cy="87998"/>
              </a:xfrm>
              <a:custGeom>
                <a:rect b="b" l="l" r="r" t="t"/>
                <a:pathLst>
                  <a:path extrusionOk="0" h="87998" w="84002">
                    <a:moveTo>
                      <a:pt x="84003" y="58059"/>
                    </a:moveTo>
                    <a:cubicBezTo>
                      <a:pt x="77618" y="63348"/>
                      <a:pt x="71469" y="68871"/>
                      <a:pt x="65231" y="74395"/>
                    </a:cubicBezTo>
                    <a:cubicBezTo>
                      <a:pt x="60376" y="78744"/>
                      <a:pt x="54992" y="83063"/>
                      <a:pt x="50402" y="87999"/>
                    </a:cubicBezTo>
                    <a:cubicBezTo>
                      <a:pt x="38456" y="64640"/>
                      <a:pt x="25010" y="41928"/>
                      <a:pt x="10092" y="20362"/>
                    </a:cubicBezTo>
                    <a:cubicBezTo>
                      <a:pt x="8238" y="18011"/>
                      <a:pt x="5796" y="17218"/>
                      <a:pt x="3501" y="17453"/>
                    </a:cubicBezTo>
                    <a:cubicBezTo>
                      <a:pt x="3031" y="15190"/>
                      <a:pt x="1736" y="12869"/>
                      <a:pt x="0" y="11018"/>
                    </a:cubicBezTo>
                    <a:cubicBezTo>
                      <a:pt x="5561" y="7463"/>
                      <a:pt x="11063" y="3790"/>
                      <a:pt x="16477" y="0"/>
                    </a:cubicBezTo>
                    <a:cubicBezTo>
                      <a:pt x="19890" y="3555"/>
                      <a:pt x="25039" y="6611"/>
                      <a:pt x="27805" y="9696"/>
                    </a:cubicBezTo>
                    <a:cubicBezTo>
                      <a:pt x="45488" y="26062"/>
                      <a:pt x="63819" y="43985"/>
                      <a:pt x="84003" y="580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1"/>
              <p:cNvSpPr/>
              <p:nvPr/>
            </p:nvSpPr>
            <p:spPr>
              <a:xfrm>
                <a:off x="11308660" y="5008628"/>
                <a:ext cx="117868" cy="94492"/>
              </a:xfrm>
              <a:custGeom>
                <a:rect b="b" l="l" r="r" t="t"/>
                <a:pathLst>
                  <a:path extrusionOk="0" h="94492" w="117868">
                    <a:moveTo>
                      <a:pt x="112308" y="118"/>
                    </a:moveTo>
                    <a:cubicBezTo>
                      <a:pt x="114132" y="29"/>
                      <a:pt x="115986" y="0"/>
                      <a:pt x="117869" y="0"/>
                    </a:cubicBezTo>
                    <a:cubicBezTo>
                      <a:pt x="110130" y="14603"/>
                      <a:pt x="103599" y="29382"/>
                      <a:pt x="95743" y="44426"/>
                    </a:cubicBezTo>
                    <a:cubicBezTo>
                      <a:pt x="88004" y="59028"/>
                      <a:pt x="80207" y="75071"/>
                      <a:pt x="73087" y="90350"/>
                    </a:cubicBezTo>
                    <a:cubicBezTo>
                      <a:pt x="72234" y="91613"/>
                      <a:pt x="71469" y="93053"/>
                      <a:pt x="70939" y="94492"/>
                    </a:cubicBezTo>
                    <a:cubicBezTo>
                      <a:pt x="54903" y="81799"/>
                      <a:pt x="38662" y="69341"/>
                      <a:pt x="23391" y="55826"/>
                    </a:cubicBezTo>
                    <a:cubicBezTo>
                      <a:pt x="21508" y="54033"/>
                      <a:pt x="6708" y="40459"/>
                      <a:pt x="0" y="38902"/>
                    </a:cubicBezTo>
                    <a:cubicBezTo>
                      <a:pt x="6650" y="26826"/>
                      <a:pt x="12240" y="14162"/>
                      <a:pt x="16536" y="881"/>
                    </a:cubicBezTo>
                    <a:cubicBezTo>
                      <a:pt x="17536" y="1381"/>
                      <a:pt x="18684" y="1645"/>
                      <a:pt x="20037" y="1675"/>
                    </a:cubicBezTo>
                    <a:cubicBezTo>
                      <a:pt x="50784" y="2409"/>
                      <a:pt x="81531" y="-235"/>
                      <a:pt x="112308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1"/>
              <p:cNvSpPr/>
              <p:nvPr/>
            </p:nvSpPr>
            <p:spPr>
              <a:xfrm>
                <a:off x="11339584" y="4762142"/>
                <a:ext cx="90505" cy="112297"/>
              </a:xfrm>
              <a:custGeom>
                <a:rect b="b" l="l" r="r" t="t"/>
                <a:pathLst>
                  <a:path extrusionOk="0" h="112297" w="90505">
                    <a:moveTo>
                      <a:pt x="89593" y="93728"/>
                    </a:moveTo>
                    <a:cubicBezTo>
                      <a:pt x="89593" y="95315"/>
                      <a:pt x="89887" y="96960"/>
                      <a:pt x="90505" y="98400"/>
                    </a:cubicBezTo>
                    <a:cubicBezTo>
                      <a:pt x="62701" y="101456"/>
                      <a:pt x="34984" y="105187"/>
                      <a:pt x="7709" y="111593"/>
                    </a:cubicBezTo>
                    <a:cubicBezTo>
                      <a:pt x="6944" y="111828"/>
                      <a:pt x="6002" y="112033"/>
                      <a:pt x="5031" y="112298"/>
                    </a:cubicBezTo>
                    <a:cubicBezTo>
                      <a:pt x="4973" y="105540"/>
                      <a:pt x="4855" y="98782"/>
                      <a:pt x="4649" y="92054"/>
                    </a:cubicBezTo>
                    <a:cubicBezTo>
                      <a:pt x="3796" y="76922"/>
                      <a:pt x="2707" y="61350"/>
                      <a:pt x="0" y="46130"/>
                    </a:cubicBezTo>
                    <a:cubicBezTo>
                      <a:pt x="3972" y="45425"/>
                      <a:pt x="8062" y="41899"/>
                      <a:pt x="11534" y="39930"/>
                    </a:cubicBezTo>
                    <a:cubicBezTo>
                      <a:pt x="31130" y="29793"/>
                      <a:pt x="49990" y="18452"/>
                      <a:pt x="68291" y="6141"/>
                    </a:cubicBezTo>
                    <a:cubicBezTo>
                      <a:pt x="70468" y="4260"/>
                      <a:pt x="73440" y="2204"/>
                      <a:pt x="76853" y="0"/>
                    </a:cubicBezTo>
                    <a:cubicBezTo>
                      <a:pt x="77177" y="28354"/>
                      <a:pt x="86827" y="56355"/>
                      <a:pt x="88858" y="84620"/>
                    </a:cubicBezTo>
                    <a:cubicBezTo>
                      <a:pt x="88887" y="84855"/>
                      <a:pt x="88946" y="85061"/>
                      <a:pt x="88975" y="85266"/>
                    </a:cubicBezTo>
                    <a:cubicBezTo>
                      <a:pt x="88210" y="88116"/>
                      <a:pt x="88416" y="91290"/>
                      <a:pt x="89593" y="93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11232955" y="4590581"/>
                <a:ext cx="112955" cy="121993"/>
              </a:xfrm>
              <a:custGeom>
                <a:rect b="b" l="l" r="r" t="t"/>
                <a:pathLst>
                  <a:path extrusionOk="0" h="121993" w="112955">
                    <a:moveTo>
                      <a:pt x="112955" y="44073"/>
                    </a:moveTo>
                    <a:cubicBezTo>
                      <a:pt x="95272" y="63583"/>
                      <a:pt x="76941" y="82798"/>
                      <a:pt x="60200" y="103043"/>
                    </a:cubicBezTo>
                    <a:cubicBezTo>
                      <a:pt x="55815" y="109272"/>
                      <a:pt x="49607" y="115119"/>
                      <a:pt x="45988" y="121994"/>
                    </a:cubicBezTo>
                    <a:cubicBezTo>
                      <a:pt x="31777" y="110300"/>
                      <a:pt x="16271" y="100251"/>
                      <a:pt x="0" y="91466"/>
                    </a:cubicBezTo>
                    <a:cubicBezTo>
                      <a:pt x="706" y="90173"/>
                      <a:pt x="1383" y="88939"/>
                      <a:pt x="2030" y="87852"/>
                    </a:cubicBezTo>
                    <a:cubicBezTo>
                      <a:pt x="7797" y="78362"/>
                      <a:pt x="13299" y="68695"/>
                      <a:pt x="18625" y="58970"/>
                    </a:cubicBezTo>
                    <a:cubicBezTo>
                      <a:pt x="29099" y="39196"/>
                      <a:pt x="40427" y="19921"/>
                      <a:pt x="51196" y="323"/>
                    </a:cubicBezTo>
                    <a:cubicBezTo>
                      <a:pt x="52108" y="382"/>
                      <a:pt x="53079" y="264"/>
                      <a:pt x="54168" y="0"/>
                    </a:cubicBezTo>
                    <a:cubicBezTo>
                      <a:pt x="73116" y="15426"/>
                      <a:pt x="92535" y="30557"/>
                      <a:pt x="112955" y="440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1"/>
              <p:cNvSpPr/>
              <p:nvPr/>
            </p:nvSpPr>
            <p:spPr>
              <a:xfrm>
                <a:off x="11101316" y="4514423"/>
                <a:ext cx="75764" cy="129339"/>
              </a:xfrm>
              <a:custGeom>
                <a:rect b="b" l="l" r="r" t="t"/>
                <a:pathLst>
                  <a:path extrusionOk="0" h="129339" w="75764">
                    <a:moveTo>
                      <a:pt x="75764" y="16983"/>
                    </a:moveTo>
                    <a:cubicBezTo>
                      <a:pt x="75411" y="17923"/>
                      <a:pt x="75058" y="18834"/>
                      <a:pt x="74705" y="19803"/>
                    </a:cubicBezTo>
                    <a:cubicBezTo>
                      <a:pt x="65819" y="46100"/>
                      <a:pt x="57198" y="72515"/>
                      <a:pt x="47047" y="98371"/>
                    </a:cubicBezTo>
                    <a:cubicBezTo>
                      <a:pt x="43458" y="108478"/>
                      <a:pt x="39427" y="118762"/>
                      <a:pt x="37308" y="129339"/>
                    </a:cubicBezTo>
                    <a:cubicBezTo>
                      <a:pt x="31718" y="127900"/>
                      <a:pt x="26069" y="126666"/>
                      <a:pt x="20361" y="125667"/>
                    </a:cubicBezTo>
                    <a:cubicBezTo>
                      <a:pt x="13623" y="124256"/>
                      <a:pt x="6826" y="122846"/>
                      <a:pt x="0" y="121494"/>
                    </a:cubicBezTo>
                    <a:cubicBezTo>
                      <a:pt x="206" y="120407"/>
                      <a:pt x="265" y="119291"/>
                      <a:pt x="206" y="118204"/>
                    </a:cubicBezTo>
                    <a:cubicBezTo>
                      <a:pt x="706" y="110888"/>
                      <a:pt x="1324" y="103454"/>
                      <a:pt x="1971" y="95991"/>
                    </a:cubicBezTo>
                    <a:cubicBezTo>
                      <a:pt x="4678" y="63935"/>
                      <a:pt x="9474" y="32085"/>
                      <a:pt x="12005" y="0"/>
                    </a:cubicBezTo>
                    <a:cubicBezTo>
                      <a:pt x="32983" y="6288"/>
                      <a:pt x="54580" y="11253"/>
                      <a:pt x="75764" y="169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1"/>
              <p:cNvSpPr/>
              <p:nvPr/>
            </p:nvSpPr>
            <p:spPr>
              <a:xfrm>
                <a:off x="10916598" y="4508782"/>
                <a:ext cx="62112" cy="130308"/>
              </a:xfrm>
              <a:custGeom>
                <a:rect b="b" l="l" r="r" t="t"/>
                <a:pathLst>
                  <a:path extrusionOk="0" h="130308" w="62112">
                    <a:moveTo>
                      <a:pt x="62024" y="0"/>
                    </a:moveTo>
                    <a:cubicBezTo>
                      <a:pt x="62024" y="2115"/>
                      <a:pt x="62053" y="4231"/>
                      <a:pt x="62083" y="6347"/>
                    </a:cubicBezTo>
                    <a:cubicBezTo>
                      <a:pt x="62083" y="37580"/>
                      <a:pt x="61582" y="68813"/>
                      <a:pt x="61788" y="100046"/>
                    </a:cubicBezTo>
                    <a:cubicBezTo>
                      <a:pt x="62141" y="106128"/>
                      <a:pt x="61641" y="112680"/>
                      <a:pt x="62112" y="118938"/>
                    </a:cubicBezTo>
                    <a:cubicBezTo>
                      <a:pt x="49372" y="121729"/>
                      <a:pt x="37014" y="125843"/>
                      <a:pt x="24774" y="130309"/>
                    </a:cubicBezTo>
                    <a:cubicBezTo>
                      <a:pt x="24657" y="129545"/>
                      <a:pt x="24480" y="128811"/>
                      <a:pt x="24303" y="128047"/>
                    </a:cubicBezTo>
                    <a:cubicBezTo>
                      <a:pt x="22008" y="116470"/>
                      <a:pt x="20155" y="104747"/>
                      <a:pt x="18272" y="93053"/>
                    </a:cubicBezTo>
                    <a:cubicBezTo>
                      <a:pt x="13976" y="66609"/>
                      <a:pt x="8032" y="40488"/>
                      <a:pt x="912" y="14662"/>
                    </a:cubicBezTo>
                    <a:cubicBezTo>
                      <a:pt x="618" y="13839"/>
                      <a:pt x="324" y="12957"/>
                      <a:pt x="0" y="12017"/>
                    </a:cubicBezTo>
                    <a:cubicBezTo>
                      <a:pt x="2001" y="12370"/>
                      <a:pt x="4149" y="12076"/>
                      <a:pt x="5826" y="10783"/>
                    </a:cubicBezTo>
                    <a:cubicBezTo>
                      <a:pt x="7032" y="9843"/>
                      <a:pt x="7562" y="8550"/>
                      <a:pt x="8415" y="7463"/>
                    </a:cubicBezTo>
                    <a:cubicBezTo>
                      <a:pt x="26334" y="6640"/>
                      <a:pt x="44164" y="2850"/>
                      <a:pt x="62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1"/>
              <p:cNvSpPr/>
              <p:nvPr/>
            </p:nvSpPr>
            <p:spPr>
              <a:xfrm>
                <a:off x="10733910" y="4564490"/>
                <a:ext cx="115279" cy="150670"/>
              </a:xfrm>
              <a:custGeom>
                <a:rect b="b" l="l" r="r" t="t"/>
                <a:pathLst>
                  <a:path extrusionOk="0" h="150670" w="115279">
                    <a:moveTo>
                      <a:pt x="76029" y="32673"/>
                    </a:moveTo>
                    <a:cubicBezTo>
                      <a:pt x="88563" y="59939"/>
                      <a:pt x="104305" y="85266"/>
                      <a:pt x="115279" y="113356"/>
                    </a:cubicBezTo>
                    <a:cubicBezTo>
                      <a:pt x="99597" y="122376"/>
                      <a:pt x="84915" y="132983"/>
                      <a:pt x="71910" y="145735"/>
                    </a:cubicBezTo>
                    <a:cubicBezTo>
                      <a:pt x="70262" y="147351"/>
                      <a:pt x="68644" y="148996"/>
                      <a:pt x="67055" y="150671"/>
                    </a:cubicBezTo>
                    <a:cubicBezTo>
                      <a:pt x="58699" y="138242"/>
                      <a:pt x="51167" y="125226"/>
                      <a:pt x="41045" y="114031"/>
                    </a:cubicBezTo>
                    <a:cubicBezTo>
                      <a:pt x="28276" y="98253"/>
                      <a:pt x="13741" y="84062"/>
                      <a:pt x="0" y="69165"/>
                    </a:cubicBezTo>
                    <a:cubicBezTo>
                      <a:pt x="29" y="69136"/>
                      <a:pt x="59" y="69136"/>
                      <a:pt x="59" y="69106"/>
                    </a:cubicBezTo>
                    <a:cubicBezTo>
                      <a:pt x="294" y="68959"/>
                      <a:pt x="530" y="68783"/>
                      <a:pt x="736" y="68607"/>
                    </a:cubicBezTo>
                    <a:cubicBezTo>
                      <a:pt x="912" y="68460"/>
                      <a:pt x="1089" y="68313"/>
                      <a:pt x="1265" y="68137"/>
                    </a:cubicBezTo>
                    <a:cubicBezTo>
                      <a:pt x="1765" y="67667"/>
                      <a:pt x="2207" y="67138"/>
                      <a:pt x="2589" y="66580"/>
                    </a:cubicBezTo>
                    <a:cubicBezTo>
                      <a:pt x="2795" y="66491"/>
                      <a:pt x="3031" y="66403"/>
                      <a:pt x="3207" y="66286"/>
                    </a:cubicBezTo>
                    <a:cubicBezTo>
                      <a:pt x="3384" y="66198"/>
                      <a:pt x="3531" y="66109"/>
                      <a:pt x="3707" y="66021"/>
                    </a:cubicBezTo>
                    <a:cubicBezTo>
                      <a:pt x="3884" y="65933"/>
                      <a:pt x="4031" y="65816"/>
                      <a:pt x="4207" y="65669"/>
                    </a:cubicBezTo>
                    <a:cubicBezTo>
                      <a:pt x="4355" y="65581"/>
                      <a:pt x="4502" y="65463"/>
                      <a:pt x="4649" y="65345"/>
                    </a:cubicBezTo>
                    <a:cubicBezTo>
                      <a:pt x="4914" y="65110"/>
                      <a:pt x="5149" y="64875"/>
                      <a:pt x="5384" y="64611"/>
                    </a:cubicBezTo>
                    <a:cubicBezTo>
                      <a:pt x="5473" y="64523"/>
                      <a:pt x="5561" y="64435"/>
                      <a:pt x="5620" y="64317"/>
                    </a:cubicBezTo>
                    <a:cubicBezTo>
                      <a:pt x="5738" y="64170"/>
                      <a:pt x="5855" y="64023"/>
                      <a:pt x="5943" y="63876"/>
                    </a:cubicBezTo>
                    <a:lnTo>
                      <a:pt x="5973" y="63847"/>
                    </a:lnTo>
                    <a:cubicBezTo>
                      <a:pt x="6267" y="63641"/>
                      <a:pt x="6561" y="63406"/>
                      <a:pt x="6826" y="63142"/>
                    </a:cubicBezTo>
                    <a:cubicBezTo>
                      <a:pt x="18419" y="51448"/>
                      <a:pt x="30571" y="40195"/>
                      <a:pt x="41310" y="27737"/>
                    </a:cubicBezTo>
                    <a:cubicBezTo>
                      <a:pt x="49284" y="18687"/>
                      <a:pt x="57081" y="9520"/>
                      <a:pt x="64436" y="0"/>
                    </a:cubicBezTo>
                    <a:cubicBezTo>
                      <a:pt x="67467" y="11165"/>
                      <a:pt x="70880" y="22213"/>
                      <a:pt x="76029" y="326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1"/>
              <p:cNvSpPr/>
              <p:nvPr/>
            </p:nvSpPr>
            <p:spPr>
              <a:xfrm>
                <a:off x="10644141" y="4760703"/>
                <a:ext cx="97978" cy="116117"/>
              </a:xfrm>
              <a:custGeom>
                <a:rect b="b" l="l" r="r" t="t"/>
                <a:pathLst>
                  <a:path extrusionOk="0" h="116117" w="97978">
                    <a:moveTo>
                      <a:pt x="94625" y="57354"/>
                    </a:moveTo>
                    <a:cubicBezTo>
                      <a:pt x="95743" y="58000"/>
                      <a:pt x="96890" y="58353"/>
                      <a:pt x="97979" y="58441"/>
                    </a:cubicBezTo>
                    <a:cubicBezTo>
                      <a:pt x="91800" y="77216"/>
                      <a:pt x="87328" y="96549"/>
                      <a:pt x="84562" y="116118"/>
                    </a:cubicBezTo>
                    <a:cubicBezTo>
                      <a:pt x="56551" y="110035"/>
                      <a:pt x="28570" y="102837"/>
                      <a:pt x="0" y="99957"/>
                    </a:cubicBezTo>
                    <a:cubicBezTo>
                      <a:pt x="1177" y="98400"/>
                      <a:pt x="1353" y="96255"/>
                      <a:pt x="824" y="94199"/>
                    </a:cubicBezTo>
                    <a:cubicBezTo>
                      <a:pt x="1442" y="93141"/>
                      <a:pt x="1824" y="91877"/>
                      <a:pt x="1795" y="90496"/>
                    </a:cubicBezTo>
                    <a:cubicBezTo>
                      <a:pt x="2413" y="77950"/>
                      <a:pt x="3560" y="65404"/>
                      <a:pt x="4796" y="52888"/>
                    </a:cubicBezTo>
                    <a:cubicBezTo>
                      <a:pt x="6503" y="35170"/>
                      <a:pt x="9710" y="17541"/>
                      <a:pt x="15359" y="617"/>
                    </a:cubicBezTo>
                    <a:cubicBezTo>
                      <a:pt x="15447" y="411"/>
                      <a:pt x="15506" y="206"/>
                      <a:pt x="15594" y="0"/>
                    </a:cubicBezTo>
                    <a:cubicBezTo>
                      <a:pt x="41487" y="19774"/>
                      <a:pt x="67967" y="38784"/>
                      <a:pt x="94625" y="57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1" name="Google Shape;1841;p31"/>
          <p:cNvGrpSpPr/>
          <p:nvPr/>
        </p:nvGrpSpPr>
        <p:grpSpPr>
          <a:xfrm>
            <a:off x="4246852" y="2169770"/>
            <a:ext cx="700770" cy="734492"/>
            <a:chOff x="4246852" y="2169770"/>
            <a:chExt cx="700770" cy="734492"/>
          </a:xfrm>
        </p:grpSpPr>
        <p:sp>
          <p:nvSpPr>
            <p:cNvPr id="1842" name="Google Shape;1842;p31"/>
            <p:cNvSpPr/>
            <p:nvPr/>
          </p:nvSpPr>
          <p:spPr>
            <a:xfrm>
              <a:off x="4246852" y="2169770"/>
              <a:ext cx="700770" cy="734492"/>
            </a:xfrm>
            <a:custGeom>
              <a:rect b="b" l="l" r="r" t="t"/>
              <a:pathLst>
                <a:path extrusionOk="0" h="1468985" w="1401540">
                  <a:moveTo>
                    <a:pt x="1395032" y="586719"/>
                  </a:moveTo>
                  <a:cubicBezTo>
                    <a:pt x="1382861" y="583634"/>
                    <a:pt x="1369985" y="584016"/>
                    <a:pt x="1357520" y="583252"/>
                  </a:cubicBezTo>
                  <a:cubicBezTo>
                    <a:pt x="1328856" y="583634"/>
                    <a:pt x="1300868" y="577817"/>
                    <a:pt x="1272528" y="574732"/>
                  </a:cubicBezTo>
                  <a:cubicBezTo>
                    <a:pt x="1224431" y="571882"/>
                    <a:pt x="1176864" y="563214"/>
                    <a:pt x="1128533" y="563449"/>
                  </a:cubicBezTo>
                  <a:cubicBezTo>
                    <a:pt x="1109012" y="562861"/>
                    <a:pt x="1089667" y="559776"/>
                    <a:pt x="1070323" y="557337"/>
                  </a:cubicBezTo>
                  <a:cubicBezTo>
                    <a:pt x="1040219" y="553547"/>
                    <a:pt x="1009850" y="552636"/>
                    <a:pt x="979628" y="549728"/>
                  </a:cubicBezTo>
                  <a:cubicBezTo>
                    <a:pt x="972131" y="549639"/>
                    <a:pt x="964135" y="549434"/>
                    <a:pt x="956373" y="550198"/>
                  </a:cubicBezTo>
                  <a:cubicBezTo>
                    <a:pt x="954962" y="550080"/>
                    <a:pt x="953581" y="549904"/>
                    <a:pt x="952346" y="549551"/>
                  </a:cubicBezTo>
                  <a:cubicBezTo>
                    <a:pt x="948789" y="548141"/>
                    <a:pt x="945143" y="546995"/>
                    <a:pt x="941792" y="545173"/>
                  </a:cubicBezTo>
                  <a:cubicBezTo>
                    <a:pt x="938587" y="511825"/>
                    <a:pt x="927004" y="480210"/>
                    <a:pt x="921095" y="447361"/>
                  </a:cubicBezTo>
                  <a:cubicBezTo>
                    <a:pt x="909982" y="400761"/>
                    <a:pt x="902250" y="353339"/>
                    <a:pt x="888903" y="307297"/>
                  </a:cubicBezTo>
                  <a:cubicBezTo>
                    <a:pt x="878878" y="272362"/>
                    <a:pt x="872322" y="236575"/>
                    <a:pt x="863150" y="201434"/>
                  </a:cubicBezTo>
                  <a:cubicBezTo>
                    <a:pt x="849773" y="155686"/>
                    <a:pt x="840189" y="109116"/>
                    <a:pt x="828989" y="62898"/>
                  </a:cubicBezTo>
                  <a:cubicBezTo>
                    <a:pt x="822609" y="43653"/>
                    <a:pt x="818934" y="23027"/>
                    <a:pt x="809791" y="4927"/>
                  </a:cubicBezTo>
                  <a:cubicBezTo>
                    <a:pt x="807028" y="226"/>
                    <a:pt x="800295" y="-1684"/>
                    <a:pt x="795856" y="1754"/>
                  </a:cubicBezTo>
                  <a:cubicBezTo>
                    <a:pt x="792358" y="4516"/>
                    <a:pt x="791299" y="8953"/>
                    <a:pt x="789624" y="12890"/>
                  </a:cubicBezTo>
                  <a:cubicBezTo>
                    <a:pt x="774542" y="51086"/>
                    <a:pt x="760254" y="89606"/>
                    <a:pt x="742733" y="126745"/>
                  </a:cubicBezTo>
                  <a:cubicBezTo>
                    <a:pt x="725475" y="162033"/>
                    <a:pt x="705896" y="196292"/>
                    <a:pt x="690050" y="232314"/>
                  </a:cubicBezTo>
                  <a:cubicBezTo>
                    <a:pt x="672587" y="272421"/>
                    <a:pt x="652508" y="311322"/>
                    <a:pt x="634134" y="350988"/>
                  </a:cubicBezTo>
                  <a:cubicBezTo>
                    <a:pt x="611085" y="405609"/>
                    <a:pt x="586478" y="459554"/>
                    <a:pt x="563312" y="514117"/>
                  </a:cubicBezTo>
                  <a:cubicBezTo>
                    <a:pt x="559784" y="523107"/>
                    <a:pt x="556109" y="532098"/>
                    <a:pt x="553169" y="541295"/>
                  </a:cubicBezTo>
                  <a:cubicBezTo>
                    <a:pt x="552640" y="543469"/>
                    <a:pt x="551758" y="545820"/>
                    <a:pt x="551170" y="548200"/>
                  </a:cubicBezTo>
                  <a:cubicBezTo>
                    <a:pt x="537882" y="547641"/>
                    <a:pt x="524564" y="549698"/>
                    <a:pt x="510864" y="550462"/>
                  </a:cubicBezTo>
                  <a:cubicBezTo>
                    <a:pt x="486875" y="552754"/>
                    <a:pt x="463033" y="556192"/>
                    <a:pt x="439014" y="558219"/>
                  </a:cubicBezTo>
                  <a:cubicBezTo>
                    <a:pt x="411291" y="559894"/>
                    <a:pt x="383538" y="558777"/>
                    <a:pt x="355786" y="558483"/>
                  </a:cubicBezTo>
                  <a:cubicBezTo>
                    <a:pt x="307396" y="557514"/>
                    <a:pt x="259005" y="559482"/>
                    <a:pt x="210615" y="559600"/>
                  </a:cubicBezTo>
                  <a:cubicBezTo>
                    <a:pt x="161107" y="559277"/>
                    <a:pt x="111512" y="558101"/>
                    <a:pt x="62181" y="562861"/>
                  </a:cubicBezTo>
                  <a:cubicBezTo>
                    <a:pt x="47217" y="564183"/>
                    <a:pt x="32311" y="565946"/>
                    <a:pt x="17347" y="567298"/>
                  </a:cubicBezTo>
                  <a:cubicBezTo>
                    <a:pt x="12026" y="568091"/>
                    <a:pt x="5294" y="566887"/>
                    <a:pt x="1707" y="571793"/>
                  </a:cubicBezTo>
                  <a:cubicBezTo>
                    <a:pt x="-10052" y="590980"/>
                    <a:pt x="42307" y="625034"/>
                    <a:pt x="55772" y="636639"/>
                  </a:cubicBezTo>
                  <a:cubicBezTo>
                    <a:pt x="83318" y="659528"/>
                    <a:pt x="108248" y="685531"/>
                    <a:pt x="137677" y="706186"/>
                  </a:cubicBezTo>
                  <a:cubicBezTo>
                    <a:pt x="161695" y="723228"/>
                    <a:pt x="182980" y="743443"/>
                    <a:pt x="204235" y="763687"/>
                  </a:cubicBezTo>
                  <a:cubicBezTo>
                    <a:pt x="222198" y="780347"/>
                    <a:pt x="241601" y="795302"/>
                    <a:pt x="260299" y="811109"/>
                  </a:cubicBezTo>
                  <a:cubicBezTo>
                    <a:pt x="284465" y="833146"/>
                    <a:pt x="307954" y="855888"/>
                    <a:pt x="333472" y="876396"/>
                  </a:cubicBezTo>
                  <a:cubicBezTo>
                    <a:pt x="351229" y="891381"/>
                    <a:pt x="364753" y="910362"/>
                    <a:pt x="380393" y="927345"/>
                  </a:cubicBezTo>
                  <a:cubicBezTo>
                    <a:pt x="392946" y="939538"/>
                    <a:pt x="405499" y="951820"/>
                    <a:pt x="418758" y="963220"/>
                  </a:cubicBezTo>
                  <a:cubicBezTo>
                    <a:pt x="420493" y="964571"/>
                    <a:pt x="422668" y="965042"/>
                    <a:pt x="424756" y="964748"/>
                  </a:cubicBezTo>
                  <a:cubicBezTo>
                    <a:pt x="420669" y="978087"/>
                    <a:pt x="416965" y="991544"/>
                    <a:pt x="413555" y="1005089"/>
                  </a:cubicBezTo>
                  <a:cubicBezTo>
                    <a:pt x="398120" y="1065293"/>
                    <a:pt x="388272" y="1126525"/>
                    <a:pt x="372132" y="1186640"/>
                  </a:cubicBezTo>
                  <a:cubicBezTo>
                    <a:pt x="350230" y="1256481"/>
                    <a:pt x="335236" y="1328085"/>
                    <a:pt x="319508" y="1399513"/>
                  </a:cubicBezTo>
                  <a:cubicBezTo>
                    <a:pt x="316245" y="1415232"/>
                    <a:pt x="312393" y="1432949"/>
                    <a:pt x="308660" y="1449021"/>
                  </a:cubicBezTo>
                  <a:cubicBezTo>
                    <a:pt x="307160" y="1455280"/>
                    <a:pt x="304044" y="1463624"/>
                    <a:pt x="310924" y="1467796"/>
                  </a:cubicBezTo>
                  <a:cubicBezTo>
                    <a:pt x="323359" y="1473232"/>
                    <a:pt x="337000" y="1458600"/>
                    <a:pt x="347407" y="1452694"/>
                  </a:cubicBezTo>
                  <a:cubicBezTo>
                    <a:pt x="392828" y="1421784"/>
                    <a:pt x="435192" y="1386732"/>
                    <a:pt x="479231" y="1353941"/>
                  </a:cubicBezTo>
                  <a:cubicBezTo>
                    <a:pt x="547731" y="1298674"/>
                    <a:pt x="616582" y="1243818"/>
                    <a:pt x="684876" y="1188286"/>
                  </a:cubicBezTo>
                  <a:cubicBezTo>
                    <a:pt x="710365" y="1169305"/>
                    <a:pt x="735618" y="1149972"/>
                    <a:pt x="761430" y="1131461"/>
                  </a:cubicBezTo>
                  <a:cubicBezTo>
                    <a:pt x="762489" y="1130638"/>
                    <a:pt x="763664" y="1129933"/>
                    <a:pt x="764840" y="1129228"/>
                  </a:cubicBezTo>
                  <a:cubicBezTo>
                    <a:pt x="771573" y="1127142"/>
                    <a:pt x="778187" y="1122000"/>
                    <a:pt x="785449" y="1124233"/>
                  </a:cubicBezTo>
                  <a:cubicBezTo>
                    <a:pt x="791711" y="1126407"/>
                    <a:pt x="796709" y="1131197"/>
                    <a:pt x="803294" y="1132372"/>
                  </a:cubicBezTo>
                  <a:cubicBezTo>
                    <a:pt x="831164" y="1151646"/>
                    <a:pt x="861886" y="1166308"/>
                    <a:pt x="890608" y="1184260"/>
                  </a:cubicBezTo>
                  <a:cubicBezTo>
                    <a:pt x="917449" y="1202360"/>
                    <a:pt x="945114" y="1219049"/>
                    <a:pt x="973425" y="1234768"/>
                  </a:cubicBezTo>
                  <a:cubicBezTo>
                    <a:pt x="991475" y="1245110"/>
                    <a:pt x="1008262" y="1257510"/>
                    <a:pt x="1026048" y="1268263"/>
                  </a:cubicBezTo>
                  <a:cubicBezTo>
                    <a:pt x="1044570" y="1279458"/>
                    <a:pt x="1063591" y="1289771"/>
                    <a:pt x="1081994" y="1301112"/>
                  </a:cubicBezTo>
                  <a:cubicBezTo>
                    <a:pt x="1118449" y="1325000"/>
                    <a:pt x="1156608" y="1345979"/>
                    <a:pt x="1195650" y="1365371"/>
                  </a:cubicBezTo>
                  <a:cubicBezTo>
                    <a:pt x="1221962" y="1378211"/>
                    <a:pt x="1249567" y="1389611"/>
                    <a:pt x="1278790" y="1393225"/>
                  </a:cubicBezTo>
                  <a:cubicBezTo>
                    <a:pt x="1287639" y="1395047"/>
                    <a:pt x="1299810" y="1391227"/>
                    <a:pt x="1297223" y="1380209"/>
                  </a:cubicBezTo>
                  <a:cubicBezTo>
                    <a:pt x="1293518" y="1370307"/>
                    <a:pt x="1287933" y="1361169"/>
                    <a:pt x="1283435" y="1351591"/>
                  </a:cubicBezTo>
                  <a:cubicBezTo>
                    <a:pt x="1261797" y="1304286"/>
                    <a:pt x="1237867" y="1258009"/>
                    <a:pt x="1210261" y="1213877"/>
                  </a:cubicBezTo>
                  <a:cubicBezTo>
                    <a:pt x="1192387" y="1186376"/>
                    <a:pt x="1177511" y="1157141"/>
                    <a:pt x="1161518" y="1128523"/>
                  </a:cubicBezTo>
                  <a:cubicBezTo>
                    <a:pt x="1145672" y="1101227"/>
                    <a:pt x="1128974" y="1074460"/>
                    <a:pt x="1113422" y="1046988"/>
                  </a:cubicBezTo>
                  <a:cubicBezTo>
                    <a:pt x="1092872" y="1012905"/>
                    <a:pt x="1068912" y="981055"/>
                    <a:pt x="1049714" y="946149"/>
                  </a:cubicBezTo>
                  <a:cubicBezTo>
                    <a:pt x="1048509" y="944180"/>
                    <a:pt x="1043335" y="936541"/>
                    <a:pt x="1038661" y="932428"/>
                  </a:cubicBezTo>
                  <a:cubicBezTo>
                    <a:pt x="1042835" y="930547"/>
                    <a:pt x="1046686" y="925728"/>
                    <a:pt x="1049920" y="922878"/>
                  </a:cubicBezTo>
                  <a:cubicBezTo>
                    <a:pt x="1065737" y="907982"/>
                    <a:pt x="1080789" y="894642"/>
                    <a:pt x="1097664" y="880363"/>
                  </a:cubicBezTo>
                  <a:cubicBezTo>
                    <a:pt x="1135059" y="847191"/>
                    <a:pt x="1174071" y="815811"/>
                    <a:pt x="1209526" y="780523"/>
                  </a:cubicBezTo>
                  <a:cubicBezTo>
                    <a:pt x="1231663" y="760191"/>
                    <a:pt x="1254301" y="740387"/>
                    <a:pt x="1274968" y="718498"/>
                  </a:cubicBezTo>
                  <a:cubicBezTo>
                    <a:pt x="1304602" y="688822"/>
                    <a:pt x="1339234" y="664758"/>
                    <a:pt x="1370014" y="636316"/>
                  </a:cubicBezTo>
                  <a:cubicBezTo>
                    <a:pt x="1380010" y="626885"/>
                    <a:pt x="1416141" y="599354"/>
                    <a:pt x="1395032" y="586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4246852" y="2169770"/>
              <a:ext cx="700770" cy="734492"/>
            </a:xfrm>
            <a:custGeom>
              <a:rect b="b" l="l" r="r" t="t"/>
              <a:pathLst>
                <a:path extrusionOk="0" h="1468985" w="1401540">
                  <a:moveTo>
                    <a:pt x="1395032" y="586719"/>
                  </a:moveTo>
                  <a:cubicBezTo>
                    <a:pt x="1382861" y="583634"/>
                    <a:pt x="1369985" y="584016"/>
                    <a:pt x="1357520" y="583252"/>
                  </a:cubicBezTo>
                  <a:cubicBezTo>
                    <a:pt x="1328856" y="583634"/>
                    <a:pt x="1300868" y="577817"/>
                    <a:pt x="1272528" y="574732"/>
                  </a:cubicBezTo>
                  <a:cubicBezTo>
                    <a:pt x="1224431" y="571882"/>
                    <a:pt x="1176864" y="563214"/>
                    <a:pt x="1128533" y="563449"/>
                  </a:cubicBezTo>
                  <a:cubicBezTo>
                    <a:pt x="1109012" y="562861"/>
                    <a:pt x="1089667" y="559776"/>
                    <a:pt x="1070323" y="557337"/>
                  </a:cubicBezTo>
                  <a:cubicBezTo>
                    <a:pt x="1040219" y="553547"/>
                    <a:pt x="1009850" y="552636"/>
                    <a:pt x="979628" y="549728"/>
                  </a:cubicBezTo>
                  <a:cubicBezTo>
                    <a:pt x="972131" y="549639"/>
                    <a:pt x="964135" y="549434"/>
                    <a:pt x="956373" y="550198"/>
                  </a:cubicBezTo>
                  <a:cubicBezTo>
                    <a:pt x="954962" y="550080"/>
                    <a:pt x="953581" y="549904"/>
                    <a:pt x="952346" y="549551"/>
                  </a:cubicBezTo>
                  <a:cubicBezTo>
                    <a:pt x="948789" y="548141"/>
                    <a:pt x="945143" y="546995"/>
                    <a:pt x="941792" y="545173"/>
                  </a:cubicBezTo>
                  <a:cubicBezTo>
                    <a:pt x="938587" y="511825"/>
                    <a:pt x="927004" y="480210"/>
                    <a:pt x="921095" y="447361"/>
                  </a:cubicBezTo>
                  <a:cubicBezTo>
                    <a:pt x="909982" y="400761"/>
                    <a:pt x="902250" y="353339"/>
                    <a:pt x="888903" y="307297"/>
                  </a:cubicBezTo>
                  <a:cubicBezTo>
                    <a:pt x="878878" y="272362"/>
                    <a:pt x="872322" y="236575"/>
                    <a:pt x="863150" y="201434"/>
                  </a:cubicBezTo>
                  <a:cubicBezTo>
                    <a:pt x="849773" y="155686"/>
                    <a:pt x="840189" y="109116"/>
                    <a:pt x="828989" y="62898"/>
                  </a:cubicBezTo>
                  <a:cubicBezTo>
                    <a:pt x="822609" y="43653"/>
                    <a:pt x="818934" y="23027"/>
                    <a:pt x="809791" y="4927"/>
                  </a:cubicBezTo>
                  <a:cubicBezTo>
                    <a:pt x="807028" y="226"/>
                    <a:pt x="800295" y="-1684"/>
                    <a:pt x="795856" y="1754"/>
                  </a:cubicBezTo>
                  <a:cubicBezTo>
                    <a:pt x="792358" y="4516"/>
                    <a:pt x="791299" y="8953"/>
                    <a:pt x="789624" y="12890"/>
                  </a:cubicBezTo>
                  <a:cubicBezTo>
                    <a:pt x="774542" y="51086"/>
                    <a:pt x="760254" y="89606"/>
                    <a:pt x="742733" y="126745"/>
                  </a:cubicBezTo>
                  <a:cubicBezTo>
                    <a:pt x="725475" y="162033"/>
                    <a:pt x="705896" y="196292"/>
                    <a:pt x="690050" y="232314"/>
                  </a:cubicBezTo>
                  <a:cubicBezTo>
                    <a:pt x="672587" y="272421"/>
                    <a:pt x="652508" y="311322"/>
                    <a:pt x="634134" y="350988"/>
                  </a:cubicBezTo>
                  <a:cubicBezTo>
                    <a:pt x="611085" y="405609"/>
                    <a:pt x="586478" y="459554"/>
                    <a:pt x="563312" y="514117"/>
                  </a:cubicBezTo>
                  <a:cubicBezTo>
                    <a:pt x="559784" y="523107"/>
                    <a:pt x="556109" y="532098"/>
                    <a:pt x="553169" y="541295"/>
                  </a:cubicBezTo>
                  <a:cubicBezTo>
                    <a:pt x="552640" y="543469"/>
                    <a:pt x="551758" y="545820"/>
                    <a:pt x="551170" y="548200"/>
                  </a:cubicBezTo>
                  <a:cubicBezTo>
                    <a:pt x="537882" y="547641"/>
                    <a:pt x="524564" y="549698"/>
                    <a:pt x="510864" y="550462"/>
                  </a:cubicBezTo>
                  <a:cubicBezTo>
                    <a:pt x="486875" y="552754"/>
                    <a:pt x="463033" y="556192"/>
                    <a:pt x="439014" y="558219"/>
                  </a:cubicBezTo>
                  <a:cubicBezTo>
                    <a:pt x="411291" y="559894"/>
                    <a:pt x="383538" y="558777"/>
                    <a:pt x="355786" y="558483"/>
                  </a:cubicBezTo>
                  <a:cubicBezTo>
                    <a:pt x="307396" y="557514"/>
                    <a:pt x="259005" y="559482"/>
                    <a:pt x="210615" y="559600"/>
                  </a:cubicBezTo>
                  <a:cubicBezTo>
                    <a:pt x="161107" y="559277"/>
                    <a:pt x="111512" y="558101"/>
                    <a:pt x="62181" y="562861"/>
                  </a:cubicBezTo>
                  <a:cubicBezTo>
                    <a:pt x="47217" y="564183"/>
                    <a:pt x="32311" y="565946"/>
                    <a:pt x="17347" y="567298"/>
                  </a:cubicBezTo>
                  <a:cubicBezTo>
                    <a:pt x="12026" y="568091"/>
                    <a:pt x="5294" y="566887"/>
                    <a:pt x="1707" y="571793"/>
                  </a:cubicBezTo>
                  <a:cubicBezTo>
                    <a:pt x="-10052" y="590980"/>
                    <a:pt x="42307" y="625034"/>
                    <a:pt x="55772" y="636639"/>
                  </a:cubicBezTo>
                  <a:cubicBezTo>
                    <a:pt x="83318" y="659528"/>
                    <a:pt x="108248" y="685531"/>
                    <a:pt x="137677" y="706186"/>
                  </a:cubicBezTo>
                  <a:cubicBezTo>
                    <a:pt x="161695" y="723228"/>
                    <a:pt x="182980" y="743443"/>
                    <a:pt x="204235" y="763687"/>
                  </a:cubicBezTo>
                  <a:cubicBezTo>
                    <a:pt x="222198" y="780347"/>
                    <a:pt x="241601" y="795302"/>
                    <a:pt x="260299" y="811109"/>
                  </a:cubicBezTo>
                  <a:cubicBezTo>
                    <a:pt x="284465" y="833146"/>
                    <a:pt x="307954" y="855888"/>
                    <a:pt x="333472" y="876396"/>
                  </a:cubicBezTo>
                  <a:cubicBezTo>
                    <a:pt x="351229" y="891381"/>
                    <a:pt x="364753" y="910362"/>
                    <a:pt x="380393" y="927345"/>
                  </a:cubicBezTo>
                  <a:cubicBezTo>
                    <a:pt x="392946" y="939538"/>
                    <a:pt x="405499" y="951820"/>
                    <a:pt x="418758" y="963220"/>
                  </a:cubicBezTo>
                  <a:cubicBezTo>
                    <a:pt x="420493" y="964571"/>
                    <a:pt x="422668" y="965042"/>
                    <a:pt x="424756" y="964748"/>
                  </a:cubicBezTo>
                  <a:cubicBezTo>
                    <a:pt x="420669" y="978087"/>
                    <a:pt x="416965" y="991544"/>
                    <a:pt x="413555" y="1005089"/>
                  </a:cubicBezTo>
                  <a:cubicBezTo>
                    <a:pt x="398120" y="1065293"/>
                    <a:pt x="388272" y="1126525"/>
                    <a:pt x="372132" y="1186640"/>
                  </a:cubicBezTo>
                  <a:cubicBezTo>
                    <a:pt x="350230" y="1256481"/>
                    <a:pt x="335236" y="1328085"/>
                    <a:pt x="319508" y="1399513"/>
                  </a:cubicBezTo>
                  <a:cubicBezTo>
                    <a:pt x="316245" y="1415232"/>
                    <a:pt x="312393" y="1432949"/>
                    <a:pt x="308660" y="1449021"/>
                  </a:cubicBezTo>
                  <a:cubicBezTo>
                    <a:pt x="307160" y="1455280"/>
                    <a:pt x="304044" y="1463624"/>
                    <a:pt x="310924" y="1467796"/>
                  </a:cubicBezTo>
                  <a:cubicBezTo>
                    <a:pt x="323359" y="1473232"/>
                    <a:pt x="337000" y="1458600"/>
                    <a:pt x="347407" y="1452694"/>
                  </a:cubicBezTo>
                  <a:cubicBezTo>
                    <a:pt x="392828" y="1421784"/>
                    <a:pt x="435192" y="1386732"/>
                    <a:pt x="479231" y="1353941"/>
                  </a:cubicBezTo>
                  <a:cubicBezTo>
                    <a:pt x="547731" y="1298674"/>
                    <a:pt x="616582" y="1243818"/>
                    <a:pt x="684876" y="1188286"/>
                  </a:cubicBezTo>
                  <a:cubicBezTo>
                    <a:pt x="710365" y="1169305"/>
                    <a:pt x="735618" y="1149972"/>
                    <a:pt x="761430" y="1131461"/>
                  </a:cubicBezTo>
                  <a:cubicBezTo>
                    <a:pt x="762489" y="1130638"/>
                    <a:pt x="763664" y="1129933"/>
                    <a:pt x="764840" y="1129228"/>
                  </a:cubicBezTo>
                  <a:cubicBezTo>
                    <a:pt x="771573" y="1127142"/>
                    <a:pt x="778187" y="1122000"/>
                    <a:pt x="785449" y="1124233"/>
                  </a:cubicBezTo>
                  <a:cubicBezTo>
                    <a:pt x="791711" y="1126407"/>
                    <a:pt x="796709" y="1131197"/>
                    <a:pt x="803294" y="1132372"/>
                  </a:cubicBezTo>
                  <a:cubicBezTo>
                    <a:pt x="831164" y="1151646"/>
                    <a:pt x="861886" y="1166308"/>
                    <a:pt x="890608" y="1184260"/>
                  </a:cubicBezTo>
                  <a:cubicBezTo>
                    <a:pt x="917449" y="1202360"/>
                    <a:pt x="945114" y="1219049"/>
                    <a:pt x="973425" y="1234768"/>
                  </a:cubicBezTo>
                  <a:cubicBezTo>
                    <a:pt x="991475" y="1245110"/>
                    <a:pt x="1008262" y="1257510"/>
                    <a:pt x="1026048" y="1268263"/>
                  </a:cubicBezTo>
                  <a:cubicBezTo>
                    <a:pt x="1044570" y="1279458"/>
                    <a:pt x="1063591" y="1289771"/>
                    <a:pt x="1081994" y="1301112"/>
                  </a:cubicBezTo>
                  <a:cubicBezTo>
                    <a:pt x="1118449" y="1325000"/>
                    <a:pt x="1156608" y="1345979"/>
                    <a:pt x="1195650" y="1365371"/>
                  </a:cubicBezTo>
                  <a:cubicBezTo>
                    <a:pt x="1221962" y="1378211"/>
                    <a:pt x="1249567" y="1389611"/>
                    <a:pt x="1278790" y="1393225"/>
                  </a:cubicBezTo>
                  <a:cubicBezTo>
                    <a:pt x="1287639" y="1395047"/>
                    <a:pt x="1299810" y="1391227"/>
                    <a:pt x="1297223" y="1380209"/>
                  </a:cubicBezTo>
                  <a:cubicBezTo>
                    <a:pt x="1293518" y="1370307"/>
                    <a:pt x="1287933" y="1361169"/>
                    <a:pt x="1283435" y="1351591"/>
                  </a:cubicBezTo>
                  <a:cubicBezTo>
                    <a:pt x="1261797" y="1304286"/>
                    <a:pt x="1237867" y="1258009"/>
                    <a:pt x="1210261" y="1213877"/>
                  </a:cubicBezTo>
                  <a:cubicBezTo>
                    <a:pt x="1192387" y="1186376"/>
                    <a:pt x="1177511" y="1157141"/>
                    <a:pt x="1161518" y="1128523"/>
                  </a:cubicBezTo>
                  <a:cubicBezTo>
                    <a:pt x="1145672" y="1101227"/>
                    <a:pt x="1128974" y="1074460"/>
                    <a:pt x="1113422" y="1046988"/>
                  </a:cubicBezTo>
                  <a:cubicBezTo>
                    <a:pt x="1092872" y="1012905"/>
                    <a:pt x="1068912" y="981055"/>
                    <a:pt x="1049714" y="946149"/>
                  </a:cubicBezTo>
                  <a:cubicBezTo>
                    <a:pt x="1048509" y="944180"/>
                    <a:pt x="1043335" y="936541"/>
                    <a:pt x="1038661" y="932428"/>
                  </a:cubicBezTo>
                  <a:cubicBezTo>
                    <a:pt x="1042835" y="930547"/>
                    <a:pt x="1046686" y="925728"/>
                    <a:pt x="1049920" y="922878"/>
                  </a:cubicBezTo>
                  <a:cubicBezTo>
                    <a:pt x="1065737" y="907982"/>
                    <a:pt x="1080789" y="894642"/>
                    <a:pt x="1097664" y="880363"/>
                  </a:cubicBezTo>
                  <a:cubicBezTo>
                    <a:pt x="1135059" y="847191"/>
                    <a:pt x="1174071" y="815811"/>
                    <a:pt x="1209526" y="780523"/>
                  </a:cubicBezTo>
                  <a:cubicBezTo>
                    <a:pt x="1231663" y="760191"/>
                    <a:pt x="1254301" y="740387"/>
                    <a:pt x="1274968" y="718498"/>
                  </a:cubicBezTo>
                  <a:cubicBezTo>
                    <a:pt x="1304602" y="688822"/>
                    <a:pt x="1339234" y="664758"/>
                    <a:pt x="1370014" y="636316"/>
                  </a:cubicBezTo>
                  <a:cubicBezTo>
                    <a:pt x="1380010" y="626885"/>
                    <a:pt x="1416141" y="599354"/>
                    <a:pt x="1395032" y="586719"/>
                  </a:cubicBezTo>
                  <a:close/>
                  <a:moveTo>
                    <a:pt x="1343673" y="638520"/>
                  </a:moveTo>
                  <a:cubicBezTo>
                    <a:pt x="1324946" y="655091"/>
                    <a:pt x="1305249" y="670546"/>
                    <a:pt x="1286051" y="686530"/>
                  </a:cubicBezTo>
                  <a:cubicBezTo>
                    <a:pt x="1267030" y="702866"/>
                    <a:pt x="1250655" y="721965"/>
                    <a:pt x="1232075" y="738771"/>
                  </a:cubicBezTo>
                  <a:cubicBezTo>
                    <a:pt x="1204999" y="762100"/>
                    <a:pt x="1180568" y="788309"/>
                    <a:pt x="1153228" y="811315"/>
                  </a:cubicBezTo>
                  <a:cubicBezTo>
                    <a:pt x="1126504" y="833704"/>
                    <a:pt x="1101015" y="857415"/>
                    <a:pt x="1074233" y="879746"/>
                  </a:cubicBezTo>
                  <a:cubicBezTo>
                    <a:pt x="1062562" y="889883"/>
                    <a:pt x="1051067" y="900254"/>
                    <a:pt x="1039778" y="910861"/>
                  </a:cubicBezTo>
                  <a:cubicBezTo>
                    <a:pt x="1034633" y="916032"/>
                    <a:pt x="1023667" y="923231"/>
                    <a:pt x="1030311" y="931223"/>
                  </a:cubicBezTo>
                  <a:cubicBezTo>
                    <a:pt x="1030693" y="931546"/>
                    <a:pt x="1031046" y="931781"/>
                    <a:pt x="1031428" y="932046"/>
                  </a:cubicBezTo>
                  <a:cubicBezTo>
                    <a:pt x="1033780" y="939744"/>
                    <a:pt x="1039807" y="946149"/>
                    <a:pt x="1043070" y="953612"/>
                  </a:cubicBezTo>
                  <a:cubicBezTo>
                    <a:pt x="1055829" y="980467"/>
                    <a:pt x="1071734" y="1005530"/>
                    <a:pt x="1088109" y="1030328"/>
                  </a:cubicBezTo>
                  <a:cubicBezTo>
                    <a:pt x="1115244" y="1076781"/>
                    <a:pt x="1142791" y="1123117"/>
                    <a:pt x="1167956" y="1170686"/>
                  </a:cubicBezTo>
                  <a:cubicBezTo>
                    <a:pt x="1187624" y="1208265"/>
                    <a:pt x="1211996" y="1243201"/>
                    <a:pt x="1231281" y="1281045"/>
                  </a:cubicBezTo>
                  <a:cubicBezTo>
                    <a:pt x="1249038" y="1312307"/>
                    <a:pt x="1262532" y="1345391"/>
                    <a:pt x="1278907" y="1377417"/>
                  </a:cubicBezTo>
                  <a:cubicBezTo>
                    <a:pt x="1249097" y="1373304"/>
                    <a:pt x="1221433" y="1360640"/>
                    <a:pt x="1194768" y="1347330"/>
                  </a:cubicBezTo>
                  <a:cubicBezTo>
                    <a:pt x="1147642" y="1324589"/>
                    <a:pt x="1104778" y="1296059"/>
                    <a:pt x="1059828" y="1269762"/>
                  </a:cubicBezTo>
                  <a:cubicBezTo>
                    <a:pt x="1036220" y="1256834"/>
                    <a:pt x="1014083" y="1241526"/>
                    <a:pt x="991387" y="1227129"/>
                  </a:cubicBezTo>
                  <a:cubicBezTo>
                    <a:pt x="963606" y="1210469"/>
                    <a:pt x="934883" y="1195396"/>
                    <a:pt x="908248" y="1176886"/>
                  </a:cubicBezTo>
                  <a:cubicBezTo>
                    <a:pt x="882671" y="1159521"/>
                    <a:pt x="854683" y="1146270"/>
                    <a:pt x="828518" y="1129963"/>
                  </a:cubicBezTo>
                  <a:cubicBezTo>
                    <a:pt x="826519" y="1127671"/>
                    <a:pt x="823726" y="1126378"/>
                    <a:pt x="820933" y="1125115"/>
                  </a:cubicBezTo>
                  <a:cubicBezTo>
                    <a:pt x="817905" y="1123117"/>
                    <a:pt x="814877" y="1121119"/>
                    <a:pt x="811937" y="1119003"/>
                  </a:cubicBezTo>
                  <a:cubicBezTo>
                    <a:pt x="809086" y="1117064"/>
                    <a:pt x="806263" y="1115095"/>
                    <a:pt x="803353" y="1113185"/>
                  </a:cubicBezTo>
                  <a:cubicBezTo>
                    <a:pt x="801295" y="1111951"/>
                    <a:pt x="799296" y="1111775"/>
                    <a:pt x="797502" y="1112275"/>
                  </a:cubicBezTo>
                  <a:cubicBezTo>
                    <a:pt x="788242" y="1107926"/>
                    <a:pt x="777453" y="1107368"/>
                    <a:pt x="768839" y="1112304"/>
                  </a:cubicBezTo>
                  <a:cubicBezTo>
                    <a:pt x="766663" y="1111334"/>
                    <a:pt x="764105" y="1111276"/>
                    <a:pt x="761871" y="1112657"/>
                  </a:cubicBezTo>
                  <a:cubicBezTo>
                    <a:pt x="746790" y="1121559"/>
                    <a:pt x="733296" y="1132930"/>
                    <a:pt x="719125" y="1143155"/>
                  </a:cubicBezTo>
                  <a:cubicBezTo>
                    <a:pt x="693519" y="1162253"/>
                    <a:pt x="667531" y="1180940"/>
                    <a:pt x="643277" y="1201772"/>
                  </a:cubicBezTo>
                  <a:cubicBezTo>
                    <a:pt x="618288" y="1223309"/>
                    <a:pt x="591358" y="1242349"/>
                    <a:pt x="566487" y="1264032"/>
                  </a:cubicBezTo>
                  <a:cubicBezTo>
                    <a:pt x="540910" y="1285246"/>
                    <a:pt x="513834" y="1304550"/>
                    <a:pt x="488639" y="1326234"/>
                  </a:cubicBezTo>
                  <a:cubicBezTo>
                    <a:pt x="434751" y="1368250"/>
                    <a:pt x="381422" y="1411060"/>
                    <a:pt x="324623" y="1449197"/>
                  </a:cubicBezTo>
                  <a:cubicBezTo>
                    <a:pt x="343703" y="1361022"/>
                    <a:pt x="360637" y="1272318"/>
                    <a:pt x="386449" y="1185788"/>
                  </a:cubicBezTo>
                  <a:cubicBezTo>
                    <a:pt x="399943" y="1131314"/>
                    <a:pt x="408763" y="1075782"/>
                    <a:pt x="420228" y="1020867"/>
                  </a:cubicBezTo>
                  <a:cubicBezTo>
                    <a:pt x="423286" y="1005119"/>
                    <a:pt x="426608" y="989458"/>
                    <a:pt x="429636" y="973680"/>
                  </a:cubicBezTo>
                  <a:cubicBezTo>
                    <a:pt x="429989" y="969214"/>
                    <a:pt x="432135" y="963778"/>
                    <a:pt x="431311" y="959253"/>
                  </a:cubicBezTo>
                  <a:cubicBezTo>
                    <a:pt x="432634" y="954817"/>
                    <a:pt x="428989" y="950498"/>
                    <a:pt x="425079" y="948000"/>
                  </a:cubicBezTo>
                  <a:cubicBezTo>
                    <a:pt x="415436" y="938862"/>
                    <a:pt x="405764" y="929754"/>
                    <a:pt x="396062" y="920675"/>
                  </a:cubicBezTo>
                  <a:cubicBezTo>
                    <a:pt x="386596" y="911508"/>
                    <a:pt x="378570" y="901018"/>
                    <a:pt x="370074" y="890999"/>
                  </a:cubicBezTo>
                  <a:cubicBezTo>
                    <a:pt x="354287" y="872106"/>
                    <a:pt x="334766" y="856945"/>
                    <a:pt x="316098" y="841079"/>
                  </a:cubicBezTo>
                  <a:cubicBezTo>
                    <a:pt x="287669" y="814224"/>
                    <a:pt x="258447" y="788397"/>
                    <a:pt x="228019" y="763834"/>
                  </a:cubicBezTo>
                  <a:cubicBezTo>
                    <a:pt x="207616" y="746322"/>
                    <a:pt x="189183" y="726284"/>
                    <a:pt x="168046" y="709595"/>
                  </a:cubicBezTo>
                  <a:cubicBezTo>
                    <a:pt x="136001" y="686001"/>
                    <a:pt x="105397" y="660791"/>
                    <a:pt x="76468" y="633437"/>
                  </a:cubicBezTo>
                  <a:cubicBezTo>
                    <a:pt x="57271" y="616307"/>
                    <a:pt x="34164" y="603203"/>
                    <a:pt x="18347" y="582547"/>
                  </a:cubicBezTo>
                  <a:cubicBezTo>
                    <a:pt x="73558" y="575877"/>
                    <a:pt x="129063" y="572734"/>
                    <a:pt x="184685" y="574026"/>
                  </a:cubicBezTo>
                  <a:cubicBezTo>
                    <a:pt x="245776" y="574438"/>
                    <a:pt x="306837" y="571088"/>
                    <a:pt x="367957" y="572117"/>
                  </a:cubicBezTo>
                  <a:cubicBezTo>
                    <a:pt x="392329" y="572293"/>
                    <a:pt x="416730" y="572675"/>
                    <a:pt x="441042" y="570853"/>
                  </a:cubicBezTo>
                  <a:cubicBezTo>
                    <a:pt x="477262" y="567269"/>
                    <a:pt x="513187" y="560716"/>
                    <a:pt x="549553" y="558572"/>
                  </a:cubicBezTo>
                  <a:cubicBezTo>
                    <a:pt x="552464" y="558219"/>
                    <a:pt x="555668" y="558513"/>
                    <a:pt x="558696" y="558219"/>
                  </a:cubicBezTo>
                  <a:cubicBezTo>
                    <a:pt x="563518" y="558983"/>
                    <a:pt x="567487" y="554546"/>
                    <a:pt x="568633" y="549904"/>
                  </a:cubicBezTo>
                  <a:cubicBezTo>
                    <a:pt x="575630" y="534273"/>
                    <a:pt x="580628" y="517907"/>
                    <a:pt x="586537" y="501835"/>
                  </a:cubicBezTo>
                  <a:cubicBezTo>
                    <a:pt x="587331" y="496899"/>
                    <a:pt x="594357" y="477066"/>
                    <a:pt x="599149" y="460230"/>
                  </a:cubicBezTo>
                  <a:cubicBezTo>
                    <a:pt x="614730" y="426647"/>
                    <a:pt x="630135" y="392975"/>
                    <a:pt x="644717" y="358921"/>
                  </a:cubicBezTo>
                  <a:cubicBezTo>
                    <a:pt x="662592" y="320636"/>
                    <a:pt x="682465" y="283292"/>
                    <a:pt x="699693" y="244684"/>
                  </a:cubicBezTo>
                  <a:cubicBezTo>
                    <a:pt x="716862" y="205342"/>
                    <a:pt x="738558" y="168291"/>
                    <a:pt x="757373" y="129771"/>
                  </a:cubicBezTo>
                  <a:cubicBezTo>
                    <a:pt x="773513" y="95394"/>
                    <a:pt x="787242" y="59960"/>
                    <a:pt x="801354" y="24701"/>
                  </a:cubicBezTo>
                  <a:cubicBezTo>
                    <a:pt x="813878" y="62163"/>
                    <a:pt x="822227" y="100683"/>
                    <a:pt x="830547" y="139232"/>
                  </a:cubicBezTo>
                  <a:cubicBezTo>
                    <a:pt x="838984" y="173844"/>
                    <a:pt x="849450" y="207898"/>
                    <a:pt x="857064" y="242715"/>
                  </a:cubicBezTo>
                  <a:cubicBezTo>
                    <a:pt x="864296" y="278150"/>
                    <a:pt x="874557" y="312821"/>
                    <a:pt x="883406" y="347873"/>
                  </a:cubicBezTo>
                  <a:cubicBezTo>
                    <a:pt x="896106" y="405021"/>
                    <a:pt x="907160" y="462610"/>
                    <a:pt x="922094" y="519200"/>
                  </a:cubicBezTo>
                  <a:cubicBezTo>
                    <a:pt x="923741" y="528191"/>
                    <a:pt x="925240" y="539650"/>
                    <a:pt x="926504" y="549404"/>
                  </a:cubicBezTo>
                  <a:cubicBezTo>
                    <a:pt x="927004" y="554047"/>
                    <a:pt x="927298" y="559541"/>
                    <a:pt x="932119" y="561862"/>
                  </a:cubicBezTo>
                  <a:cubicBezTo>
                    <a:pt x="934530" y="563273"/>
                    <a:pt x="937000" y="562920"/>
                    <a:pt x="938969" y="561627"/>
                  </a:cubicBezTo>
                  <a:cubicBezTo>
                    <a:pt x="966898" y="568473"/>
                    <a:pt x="996121" y="568503"/>
                    <a:pt x="1024608" y="571647"/>
                  </a:cubicBezTo>
                  <a:cubicBezTo>
                    <a:pt x="1075262" y="577317"/>
                    <a:pt x="1126151" y="579403"/>
                    <a:pt x="1176894" y="583869"/>
                  </a:cubicBezTo>
                  <a:cubicBezTo>
                    <a:pt x="1182097" y="583752"/>
                    <a:pt x="1190770" y="585485"/>
                    <a:pt x="1195327" y="582459"/>
                  </a:cubicBezTo>
                  <a:cubicBezTo>
                    <a:pt x="1218522" y="585015"/>
                    <a:pt x="1241688" y="587953"/>
                    <a:pt x="1265031" y="589452"/>
                  </a:cubicBezTo>
                  <a:cubicBezTo>
                    <a:pt x="1264943" y="589452"/>
                    <a:pt x="1264855" y="589452"/>
                    <a:pt x="1264766" y="589423"/>
                  </a:cubicBezTo>
                  <a:cubicBezTo>
                    <a:pt x="1285992" y="590686"/>
                    <a:pt x="1306689" y="595975"/>
                    <a:pt x="1327886" y="597532"/>
                  </a:cubicBezTo>
                  <a:cubicBezTo>
                    <a:pt x="1346583" y="598854"/>
                    <a:pt x="1364928" y="598590"/>
                    <a:pt x="1383655" y="600558"/>
                  </a:cubicBezTo>
                  <a:cubicBezTo>
                    <a:pt x="1372072" y="615484"/>
                    <a:pt x="1357814" y="625739"/>
                    <a:pt x="1343673" y="638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4255982" y="2182062"/>
              <a:ext cx="682625" cy="712292"/>
            </a:xfrm>
            <a:custGeom>
              <a:rect b="b" l="l" r="r" t="t"/>
              <a:pathLst>
                <a:path extrusionOk="0" h="1424584" w="1365249">
                  <a:moveTo>
                    <a:pt x="1365249" y="575945"/>
                  </a:moveTo>
                  <a:cubicBezTo>
                    <a:pt x="1353813" y="590901"/>
                    <a:pt x="1339555" y="601155"/>
                    <a:pt x="1325414" y="613936"/>
                  </a:cubicBezTo>
                  <a:cubicBezTo>
                    <a:pt x="1306687" y="630508"/>
                    <a:pt x="1286990" y="645962"/>
                    <a:pt x="1267792" y="661946"/>
                  </a:cubicBezTo>
                  <a:cubicBezTo>
                    <a:pt x="1248771" y="678283"/>
                    <a:pt x="1232396" y="697381"/>
                    <a:pt x="1213816" y="714187"/>
                  </a:cubicBezTo>
                  <a:cubicBezTo>
                    <a:pt x="1186740" y="737517"/>
                    <a:pt x="1162310" y="763725"/>
                    <a:pt x="1134969" y="786731"/>
                  </a:cubicBezTo>
                  <a:cubicBezTo>
                    <a:pt x="1108275" y="809091"/>
                    <a:pt x="1082757" y="832832"/>
                    <a:pt x="1055974" y="855162"/>
                  </a:cubicBezTo>
                  <a:cubicBezTo>
                    <a:pt x="1044303" y="865299"/>
                    <a:pt x="1032779" y="875671"/>
                    <a:pt x="1021519" y="886277"/>
                  </a:cubicBezTo>
                  <a:cubicBezTo>
                    <a:pt x="1016403" y="891449"/>
                    <a:pt x="1005408" y="898677"/>
                    <a:pt x="1012052" y="906639"/>
                  </a:cubicBezTo>
                  <a:cubicBezTo>
                    <a:pt x="1012435" y="906962"/>
                    <a:pt x="1012817" y="907227"/>
                    <a:pt x="1013170" y="907491"/>
                  </a:cubicBezTo>
                  <a:cubicBezTo>
                    <a:pt x="1015522" y="915160"/>
                    <a:pt x="1021548" y="921565"/>
                    <a:pt x="1024782" y="929028"/>
                  </a:cubicBezTo>
                  <a:cubicBezTo>
                    <a:pt x="1037541" y="955913"/>
                    <a:pt x="1053446" y="980946"/>
                    <a:pt x="1069821" y="1005745"/>
                  </a:cubicBezTo>
                  <a:cubicBezTo>
                    <a:pt x="1096956" y="1052197"/>
                    <a:pt x="1124503" y="1098533"/>
                    <a:pt x="1149668" y="1146102"/>
                  </a:cubicBezTo>
                  <a:cubicBezTo>
                    <a:pt x="1169336" y="1183682"/>
                    <a:pt x="1193678" y="1218617"/>
                    <a:pt x="1212993" y="1256461"/>
                  </a:cubicBezTo>
                  <a:cubicBezTo>
                    <a:pt x="1230720" y="1287723"/>
                    <a:pt x="1244244" y="1320807"/>
                    <a:pt x="1260619" y="1352834"/>
                  </a:cubicBezTo>
                  <a:cubicBezTo>
                    <a:pt x="1230809" y="1348720"/>
                    <a:pt x="1203144" y="1336057"/>
                    <a:pt x="1176450" y="1322747"/>
                  </a:cubicBezTo>
                  <a:cubicBezTo>
                    <a:pt x="1129324" y="1300005"/>
                    <a:pt x="1086490" y="1271475"/>
                    <a:pt x="1041510" y="1245178"/>
                  </a:cubicBezTo>
                  <a:cubicBezTo>
                    <a:pt x="1017903" y="1232250"/>
                    <a:pt x="995766" y="1216971"/>
                    <a:pt x="973070" y="1202545"/>
                  </a:cubicBezTo>
                  <a:cubicBezTo>
                    <a:pt x="945258" y="1185885"/>
                    <a:pt x="916565" y="1170812"/>
                    <a:pt x="889930" y="1152302"/>
                  </a:cubicBezTo>
                  <a:cubicBezTo>
                    <a:pt x="864412" y="1134996"/>
                    <a:pt x="836483" y="1121833"/>
                    <a:pt x="810348" y="1105555"/>
                  </a:cubicBezTo>
                  <a:cubicBezTo>
                    <a:pt x="808290" y="1103058"/>
                    <a:pt x="805262" y="1101735"/>
                    <a:pt x="802292" y="1100384"/>
                  </a:cubicBezTo>
                  <a:cubicBezTo>
                    <a:pt x="802263" y="1100384"/>
                    <a:pt x="802263" y="1100384"/>
                    <a:pt x="802233" y="1100354"/>
                  </a:cubicBezTo>
                  <a:cubicBezTo>
                    <a:pt x="799323" y="1098415"/>
                    <a:pt x="796413" y="1096447"/>
                    <a:pt x="793561" y="1094390"/>
                  </a:cubicBezTo>
                  <a:cubicBezTo>
                    <a:pt x="790709" y="1092451"/>
                    <a:pt x="787887" y="1090482"/>
                    <a:pt x="785006" y="1088572"/>
                  </a:cubicBezTo>
                  <a:cubicBezTo>
                    <a:pt x="782977" y="1087338"/>
                    <a:pt x="780949" y="1087133"/>
                    <a:pt x="779185" y="1087632"/>
                  </a:cubicBezTo>
                  <a:cubicBezTo>
                    <a:pt x="769924" y="1083254"/>
                    <a:pt x="759076" y="1082696"/>
                    <a:pt x="750462" y="1087661"/>
                  </a:cubicBezTo>
                  <a:cubicBezTo>
                    <a:pt x="748287" y="1086692"/>
                    <a:pt x="745758" y="1086662"/>
                    <a:pt x="743524" y="1088043"/>
                  </a:cubicBezTo>
                  <a:cubicBezTo>
                    <a:pt x="728443" y="1096946"/>
                    <a:pt x="714949" y="1108317"/>
                    <a:pt x="700778" y="1118542"/>
                  </a:cubicBezTo>
                  <a:cubicBezTo>
                    <a:pt x="675143" y="1137640"/>
                    <a:pt x="649184" y="1156327"/>
                    <a:pt x="624930" y="1177159"/>
                  </a:cubicBezTo>
                  <a:cubicBezTo>
                    <a:pt x="599941" y="1198696"/>
                    <a:pt x="572982" y="1217735"/>
                    <a:pt x="548140" y="1239419"/>
                  </a:cubicBezTo>
                  <a:cubicBezTo>
                    <a:pt x="522563" y="1260633"/>
                    <a:pt x="495487" y="1279937"/>
                    <a:pt x="470292" y="1301621"/>
                  </a:cubicBezTo>
                  <a:cubicBezTo>
                    <a:pt x="416404" y="1343666"/>
                    <a:pt x="363075" y="1386447"/>
                    <a:pt x="306276" y="1424584"/>
                  </a:cubicBezTo>
                  <a:cubicBezTo>
                    <a:pt x="325356" y="1336409"/>
                    <a:pt x="342290" y="1247705"/>
                    <a:pt x="368102" y="1161175"/>
                  </a:cubicBezTo>
                  <a:cubicBezTo>
                    <a:pt x="381596" y="1106701"/>
                    <a:pt x="390386" y="1051169"/>
                    <a:pt x="401881" y="996254"/>
                  </a:cubicBezTo>
                  <a:cubicBezTo>
                    <a:pt x="404939" y="980505"/>
                    <a:pt x="408261" y="964845"/>
                    <a:pt x="411289" y="949067"/>
                  </a:cubicBezTo>
                  <a:cubicBezTo>
                    <a:pt x="411642" y="944601"/>
                    <a:pt x="413788" y="939165"/>
                    <a:pt x="412994" y="934670"/>
                  </a:cubicBezTo>
                  <a:lnTo>
                    <a:pt x="412994" y="934640"/>
                  </a:lnTo>
                  <a:cubicBezTo>
                    <a:pt x="414317" y="930204"/>
                    <a:pt x="410642" y="925884"/>
                    <a:pt x="406732" y="923387"/>
                  </a:cubicBezTo>
                  <a:cubicBezTo>
                    <a:pt x="397089" y="914249"/>
                    <a:pt x="387417" y="905141"/>
                    <a:pt x="377715" y="896062"/>
                  </a:cubicBezTo>
                  <a:cubicBezTo>
                    <a:pt x="368249" y="886895"/>
                    <a:pt x="360223" y="876435"/>
                    <a:pt x="351727" y="866386"/>
                  </a:cubicBezTo>
                  <a:cubicBezTo>
                    <a:pt x="335940" y="847493"/>
                    <a:pt x="316419" y="832332"/>
                    <a:pt x="297751" y="816437"/>
                  </a:cubicBezTo>
                  <a:cubicBezTo>
                    <a:pt x="269322" y="789581"/>
                    <a:pt x="240100" y="763755"/>
                    <a:pt x="209672" y="739191"/>
                  </a:cubicBezTo>
                  <a:cubicBezTo>
                    <a:pt x="189269" y="721680"/>
                    <a:pt x="170836" y="701671"/>
                    <a:pt x="149699" y="684952"/>
                  </a:cubicBezTo>
                  <a:cubicBezTo>
                    <a:pt x="117654" y="661359"/>
                    <a:pt x="87050" y="636149"/>
                    <a:pt x="58121" y="608794"/>
                  </a:cubicBezTo>
                  <a:cubicBezTo>
                    <a:pt x="38924" y="591665"/>
                    <a:pt x="15817" y="578560"/>
                    <a:pt x="0" y="557905"/>
                  </a:cubicBezTo>
                  <a:cubicBezTo>
                    <a:pt x="55211" y="551235"/>
                    <a:pt x="110716" y="548091"/>
                    <a:pt x="166338" y="549384"/>
                  </a:cubicBezTo>
                  <a:cubicBezTo>
                    <a:pt x="227429" y="549795"/>
                    <a:pt x="288490" y="546446"/>
                    <a:pt x="349610" y="547474"/>
                  </a:cubicBezTo>
                  <a:cubicBezTo>
                    <a:pt x="373982" y="547650"/>
                    <a:pt x="398383" y="548032"/>
                    <a:pt x="422695" y="546211"/>
                  </a:cubicBezTo>
                  <a:cubicBezTo>
                    <a:pt x="458915" y="542626"/>
                    <a:pt x="494840" y="536074"/>
                    <a:pt x="531206" y="533929"/>
                  </a:cubicBezTo>
                  <a:cubicBezTo>
                    <a:pt x="534146" y="533576"/>
                    <a:pt x="537321" y="533870"/>
                    <a:pt x="540349" y="533576"/>
                  </a:cubicBezTo>
                  <a:cubicBezTo>
                    <a:pt x="540379" y="533576"/>
                    <a:pt x="540379" y="533576"/>
                    <a:pt x="540379" y="533576"/>
                  </a:cubicBezTo>
                  <a:cubicBezTo>
                    <a:pt x="545171" y="534340"/>
                    <a:pt x="549140" y="529904"/>
                    <a:pt x="550315" y="525261"/>
                  </a:cubicBezTo>
                  <a:cubicBezTo>
                    <a:pt x="557312" y="509630"/>
                    <a:pt x="562310" y="493264"/>
                    <a:pt x="568219" y="477192"/>
                  </a:cubicBezTo>
                  <a:cubicBezTo>
                    <a:pt x="569013" y="472256"/>
                    <a:pt x="576010" y="452453"/>
                    <a:pt x="580802" y="435617"/>
                  </a:cubicBezTo>
                  <a:cubicBezTo>
                    <a:pt x="596383" y="402004"/>
                    <a:pt x="611759" y="368332"/>
                    <a:pt x="626341" y="334249"/>
                  </a:cubicBezTo>
                  <a:cubicBezTo>
                    <a:pt x="644245" y="295965"/>
                    <a:pt x="664118" y="258620"/>
                    <a:pt x="681316" y="220012"/>
                  </a:cubicBezTo>
                  <a:cubicBezTo>
                    <a:pt x="698456" y="180670"/>
                    <a:pt x="720182" y="143619"/>
                    <a:pt x="738997" y="105099"/>
                  </a:cubicBezTo>
                  <a:cubicBezTo>
                    <a:pt x="755137" y="70722"/>
                    <a:pt x="768866" y="35288"/>
                    <a:pt x="782948" y="0"/>
                  </a:cubicBezTo>
                  <a:cubicBezTo>
                    <a:pt x="795472" y="37462"/>
                    <a:pt x="803821" y="75982"/>
                    <a:pt x="812141" y="114531"/>
                  </a:cubicBezTo>
                  <a:cubicBezTo>
                    <a:pt x="820578" y="149143"/>
                    <a:pt x="831074" y="183197"/>
                    <a:pt x="838659" y="218014"/>
                  </a:cubicBezTo>
                  <a:cubicBezTo>
                    <a:pt x="845891" y="253449"/>
                    <a:pt x="856151" y="288120"/>
                    <a:pt x="865000" y="323172"/>
                  </a:cubicBezTo>
                  <a:cubicBezTo>
                    <a:pt x="877700" y="380320"/>
                    <a:pt x="888754" y="437909"/>
                    <a:pt x="903689" y="494498"/>
                  </a:cubicBezTo>
                  <a:cubicBezTo>
                    <a:pt x="905335" y="503489"/>
                    <a:pt x="906834" y="514948"/>
                    <a:pt x="908098" y="524703"/>
                  </a:cubicBezTo>
                  <a:cubicBezTo>
                    <a:pt x="908598" y="529345"/>
                    <a:pt x="908892" y="534840"/>
                    <a:pt x="913714" y="537161"/>
                  </a:cubicBezTo>
                  <a:cubicBezTo>
                    <a:pt x="916124" y="538571"/>
                    <a:pt x="918594" y="538248"/>
                    <a:pt x="920563" y="536955"/>
                  </a:cubicBezTo>
                  <a:cubicBezTo>
                    <a:pt x="948492" y="543801"/>
                    <a:pt x="977715" y="543801"/>
                    <a:pt x="1006202" y="546945"/>
                  </a:cubicBezTo>
                  <a:cubicBezTo>
                    <a:pt x="1056856" y="552616"/>
                    <a:pt x="1107745" y="554702"/>
                    <a:pt x="1158488" y="559168"/>
                  </a:cubicBezTo>
                  <a:cubicBezTo>
                    <a:pt x="1163691" y="559021"/>
                    <a:pt x="1172423" y="560843"/>
                    <a:pt x="1176980" y="557728"/>
                  </a:cubicBezTo>
                  <a:cubicBezTo>
                    <a:pt x="1200058" y="560285"/>
                    <a:pt x="1223106" y="563193"/>
                    <a:pt x="1246331" y="564721"/>
                  </a:cubicBezTo>
                  <a:cubicBezTo>
                    <a:pt x="1267557" y="565985"/>
                    <a:pt x="1288254" y="571273"/>
                    <a:pt x="1309450" y="572831"/>
                  </a:cubicBezTo>
                  <a:cubicBezTo>
                    <a:pt x="1328177" y="574212"/>
                    <a:pt x="1346522" y="573947"/>
                    <a:pt x="1365249" y="575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5" name="Google Shape;1845;p31"/>
          <p:cNvSpPr txBox="1"/>
          <p:nvPr/>
        </p:nvSpPr>
        <p:spPr>
          <a:xfrm>
            <a:off x="514350" y="509588"/>
            <a:ext cx="240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Elements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846" name="Google Shape;1846;p31"/>
          <p:cNvSpPr txBox="1"/>
          <p:nvPr/>
        </p:nvSpPr>
        <p:spPr>
          <a:xfrm>
            <a:off x="514350" y="3516652"/>
            <a:ext cx="2400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" name="Google Shape;1851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53" name="Google Shape;1853;p3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54" name="Google Shape;1854;p3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55" name="Google Shape;1855;p3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56" name="Google Shape;1856;p3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57" name="Google Shape;1857;p3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58" name="Google Shape;1858;p3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59" name="Google Shape;1859;p3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60" name="Google Shape;1860;p3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61" name="Google Shape;1861;p3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2" name="Google Shape;1862;p3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63" name="Google Shape;1863;p3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64" name="Google Shape;1864;p3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5" name="Google Shape;1865;p3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/>
        </p:nvSpPr>
        <p:spPr>
          <a:xfrm>
            <a:off x="780686" y="975194"/>
            <a:ext cx="3481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an Agenda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92" name="Google Shape;292;p13"/>
          <p:cNvGrpSpPr/>
          <p:nvPr/>
        </p:nvGrpSpPr>
        <p:grpSpPr>
          <a:xfrm>
            <a:off x="973561" y="2393677"/>
            <a:ext cx="3864739" cy="230850"/>
            <a:chOff x="939" y="-9525"/>
            <a:chExt cx="10305970" cy="615600"/>
          </a:xfrm>
        </p:grpSpPr>
        <p:sp>
          <p:nvSpPr>
            <p:cNvPr id="293" name="Google Shape;293;p13"/>
            <p:cNvSpPr/>
            <p:nvPr/>
          </p:nvSpPr>
          <p:spPr>
            <a:xfrm>
              <a:off x="939" y="94219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795109" y="-9525"/>
              <a:ext cx="95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973561" y="2888814"/>
            <a:ext cx="3864739" cy="230850"/>
            <a:chOff x="939" y="-9525"/>
            <a:chExt cx="10305970" cy="615600"/>
          </a:xfrm>
        </p:grpSpPr>
        <p:sp>
          <p:nvSpPr>
            <p:cNvPr id="296" name="Google Shape;296;p13"/>
            <p:cNvSpPr/>
            <p:nvPr/>
          </p:nvSpPr>
          <p:spPr>
            <a:xfrm>
              <a:off x="939" y="94219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795109" y="-9525"/>
              <a:ext cx="95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98" name="Google Shape;298;p13"/>
          <p:cNvGrpSpPr/>
          <p:nvPr/>
        </p:nvGrpSpPr>
        <p:grpSpPr>
          <a:xfrm>
            <a:off x="973561" y="3383951"/>
            <a:ext cx="3864739" cy="230850"/>
            <a:chOff x="939" y="-9525"/>
            <a:chExt cx="10305970" cy="615600"/>
          </a:xfrm>
        </p:grpSpPr>
        <p:sp>
          <p:nvSpPr>
            <p:cNvPr id="299" name="Google Shape;299;p13"/>
            <p:cNvSpPr/>
            <p:nvPr/>
          </p:nvSpPr>
          <p:spPr>
            <a:xfrm>
              <a:off x="939" y="94219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795109" y="-9525"/>
              <a:ext cx="95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973561" y="3879089"/>
            <a:ext cx="3864739" cy="230850"/>
            <a:chOff x="939" y="-9525"/>
            <a:chExt cx="10305970" cy="615600"/>
          </a:xfrm>
        </p:grpSpPr>
        <p:sp>
          <p:nvSpPr>
            <p:cNvPr id="302" name="Google Shape;302;p13"/>
            <p:cNvSpPr/>
            <p:nvPr/>
          </p:nvSpPr>
          <p:spPr>
            <a:xfrm>
              <a:off x="939" y="94219"/>
              <a:ext cx="426712" cy="42862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13"/>
            <p:cNvSpPr txBox="1"/>
            <p:nvPr/>
          </p:nvSpPr>
          <p:spPr>
            <a:xfrm>
              <a:off x="795109" y="-9525"/>
              <a:ext cx="951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4" name="Google Shape;304;p13"/>
          <p:cNvGrpSpPr/>
          <p:nvPr/>
        </p:nvGrpSpPr>
        <p:grpSpPr>
          <a:xfrm>
            <a:off x="4562373" y="3258949"/>
            <a:ext cx="1387487" cy="1416162"/>
            <a:chOff x="4562373" y="3258949"/>
            <a:chExt cx="1387487" cy="1416162"/>
          </a:xfrm>
        </p:grpSpPr>
        <p:sp>
          <p:nvSpPr>
            <p:cNvPr id="305" name="Google Shape;305;p13"/>
            <p:cNvSpPr/>
            <p:nvPr/>
          </p:nvSpPr>
          <p:spPr>
            <a:xfrm>
              <a:off x="4562373" y="3258949"/>
              <a:ext cx="1387486" cy="1416162"/>
            </a:xfrm>
            <a:custGeom>
              <a:rect b="b" l="l" r="r" t="t"/>
              <a:pathLst>
                <a:path extrusionOk="0" h="2832323" w="2774973">
                  <a:moveTo>
                    <a:pt x="2774017" y="1229121"/>
                  </a:moveTo>
                  <a:cubicBezTo>
                    <a:pt x="2763878" y="1199099"/>
                    <a:pt x="2734309" y="1182502"/>
                    <a:pt x="2710121" y="1164772"/>
                  </a:cubicBezTo>
                  <a:cubicBezTo>
                    <a:pt x="2674435" y="1136109"/>
                    <a:pt x="2639314" y="1104331"/>
                    <a:pt x="2596943" y="1086148"/>
                  </a:cubicBezTo>
                  <a:cubicBezTo>
                    <a:pt x="2588503" y="1083882"/>
                    <a:pt x="2579667" y="1088753"/>
                    <a:pt x="2575928" y="1096457"/>
                  </a:cubicBezTo>
                  <a:cubicBezTo>
                    <a:pt x="2564429" y="1128745"/>
                    <a:pt x="2595697" y="1158257"/>
                    <a:pt x="2618072" y="1179103"/>
                  </a:cubicBezTo>
                  <a:cubicBezTo>
                    <a:pt x="2617223" y="1179046"/>
                    <a:pt x="2616316" y="1178990"/>
                    <a:pt x="2615240" y="1178990"/>
                  </a:cubicBezTo>
                  <a:cubicBezTo>
                    <a:pt x="2590486" y="1177687"/>
                    <a:pt x="2565732" y="1178876"/>
                    <a:pt x="2540864" y="1176894"/>
                  </a:cubicBezTo>
                  <a:cubicBezTo>
                    <a:pt x="2514581" y="1173268"/>
                    <a:pt x="2488071" y="1173438"/>
                    <a:pt x="2461617" y="1173778"/>
                  </a:cubicBezTo>
                  <a:cubicBezTo>
                    <a:pt x="2434031" y="1172249"/>
                    <a:pt x="2406501" y="1170719"/>
                    <a:pt x="2378858" y="1172475"/>
                  </a:cubicBezTo>
                  <a:cubicBezTo>
                    <a:pt x="2308844" y="1171626"/>
                    <a:pt x="2238944" y="1178027"/>
                    <a:pt x="2168930" y="1177007"/>
                  </a:cubicBezTo>
                  <a:cubicBezTo>
                    <a:pt x="2127919" y="1172759"/>
                    <a:pt x="2086907" y="1181822"/>
                    <a:pt x="2045953" y="1178140"/>
                  </a:cubicBezTo>
                  <a:cubicBezTo>
                    <a:pt x="2013382" y="1177404"/>
                    <a:pt x="1980810" y="1177347"/>
                    <a:pt x="1948296" y="1174118"/>
                  </a:cubicBezTo>
                  <a:cubicBezTo>
                    <a:pt x="1911080" y="1173212"/>
                    <a:pt x="1873920" y="1173948"/>
                    <a:pt x="1836704" y="1174515"/>
                  </a:cubicBezTo>
                  <a:cubicBezTo>
                    <a:pt x="1777396" y="1174175"/>
                    <a:pt x="1718202" y="1173835"/>
                    <a:pt x="1658951" y="1176271"/>
                  </a:cubicBezTo>
                  <a:cubicBezTo>
                    <a:pt x="1633574" y="1178933"/>
                    <a:pt x="1608026" y="1181482"/>
                    <a:pt x="1582479" y="1181878"/>
                  </a:cubicBezTo>
                  <a:cubicBezTo>
                    <a:pt x="1564183" y="1182502"/>
                    <a:pt x="1545150" y="1184031"/>
                    <a:pt x="1526797" y="1181992"/>
                  </a:cubicBezTo>
                  <a:cubicBezTo>
                    <a:pt x="1539882" y="1165225"/>
                    <a:pt x="1553024" y="1148571"/>
                    <a:pt x="1567072" y="1132540"/>
                  </a:cubicBezTo>
                  <a:cubicBezTo>
                    <a:pt x="1614597" y="1076631"/>
                    <a:pt x="1660537" y="1019249"/>
                    <a:pt x="1705570" y="961358"/>
                  </a:cubicBezTo>
                  <a:cubicBezTo>
                    <a:pt x="1784364" y="847500"/>
                    <a:pt x="1861458" y="732170"/>
                    <a:pt x="1936683" y="615820"/>
                  </a:cubicBezTo>
                  <a:cubicBezTo>
                    <a:pt x="1996161" y="523658"/>
                    <a:pt x="2063173" y="436537"/>
                    <a:pt x="2130128" y="349756"/>
                  </a:cubicBezTo>
                  <a:cubicBezTo>
                    <a:pt x="2149727" y="323699"/>
                    <a:pt x="2164682" y="294640"/>
                    <a:pt x="2181845" y="266997"/>
                  </a:cubicBezTo>
                  <a:cubicBezTo>
                    <a:pt x="2174368" y="303533"/>
                    <a:pt x="2152503" y="378759"/>
                    <a:pt x="2193061" y="390541"/>
                  </a:cubicBezTo>
                  <a:cubicBezTo>
                    <a:pt x="2234865" y="395412"/>
                    <a:pt x="2248630" y="264901"/>
                    <a:pt x="2260016" y="233293"/>
                  </a:cubicBezTo>
                  <a:cubicBezTo>
                    <a:pt x="2267437" y="210748"/>
                    <a:pt x="2276840" y="179593"/>
                    <a:pt x="2269023" y="156368"/>
                  </a:cubicBezTo>
                  <a:cubicBezTo>
                    <a:pt x="2270325" y="153253"/>
                    <a:pt x="2270325" y="149571"/>
                    <a:pt x="2268003" y="146512"/>
                  </a:cubicBezTo>
                  <a:cubicBezTo>
                    <a:pt x="2264718" y="136429"/>
                    <a:pt x="2258883" y="126346"/>
                    <a:pt x="2248744" y="121928"/>
                  </a:cubicBezTo>
                  <a:cubicBezTo>
                    <a:pt x="2242683" y="118699"/>
                    <a:pt x="2236508" y="119832"/>
                    <a:pt x="2230277" y="120965"/>
                  </a:cubicBezTo>
                  <a:cubicBezTo>
                    <a:pt x="2196686" y="117340"/>
                    <a:pt x="2162926" y="123741"/>
                    <a:pt x="2130015" y="129858"/>
                  </a:cubicBezTo>
                  <a:cubicBezTo>
                    <a:pt x="2091666" y="137166"/>
                    <a:pt x="2052410" y="140394"/>
                    <a:pt x="2015194" y="152913"/>
                  </a:cubicBezTo>
                  <a:cubicBezTo>
                    <a:pt x="2000070" y="157388"/>
                    <a:pt x="1985285" y="163222"/>
                    <a:pt x="1971011" y="169963"/>
                  </a:cubicBezTo>
                  <a:cubicBezTo>
                    <a:pt x="1961551" y="174721"/>
                    <a:pt x="1949995" y="178007"/>
                    <a:pt x="1944727" y="187920"/>
                  </a:cubicBezTo>
                  <a:cubicBezTo>
                    <a:pt x="1931302" y="214713"/>
                    <a:pt x="1966762" y="229101"/>
                    <a:pt x="1988288" y="229384"/>
                  </a:cubicBezTo>
                  <a:cubicBezTo>
                    <a:pt x="2035247" y="231310"/>
                    <a:pt x="2080053" y="214600"/>
                    <a:pt x="2125370" y="203441"/>
                  </a:cubicBezTo>
                  <a:cubicBezTo>
                    <a:pt x="2116646" y="212901"/>
                    <a:pt x="2108546" y="222814"/>
                    <a:pt x="2100899" y="233066"/>
                  </a:cubicBezTo>
                  <a:cubicBezTo>
                    <a:pt x="2088777" y="247228"/>
                    <a:pt x="2076938" y="261502"/>
                    <a:pt x="2066968" y="277420"/>
                  </a:cubicBezTo>
                  <a:cubicBezTo>
                    <a:pt x="2060964" y="287106"/>
                    <a:pt x="2053317" y="297416"/>
                    <a:pt x="2046179" y="306932"/>
                  </a:cubicBezTo>
                  <a:cubicBezTo>
                    <a:pt x="2043630" y="312143"/>
                    <a:pt x="2031961" y="322793"/>
                    <a:pt x="2032811" y="329534"/>
                  </a:cubicBezTo>
                  <a:cubicBezTo>
                    <a:pt x="2006358" y="365560"/>
                    <a:pt x="1976279" y="398754"/>
                    <a:pt x="1948352" y="433705"/>
                  </a:cubicBezTo>
                  <a:cubicBezTo>
                    <a:pt x="1904282" y="492389"/>
                    <a:pt x="1858343" y="549658"/>
                    <a:pt x="1814273" y="608343"/>
                  </a:cubicBezTo>
                  <a:cubicBezTo>
                    <a:pt x="1754681" y="689119"/>
                    <a:pt x="1696903" y="771142"/>
                    <a:pt x="1634593" y="849879"/>
                  </a:cubicBezTo>
                  <a:cubicBezTo>
                    <a:pt x="1592166" y="909300"/>
                    <a:pt x="1547529" y="967079"/>
                    <a:pt x="1502326" y="1024461"/>
                  </a:cubicBezTo>
                  <a:cubicBezTo>
                    <a:pt x="1503232" y="1008430"/>
                    <a:pt x="1504025" y="992343"/>
                    <a:pt x="1504762" y="976312"/>
                  </a:cubicBezTo>
                  <a:cubicBezTo>
                    <a:pt x="1513202" y="906355"/>
                    <a:pt x="1523738" y="836568"/>
                    <a:pt x="1525607" y="766044"/>
                  </a:cubicBezTo>
                  <a:cubicBezTo>
                    <a:pt x="1528553" y="697729"/>
                    <a:pt x="1530082" y="629358"/>
                    <a:pt x="1530196" y="560931"/>
                  </a:cubicBezTo>
                  <a:cubicBezTo>
                    <a:pt x="1533368" y="504625"/>
                    <a:pt x="1535577" y="448319"/>
                    <a:pt x="1536030" y="391900"/>
                  </a:cubicBezTo>
                  <a:cubicBezTo>
                    <a:pt x="1538296" y="337124"/>
                    <a:pt x="1536653" y="282235"/>
                    <a:pt x="1539429" y="227458"/>
                  </a:cubicBezTo>
                  <a:cubicBezTo>
                    <a:pt x="1543677" y="196360"/>
                    <a:pt x="1544980" y="161806"/>
                    <a:pt x="1545830" y="130028"/>
                  </a:cubicBezTo>
                  <a:cubicBezTo>
                    <a:pt x="1574379" y="151667"/>
                    <a:pt x="1597774" y="179366"/>
                    <a:pt x="1627229" y="199929"/>
                  </a:cubicBezTo>
                  <a:cubicBezTo>
                    <a:pt x="1638502" y="207236"/>
                    <a:pt x="1649774" y="219018"/>
                    <a:pt x="1663992" y="218678"/>
                  </a:cubicBezTo>
                  <a:cubicBezTo>
                    <a:pt x="1685347" y="214826"/>
                    <a:pt x="1682062" y="187750"/>
                    <a:pt x="1675378" y="172626"/>
                  </a:cubicBezTo>
                  <a:cubicBezTo>
                    <a:pt x="1645186" y="119152"/>
                    <a:pt x="1605477" y="70947"/>
                    <a:pt x="1564353" y="25461"/>
                  </a:cubicBezTo>
                  <a:cubicBezTo>
                    <a:pt x="1555743" y="16624"/>
                    <a:pt x="1545433" y="1443"/>
                    <a:pt x="1531158" y="706"/>
                  </a:cubicBezTo>
                  <a:cubicBezTo>
                    <a:pt x="1513315" y="-2296"/>
                    <a:pt x="1495925" y="4672"/>
                    <a:pt x="1481027" y="14018"/>
                  </a:cubicBezTo>
                  <a:cubicBezTo>
                    <a:pt x="1474003" y="18437"/>
                    <a:pt x="1462731" y="24611"/>
                    <a:pt x="1462674" y="33334"/>
                  </a:cubicBezTo>
                  <a:cubicBezTo>
                    <a:pt x="1449532" y="43757"/>
                    <a:pt x="1433388" y="61544"/>
                    <a:pt x="1430386" y="64716"/>
                  </a:cubicBezTo>
                  <a:cubicBezTo>
                    <a:pt x="1408181" y="89073"/>
                    <a:pt x="1388978" y="115980"/>
                    <a:pt x="1365017" y="138752"/>
                  </a:cubicBezTo>
                  <a:cubicBezTo>
                    <a:pt x="1356804" y="148495"/>
                    <a:pt x="1345475" y="157615"/>
                    <a:pt x="1343265" y="170756"/>
                  </a:cubicBezTo>
                  <a:cubicBezTo>
                    <a:pt x="1341226" y="188600"/>
                    <a:pt x="1354141" y="211484"/>
                    <a:pt x="1373967" y="210805"/>
                  </a:cubicBezTo>
                  <a:cubicBezTo>
                    <a:pt x="1387392" y="210012"/>
                    <a:pt x="1398268" y="200608"/>
                    <a:pt x="1407558" y="191772"/>
                  </a:cubicBezTo>
                  <a:cubicBezTo>
                    <a:pt x="1421323" y="176931"/>
                    <a:pt x="1434804" y="161806"/>
                    <a:pt x="1449362" y="147702"/>
                  </a:cubicBezTo>
                  <a:cubicBezTo>
                    <a:pt x="1442678" y="239467"/>
                    <a:pt x="1434351" y="331176"/>
                    <a:pt x="1428177" y="422942"/>
                  </a:cubicBezTo>
                  <a:cubicBezTo>
                    <a:pt x="1424382" y="496921"/>
                    <a:pt x="1424042" y="570957"/>
                    <a:pt x="1418037" y="644822"/>
                  </a:cubicBezTo>
                  <a:cubicBezTo>
                    <a:pt x="1412656" y="811983"/>
                    <a:pt x="1397815" y="978578"/>
                    <a:pt x="1390054" y="1145682"/>
                  </a:cubicBezTo>
                  <a:cubicBezTo>
                    <a:pt x="1303897" y="1158541"/>
                    <a:pt x="1217229" y="1170606"/>
                    <a:pt x="1129938" y="1172929"/>
                  </a:cubicBezTo>
                  <a:cubicBezTo>
                    <a:pt x="1003222" y="1177347"/>
                    <a:pt x="876620" y="1167377"/>
                    <a:pt x="749960" y="1164998"/>
                  </a:cubicBezTo>
                  <a:cubicBezTo>
                    <a:pt x="558669" y="1161090"/>
                    <a:pt x="366470" y="1168850"/>
                    <a:pt x="178974" y="1209295"/>
                  </a:cubicBezTo>
                  <a:cubicBezTo>
                    <a:pt x="198063" y="1197683"/>
                    <a:pt x="224234" y="1186410"/>
                    <a:pt x="232221" y="1164149"/>
                  </a:cubicBezTo>
                  <a:cubicBezTo>
                    <a:pt x="235506" y="1144549"/>
                    <a:pt x="212961" y="1138092"/>
                    <a:pt x="197440" y="1139791"/>
                  </a:cubicBezTo>
                  <a:cubicBezTo>
                    <a:pt x="160281" y="1142283"/>
                    <a:pt x="127766" y="1161769"/>
                    <a:pt x="95592" y="1178650"/>
                  </a:cubicBezTo>
                  <a:cubicBezTo>
                    <a:pt x="69875" y="1191961"/>
                    <a:pt x="7055" y="1228158"/>
                    <a:pt x="144" y="1256311"/>
                  </a:cubicBezTo>
                  <a:cubicBezTo>
                    <a:pt x="-3595" y="1294320"/>
                    <a:pt x="66419" y="1319357"/>
                    <a:pt x="94289" y="1335558"/>
                  </a:cubicBezTo>
                  <a:cubicBezTo>
                    <a:pt x="119326" y="1348643"/>
                    <a:pt x="144364" y="1364164"/>
                    <a:pt x="172120" y="1371244"/>
                  </a:cubicBezTo>
                  <a:cubicBezTo>
                    <a:pt x="213641" y="1385462"/>
                    <a:pt x="218343" y="1350116"/>
                    <a:pt x="199536" y="1321963"/>
                  </a:cubicBezTo>
                  <a:cubicBezTo>
                    <a:pt x="188774" y="1304459"/>
                    <a:pt x="170420" y="1294376"/>
                    <a:pt x="155466" y="1280951"/>
                  </a:cubicBezTo>
                  <a:cubicBezTo>
                    <a:pt x="234090" y="1275004"/>
                    <a:pt x="313224" y="1279649"/>
                    <a:pt x="391508" y="1268829"/>
                  </a:cubicBezTo>
                  <a:cubicBezTo>
                    <a:pt x="453081" y="1266224"/>
                    <a:pt x="515108" y="1267866"/>
                    <a:pt x="576795" y="1267413"/>
                  </a:cubicBezTo>
                  <a:cubicBezTo>
                    <a:pt x="662217" y="1266620"/>
                    <a:pt x="747751" y="1264128"/>
                    <a:pt x="833173" y="1267243"/>
                  </a:cubicBezTo>
                  <a:cubicBezTo>
                    <a:pt x="916272" y="1267923"/>
                    <a:pt x="999201" y="1272964"/>
                    <a:pt x="1082243" y="1272795"/>
                  </a:cubicBezTo>
                  <a:cubicBezTo>
                    <a:pt x="1127276" y="1273304"/>
                    <a:pt x="1173046" y="1279762"/>
                    <a:pt x="1218532" y="1278686"/>
                  </a:cubicBezTo>
                  <a:cubicBezTo>
                    <a:pt x="1248894" y="1278233"/>
                    <a:pt x="1278916" y="1276307"/>
                    <a:pt x="1309108" y="1274664"/>
                  </a:cubicBezTo>
                  <a:cubicBezTo>
                    <a:pt x="1252406" y="1347453"/>
                    <a:pt x="1194911" y="1419676"/>
                    <a:pt x="1137359" y="1491843"/>
                  </a:cubicBezTo>
                  <a:cubicBezTo>
                    <a:pt x="1090966" y="1548092"/>
                    <a:pt x="1048426" y="1607399"/>
                    <a:pt x="1003562" y="1664838"/>
                  </a:cubicBezTo>
                  <a:cubicBezTo>
                    <a:pt x="975976" y="1704943"/>
                    <a:pt x="946577" y="1743689"/>
                    <a:pt x="916838" y="1782264"/>
                  </a:cubicBezTo>
                  <a:cubicBezTo>
                    <a:pt x="831870" y="1900653"/>
                    <a:pt x="746109" y="2018589"/>
                    <a:pt x="659951" y="2136129"/>
                  </a:cubicBezTo>
                  <a:cubicBezTo>
                    <a:pt x="601436" y="2214526"/>
                    <a:pt x="545357" y="2294623"/>
                    <a:pt x="485313" y="2371831"/>
                  </a:cubicBezTo>
                  <a:cubicBezTo>
                    <a:pt x="464524" y="2399927"/>
                    <a:pt x="445264" y="2429099"/>
                    <a:pt x="424985" y="2457535"/>
                  </a:cubicBezTo>
                  <a:cubicBezTo>
                    <a:pt x="423626" y="2460141"/>
                    <a:pt x="421360" y="2463200"/>
                    <a:pt x="418868" y="2466485"/>
                  </a:cubicBezTo>
                  <a:cubicBezTo>
                    <a:pt x="427534" y="2412275"/>
                    <a:pt x="439486" y="2358349"/>
                    <a:pt x="440903" y="2303403"/>
                  </a:cubicBezTo>
                  <a:cubicBezTo>
                    <a:pt x="444075" y="2272304"/>
                    <a:pt x="411107" y="2256330"/>
                    <a:pt x="385787" y="2271115"/>
                  </a:cubicBezTo>
                  <a:cubicBezTo>
                    <a:pt x="361033" y="2289695"/>
                    <a:pt x="360749" y="2324418"/>
                    <a:pt x="356048" y="2352401"/>
                  </a:cubicBezTo>
                  <a:cubicBezTo>
                    <a:pt x="348627" y="2418903"/>
                    <a:pt x="348344" y="2486085"/>
                    <a:pt x="345058" y="2552926"/>
                  </a:cubicBezTo>
                  <a:cubicBezTo>
                    <a:pt x="345115" y="2593711"/>
                    <a:pt x="332427" y="2669899"/>
                    <a:pt x="393660" y="2667124"/>
                  </a:cubicBezTo>
                  <a:cubicBezTo>
                    <a:pt x="438014" y="2665764"/>
                    <a:pt x="478629" y="2645258"/>
                    <a:pt x="520659" y="2633193"/>
                  </a:cubicBezTo>
                  <a:cubicBezTo>
                    <a:pt x="547340" y="2625942"/>
                    <a:pt x="573680" y="2618069"/>
                    <a:pt x="599283" y="2607419"/>
                  </a:cubicBezTo>
                  <a:cubicBezTo>
                    <a:pt x="625963" y="2598922"/>
                    <a:pt x="653946" y="2594447"/>
                    <a:pt x="679663" y="2583005"/>
                  </a:cubicBezTo>
                  <a:cubicBezTo>
                    <a:pt x="732457" y="2562556"/>
                    <a:pt x="727302" y="2505004"/>
                    <a:pt x="668391" y="2505797"/>
                  </a:cubicBezTo>
                  <a:cubicBezTo>
                    <a:pt x="631345" y="2506987"/>
                    <a:pt x="596621" y="2521771"/>
                    <a:pt x="560765" y="2529362"/>
                  </a:cubicBezTo>
                  <a:cubicBezTo>
                    <a:pt x="533915" y="2535423"/>
                    <a:pt x="504516" y="2539898"/>
                    <a:pt x="476703" y="2546639"/>
                  </a:cubicBezTo>
                  <a:cubicBezTo>
                    <a:pt x="481914" y="2535309"/>
                    <a:pt x="488598" y="2524604"/>
                    <a:pt x="495112" y="2513954"/>
                  </a:cubicBezTo>
                  <a:cubicBezTo>
                    <a:pt x="530233" y="2469487"/>
                    <a:pt x="568752" y="2427683"/>
                    <a:pt x="601436" y="2381234"/>
                  </a:cubicBezTo>
                  <a:cubicBezTo>
                    <a:pt x="677624" y="2286749"/>
                    <a:pt x="752849" y="2191415"/>
                    <a:pt x="821390" y="2091152"/>
                  </a:cubicBezTo>
                  <a:cubicBezTo>
                    <a:pt x="896106" y="1999216"/>
                    <a:pt x="963401" y="1901616"/>
                    <a:pt x="1034208" y="1806735"/>
                  </a:cubicBezTo>
                  <a:cubicBezTo>
                    <a:pt x="1070291" y="1760739"/>
                    <a:pt x="1104845" y="1713553"/>
                    <a:pt x="1140135" y="1666934"/>
                  </a:cubicBezTo>
                  <a:cubicBezTo>
                    <a:pt x="1178144" y="1622184"/>
                    <a:pt x="1212358" y="1574658"/>
                    <a:pt x="1247818" y="1527926"/>
                  </a:cubicBezTo>
                  <a:cubicBezTo>
                    <a:pt x="1277387" y="1491220"/>
                    <a:pt x="1305596" y="1453494"/>
                    <a:pt x="1334542" y="1416334"/>
                  </a:cubicBezTo>
                  <a:cubicBezTo>
                    <a:pt x="1355218" y="1392317"/>
                    <a:pt x="1375383" y="1367959"/>
                    <a:pt x="1395436" y="1343431"/>
                  </a:cubicBezTo>
                  <a:cubicBezTo>
                    <a:pt x="1395153" y="1347453"/>
                    <a:pt x="1394869" y="1351475"/>
                    <a:pt x="1394586" y="1355497"/>
                  </a:cubicBezTo>
                  <a:cubicBezTo>
                    <a:pt x="1391414" y="1397358"/>
                    <a:pt x="1388015" y="1442335"/>
                    <a:pt x="1384843" y="1484705"/>
                  </a:cubicBezTo>
                  <a:cubicBezTo>
                    <a:pt x="1373627" y="1676677"/>
                    <a:pt x="1356067" y="1868422"/>
                    <a:pt x="1347004" y="2060790"/>
                  </a:cubicBezTo>
                  <a:cubicBezTo>
                    <a:pt x="1339470" y="2276779"/>
                    <a:pt x="1347061" y="2493052"/>
                    <a:pt x="1345361" y="2709098"/>
                  </a:cubicBezTo>
                  <a:cubicBezTo>
                    <a:pt x="1325535" y="2685590"/>
                    <a:pt x="1307635" y="2656701"/>
                    <a:pt x="1276367" y="2647751"/>
                  </a:cubicBezTo>
                  <a:cubicBezTo>
                    <a:pt x="1245099" y="2639820"/>
                    <a:pt x="1243966" y="2677320"/>
                    <a:pt x="1256314" y="2696523"/>
                  </a:cubicBezTo>
                  <a:cubicBezTo>
                    <a:pt x="1279652" y="2737251"/>
                    <a:pt x="1317322" y="2767499"/>
                    <a:pt x="1352045" y="2798201"/>
                  </a:cubicBezTo>
                  <a:cubicBezTo>
                    <a:pt x="1367906" y="2811003"/>
                    <a:pt x="1382294" y="2829073"/>
                    <a:pt x="1403480" y="2832245"/>
                  </a:cubicBezTo>
                  <a:cubicBezTo>
                    <a:pt x="1425231" y="2833775"/>
                    <a:pt x="1439903" y="2812476"/>
                    <a:pt x="1454177" y="2799221"/>
                  </a:cubicBezTo>
                  <a:cubicBezTo>
                    <a:pt x="1483463" y="2769652"/>
                    <a:pt x="1508500" y="2735268"/>
                    <a:pt x="1521925" y="2695560"/>
                  </a:cubicBezTo>
                  <a:cubicBezTo>
                    <a:pt x="1528439" y="2675564"/>
                    <a:pt x="1508500" y="2667747"/>
                    <a:pt x="1492300" y="2673525"/>
                  </a:cubicBezTo>
                  <a:cubicBezTo>
                    <a:pt x="1466469" y="2682021"/>
                    <a:pt x="1445737" y="2701451"/>
                    <a:pt x="1426874" y="2720370"/>
                  </a:cubicBezTo>
                  <a:cubicBezTo>
                    <a:pt x="1428290" y="2658797"/>
                    <a:pt x="1428573" y="2597166"/>
                    <a:pt x="1434465" y="2535819"/>
                  </a:cubicBezTo>
                  <a:cubicBezTo>
                    <a:pt x="1442225" y="2480533"/>
                    <a:pt x="1445850" y="2424907"/>
                    <a:pt x="1450099" y="2369281"/>
                  </a:cubicBezTo>
                  <a:cubicBezTo>
                    <a:pt x="1462844" y="2248174"/>
                    <a:pt x="1460578" y="2126216"/>
                    <a:pt x="1468055" y="2004824"/>
                  </a:cubicBezTo>
                  <a:cubicBezTo>
                    <a:pt x="1480517" y="1834775"/>
                    <a:pt x="1503459" y="1664555"/>
                    <a:pt x="1514108" y="1494222"/>
                  </a:cubicBezTo>
                  <a:cubicBezTo>
                    <a:pt x="1515864" y="1463237"/>
                    <a:pt x="1516091" y="1432138"/>
                    <a:pt x="1516317" y="1401097"/>
                  </a:cubicBezTo>
                  <a:cubicBezTo>
                    <a:pt x="1517620" y="1367223"/>
                    <a:pt x="1520906" y="1333349"/>
                    <a:pt x="1519489" y="1299418"/>
                  </a:cubicBezTo>
                  <a:cubicBezTo>
                    <a:pt x="1546339" y="1294093"/>
                    <a:pt x="1572736" y="1286559"/>
                    <a:pt x="1599869" y="1282594"/>
                  </a:cubicBezTo>
                  <a:cubicBezTo>
                    <a:pt x="1657988" y="1277609"/>
                    <a:pt x="1716446" y="1278629"/>
                    <a:pt x="1774564" y="1273078"/>
                  </a:cubicBezTo>
                  <a:cubicBezTo>
                    <a:pt x="1872844" y="1266224"/>
                    <a:pt x="1973786" y="1260502"/>
                    <a:pt x="2072633" y="1260672"/>
                  </a:cubicBezTo>
                  <a:cubicBezTo>
                    <a:pt x="2194194" y="1257444"/>
                    <a:pt x="2314792" y="1252459"/>
                    <a:pt x="2436297" y="1244925"/>
                  </a:cubicBezTo>
                  <a:cubicBezTo>
                    <a:pt x="2439639" y="1244812"/>
                    <a:pt x="2442358" y="1243792"/>
                    <a:pt x="2444340" y="1242263"/>
                  </a:cubicBezTo>
                  <a:cubicBezTo>
                    <a:pt x="2455500" y="1240790"/>
                    <a:pt x="2466376" y="1240337"/>
                    <a:pt x="2477761" y="1239657"/>
                  </a:cubicBezTo>
                  <a:cubicBezTo>
                    <a:pt x="2478554" y="1239600"/>
                    <a:pt x="2479234" y="1239034"/>
                    <a:pt x="2479347" y="1238241"/>
                  </a:cubicBezTo>
                  <a:cubicBezTo>
                    <a:pt x="2482576" y="1237901"/>
                    <a:pt x="2486145" y="1238467"/>
                    <a:pt x="2489374" y="1238014"/>
                  </a:cubicBezTo>
                  <a:cubicBezTo>
                    <a:pt x="2528289" y="1241866"/>
                    <a:pt x="2567091" y="1245775"/>
                    <a:pt x="2606177" y="1247531"/>
                  </a:cubicBezTo>
                  <a:cubicBezTo>
                    <a:pt x="2588050" y="1265827"/>
                    <a:pt x="2464506" y="1310407"/>
                    <a:pt x="2505631" y="1341166"/>
                  </a:cubicBezTo>
                  <a:cubicBezTo>
                    <a:pt x="2512995" y="1344734"/>
                    <a:pt x="2520755" y="1346094"/>
                    <a:pt x="2528742" y="1346150"/>
                  </a:cubicBezTo>
                  <a:cubicBezTo>
                    <a:pt x="2548228" y="1346150"/>
                    <a:pt x="2568621" y="1337767"/>
                    <a:pt x="2587144" y="1333745"/>
                  </a:cubicBezTo>
                  <a:cubicBezTo>
                    <a:pt x="2626456" y="1322926"/>
                    <a:pt x="2665031" y="1309331"/>
                    <a:pt x="2701454" y="1290921"/>
                  </a:cubicBezTo>
                  <a:cubicBezTo>
                    <a:pt x="2724736" y="1281121"/>
                    <a:pt x="2747054" y="1269226"/>
                    <a:pt x="2766257" y="1252629"/>
                  </a:cubicBezTo>
                  <a:cubicBezTo>
                    <a:pt x="2773507" y="1247191"/>
                    <a:pt x="2776736" y="1237844"/>
                    <a:pt x="2774017" y="1229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62373" y="3271843"/>
              <a:ext cx="1224566" cy="1403239"/>
            </a:xfrm>
            <a:custGeom>
              <a:rect b="b" l="l" r="r" t="t"/>
              <a:pathLst>
                <a:path extrusionOk="0" h="2806478" w="2449132">
                  <a:moveTo>
                    <a:pt x="1403480" y="2806400"/>
                  </a:moveTo>
                  <a:cubicBezTo>
                    <a:pt x="1382294" y="2803228"/>
                    <a:pt x="1367906" y="2785158"/>
                    <a:pt x="1352045" y="2772357"/>
                  </a:cubicBezTo>
                  <a:cubicBezTo>
                    <a:pt x="1317322" y="2741655"/>
                    <a:pt x="1279652" y="2711406"/>
                    <a:pt x="1256314" y="2670678"/>
                  </a:cubicBezTo>
                  <a:cubicBezTo>
                    <a:pt x="1243966" y="2651475"/>
                    <a:pt x="1245099" y="2613976"/>
                    <a:pt x="1276367" y="2621906"/>
                  </a:cubicBezTo>
                  <a:cubicBezTo>
                    <a:pt x="1307635" y="2630856"/>
                    <a:pt x="1325535" y="2659745"/>
                    <a:pt x="1345361" y="2683253"/>
                  </a:cubicBezTo>
                  <a:cubicBezTo>
                    <a:pt x="1347061" y="2467207"/>
                    <a:pt x="1339470" y="2250935"/>
                    <a:pt x="1347004" y="2034945"/>
                  </a:cubicBezTo>
                  <a:cubicBezTo>
                    <a:pt x="1356067" y="1842577"/>
                    <a:pt x="1373627" y="1650832"/>
                    <a:pt x="1384843" y="1458861"/>
                  </a:cubicBezTo>
                  <a:cubicBezTo>
                    <a:pt x="1388015" y="1416490"/>
                    <a:pt x="1391414" y="1371513"/>
                    <a:pt x="1394586" y="1329652"/>
                  </a:cubicBezTo>
                  <a:cubicBezTo>
                    <a:pt x="1396455" y="1301556"/>
                    <a:pt x="1399118" y="1273687"/>
                    <a:pt x="1395379" y="1246553"/>
                  </a:cubicBezTo>
                  <a:cubicBezTo>
                    <a:pt x="1335675" y="1245534"/>
                    <a:pt x="1277613" y="1252048"/>
                    <a:pt x="1218532" y="1252898"/>
                  </a:cubicBezTo>
                  <a:cubicBezTo>
                    <a:pt x="1173046" y="1253974"/>
                    <a:pt x="1127276" y="1247516"/>
                    <a:pt x="1082243" y="1247006"/>
                  </a:cubicBezTo>
                  <a:cubicBezTo>
                    <a:pt x="999201" y="1247176"/>
                    <a:pt x="916272" y="1242135"/>
                    <a:pt x="833173" y="1241455"/>
                  </a:cubicBezTo>
                  <a:cubicBezTo>
                    <a:pt x="747751" y="1238340"/>
                    <a:pt x="662217" y="1240832"/>
                    <a:pt x="576795" y="1241625"/>
                  </a:cubicBezTo>
                  <a:cubicBezTo>
                    <a:pt x="515108" y="1242078"/>
                    <a:pt x="453081" y="1240436"/>
                    <a:pt x="391508" y="1243041"/>
                  </a:cubicBezTo>
                  <a:cubicBezTo>
                    <a:pt x="313224" y="1253861"/>
                    <a:pt x="234090" y="1249216"/>
                    <a:pt x="155466" y="1255163"/>
                  </a:cubicBezTo>
                  <a:cubicBezTo>
                    <a:pt x="170420" y="1268588"/>
                    <a:pt x="188774" y="1278671"/>
                    <a:pt x="199536" y="1296175"/>
                  </a:cubicBezTo>
                  <a:cubicBezTo>
                    <a:pt x="218343" y="1324328"/>
                    <a:pt x="213641" y="1359674"/>
                    <a:pt x="172120" y="1345456"/>
                  </a:cubicBezTo>
                  <a:cubicBezTo>
                    <a:pt x="144364" y="1338376"/>
                    <a:pt x="119326" y="1322855"/>
                    <a:pt x="94289" y="1309770"/>
                  </a:cubicBezTo>
                  <a:cubicBezTo>
                    <a:pt x="66419" y="1293569"/>
                    <a:pt x="-3595" y="1268532"/>
                    <a:pt x="144" y="1230523"/>
                  </a:cubicBezTo>
                  <a:cubicBezTo>
                    <a:pt x="7055" y="1202370"/>
                    <a:pt x="69875" y="1166173"/>
                    <a:pt x="95592" y="1152862"/>
                  </a:cubicBezTo>
                  <a:cubicBezTo>
                    <a:pt x="127766" y="1135981"/>
                    <a:pt x="160281" y="1116495"/>
                    <a:pt x="197440" y="1114003"/>
                  </a:cubicBezTo>
                  <a:cubicBezTo>
                    <a:pt x="212961" y="1112303"/>
                    <a:pt x="235506" y="1118761"/>
                    <a:pt x="232221" y="1138360"/>
                  </a:cubicBezTo>
                  <a:cubicBezTo>
                    <a:pt x="224234" y="1160622"/>
                    <a:pt x="198063" y="1171895"/>
                    <a:pt x="178974" y="1183507"/>
                  </a:cubicBezTo>
                  <a:cubicBezTo>
                    <a:pt x="366470" y="1143062"/>
                    <a:pt x="558669" y="1135302"/>
                    <a:pt x="749960" y="1139210"/>
                  </a:cubicBezTo>
                  <a:cubicBezTo>
                    <a:pt x="876620" y="1141589"/>
                    <a:pt x="1003222" y="1151559"/>
                    <a:pt x="1129938" y="1147141"/>
                  </a:cubicBezTo>
                  <a:cubicBezTo>
                    <a:pt x="1217229" y="1144818"/>
                    <a:pt x="1303897" y="1132753"/>
                    <a:pt x="1390054" y="1119894"/>
                  </a:cubicBezTo>
                  <a:cubicBezTo>
                    <a:pt x="1397815" y="952790"/>
                    <a:pt x="1412656" y="786195"/>
                    <a:pt x="1418037" y="619034"/>
                  </a:cubicBezTo>
                  <a:cubicBezTo>
                    <a:pt x="1424042" y="545169"/>
                    <a:pt x="1424382" y="471133"/>
                    <a:pt x="1428177" y="397154"/>
                  </a:cubicBezTo>
                  <a:cubicBezTo>
                    <a:pt x="1434351" y="305388"/>
                    <a:pt x="1442678" y="213679"/>
                    <a:pt x="1449362" y="121914"/>
                  </a:cubicBezTo>
                  <a:cubicBezTo>
                    <a:pt x="1434804" y="136018"/>
                    <a:pt x="1421323" y="151143"/>
                    <a:pt x="1407558" y="165984"/>
                  </a:cubicBezTo>
                  <a:cubicBezTo>
                    <a:pt x="1398268" y="174820"/>
                    <a:pt x="1387392" y="184224"/>
                    <a:pt x="1373967" y="185017"/>
                  </a:cubicBezTo>
                  <a:cubicBezTo>
                    <a:pt x="1354141" y="185696"/>
                    <a:pt x="1341226" y="162812"/>
                    <a:pt x="1343265" y="144968"/>
                  </a:cubicBezTo>
                  <a:cubicBezTo>
                    <a:pt x="1345475" y="131826"/>
                    <a:pt x="1356804" y="122707"/>
                    <a:pt x="1365017" y="112964"/>
                  </a:cubicBezTo>
                  <a:cubicBezTo>
                    <a:pt x="1388978" y="90192"/>
                    <a:pt x="1408181" y="63285"/>
                    <a:pt x="1430386" y="38928"/>
                  </a:cubicBezTo>
                  <a:cubicBezTo>
                    <a:pt x="1435711" y="33377"/>
                    <a:pt x="1481990" y="-18058"/>
                    <a:pt x="1480517" y="6697"/>
                  </a:cubicBezTo>
                  <a:cubicBezTo>
                    <a:pt x="1457236" y="38588"/>
                    <a:pt x="1430499" y="68044"/>
                    <a:pt x="1407841" y="100502"/>
                  </a:cubicBezTo>
                  <a:cubicBezTo>
                    <a:pt x="1394926" y="117495"/>
                    <a:pt x="1378725" y="130863"/>
                    <a:pt x="1368303" y="148650"/>
                  </a:cubicBezTo>
                  <a:cubicBezTo>
                    <a:pt x="1368586" y="152559"/>
                    <a:pt x="1370569" y="156297"/>
                    <a:pt x="1373231" y="159073"/>
                  </a:cubicBezTo>
                  <a:cubicBezTo>
                    <a:pt x="1389375" y="151822"/>
                    <a:pt x="1399061" y="135282"/>
                    <a:pt x="1411410" y="123330"/>
                  </a:cubicBezTo>
                  <a:cubicBezTo>
                    <a:pt x="1419737" y="114606"/>
                    <a:pt x="1428290" y="106109"/>
                    <a:pt x="1436787" y="97556"/>
                  </a:cubicBezTo>
                  <a:cubicBezTo>
                    <a:pt x="1443585" y="91665"/>
                    <a:pt x="1448683" y="82715"/>
                    <a:pt x="1457916" y="80676"/>
                  </a:cubicBezTo>
                  <a:cubicBezTo>
                    <a:pt x="1487995" y="79769"/>
                    <a:pt x="1472247" y="132393"/>
                    <a:pt x="1473097" y="150633"/>
                  </a:cubicBezTo>
                  <a:cubicBezTo>
                    <a:pt x="1470661" y="186999"/>
                    <a:pt x="1467376" y="223366"/>
                    <a:pt x="1464770" y="259732"/>
                  </a:cubicBezTo>
                  <a:cubicBezTo>
                    <a:pt x="1458256" y="338752"/>
                    <a:pt x="1451798" y="414148"/>
                    <a:pt x="1450552" y="492488"/>
                  </a:cubicBezTo>
                  <a:cubicBezTo>
                    <a:pt x="1449985" y="545169"/>
                    <a:pt x="1444661" y="597509"/>
                    <a:pt x="1442622" y="649510"/>
                  </a:cubicBezTo>
                  <a:cubicBezTo>
                    <a:pt x="1437807" y="806588"/>
                    <a:pt x="1422852" y="962476"/>
                    <a:pt x="1416168" y="1119271"/>
                  </a:cubicBezTo>
                  <a:cubicBezTo>
                    <a:pt x="1417811" y="1137907"/>
                    <a:pt x="1399741" y="1147254"/>
                    <a:pt x="1383767" y="1147537"/>
                  </a:cubicBezTo>
                  <a:cubicBezTo>
                    <a:pt x="1342189" y="1152465"/>
                    <a:pt x="1300838" y="1159603"/>
                    <a:pt x="1259147" y="1164134"/>
                  </a:cubicBezTo>
                  <a:cubicBezTo>
                    <a:pt x="1069724" y="1186509"/>
                    <a:pt x="879225" y="1164984"/>
                    <a:pt x="689293" y="1164757"/>
                  </a:cubicBezTo>
                  <a:cubicBezTo>
                    <a:pt x="561841" y="1162548"/>
                    <a:pt x="434332" y="1170818"/>
                    <a:pt x="308069" y="1186113"/>
                  </a:cubicBezTo>
                  <a:cubicBezTo>
                    <a:pt x="260090" y="1192797"/>
                    <a:pt x="216360" y="1204976"/>
                    <a:pt x="168948" y="1211320"/>
                  </a:cubicBezTo>
                  <a:cubicBezTo>
                    <a:pt x="159318" y="1212453"/>
                    <a:pt x="151218" y="1213019"/>
                    <a:pt x="142891" y="1213529"/>
                  </a:cubicBezTo>
                  <a:cubicBezTo>
                    <a:pt x="135074" y="1214832"/>
                    <a:pt x="125387" y="1213756"/>
                    <a:pt x="122045" y="1205542"/>
                  </a:cubicBezTo>
                  <a:cubicBezTo>
                    <a:pt x="111396" y="1178126"/>
                    <a:pt x="182939" y="1157620"/>
                    <a:pt x="198517" y="1140116"/>
                  </a:cubicBezTo>
                  <a:cubicBezTo>
                    <a:pt x="171893" y="1142496"/>
                    <a:pt x="147649" y="1154334"/>
                    <a:pt x="124651" y="1167193"/>
                  </a:cubicBezTo>
                  <a:cubicBezTo>
                    <a:pt x="88398" y="1185206"/>
                    <a:pt x="53447" y="1204806"/>
                    <a:pt x="25974" y="1234261"/>
                  </a:cubicBezTo>
                  <a:lnTo>
                    <a:pt x="25974" y="1234261"/>
                  </a:lnTo>
                  <a:cubicBezTo>
                    <a:pt x="28014" y="1241342"/>
                    <a:pt x="34924" y="1245704"/>
                    <a:pt x="40476" y="1250009"/>
                  </a:cubicBezTo>
                  <a:cubicBezTo>
                    <a:pt x="56450" y="1260318"/>
                    <a:pt x="75539" y="1271364"/>
                    <a:pt x="91796" y="1279521"/>
                  </a:cubicBezTo>
                  <a:cubicBezTo>
                    <a:pt x="122102" y="1293456"/>
                    <a:pt x="149915" y="1313565"/>
                    <a:pt x="182826" y="1321155"/>
                  </a:cubicBezTo>
                  <a:cubicBezTo>
                    <a:pt x="172176" y="1290510"/>
                    <a:pt x="133884" y="1281220"/>
                    <a:pt x="119439" y="1253351"/>
                  </a:cubicBezTo>
                  <a:cubicBezTo>
                    <a:pt x="113152" y="1224632"/>
                    <a:pt x="165096" y="1229163"/>
                    <a:pt x="182599" y="1227124"/>
                  </a:cubicBezTo>
                  <a:cubicBezTo>
                    <a:pt x="218682" y="1226784"/>
                    <a:pt x="254709" y="1224122"/>
                    <a:pt x="290735" y="1224292"/>
                  </a:cubicBezTo>
                  <a:cubicBezTo>
                    <a:pt x="344605" y="1224745"/>
                    <a:pt x="397682" y="1213076"/>
                    <a:pt x="451665" y="1215568"/>
                  </a:cubicBezTo>
                  <a:cubicBezTo>
                    <a:pt x="578778" y="1216814"/>
                    <a:pt x="705947" y="1211490"/>
                    <a:pt x="833059" y="1215342"/>
                  </a:cubicBezTo>
                  <a:cubicBezTo>
                    <a:pt x="918254" y="1216078"/>
                    <a:pt x="1003336" y="1221176"/>
                    <a:pt x="1088531" y="1220950"/>
                  </a:cubicBezTo>
                  <a:cubicBezTo>
                    <a:pt x="1155032" y="1224348"/>
                    <a:pt x="1218759" y="1230126"/>
                    <a:pt x="1284467" y="1224122"/>
                  </a:cubicBezTo>
                  <a:cubicBezTo>
                    <a:pt x="1315396" y="1221629"/>
                    <a:pt x="1346437" y="1221063"/>
                    <a:pt x="1377479" y="1220496"/>
                  </a:cubicBezTo>
                  <a:cubicBezTo>
                    <a:pt x="1403026" y="1219194"/>
                    <a:pt x="1420813" y="1219817"/>
                    <a:pt x="1422116" y="1251312"/>
                  </a:cubicBezTo>
                  <a:cubicBezTo>
                    <a:pt x="1425458" y="1323705"/>
                    <a:pt x="1413789" y="1394398"/>
                    <a:pt x="1410277" y="1466111"/>
                  </a:cubicBezTo>
                  <a:cubicBezTo>
                    <a:pt x="1398778" y="1666013"/>
                    <a:pt x="1379802" y="1864896"/>
                    <a:pt x="1371758" y="2064628"/>
                  </a:cubicBezTo>
                  <a:cubicBezTo>
                    <a:pt x="1367283" y="2234281"/>
                    <a:pt x="1371362" y="2404104"/>
                    <a:pt x="1371362" y="2573758"/>
                  </a:cubicBezTo>
                  <a:cubicBezTo>
                    <a:pt x="1371362" y="2607801"/>
                    <a:pt x="1371362" y="2641845"/>
                    <a:pt x="1371362" y="2675889"/>
                  </a:cubicBezTo>
                  <a:cubicBezTo>
                    <a:pt x="1370285" y="2688918"/>
                    <a:pt x="1374420" y="2704269"/>
                    <a:pt x="1365414" y="2714918"/>
                  </a:cubicBezTo>
                  <a:cubicBezTo>
                    <a:pt x="1354425" y="2725171"/>
                    <a:pt x="1339810" y="2715088"/>
                    <a:pt x="1331200" y="2706364"/>
                  </a:cubicBezTo>
                  <a:cubicBezTo>
                    <a:pt x="1312280" y="2687898"/>
                    <a:pt x="1300328" y="2661615"/>
                    <a:pt x="1275631" y="2649719"/>
                  </a:cubicBezTo>
                  <a:cubicBezTo>
                    <a:pt x="1296250" y="2695545"/>
                    <a:pt x="1340943" y="2726360"/>
                    <a:pt x="1376743" y="2759611"/>
                  </a:cubicBezTo>
                  <a:cubicBezTo>
                    <a:pt x="1386373" y="2766749"/>
                    <a:pt x="1394586" y="2777625"/>
                    <a:pt x="1406652" y="2780514"/>
                  </a:cubicBezTo>
                  <a:cubicBezTo>
                    <a:pt x="1411297" y="2778418"/>
                    <a:pt x="1415318" y="2774226"/>
                    <a:pt x="1419057" y="2771280"/>
                  </a:cubicBezTo>
                  <a:cubicBezTo>
                    <a:pt x="1448343" y="2744034"/>
                    <a:pt x="1475533" y="2713219"/>
                    <a:pt x="1491393" y="2676116"/>
                  </a:cubicBezTo>
                  <a:cubicBezTo>
                    <a:pt x="1465110" y="2688408"/>
                    <a:pt x="1448909" y="2714295"/>
                    <a:pt x="1425288" y="2729703"/>
                  </a:cubicBezTo>
                  <a:cubicBezTo>
                    <a:pt x="1397758" y="2736557"/>
                    <a:pt x="1400307" y="2698378"/>
                    <a:pt x="1401157" y="2680648"/>
                  </a:cubicBezTo>
                  <a:cubicBezTo>
                    <a:pt x="1402347" y="2621680"/>
                    <a:pt x="1403196" y="2562598"/>
                    <a:pt x="1408917" y="2503857"/>
                  </a:cubicBezTo>
                  <a:cubicBezTo>
                    <a:pt x="1416565" y="2450610"/>
                    <a:pt x="1419793" y="2397307"/>
                    <a:pt x="1423929" y="2343833"/>
                  </a:cubicBezTo>
                  <a:cubicBezTo>
                    <a:pt x="1438826" y="2200124"/>
                    <a:pt x="1433672" y="2057037"/>
                    <a:pt x="1446757" y="1913384"/>
                  </a:cubicBezTo>
                  <a:cubicBezTo>
                    <a:pt x="1465450" y="1720563"/>
                    <a:pt x="1489071" y="1527572"/>
                    <a:pt x="1492356" y="1333957"/>
                  </a:cubicBezTo>
                  <a:cubicBezTo>
                    <a:pt x="1493376" y="1314131"/>
                    <a:pt x="1494056" y="1294305"/>
                    <a:pt x="1493433" y="1274480"/>
                  </a:cubicBezTo>
                  <a:cubicBezTo>
                    <a:pt x="1492526" y="1266153"/>
                    <a:pt x="1493659" y="1256240"/>
                    <a:pt x="1501929" y="1251935"/>
                  </a:cubicBezTo>
                  <a:cubicBezTo>
                    <a:pt x="1511389" y="1247403"/>
                    <a:pt x="1522265" y="1246553"/>
                    <a:pt x="1532405" y="1244118"/>
                  </a:cubicBezTo>
                  <a:cubicBezTo>
                    <a:pt x="1554666" y="1239416"/>
                    <a:pt x="1576588" y="1233128"/>
                    <a:pt x="1599246" y="1230523"/>
                  </a:cubicBezTo>
                  <a:cubicBezTo>
                    <a:pt x="1644733" y="1226048"/>
                    <a:pt x="1693391" y="1227577"/>
                    <a:pt x="1738424" y="1223612"/>
                  </a:cubicBezTo>
                  <a:cubicBezTo>
                    <a:pt x="1825432" y="1218344"/>
                    <a:pt x="1912383" y="1210697"/>
                    <a:pt x="1999560" y="1209564"/>
                  </a:cubicBezTo>
                  <a:cubicBezTo>
                    <a:pt x="2106677" y="1208261"/>
                    <a:pt x="2213907" y="1205655"/>
                    <a:pt x="2320853" y="1198971"/>
                  </a:cubicBezTo>
                  <a:cubicBezTo>
                    <a:pt x="2359655" y="1197668"/>
                    <a:pt x="2398061" y="1195006"/>
                    <a:pt x="2436297" y="1192967"/>
                  </a:cubicBezTo>
                  <a:cubicBezTo>
                    <a:pt x="2452667" y="1193363"/>
                    <a:pt x="2454140" y="1218457"/>
                    <a:pt x="2436297" y="1219080"/>
                  </a:cubicBezTo>
                  <a:cubicBezTo>
                    <a:pt x="2314792" y="1226614"/>
                    <a:pt x="2194194" y="1231599"/>
                    <a:pt x="2072633" y="1234828"/>
                  </a:cubicBezTo>
                  <a:cubicBezTo>
                    <a:pt x="1973786" y="1234658"/>
                    <a:pt x="1872844" y="1240379"/>
                    <a:pt x="1774564" y="1247233"/>
                  </a:cubicBezTo>
                  <a:cubicBezTo>
                    <a:pt x="1716446" y="1252784"/>
                    <a:pt x="1657988" y="1251765"/>
                    <a:pt x="1599869" y="1256749"/>
                  </a:cubicBezTo>
                  <a:cubicBezTo>
                    <a:pt x="1572736" y="1260715"/>
                    <a:pt x="1546339" y="1268249"/>
                    <a:pt x="1519489" y="1273573"/>
                  </a:cubicBezTo>
                  <a:cubicBezTo>
                    <a:pt x="1520906" y="1307504"/>
                    <a:pt x="1517620" y="1341378"/>
                    <a:pt x="1516317" y="1375252"/>
                  </a:cubicBezTo>
                  <a:cubicBezTo>
                    <a:pt x="1516091" y="1406294"/>
                    <a:pt x="1515864" y="1437392"/>
                    <a:pt x="1514108" y="1468377"/>
                  </a:cubicBezTo>
                  <a:cubicBezTo>
                    <a:pt x="1503459" y="1638710"/>
                    <a:pt x="1480517" y="1808930"/>
                    <a:pt x="1468055" y="1978980"/>
                  </a:cubicBezTo>
                  <a:cubicBezTo>
                    <a:pt x="1460578" y="2100371"/>
                    <a:pt x="1462844" y="2222329"/>
                    <a:pt x="1450099" y="2343437"/>
                  </a:cubicBezTo>
                  <a:cubicBezTo>
                    <a:pt x="1445850" y="2399063"/>
                    <a:pt x="1442225" y="2454689"/>
                    <a:pt x="1434465" y="2509975"/>
                  </a:cubicBezTo>
                  <a:cubicBezTo>
                    <a:pt x="1428573" y="2571322"/>
                    <a:pt x="1428290" y="2632952"/>
                    <a:pt x="1426874" y="2694526"/>
                  </a:cubicBezTo>
                  <a:cubicBezTo>
                    <a:pt x="1445737" y="2675606"/>
                    <a:pt x="1466469" y="2656177"/>
                    <a:pt x="1492300" y="2647680"/>
                  </a:cubicBezTo>
                  <a:cubicBezTo>
                    <a:pt x="1508500" y="2641902"/>
                    <a:pt x="1528439" y="2649719"/>
                    <a:pt x="1521925" y="2669715"/>
                  </a:cubicBezTo>
                  <a:cubicBezTo>
                    <a:pt x="1508500" y="2709423"/>
                    <a:pt x="1483463" y="2743807"/>
                    <a:pt x="1454177" y="2773376"/>
                  </a:cubicBezTo>
                  <a:cubicBezTo>
                    <a:pt x="1439903" y="2786631"/>
                    <a:pt x="1425231" y="2807930"/>
                    <a:pt x="1403480" y="2806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721186" y="3801744"/>
              <a:ext cx="228675" cy="130252"/>
            </a:xfrm>
            <a:custGeom>
              <a:rect b="b" l="l" r="r" t="t"/>
              <a:pathLst>
                <a:path extrusionOk="0" h="260504" w="457349">
                  <a:moveTo>
                    <a:pt x="188006" y="255519"/>
                  </a:moveTo>
                  <a:cubicBezTo>
                    <a:pt x="146882" y="224761"/>
                    <a:pt x="270426" y="180181"/>
                    <a:pt x="288552" y="161884"/>
                  </a:cubicBezTo>
                  <a:cubicBezTo>
                    <a:pt x="246918" y="160015"/>
                    <a:pt x="205510" y="155710"/>
                    <a:pt x="164045" y="151632"/>
                  </a:cubicBezTo>
                  <a:cubicBezTo>
                    <a:pt x="151357" y="150839"/>
                    <a:pt x="138612" y="150952"/>
                    <a:pt x="125866" y="150499"/>
                  </a:cubicBezTo>
                  <a:cubicBezTo>
                    <a:pt x="121618" y="150272"/>
                    <a:pt x="116407" y="150329"/>
                    <a:pt x="113008" y="147383"/>
                  </a:cubicBezTo>
                  <a:cubicBezTo>
                    <a:pt x="95561" y="120816"/>
                    <a:pt x="190556" y="131692"/>
                    <a:pt x="203131" y="131749"/>
                  </a:cubicBezTo>
                  <a:cubicBezTo>
                    <a:pt x="235022" y="134185"/>
                    <a:pt x="264138" y="135261"/>
                    <a:pt x="295633" y="136111"/>
                  </a:cubicBezTo>
                  <a:cubicBezTo>
                    <a:pt x="298692" y="136394"/>
                    <a:pt x="302317" y="136281"/>
                    <a:pt x="306112" y="136167"/>
                  </a:cubicBezTo>
                  <a:cubicBezTo>
                    <a:pt x="318971" y="135771"/>
                    <a:pt x="333812" y="135431"/>
                    <a:pt x="335002" y="150499"/>
                  </a:cubicBezTo>
                  <a:cubicBezTo>
                    <a:pt x="333359" y="177065"/>
                    <a:pt x="241876" y="216264"/>
                    <a:pt x="219275" y="233314"/>
                  </a:cubicBezTo>
                  <a:cubicBezTo>
                    <a:pt x="274108" y="222269"/>
                    <a:pt x="327694" y="204255"/>
                    <a:pt x="377769" y="179275"/>
                  </a:cubicBezTo>
                  <a:cubicBezTo>
                    <a:pt x="396688" y="171458"/>
                    <a:pt x="414588" y="161431"/>
                    <a:pt x="430279" y="148233"/>
                  </a:cubicBezTo>
                  <a:cubicBezTo>
                    <a:pt x="418724" y="126311"/>
                    <a:pt x="395556" y="114359"/>
                    <a:pt x="376466" y="99858"/>
                  </a:cubicBezTo>
                  <a:cubicBezTo>
                    <a:pt x="346727" y="75217"/>
                    <a:pt x="317045" y="50463"/>
                    <a:pt x="283567" y="31373"/>
                  </a:cubicBezTo>
                  <a:cubicBezTo>
                    <a:pt x="293934" y="60206"/>
                    <a:pt x="324239" y="74594"/>
                    <a:pt x="341176" y="98498"/>
                  </a:cubicBezTo>
                  <a:cubicBezTo>
                    <a:pt x="348823" y="126708"/>
                    <a:pt x="308491" y="123592"/>
                    <a:pt x="290705" y="122742"/>
                  </a:cubicBezTo>
                  <a:cubicBezTo>
                    <a:pt x="266800" y="122063"/>
                    <a:pt x="242783" y="121609"/>
                    <a:pt x="218935" y="119627"/>
                  </a:cubicBezTo>
                  <a:cubicBezTo>
                    <a:pt x="184551" y="117814"/>
                    <a:pt x="150394" y="111980"/>
                    <a:pt x="115953" y="111130"/>
                  </a:cubicBezTo>
                  <a:cubicBezTo>
                    <a:pt x="82419" y="109771"/>
                    <a:pt x="48772" y="112263"/>
                    <a:pt x="15408" y="107505"/>
                  </a:cubicBezTo>
                  <a:cubicBezTo>
                    <a:pt x="10253" y="106712"/>
                    <a:pt x="5155" y="105862"/>
                    <a:pt x="0" y="104956"/>
                  </a:cubicBezTo>
                  <a:cubicBezTo>
                    <a:pt x="4815" y="104729"/>
                    <a:pt x="9630" y="104503"/>
                    <a:pt x="14445" y="104219"/>
                  </a:cubicBezTo>
                  <a:cubicBezTo>
                    <a:pt x="32118" y="103370"/>
                    <a:pt x="49791" y="102690"/>
                    <a:pt x="67465" y="102010"/>
                  </a:cubicBezTo>
                  <a:cubicBezTo>
                    <a:pt x="91539" y="101784"/>
                    <a:pt x="115557" y="101047"/>
                    <a:pt x="139631" y="100367"/>
                  </a:cubicBezTo>
                  <a:cubicBezTo>
                    <a:pt x="152773" y="100028"/>
                    <a:pt x="165858" y="99518"/>
                    <a:pt x="179000" y="98611"/>
                  </a:cubicBezTo>
                  <a:cubicBezTo>
                    <a:pt x="186194" y="98158"/>
                    <a:pt x="193388" y="97705"/>
                    <a:pt x="200638" y="97309"/>
                  </a:cubicBezTo>
                  <a:cubicBezTo>
                    <a:pt x="206473" y="96969"/>
                    <a:pt x="212307" y="96799"/>
                    <a:pt x="218085" y="95892"/>
                  </a:cubicBezTo>
                  <a:cubicBezTo>
                    <a:pt x="219445" y="96062"/>
                    <a:pt x="220804" y="94873"/>
                    <a:pt x="221371" y="93513"/>
                  </a:cubicBezTo>
                  <a:cubicBezTo>
                    <a:pt x="249014" y="95496"/>
                    <a:pt x="276657" y="96855"/>
                    <a:pt x="304300" y="97082"/>
                  </a:cubicBezTo>
                  <a:cubicBezTo>
                    <a:pt x="281868" y="76123"/>
                    <a:pt x="246125" y="45025"/>
                    <a:pt x="258303" y="10868"/>
                  </a:cubicBezTo>
                  <a:cubicBezTo>
                    <a:pt x="262042" y="3164"/>
                    <a:pt x="270879" y="-1708"/>
                    <a:pt x="279319" y="558"/>
                  </a:cubicBezTo>
                  <a:cubicBezTo>
                    <a:pt x="321690" y="18741"/>
                    <a:pt x="356810" y="50519"/>
                    <a:pt x="392497" y="79182"/>
                  </a:cubicBezTo>
                  <a:cubicBezTo>
                    <a:pt x="416684" y="96912"/>
                    <a:pt x="446253" y="113509"/>
                    <a:pt x="456393" y="143531"/>
                  </a:cubicBezTo>
                  <a:cubicBezTo>
                    <a:pt x="459112" y="152255"/>
                    <a:pt x="455883" y="161601"/>
                    <a:pt x="448632" y="166983"/>
                  </a:cubicBezTo>
                  <a:cubicBezTo>
                    <a:pt x="429429" y="183580"/>
                    <a:pt x="407111" y="195475"/>
                    <a:pt x="383830" y="205275"/>
                  </a:cubicBezTo>
                  <a:cubicBezTo>
                    <a:pt x="347407" y="223685"/>
                    <a:pt x="308831" y="237280"/>
                    <a:pt x="269519" y="248099"/>
                  </a:cubicBezTo>
                  <a:cubicBezTo>
                    <a:pt x="250996" y="252121"/>
                    <a:pt x="230604" y="260504"/>
                    <a:pt x="211118" y="260504"/>
                  </a:cubicBezTo>
                  <a:cubicBezTo>
                    <a:pt x="203131" y="260448"/>
                    <a:pt x="195370" y="259088"/>
                    <a:pt x="188006" y="2555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5293707" y="3258949"/>
              <a:ext cx="108880" cy="589976"/>
            </a:xfrm>
            <a:custGeom>
              <a:rect b="b" l="l" r="r" t="t"/>
              <a:pathLst>
                <a:path extrusionOk="0" h="1179952" w="217760">
                  <a:moveTo>
                    <a:pt x="5784" y="1161883"/>
                  </a:moveTo>
                  <a:cubicBezTo>
                    <a:pt x="7427" y="1103085"/>
                    <a:pt x="13715" y="1045533"/>
                    <a:pt x="15244" y="987188"/>
                  </a:cubicBezTo>
                  <a:cubicBezTo>
                    <a:pt x="19492" y="932298"/>
                    <a:pt x="29462" y="877692"/>
                    <a:pt x="33824" y="822803"/>
                  </a:cubicBezTo>
                  <a:cubicBezTo>
                    <a:pt x="41811" y="712910"/>
                    <a:pt x="38299" y="602565"/>
                    <a:pt x="45039" y="492616"/>
                  </a:cubicBezTo>
                  <a:cubicBezTo>
                    <a:pt x="46626" y="436367"/>
                    <a:pt x="47872" y="380061"/>
                    <a:pt x="48721" y="323756"/>
                  </a:cubicBezTo>
                  <a:cubicBezTo>
                    <a:pt x="48891" y="279289"/>
                    <a:pt x="48891" y="234596"/>
                    <a:pt x="54612" y="190412"/>
                  </a:cubicBezTo>
                  <a:cubicBezTo>
                    <a:pt x="55462" y="170870"/>
                    <a:pt x="56652" y="151214"/>
                    <a:pt x="57048" y="131671"/>
                  </a:cubicBezTo>
                  <a:cubicBezTo>
                    <a:pt x="57728" y="123061"/>
                    <a:pt x="56085" y="113714"/>
                    <a:pt x="60164" y="105784"/>
                  </a:cubicBezTo>
                  <a:cubicBezTo>
                    <a:pt x="80499" y="79444"/>
                    <a:pt x="123153" y="131048"/>
                    <a:pt x="139071" y="144586"/>
                  </a:cubicBezTo>
                  <a:cubicBezTo>
                    <a:pt x="155215" y="159484"/>
                    <a:pt x="171869" y="173135"/>
                    <a:pt x="189825" y="185824"/>
                  </a:cubicBezTo>
                  <a:cubicBezTo>
                    <a:pt x="168583" y="145606"/>
                    <a:pt x="138844" y="109466"/>
                    <a:pt x="110238" y="74119"/>
                  </a:cubicBezTo>
                  <a:cubicBezTo>
                    <a:pt x="95454" y="58145"/>
                    <a:pt x="82369" y="41605"/>
                    <a:pt x="66735" y="26820"/>
                  </a:cubicBezTo>
                  <a:cubicBezTo>
                    <a:pt x="47815" y="22572"/>
                    <a:pt x="32917" y="37356"/>
                    <a:pt x="16943" y="44493"/>
                  </a:cubicBezTo>
                  <a:cubicBezTo>
                    <a:pt x="11392" y="46873"/>
                    <a:pt x="4708" y="44607"/>
                    <a:pt x="1706" y="39395"/>
                  </a:cubicBezTo>
                  <a:cubicBezTo>
                    <a:pt x="-5035" y="27330"/>
                    <a:pt x="9806" y="19400"/>
                    <a:pt x="18359" y="14018"/>
                  </a:cubicBezTo>
                  <a:cubicBezTo>
                    <a:pt x="33257" y="4672"/>
                    <a:pt x="50647" y="-2296"/>
                    <a:pt x="68491" y="706"/>
                  </a:cubicBezTo>
                  <a:cubicBezTo>
                    <a:pt x="82765" y="1443"/>
                    <a:pt x="93075" y="16624"/>
                    <a:pt x="101685" y="25461"/>
                  </a:cubicBezTo>
                  <a:cubicBezTo>
                    <a:pt x="142809" y="70947"/>
                    <a:pt x="182518" y="119152"/>
                    <a:pt x="212710" y="172626"/>
                  </a:cubicBezTo>
                  <a:cubicBezTo>
                    <a:pt x="219394" y="187750"/>
                    <a:pt x="222680" y="214826"/>
                    <a:pt x="201324" y="218678"/>
                  </a:cubicBezTo>
                  <a:cubicBezTo>
                    <a:pt x="187106" y="219018"/>
                    <a:pt x="175834" y="207236"/>
                    <a:pt x="164561" y="199929"/>
                  </a:cubicBezTo>
                  <a:cubicBezTo>
                    <a:pt x="135106" y="179366"/>
                    <a:pt x="111711" y="151667"/>
                    <a:pt x="83162" y="130028"/>
                  </a:cubicBezTo>
                  <a:cubicBezTo>
                    <a:pt x="82312" y="161806"/>
                    <a:pt x="81009" y="196360"/>
                    <a:pt x="76761" y="227458"/>
                  </a:cubicBezTo>
                  <a:cubicBezTo>
                    <a:pt x="73985" y="282235"/>
                    <a:pt x="75628" y="337124"/>
                    <a:pt x="73362" y="391900"/>
                  </a:cubicBezTo>
                  <a:cubicBezTo>
                    <a:pt x="72909" y="448319"/>
                    <a:pt x="70700" y="504625"/>
                    <a:pt x="67528" y="560931"/>
                  </a:cubicBezTo>
                  <a:cubicBezTo>
                    <a:pt x="67414" y="629358"/>
                    <a:pt x="65885" y="697729"/>
                    <a:pt x="62939" y="766044"/>
                  </a:cubicBezTo>
                  <a:cubicBezTo>
                    <a:pt x="61070" y="836568"/>
                    <a:pt x="50534" y="906355"/>
                    <a:pt x="42094" y="976312"/>
                  </a:cubicBezTo>
                  <a:cubicBezTo>
                    <a:pt x="39545" y="1033241"/>
                    <a:pt x="35750" y="1090226"/>
                    <a:pt x="32238" y="1147042"/>
                  </a:cubicBezTo>
                  <a:cubicBezTo>
                    <a:pt x="30765" y="1150780"/>
                    <a:pt x="29688" y="1154575"/>
                    <a:pt x="29122" y="1158484"/>
                  </a:cubicBezTo>
                  <a:cubicBezTo>
                    <a:pt x="28726" y="1159447"/>
                    <a:pt x="28329" y="1160466"/>
                    <a:pt x="27989" y="1161486"/>
                  </a:cubicBezTo>
                  <a:cubicBezTo>
                    <a:pt x="25837" y="1167434"/>
                    <a:pt x="25157" y="1173722"/>
                    <a:pt x="25780" y="1179953"/>
                  </a:cubicBezTo>
                  <a:cubicBezTo>
                    <a:pt x="15357" y="1178990"/>
                    <a:pt x="5444" y="1174571"/>
                    <a:pt x="5784" y="1161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298103" y="3831855"/>
              <a:ext cx="581975" cy="31329"/>
            </a:xfrm>
            <a:custGeom>
              <a:rect b="b" l="l" r="r" t="t"/>
              <a:pathLst>
                <a:path extrusionOk="0" h="62658" w="1163951">
                  <a:moveTo>
                    <a:pt x="43895" y="59347"/>
                  </a:moveTo>
                  <a:cubicBezTo>
                    <a:pt x="23673" y="56402"/>
                    <a:pt x="-7086" y="45072"/>
                    <a:pt x="1468" y="19299"/>
                  </a:cubicBezTo>
                  <a:cubicBezTo>
                    <a:pt x="3847" y="12615"/>
                    <a:pt x="6113" y="4628"/>
                    <a:pt x="12117" y="266"/>
                  </a:cubicBezTo>
                  <a:cubicBezTo>
                    <a:pt x="26901" y="-2906"/>
                    <a:pt x="14213" y="23264"/>
                    <a:pt x="23956" y="27852"/>
                  </a:cubicBezTo>
                  <a:cubicBezTo>
                    <a:pt x="51089" y="40371"/>
                    <a:pt x="81961" y="37029"/>
                    <a:pt x="111020" y="36066"/>
                  </a:cubicBezTo>
                  <a:cubicBezTo>
                    <a:pt x="136567" y="35669"/>
                    <a:pt x="162114" y="33120"/>
                    <a:pt x="187491" y="30458"/>
                  </a:cubicBezTo>
                  <a:cubicBezTo>
                    <a:pt x="246743" y="28022"/>
                    <a:pt x="305937" y="28362"/>
                    <a:pt x="365245" y="28702"/>
                  </a:cubicBezTo>
                  <a:cubicBezTo>
                    <a:pt x="402461" y="28135"/>
                    <a:pt x="439621" y="27399"/>
                    <a:pt x="476837" y="28305"/>
                  </a:cubicBezTo>
                  <a:cubicBezTo>
                    <a:pt x="509351" y="31534"/>
                    <a:pt x="541922" y="31591"/>
                    <a:pt x="574494" y="32327"/>
                  </a:cubicBezTo>
                  <a:cubicBezTo>
                    <a:pt x="615448" y="36009"/>
                    <a:pt x="656460" y="26946"/>
                    <a:pt x="697471" y="31194"/>
                  </a:cubicBezTo>
                  <a:cubicBezTo>
                    <a:pt x="767485" y="32214"/>
                    <a:pt x="837385" y="25813"/>
                    <a:pt x="907399" y="26663"/>
                  </a:cubicBezTo>
                  <a:cubicBezTo>
                    <a:pt x="935042" y="24907"/>
                    <a:pt x="962572" y="26436"/>
                    <a:pt x="990158" y="27966"/>
                  </a:cubicBezTo>
                  <a:cubicBezTo>
                    <a:pt x="1016612" y="27626"/>
                    <a:pt x="1043122" y="27456"/>
                    <a:pt x="1069405" y="31081"/>
                  </a:cubicBezTo>
                  <a:cubicBezTo>
                    <a:pt x="1094273" y="33064"/>
                    <a:pt x="1119027" y="31874"/>
                    <a:pt x="1143781" y="33177"/>
                  </a:cubicBezTo>
                  <a:cubicBezTo>
                    <a:pt x="1147123" y="33234"/>
                    <a:pt x="1148766" y="33630"/>
                    <a:pt x="1151371" y="32894"/>
                  </a:cubicBezTo>
                  <a:cubicBezTo>
                    <a:pt x="1155959" y="28872"/>
                    <a:pt x="1164173" y="32554"/>
                    <a:pt x="1163947" y="38841"/>
                  </a:cubicBezTo>
                  <a:cubicBezTo>
                    <a:pt x="1163777" y="48754"/>
                    <a:pt x="1152164" y="50794"/>
                    <a:pt x="1144291" y="49831"/>
                  </a:cubicBezTo>
                  <a:cubicBezTo>
                    <a:pt x="1131715" y="49887"/>
                    <a:pt x="1119083" y="49717"/>
                    <a:pt x="1106508" y="49604"/>
                  </a:cubicBezTo>
                  <a:cubicBezTo>
                    <a:pt x="1069292" y="48924"/>
                    <a:pt x="1032076" y="49887"/>
                    <a:pt x="995143" y="53683"/>
                  </a:cubicBezTo>
                  <a:cubicBezTo>
                    <a:pt x="902188" y="49944"/>
                    <a:pt x="809289" y="55495"/>
                    <a:pt x="716334" y="57761"/>
                  </a:cubicBezTo>
                  <a:cubicBezTo>
                    <a:pt x="675549" y="55325"/>
                    <a:pt x="637653" y="57195"/>
                    <a:pt x="597378" y="59687"/>
                  </a:cubicBezTo>
                  <a:cubicBezTo>
                    <a:pt x="572398" y="58271"/>
                    <a:pt x="547417" y="57818"/>
                    <a:pt x="522323" y="57648"/>
                  </a:cubicBezTo>
                  <a:cubicBezTo>
                    <a:pt x="495190" y="56402"/>
                    <a:pt x="468283" y="53116"/>
                    <a:pt x="441093" y="54136"/>
                  </a:cubicBezTo>
                  <a:cubicBezTo>
                    <a:pt x="358391" y="55212"/>
                    <a:pt x="275802" y="53739"/>
                    <a:pt x="193099" y="56175"/>
                  </a:cubicBezTo>
                  <a:cubicBezTo>
                    <a:pt x="143535" y="59687"/>
                    <a:pt x="93347" y="66881"/>
                    <a:pt x="43895" y="59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5775467" y="3875486"/>
              <a:ext cx="33599" cy="6095"/>
            </a:xfrm>
            <a:custGeom>
              <a:rect b="b" l="l" r="r" t="t"/>
              <a:pathLst>
                <a:path extrusionOk="0" h="12190" w="67198">
                  <a:moveTo>
                    <a:pt x="83" y="10548"/>
                  </a:moveTo>
                  <a:cubicBezTo>
                    <a:pt x="-256" y="9359"/>
                    <a:pt x="480" y="8226"/>
                    <a:pt x="1613" y="7886"/>
                  </a:cubicBezTo>
                  <a:cubicBezTo>
                    <a:pt x="2179" y="7716"/>
                    <a:pt x="2802" y="7546"/>
                    <a:pt x="3369" y="7433"/>
                  </a:cubicBezTo>
                  <a:cubicBezTo>
                    <a:pt x="-30" y="2504"/>
                    <a:pt x="9373" y="3184"/>
                    <a:pt x="12206" y="2674"/>
                  </a:cubicBezTo>
                  <a:cubicBezTo>
                    <a:pt x="28633" y="1315"/>
                    <a:pt x="45117" y="182"/>
                    <a:pt x="61600" y="12"/>
                  </a:cubicBezTo>
                  <a:cubicBezTo>
                    <a:pt x="63640" y="-158"/>
                    <a:pt x="69248" y="1485"/>
                    <a:pt x="66415" y="4091"/>
                  </a:cubicBezTo>
                  <a:cubicBezTo>
                    <a:pt x="62393" y="5790"/>
                    <a:pt x="57522" y="4657"/>
                    <a:pt x="53160" y="5110"/>
                  </a:cubicBezTo>
                  <a:cubicBezTo>
                    <a:pt x="53047" y="5903"/>
                    <a:pt x="52367" y="6470"/>
                    <a:pt x="51574" y="6526"/>
                  </a:cubicBezTo>
                  <a:cubicBezTo>
                    <a:pt x="40132" y="7263"/>
                    <a:pt x="29143" y="7659"/>
                    <a:pt x="17870" y="9189"/>
                  </a:cubicBezTo>
                  <a:cubicBezTo>
                    <a:pt x="12489" y="9812"/>
                    <a:pt x="7334" y="10945"/>
                    <a:pt x="2179" y="12191"/>
                  </a:cubicBezTo>
                  <a:cubicBezTo>
                    <a:pt x="1216" y="12134"/>
                    <a:pt x="367" y="11511"/>
                    <a:pt x="83" y="10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575446" y="3271821"/>
              <a:ext cx="1360879" cy="1390194"/>
            </a:xfrm>
            <a:custGeom>
              <a:rect b="b" l="l" r="r" t="t"/>
              <a:pathLst>
                <a:path extrusionOk="0" h="2780388" w="2721759">
                  <a:moveTo>
                    <a:pt x="2721759" y="1207967"/>
                  </a:moveTo>
                  <a:cubicBezTo>
                    <a:pt x="2706068" y="1221165"/>
                    <a:pt x="2688168" y="1231248"/>
                    <a:pt x="2669249" y="1239008"/>
                  </a:cubicBezTo>
                  <a:cubicBezTo>
                    <a:pt x="2619174" y="1263989"/>
                    <a:pt x="2565588" y="1282002"/>
                    <a:pt x="2510755" y="1293048"/>
                  </a:cubicBezTo>
                  <a:cubicBezTo>
                    <a:pt x="2533356" y="1275998"/>
                    <a:pt x="2624839" y="1236799"/>
                    <a:pt x="2626482" y="1210232"/>
                  </a:cubicBezTo>
                  <a:cubicBezTo>
                    <a:pt x="2625235" y="1195165"/>
                    <a:pt x="2610451" y="1195505"/>
                    <a:pt x="2597592" y="1195901"/>
                  </a:cubicBezTo>
                  <a:cubicBezTo>
                    <a:pt x="2593797" y="1196014"/>
                    <a:pt x="2590172" y="1196128"/>
                    <a:pt x="2587113" y="1195844"/>
                  </a:cubicBezTo>
                  <a:cubicBezTo>
                    <a:pt x="2555618" y="1194995"/>
                    <a:pt x="2526502" y="1193975"/>
                    <a:pt x="2494611" y="1191483"/>
                  </a:cubicBezTo>
                  <a:cubicBezTo>
                    <a:pt x="2485434" y="1191483"/>
                    <a:pt x="2432187" y="1185648"/>
                    <a:pt x="2411059" y="1192899"/>
                  </a:cubicBezTo>
                  <a:cubicBezTo>
                    <a:pt x="2410832" y="1192899"/>
                    <a:pt x="2410662" y="1192842"/>
                    <a:pt x="2410436" y="1192842"/>
                  </a:cubicBezTo>
                  <a:cubicBezTo>
                    <a:pt x="2372200" y="1194881"/>
                    <a:pt x="2333794" y="1197544"/>
                    <a:pt x="2294992" y="1198847"/>
                  </a:cubicBezTo>
                  <a:cubicBezTo>
                    <a:pt x="2188046" y="1205531"/>
                    <a:pt x="2080815" y="1208136"/>
                    <a:pt x="1973699" y="1209439"/>
                  </a:cubicBezTo>
                  <a:cubicBezTo>
                    <a:pt x="1886521" y="1210572"/>
                    <a:pt x="1799571" y="1218219"/>
                    <a:pt x="1712563" y="1223487"/>
                  </a:cubicBezTo>
                  <a:cubicBezTo>
                    <a:pt x="1667530" y="1227509"/>
                    <a:pt x="1618872" y="1225923"/>
                    <a:pt x="1573385" y="1230398"/>
                  </a:cubicBezTo>
                  <a:cubicBezTo>
                    <a:pt x="1550727" y="1233060"/>
                    <a:pt x="1528805" y="1239348"/>
                    <a:pt x="1506543" y="1243993"/>
                  </a:cubicBezTo>
                  <a:cubicBezTo>
                    <a:pt x="1496404" y="1246429"/>
                    <a:pt x="1485528" y="1247335"/>
                    <a:pt x="1476068" y="1251810"/>
                  </a:cubicBezTo>
                  <a:cubicBezTo>
                    <a:pt x="1467798" y="1256115"/>
                    <a:pt x="1466665" y="1265971"/>
                    <a:pt x="1467571" y="1274355"/>
                  </a:cubicBezTo>
                  <a:cubicBezTo>
                    <a:pt x="1468138" y="1294238"/>
                    <a:pt x="1467515" y="1314007"/>
                    <a:pt x="1466495" y="1333833"/>
                  </a:cubicBezTo>
                  <a:cubicBezTo>
                    <a:pt x="1463266" y="1527504"/>
                    <a:pt x="1439645" y="1720495"/>
                    <a:pt x="1420896" y="1913260"/>
                  </a:cubicBezTo>
                  <a:cubicBezTo>
                    <a:pt x="1407810" y="2056913"/>
                    <a:pt x="1412965" y="2199999"/>
                    <a:pt x="1398067" y="2343709"/>
                  </a:cubicBezTo>
                  <a:cubicBezTo>
                    <a:pt x="1393876" y="2397182"/>
                    <a:pt x="1390647" y="2450486"/>
                    <a:pt x="1383056" y="2503732"/>
                  </a:cubicBezTo>
                  <a:cubicBezTo>
                    <a:pt x="1377335" y="2562474"/>
                    <a:pt x="1376429" y="2621555"/>
                    <a:pt x="1375296" y="2680523"/>
                  </a:cubicBezTo>
                  <a:cubicBezTo>
                    <a:pt x="1374446" y="2698196"/>
                    <a:pt x="1371897" y="2736432"/>
                    <a:pt x="1399427" y="2729578"/>
                  </a:cubicBezTo>
                  <a:cubicBezTo>
                    <a:pt x="1423048" y="2714227"/>
                    <a:pt x="1439305" y="2688340"/>
                    <a:pt x="1465532" y="2675991"/>
                  </a:cubicBezTo>
                  <a:cubicBezTo>
                    <a:pt x="1449671" y="2713151"/>
                    <a:pt x="1422425" y="2743909"/>
                    <a:pt x="1393196" y="2771156"/>
                  </a:cubicBezTo>
                  <a:cubicBezTo>
                    <a:pt x="1389457" y="2774101"/>
                    <a:pt x="1385435" y="2778293"/>
                    <a:pt x="1380791" y="2780389"/>
                  </a:cubicBezTo>
                  <a:cubicBezTo>
                    <a:pt x="1368725" y="2777557"/>
                    <a:pt x="1360511" y="2766681"/>
                    <a:pt x="1350882" y="2759487"/>
                  </a:cubicBezTo>
                  <a:cubicBezTo>
                    <a:pt x="1315025" y="2726236"/>
                    <a:pt x="1270332" y="2695421"/>
                    <a:pt x="1249770" y="2649594"/>
                  </a:cubicBezTo>
                  <a:cubicBezTo>
                    <a:pt x="1274467" y="2661547"/>
                    <a:pt x="1286419" y="2687830"/>
                    <a:pt x="1305339" y="2706240"/>
                  </a:cubicBezTo>
                  <a:cubicBezTo>
                    <a:pt x="1313949" y="2714963"/>
                    <a:pt x="1328563" y="2725046"/>
                    <a:pt x="1339553" y="2714794"/>
                  </a:cubicBezTo>
                  <a:cubicBezTo>
                    <a:pt x="1348559" y="2704144"/>
                    <a:pt x="1344424" y="2688793"/>
                    <a:pt x="1345500" y="2675765"/>
                  </a:cubicBezTo>
                  <a:cubicBezTo>
                    <a:pt x="1345500" y="2641721"/>
                    <a:pt x="1345500" y="2607677"/>
                    <a:pt x="1345500" y="2573633"/>
                  </a:cubicBezTo>
                  <a:cubicBezTo>
                    <a:pt x="1345500" y="2403980"/>
                    <a:pt x="1341422" y="2234156"/>
                    <a:pt x="1345897" y="2064503"/>
                  </a:cubicBezTo>
                  <a:cubicBezTo>
                    <a:pt x="1353997" y="1864714"/>
                    <a:pt x="1372917" y="1665889"/>
                    <a:pt x="1384416" y="1465987"/>
                  </a:cubicBezTo>
                  <a:cubicBezTo>
                    <a:pt x="1387928" y="1394274"/>
                    <a:pt x="1399540" y="1323637"/>
                    <a:pt x="1396198" y="1251187"/>
                  </a:cubicBezTo>
                  <a:cubicBezTo>
                    <a:pt x="1394895" y="1219692"/>
                    <a:pt x="1377109" y="1219069"/>
                    <a:pt x="1351561" y="1220372"/>
                  </a:cubicBezTo>
                  <a:cubicBezTo>
                    <a:pt x="1320520" y="1220995"/>
                    <a:pt x="1289478" y="1221505"/>
                    <a:pt x="1258550" y="1223997"/>
                  </a:cubicBezTo>
                  <a:cubicBezTo>
                    <a:pt x="1192841" y="1230002"/>
                    <a:pt x="1129058" y="1224280"/>
                    <a:pt x="1062613" y="1220825"/>
                  </a:cubicBezTo>
                  <a:cubicBezTo>
                    <a:pt x="977418" y="1221052"/>
                    <a:pt x="892336" y="1215954"/>
                    <a:pt x="807142" y="1215217"/>
                  </a:cubicBezTo>
                  <a:cubicBezTo>
                    <a:pt x="680029" y="1211365"/>
                    <a:pt x="552860" y="1216747"/>
                    <a:pt x="425748" y="1215444"/>
                  </a:cubicBezTo>
                  <a:cubicBezTo>
                    <a:pt x="371708" y="1212951"/>
                    <a:pt x="318631" y="1224620"/>
                    <a:pt x="264818" y="1224167"/>
                  </a:cubicBezTo>
                  <a:cubicBezTo>
                    <a:pt x="228734" y="1223997"/>
                    <a:pt x="192708" y="1226660"/>
                    <a:pt x="156681" y="1226999"/>
                  </a:cubicBezTo>
                  <a:cubicBezTo>
                    <a:pt x="139178" y="1229039"/>
                    <a:pt x="87234" y="1224507"/>
                    <a:pt x="93522" y="1253226"/>
                  </a:cubicBezTo>
                  <a:cubicBezTo>
                    <a:pt x="107966" y="1281096"/>
                    <a:pt x="146259" y="1290386"/>
                    <a:pt x="156908" y="1321031"/>
                  </a:cubicBezTo>
                  <a:cubicBezTo>
                    <a:pt x="124054" y="1313440"/>
                    <a:pt x="96184" y="1293331"/>
                    <a:pt x="65879" y="1279397"/>
                  </a:cubicBezTo>
                  <a:cubicBezTo>
                    <a:pt x="49678" y="1271183"/>
                    <a:pt x="30532" y="1260194"/>
                    <a:pt x="14558" y="1249884"/>
                  </a:cubicBezTo>
                  <a:cubicBezTo>
                    <a:pt x="9007" y="1245579"/>
                    <a:pt x="2096" y="1241217"/>
                    <a:pt x="0" y="1234137"/>
                  </a:cubicBezTo>
                  <a:cubicBezTo>
                    <a:pt x="27530" y="1204624"/>
                    <a:pt x="62423" y="1185082"/>
                    <a:pt x="98676" y="1167012"/>
                  </a:cubicBezTo>
                  <a:cubicBezTo>
                    <a:pt x="121675" y="1154153"/>
                    <a:pt x="145919" y="1142314"/>
                    <a:pt x="172542" y="1139935"/>
                  </a:cubicBezTo>
                  <a:cubicBezTo>
                    <a:pt x="156965" y="1157382"/>
                    <a:pt x="85421" y="1177888"/>
                    <a:pt x="96071" y="1205304"/>
                  </a:cubicBezTo>
                  <a:cubicBezTo>
                    <a:pt x="99413" y="1213518"/>
                    <a:pt x="109099" y="1214651"/>
                    <a:pt x="116916" y="1213291"/>
                  </a:cubicBezTo>
                  <a:cubicBezTo>
                    <a:pt x="125187" y="1212781"/>
                    <a:pt x="133287" y="1212215"/>
                    <a:pt x="142973" y="1211082"/>
                  </a:cubicBezTo>
                  <a:cubicBezTo>
                    <a:pt x="190385" y="1204738"/>
                    <a:pt x="234116" y="1192559"/>
                    <a:pt x="282095" y="1185875"/>
                  </a:cubicBezTo>
                  <a:cubicBezTo>
                    <a:pt x="408357" y="1170580"/>
                    <a:pt x="535810" y="1162310"/>
                    <a:pt x="663319" y="1164519"/>
                  </a:cubicBezTo>
                  <a:cubicBezTo>
                    <a:pt x="853251" y="1164746"/>
                    <a:pt x="1043806" y="1186271"/>
                    <a:pt x="1233172" y="1163896"/>
                  </a:cubicBezTo>
                  <a:cubicBezTo>
                    <a:pt x="1274863" y="1159365"/>
                    <a:pt x="1316215" y="1152227"/>
                    <a:pt x="1357792" y="1147299"/>
                  </a:cubicBezTo>
                  <a:cubicBezTo>
                    <a:pt x="1373766" y="1147016"/>
                    <a:pt x="1391836" y="1137726"/>
                    <a:pt x="1390194" y="1119033"/>
                  </a:cubicBezTo>
                  <a:cubicBezTo>
                    <a:pt x="1396878" y="962238"/>
                    <a:pt x="1411889" y="806407"/>
                    <a:pt x="1416647" y="649272"/>
                  </a:cubicBezTo>
                  <a:cubicBezTo>
                    <a:pt x="1418686" y="597271"/>
                    <a:pt x="1424068" y="544988"/>
                    <a:pt x="1424577" y="492251"/>
                  </a:cubicBezTo>
                  <a:cubicBezTo>
                    <a:pt x="1425824" y="413853"/>
                    <a:pt x="1432281" y="338515"/>
                    <a:pt x="1438795" y="259494"/>
                  </a:cubicBezTo>
                  <a:cubicBezTo>
                    <a:pt x="1441458" y="223128"/>
                    <a:pt x="1444687" y="186761"/>
                    <a:pt x="1447122" y="150395"/>
                  </a:cubicBezTo>
                  <a:cubicBezTo>
                    <a:pt x="1446273" y="132212"/>
                    <a:pt x="1461963" y="79531"/>
                    <a:pt x="1431941" y="80438"/>
                  </a:cubicBezTo>
                  <a:cubicBezTo>
                    <a:pt x="1422708" y="82477"/>
                    <a:pt x="1417610" y="91427"/>
                    <a:pt x="1410813" y="97318"/>
                  </a:cubicBezTo>
                  <a:cubicBezTo>
                    <a:pt x="1402316" y="105872"/>
                    <a:pt x="1393762" y="114368"/>
                    <a:pt x="1385435" y="123092"/>
                  </a:cubicBezTo>
                  <a:cubicBezTo>
                    <a:pt x="1373030" y="135101"/>
                    <a:pt x="1363400" y="151585"/>
                    <a:pt x="1347256" y="158835"/>
                  </a:cubicBezTo>
                  <a:cubicBezTo>
                    <a:pt x="1344537" y="156060"/>
                    <a:pt x="1342611" y="152321"/>
                    <a:pt x="1342328" y="148412"/>
                  </a:cubicBezTo>
                  <a:cubicBezTo>
                    <a:pt x="1352751" y="130682"/>
                    <a:pt x="1368952" y="117257"/>
                    <a:pt x="1381867" y="100264"/>
                  </a:cubicBezTo>
                  <a:cubicBezTo>
                    <a:pt x="1401579" y="71998"/>
                    <a:pt x="1424407" y="46054"/>
                    <a:pt x="1445310" y="18807"/>
                  </a:cubicBezTo>
                  <a:cubicBezTo>
                    <a:pt x="1447972" y="19657"/>
                    <a:pt x="1450918" y="19601"/>
                    <a:pt x="1453523" y="18411"/>
                  </a:cubicBezTo>
                  <a:cubicBezTo>
                    <a:pt x="1469554" y="11274"/>
                    <a:pt x="1484452" y="-3454"/>
                    <a:pt x="1503315" y="738"/>
                  </a:cubicBezTo>
                  <a:cubicBezTo>
                    <a:pt x="1518949" y="15522"/>
                    <a:pt x="1532034" y="32063"/>
                    <a:pt x="1546818" y="48037"/>
                  </a:cubicBezTo>
                  <a:cubicBezTo>
                    <a:pt x="1575368" y="83440"/>
                    <a:pt x="1605107" y="119523"/>
                    <a:pt x="1626405" y="159741"/>
                  </a:cubicBezTo>
                  <a:cubicBezTo>
                    <a:pt x="1608505" y="147110"/>
                    <a:pt x="1591795" y="133458"/>
                    <a:pt x="1575651" y="118504"/>
                  </a:cubicBezTo>
                  <a:cubicBezTo>
                    <a:pt x="1559677" y="104965"/>
                    <a:pt x="1517023" y="53361"/>
                    <a:pt x="1496744" y="79701"/>
                  </a:cubicBezTo>
                  <a:cubicBezTo>
                    <a:pt x="1492665" y="87632"/>
                    <a:pt x="1494308" y="96978"/>
                    <a:pt x="1493628" y="105588"/>
                  </a:cubicBezTo>
                  <a:cubicBezTo>
                    <a:pt x="1493288" y="125188"/>
                    <a:pt x="1492042" y="144787"/>
                    <a:pt x="1491193" y="164330"/>
                  </a:cubicBezTo>
                  <a:cubicBezTo>
                    <a:pt x="1485471" y="208513"/>
                    <a:pt x="1485471" y="253207"/>
                    <a:pt x="1485301" y="297673"/>
                  </a:cubicBezTo>
                  <a:cubicBezTo>
                    <a:pt x="1484452" y="353979"/>
                    <a:pt x="1483206" y="410228"/>
                    <a:pt x="1481619" y="466534"/>
                  </a:cubicBezTo>
                  <a:cubicBezTo>
                    <a:pt x="1474935" y="576426"/>
                    <a:pt x="1478447" y="686771"/>
                    <a:pt x="1470404" y="796720"/>
                  </a:cubicBezTo>
                  <a:cubicBezTo>
                    <a:pt x="1466042" y="851610"/>
                    <a:pt x="1456072" y="906159"/>
                    <a:pt x="1451824" y="961105"/>
                  </a:cubicBezTo>
                  <a:cubicBezTo>
                    <a:pt x="1450295" y="1019450"/>
                    <a:pt x="1444007" y="1077002"/>
                    <a:pt x="1442364" y="1135800"/>
                  </a:cubicBezTo>
                  <a:cubicBezTo>
                    <a:pt x="1442251" y="1140275"/>
                    <a:pt x="1443384" y="1143731"/>
                    <a:pt x="1445423" y="1146336"/>
                  </a:cubicBezTo>
                  <a:cubicBezTo>
                    <a:pt x="1444347" y="1167012"/>
                    <a:pt x="1471027" y="1176415"/>
                    <a:pt x="1489267" y="1179077"/>
                  </a:cubicBezTo>
                  <a:cubicBezTo>
                    <a:pt x="1538718" y="1186668"/>
                    <a:pt x="1588963" y="1179417"/>
                    <a:pt x="1638584" y="1175792"/>
                  </a:cubicBezTo>
                  <a:cubicBezTo>
                    <a:pt x="1721230" y="1173356"/>
                    <a:pt x="1803819" y="1174829"/>
                    <a:pt x="1886578" y="1173753"/>
                  </a:cubicBezTo>
                  <a:cubicBezTo>
                    <a:pt x="1913768" y="1172733"/>
                    <a:pt x="1940731" y="1176018"/>
                    <a:pt x="1967808" y="1177265"/>
                  </a:cubicBezTo>
                  <a:cubicBezTo>
                    <a:pt x="1992845" y="1177491"/>
                    <a:pt x="2017826" y="1177944"/>
                    <a:pt x="2042863" y="1179361"/>
                  </a:cubicBezTo>
                  <a:cubicBezTo>
                    <a:pt x="2083138" y="1176868"/>
                    <a:pt x="2121091" y="1174999"/>
                    <a:pt x="2161819" y="1177435"/>
                  </a:cubicBezTo>
                  <a:cubicBezTo>
                    <a:pt x="2254774" y="1175169"/>
                    <a:pt x="2347672" y="1169618"/>
                    <a:pt x="2440628" y="1173356"/>
                  </a:cubicBezTo>
                  <a:cubicBezTo>
                    <a:pt x="2441817" y="1173243"/>
                    <a:pt x="2443007" y="1173130"/>
                    <a:pt x="2444196" y="1173016"/>
                  </a:cubicBezTo>
                  <a:cubicBezTo>
                    <a:pt x="2466288" y="1175112"/>
                    <a:pt x="2488323" y="1177944"/>
                    <a:pt x="2510472" y="1179077"/>
                  </a:cubicBezTo>
                  <a:cubicBezTo>
                    <a:pt x="2534376" y="1181060"/>
                    <a:pt x="2558337" y="1181513"/>
                    <a:pt x="2582241" y="1182193"/>
                  </a:cubicBezTo>
                  <a:cubicBezTo>
                    <a:pt x="2600028" y="1182986"/>
                    <a:pt x="2640360" y="1186101"/>
                    <a:pt x="2632713" y="1157949"/>
                  </a:cubicBezTo>
                  <a:cubicBezTo>
                    <a:pt x="2615776" y="1134044"/>
                    <a:pt x="2585470" y="1119656"/>
                    <a:pt x="2575104" y="1090824"/>
                  </a:cubicBezTo>
                  <a:cubicBezTo>
                    <a:pt x="2608582" y="1109913"/>
                    <a:pt x="2638264" y="1134667"/>
                    <a:pt x="2668003" y="1159308"/>
                  </a:cubicBezTo>
                  <a:cubicBezTo>
                    <a:pt x="2687036" y="1174093"/>
                    <a:pt x="2710204" y="1186045"/>
                    <a:pt x="2721759" y="12079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764650" y="3351352"/>
              <a:ext cx="872961" cy="1159978"/>
            </a:xfrm>
            <a:custGeom>
              <a:rect b="b" l="l" r="r" t="t"/>
              <a:pathLst>
                <a:path extrusionOk="0" h="2319956" w="1745922">
                  <a:moveTo>
                    <a:pt x="6271" y="2318101"/>
                  </a:moveTo>
                  <a:cubicBezTo>
                    <a:pt x="-11742" y="2306036"/>
                    <a:pt x="14145" y="2284964"/>
                    <a:pt x="20432" y="2272728"/>
                  </a:cubicBezTo>
                  <a:cubicBezTo>
                    <a:pt x="40711" y="2244292"/>
                    <a:pt x="59971" y="2215120"/>
                    <a:pt x="80760" y="2187024"/>
                  </a:cubicBezTo>
                  <a:cubicBezTo>
                    <a:pt x="140804" y="2109816"/>
                    <a:pt x="196883" y="2029719"/>
                    <a:pt x="255398" y="1951322"/>
                  </a:cubicBezTo>
                  <a:cubicBezTo>
                    <a:pt x="341556" y="1833782"/>
                    <a:pt x="427317" y="1715846"/>
                    <a:pt x="512285" y="1597457"/>
                  </a:cubicBezTo>
                  <a:cubicBezTo>
                    <a:pt x="542024" y="1558882"/>
                    <a:pt x="571423" y="1520136"/>
                    <a:pt x="599009" y="1480031"/>
                  </a:cubicBezTo>
                  <a:cubicBezTo>
                    <a:pt x="643873" y="1422593"/>
                    <a:pt x="686413" y="1363285"/>
                    <a:pt x="732806" y="1307036"/>
                  </a:cubicBezTo>
                  <a:cubicBezTo>
                    <a:pt x="832899" y="1181509"/>
                    <a:pt x="933048" y="1055870"/>
                    <a:pt x="1028722" y="926944"/>
                  </a:cubicBezTo>
                  <a:cubicBezTo>
                    <a:pt x="1097036" y="840617"/>
                    <a:pt x="1166031" y="754685"/>
                    <a:pt x="1230040" y="665072"/>
                  </a:cubicBezTo>
                  <a:cubicBezTo>
                    <a:pt x="1292350" y="586335"/>
                    <a:pt x="1350128" y="504312"/>
                    <a:pt x="1409720" y="423536"/>
                  </a:cubicBezTo>
                  <a:cubicBezTo>
                    <a:pt x="1453790" y="364851"/>
                    <a:pt x="1499729" y="307583"/>
                    <a:pt x="1543799" y="248898"/>
                  </a:cubicBezTo>
                  <a:cubicBezTo>
                    <a:pt x="1573878" y="211228"/>
                    <a:pt x="1606506" y="175655"/>
                    <a:pt x="1634376" y="136286"/>
                  </a:cubicBezTo>
                  <a:cubicBezTo>
                    <a:pt x="1665644" y="95502"/>
                    <a:pt x="1690341" y="49506"/>
                    <a:pt x="1726368" y="12516"/>
                  </a:cubicBezTo>
                  <a:cubicBezTo>
                    <a:pt x="1731239" y="7928"/>
                    <a:pt x="1736168" y="3509"/>
                    <a:pt x="1742115" y="224"/>
                  </a:cubicBezTo>
                  <a:cubicBezTo>
                    <a:pt x="1743418" y="-399"/>
                    <a:pt x="1745118" y="337"/>
                    <a:pt x="1745684" y="1697"/>
                  </a:cubicBezTo>
                  <a:cubicBezTo>
                    <a:pt x="1746590" y="3679"/>
                    <a:pt x="1744721" y="5152"/>
                    <a:pt x="1743305" y="5889"/>
                  </a:cubicBezTo>
                  <a:cubicBezTo>
                    <a:pt x="1712773" y="33078"/>
                    <a:pt x="1696516" y="71937"/>
                    <a:pt x="1674254" y="105528"/>
                  </a:cubicBezTo>
                  <a:cubicBezTo>
                    <a:pt x="1635282" y="169651"/>
                    <a:pt x="1585094" y="225447"/>
                    <a:pt x="1540797" y="285717"/>
                  </a:cubicBezTo>
                  <a:cubicBezTo>
                    <a:pt x="1512021" y="326219"/>
                    <a:pt x="1481489" y="365418"/>
                    <a:pt x="1451297" y="404843"/>
                  </a:cubicBezTo>
                  <a:cubicBezTo>
                    <a:pt x="1399580" y="474347"/>
                    <a:pt x="1350752" y="546003"/>
                    <a:pt x="1298978" y="615507"/>
                  </a:cubicBezTo>
                  <a:cubicBezTo>
                    <a:pt x="1260289" y="664166"/>
                    <a:pt x="1224602" y="715090"/>
                    <a:pt x="1187726" y="765108"/>
                  </a:cubicBezTo>
                  <a:cubicBezTo>
                    <a:pt x="1120261" y="852059"/>
                    <a:pt x="1051550" y="938047"/>
                    <a:pt x="986634" y="1026867"/>
                  </a:cubicBezTo>
                  <a:cubicBezTo>
                    <a:pt x="917753" y="1113818"/>
                    <a:pt x="850062" y="1201732"/>
                    <a:pt x="781238" y="1288739"/>
                  </a:cubicBezTo>
                  <a:cubicBezTo>
                    <a:pt x="726178" y="1354561"/>
                    <a:pt x="675651" y="1423895"/>
                    <a:pt x="622914" y="1491587"/>
                  </a:cubicBezTo>
                  <a:cubicBezTo>
                    <a:pt x="574199" y="1561601"/>
                    <a:pt x="520499" y="1627989"/>
                    <a:pt x="472123" y="1698230"/>
                  </a:cubicBezTo>
                  <a:cubicBezTo>
                    <a:pt x="387098" y="1815542"/>
                    <a:pt x="302017" y="1932742"/>
                    <a:pt x="215689" y="2049092"/>
                  </a:cubicBezTo>
                  <a:cubicBezTo>
                    <a:pt x="171449" y="2112535"/>
                    <a:pt x="123131" y="2172976"/>
                    <a:pt x="78041" y="2235795"/>
                  </a:cubicBezTo>
                  <a:cubicBezTo>
                    <a:pt x="62293" y="2258850"/>
                    <a:pt x="46093" y="2281565"/>
                    <a:pt x="30175" y="2304506"/>
                  </a:cubicBezTo>
                  <a:cubicBezTo>
                    <a:pt x="25077" y="2313173"/>
                    <a:pt x="17317" y="2324446"/>
                    <a:pt x="6271" y="2318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734377" y="4391693"/>
              <a:ext cx="186068" cy="200825"/>
            </a:xfrm>
            <a:custGeom>
              <a:rect b="b" l="l" r="r" t="t"/>
              <a:pathLst>
                <a:path extrusionOk="0" h="401651" w="372137">
                  <a:moveTo>
                    <a:pt x="49655" y="401578"/>
                  </a:moveTo>
                  <a:cubicBezTo>
                    <a:pt x="-11579" y="404354"/>
                    <a:pt x="1109" y="328166"/>
                    <a:pt x="1053" y="287381"/>
                  </a:cubicBezTo>
                  <a:cubicBezTo>
                    <a:pt x="4338" y="220539"/>
                    <a:pt x="4621" y="153358"/>
                    <a:pt x="12042" y="86856"/>
                  </a:cubicBezTo>
                  <a:cubicBezTo>
                    <a:pt x="16744" y="58873"/>
                    <a:pt x="17027" y="24149"/>
                    <a:pt x="41781" y="5569"/>
                  </a:cubicBezTo>
                  <a:cubicBezTo>
                    <a:pt x="67101" y="-9215"/>
                    <a:pt x="100069" y="6759"/>
                    <a:pt x="96897" y="37857"/>
                  </a:cubicBezTo>
                  <a:cubicBezTo>
                    <a:pt x="95141" y="104869"/>
                    <a:pt x="77751" y="170351"/>
                    <a:pt x="69764" y="236683"/>
                  </a:cubicBezTo>
                  <a:cubicBezTo>
                    <a:pt x="42177" y="269594"/>
                    <a:pt x="74862" y="69352"/>
                    <a:pt x="71236" y="56494"/>
                  </a:cubicBezTo>
                  <a:cubicBezTo>
                    <a:pt x="70557" y="47317"/>
                    <a:pt x="73729" y="36045"/>
                    <a:pt x="68971" y="28058"/>
                  </a:cubicBezTo>
                  <a:cubicBezTo>
                    <a:pt x="58095" y="21090"/>
                    <a:pt x="49768" y="32816"/>
                    <a:pt x="46822" y="42389"/>
                  </a:cubicBezTo>
                  <a:cubicBezTo>
                    <a:pt x="30735" y="105096"/>
                    <a:pt x="33171" y="170861"/>
                    <a:pt x="29206" y="235040"/>
                  </a:cubicBezTo>
                  <a:cubicBezTo>
                    <a:pt x="27903" y="271803"/>
                    <a:pt x="25750" y="308623"/>
                    <a:pt x="26600" y="345442"/>
                  </a:cubicBezTo>
                  <a:cubicBezTo>
                    <a:pt x="28016" y="385378"/>
                    <a:pt x="48522" y="376201"/>
                    <a:pt x="78714" y="371443"/>
                  </a:cubicBezTo>
                  <a:cubicBezTo>
                    <a:pt x="107206" y="364702"/>
                    <a:pt x="133547" y="353316"/>
                    <a:pt x="161529" y="345159"/>
                  </a:cubicBezTo>
                  <a:cubicBezTo>
                    <a:pt x="178353" y="339325"/>
                    <a:pt x="195800" y="335530"/>
                    <a:pt x="212794" y="330148"/>
                  </a:cubicBezTo>
                  <a:cubicBezTo>
                    <a:pt x="229957" y="323634"/>
                    <a:pt x="246781" y="316553"/>
                    <a:pt x="264568" y="311908"/>
                  </a:cubicBezTo>
                  <a:cubicBezTo>
                    <a:pt x="291814" y="303128"/>
                    <a:pt x="326821" y="301202"/>
                    <a:pt x="345854" y="277751"/>
                  </a:cubicBezTo>
                  <a:cubicBezTo>
                    <a:pt x="346194" y="259738"/>
                    <a:pt x="311753" y="267895"/>
                    <a:pt x="301274" y="268971"/>
                  </a:cubicBezTo>
                  <a:cubicBezTo>
                    <a:pt x="270742" y="275542"/>
                    <a:pt x="238907" y="286814"/>
                    <a:pt x="208432" y="292026"/>
                  </a:cubicBezTo>
                  <a:cubicBezTo>
                    <a:pt x="179316" y="298597"/>
                    <a:pt x="149634" y="302505"/>
                    <a:pt x="121028" y="311229"/>
                  </a:cubicBezTo>
                  <a:cubicBezTo>
                    <a:pt x="104431" y="315364"/>
                    <a:pt x="97690" y="291006"/>
                    <a:pt x="114117" y="286021"/>
                  </a:cubicBezTo>
                  <a:cubicBezTo>
                    <a:pt x="147085" y="276222"/>
                    <a:pt x="183848" y="271237"/>
                    <a:pt x="216759" y="263816"/>
                  </a:cubicBezTo>
                  <a:cubicBezTo>
                    <a:pt x="252615" y="256226"/>
                    <a:pt x="287339" y="241441"/>
                    <a:pt x="324385" y="240252"/>
                  </a:cubicBezTo>
                  <a:cubicBezTo>
                    <a:pt x="383296" y="239459"/>
                    <a:pt x="388451" y="297011"/>
                    <a:pt x="335658" y="317460"/>
                  </a:cubicBezTo>
                  <a:cubicBezTo>
                    <a:pt x="309941" y="328902"/>
                    <a:pt x="281958" y="333377"/>
                    <a:pt x="255278" y="341874"/>
                  </a:cubicBezTo>
                  <a:cubicBezTo>
                    <a:pt x="229674" y="352523"/>
                    <a:pt x="203334" y="360397"/>
                    <a:pt x="176654" y="367648"/>
                  </a:cubicBezTo>
                  <a:cubicBezTo>
                    <a:pt x="134623" y="379713"/>
                    <a:pt x="94008" y="400219"/>
                    <a:pt x="49655" y="401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785843" y="3364655"/>
              <a:ext cx="882341" cy="1178493"/>
            </a:xfrm>
            <a:custGeom>
              <a:rect b="b" l="l" r="r" t="t"/>
              <a:pathLst>
                <a:path extrusionOk="0" h="2356986" w="1764682">
                  <a:moveTo>
                    <a:pt x="2006" y="2350917"/>
                  </a:moveTo>
                  <a:cubicBezTo>
                    <a:pt x="-4678" y="2337775"/>
                    <a:pt x="7048" y="2324123"/>
                    <a:pt x="12259" y="2312398"/>
                  </a:cubicBezTo>
                  <a:cubicBezTo>
                    <a:pt x="34691" y="2268497"/>
                    <a:pt x="72927" y="2235700"/>
                    <a:pt x="101929" y="2196331"/>
                  </a:cubicBezTo>
                  <a:cubicBezTo>
                    <a:pt x="167751" y="2107908"/>
                    <a:pt x="239974" y="2024355"/>
                    <a:pt x="304097" y="1934629"/>
                  </a:cubicBezTo>
                  <a:cubicBezTo>
                    <a:pt x="343975" y="1872885"/>
                    <a:pt x="392520" y="1817769"/>
                    <a:pt x="435231" y="1758122"/>
                  </a:cubicBezTo>
                  <a:cubicBezTo>
                    <a:pt x="476526" y="1701929"/>
                    <a:pt x="518217" y="1646020"/>
                    <a:pt x="558945" y="1589375"/>
                  </a:cubicBezTo>
                  <a:cubicBezTo>
                    <a:pt x="602505" y="1534258"/>
                    <a:pt x="643007" y="1476707"/>
                    <a:pt x="686850" y="1421817"/>
                  </a:cubicBezTo>
                  <a:cubicBezTo>
                    <a:pt x="717382" y="1386187"/>
                    <a:pt x="744402" y="1347895"/>
                    <a:pt x="772498" y="1310395"/>
                  </a:cubicBezTo>
                  <a:cubicBezTo>
                    <a:pt x="801331" y="1274086"/>
                    <a:pt x="829824" y="1237493"/>
                    <a:pt x="857863" y="1200503"/>
                  </a:cubicBezTo>
                  <a:cubicBezTo>
                    <a:pt x="935807" y="1106358"/>
                    <a:pt x="1013638" y="1012157"/>
                    <a:pt x="1089770" y="916539"/>
                  </a:cubicBezTo>
                  <a:cubicBezTo>
                    <a:pt x="1137409" y="861706"/>
                    <a:pt x="1181932" y="804211"/>
                    <a:pt x="1227702" y="747792"/>
                  </a:cubicBezTo>
                  <a:cubicBezTo>
                    <a:pt x="1257157" y="708310"/>
                    <a:pt x="1283157" y="667299"/>
                    <a:pt x="1311310" y="627081"/>
                  </a:cubicBezTo>
                  <a:cubicBezTo>
                    <a:pt x="1367163" y="543245"/>
                    <a:pt x="1422619" y="460826"/>
                    <a:pt x="1477168" y="376481"/>
                  </a:cubicBezTo>
                  <a:cubicBezTo>
                    <a:pt x="1533191" y="291966"/>
                    <a:pt x="1594651" y="210963"/>
                    <a:pt x="1658151" y="131942"/>
                  </a:cubicBezTo>
                  <a:cubicBezTo>
                    <a:pt x="1686360" y="97729"/>
                    <a:pt x="1705223" y="57114"/>
                    <a:pt x="1733036" y="22617"/>
                  </a:cubicBezTo>
                  <a:cubicBezTo>
                    <a:pt x="1737681" y="16669"/>
                    <a:pt x="1742382" y="10891"/>
                    <a:pt x="1746971" y="4943"/>
                  </a:cubicBezTo>
                  <a:cubicBezTo>
                    <a:pt x="1749576" y="581"/>
                    <a:pt x="1755637" y="-1571"/>
                    <a:pt x="1760113" y="1318"/>
                  </a:cubicBezTo>
                  <a:cubicBezTo>
                    <a:pt x="1763908" y="3527"/>
                    <a:pt x="1765324" y="7719"/>
                    <a:pt x="1764418" y="11854"/>
                  </a:cubicBezTo>
                  <a:cubicBezTo>
                    <a:pt x="1758130" y="24146"/>
                    <a:pt x="1747764" y="35305"/>
                    <a:pt x="1740400" y="46861"/>
                  </a:cubicBezTo>
                  <a:cubicBezTo>
                    <a:pt x="1720801" y="77053"/>
                    <a:pt x="1704883" y="109511"/>
                    <a:pt x="1683188" y="138343"/>
                  </a:cubicBezTo>
                  <a:cubicBezTo>
                    <a:pt x="1616233" y="225124"/>
                    <a:pt x="1549221" y="312245"/>
                    <a:pt x="1489744" y="404407"/>
                  </a:cubicBezTo>
                  <a:cubicBezTo>
                    <a:pt x="1414518" y="520757"/>
                    <a:pt x="1337424" y="636087"/>
                    <a:pt x="1258630" y="749945"/>
                  </a:cubicBezTo>
                  <a:cubicBezTo>
                    <a:pt x="1213597" y="807837"/>
                    <a:pt x="1167657" y="865218"/>
                    <a:pt x="1120132" y="921128"/>
                  </a:cubicBezTo>
                  <a:cubicBezTo>
                    <a:pt x="1087674" y="958117"/>
                    <a:pt x="1059804" y="998902"/>
                    <a:pt x="1027063" y="1035608"/>
                  </a:cubicBezTo>
                  <a:cubicBezTo>
                    <a:pt x="980614" y="1092084"/>
                    <a:pt x="935298" y="1149466"/>
                    <a:pt x="887602" y="1204865"/>
                  </a:cubicBezTo>
                  <a:cubicBezTo>
                    <a:pt x="858656" y="1242024"/>
                    <a:pt x="830447" y="1279750"/>
                    <a:pt x="800878" y="1316457"/>
                  </a:cubicBezTo>
                  <a:cubicBezTo>
                    <a:pt x="765418" y="1363189"/>
                    <a:pt x="731204" y="1410715"/>
                    <a:pt x="693195" y="1455464"/>
                  </a:cubicBezTo>
                  <a:cubicBezTo>
                    <a:pt x="657905" y="1502084"/>
                    <a:pt x="623351" y="1549269"/>
                    <a:pt x="587268" y="1595266"/>
                  </a:cubicBezTo>
                  <a:cubicBezTo>
                    <a:pt x="516461" y="1690147"/>
                    <a:pt x="449166" y="1787747"/>
                    <a:pt x="374450" y="1879683"/>
                  </a:cubicBezTo>
                  <a:cubicBezTo>
                    <a:pt x="305909" y="1979945"/>
                    <a:pt x="230684" y="2075280"/>
                    <a:pt x="154496" y="2169764"/>
                  </a:cubicBezTo>
                  <a:cubicBezTo>
                    <a:pt x="121812" y="2216214"/>
                    <a:pt x="83293" y="2258018"/>
                    <a:pt x="48172" y="2302485"/>
                  </a:cubicBezTo>
                  <a:cubicBezTo>
                    <a:pt x="39506" y="2316703"/>
                    <a:pt x="30442" y="2331091"/>
                    <a:pt x="25061" y="2346895"/>
                  </a:cubicBezTo>
                  <a:cubicBezTo>
                    <a:pt x="23702" y="2357658"/>
                    <a:pt x="7161" y="2361056"/>
                    <a:pt x="2006" y="2350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33260" y="3318876"/>
              <a:ext cx="149800" cy="54841"/>
            </a:xfrm>
            <a:custGeom>
              <a:rect b="b" l="l" r="r" t="t"/>
              <a:pathLst>
                <a:path extrusionOk="0" h="109682" w="299599">
                  <a:moveTo>
                    <a:pt x="46514" y="109531"/>
                  </a:moveTo>
                  <a:cubicBezTo>
                    <a:pt x="24989" y="109247"/>
                    <a:pt x="-10471" y="94860"/>
                    <a:pt x="2954" y="68066"/>
                  </a:cubicBezTo>
                  <a:cubicBezTo>
                    <a:pt x="8222" y="58153"/>
                    <a:pt x="19778" y="54868"/>
                    <a:pt x="29238" y="50110"/>
                  </a:cubicBezTo>
                  <a:cubicBezTo>
                    <a:pt x="43512" y="43369"/>
                    <a:pt x="58297" y="37534"/>
                    <a:pt x="73421" y="33059"/>
                  </a:cubicBezTo>
                  <a:cubicBezTo>
                    <a:pt x="110637" y="20541"/>
                    <a:pt x="149893" y="17312"/>
                    <a:pt x="188241" y="10005"/>
                  </a:cubicBezTo>
                  <a:cubicBezTo>
                    <a:pt x="222002" y="3774"/>
                    <a:pt x="256613" y="-2911"/>
                    <a:pt x="290996" y="1338"/>
                  </a:cubicBezTo>
                  <a:cubicBezTo>
                    <a:pt x="295641" y="1564"/>
                    <a:pt x="302609" y="6039"/>
                    <a:pt x="298190" y="10911"/>
                  </a:cubicBezTo>
                  <a:cubicBezTo>
                    <a:pt x="294452" y="14253"/>
                    <a:pt x="288787" y="14366"/>
                    <a:pt x="284029" y="14876"/>
                  </a:cubicBezTo>
                  <a:cubicBezTo>
                    <a:pt x="269754" y="16009"/>
                    <a:pt x="253497" y="18331"/>
                    <a:pt x="240299" y="21164"/>
                  </a:cubicBezTo>
                  <a:cubicBezTo>
                    <a:pt x="169209" y="39517"/>
                    <a:pt x="93870" y="44332"/>
                    <a:pt x="28161" y="79055"/>
                  </a:cubicBezTo>
                  <a:cubicBezTo>
                    <a:pt x="79709" y="95879"/>
                    <a:pt x="143548" y="61835"/>
                    <a:pt x="195549" y="54698"/>
                  </a:cubicBezTo>
                  <a:cubicBezTo>
                    <a:pt x="202799" y="53678"/>
                    <a:pt x="211749" y="53112"/>
                    <a:pt x="217584" y="58153"/>
                  </a:cubicBezTo>
                  <a:cubicBezTo>
                    <a:pt x="223872" y="64101"/>
                    <a:pt x="220813" y="75204"/>
                    <a:pt x="212486" y="77413"/>
                  </a:cubicBezTo>
                  <a:cubicBezTo>
                    <a:pt x="157200" y="86816"/>
                    <a:pt x="103443" y="111853"/>
                    <a:pt x="46514" y="109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5646989" y="3323544"/>
              <a:ext cx="51364" cy="130742"/>
            </a:xfrm>
            <a:custGeom>
              <a:rect b="b" l="l" r="r" t="t"/>
              <a:pathLst>
                <a:path extrusionOk="0" h="261483" w="102729">
                  <a:moveTo>
                    <a:pt x="23829" y="261351"/>
                  </a:moveTo>
                  <a:cubicBezTo>
                    <a:pt x="-20355" y="248549"/>
                    <a:pt x="9554" y="160408"/>
                    <a:pt x="14199" y="129027"/>
                  </a:cubicBezTo>
                  <a:cubicBezTo>
                    <a:pt x="16578" y="117415"/>
                    <a:pt x="18674" y="105802"/>
                    <a:pt x="21903" y="94360"/>
                  </a:cubicBezTo>
                  <a:cubicBezTo>
                    <a:pt x="26775" y="78386"/>
                    <a:pt x="50622" y="84730"/>
                    <a:pt x="46544" y="101157"/>
                  </a:cubicBezTo>
                  <a:cubicBezTo>
                    <a:pt x="41956" y="121946"/>
                    <a:pt x="37764" y="144151"/>
                    <a:pt x="33459" y="164714"/>
                  </a:cubicBezTo>
                  <a:cubicBezTo>
                    <a:pt x="29154" y="186409"/>
                    <a:pt x="23489" y="208274"/>
                    <a:pt x="27908" y="230309"/>
                  </a:cubicBezTo>
                  <a:cubicBezTo>
                    <a:pt x="44165" y="197285"/>
                    <a:pt x="50906" y="161258"/>
                    <a:pt x="59176" y="125741"/>
                  </a:cubicBezTo>
                  <a:cubicBezTo>
                    <a:pt x="62744" y="92830"/>
                    <a:pt x="98375" y="41793"/>
                    <a:pt x="64161" y="17209"/>
                  </a:cubicBezTo>
                  <a:cubicBezTo>
                    <a:pt x="49659" y="8032"/>
                    <a:pt x="63311" y="-4430"/>
                    <a:pt x="75886" y="1575"/>
                  </a:cubicBezTo>
                  <a:cubicBezTo>
                    <a:pt x="116784" y="19701"/>
                    <a:pt x="101603" y="71135"/>
                    <a:pt x="90784" y="104103"/>
                  </a:cubicBezTo>
                  <a:cubicBezTo>
                    <a:pt x="79398" y="135711"/>
                    <a:pt x="65633" y="266222"/>
                    <a:pt x="23829" y="261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747627" y="3326286"/>
              <a:ext cx="938807" cy="1253354"/>
            </a:xfrm>
            <a:custGeom>
              <a:rect b="b" l="l" r="r" t="t"/>
              <a:pathLst>
                <a:path extrusionOk="0" h="2506707" w="1877614">
                  <a:moveTo>
                    <a:pt x="1862886" y="11782"/>
                  </a:moveTo>
                  <a:cubicBezTo>
                    <a:pt x="1897100" y="36366"/>
                    <a:pt x="1861470" y="87404"/>
                    <a:pt x="1857901" y="120315"/>
                  </a:cubicBezTo>
                  <a:cubicBezTo>
                    <a:pt x="1849631" y="155832"/>
                    <a:pt x="1842890" y="191858"/>
                    <a:pt x="1826633" y="224883"/>
                  </a:cubicBezTo>
                  <a:cubicBezTo>
                    <a:pt x="1822271" y="202848"/>
                    <a:pt x="1827936" y="180982"/>
                    <a:pt x="1832241" y="159287"/>
                  </a:cubicBezTo>
                  <a:cubicBezTo>
                    <a:pt x="1836603" y="138725"/>
                    <a:pt x="1840738" y="116463"/>
                    <a:pt x="1845326" y="95731"/>
                  </a:cubicBezTo>
                  <a:cubicBezTo>
                    <a:pt x="1846912" y="89330"/>
                    <a:pt x="1844307" y="84515"/>
                    <a:pt x="1840228" y="81909"/>
                  </a:cubicBezTo>
                  <a:cubicBezTo>
                    <a:pt x="1839492" y="80323"/>
                    <a:pt x="1838245" y="78964"/>
                    <a:pt x="1836603" y="78001"/>
                  </a:cubicBezTo>
                  <a:cubicBezTo>
                    <a:pt x="1832128" y="75169"/>
                    <a:pt x="1826067" y="77264"/>
                    <a:pt x="1823461" y="81626"/>
                  </a:cubicBezTo>
                  <a:cubicBezTo>
                    <a:pt x="1818929" y="87574"/>
                    <a:pt x="1814171" y="93408"/>
                    <a:pt x="1809526" y="99300"/>
                  </a:cubicBezTo>
                  <a:cubicBezTo>
                    <a:pt x="1781713" y="133797"/>
                    <a:pt x="1762907" y="174411"/>
                    <a:pt x="1734641" y="208625"/>
                  </a:cubicBezTo>
                  <a:cubicBezTo>
                    <a:pt x="1671141" y="287646"/>
                    <a:pt x="1609681" y="368649"/>
                    <a:pt x="1553659" y="453164"/>
                  </a:cubicBezTo>
                  <a:cubicBezTo>
                    <a:pt x="1499109" y="537509"/>
                    <a:pt x="1443653" y="619985"/>
                    <a:pt x="1387801" y="703764"/>
                  </a:cubicBezTo>
                  <a:cubicBezTo>
                    <a:pt x="1359648" y="743982"/>
                    <a:pt x="1333647" y="784993"/>
                    <a:pt x="1304135" y="824475"/>
                  </a:cubicBezTo>
                  <a:cubicBezTo>
                    <a:pt x="1258366" y="880838"/>
                    <a:pt x="1213842" y="938389"/>
                    <a:pt x="1166203" y="993222"/>
                  </a:cubicBezTo>
                  <a:cubicBezTo>
                    <a:pt x="1090128" y="1088840"/>
                    <a:pt x="1012241" y="1183098"/>
                    <a:pt x="934297" y="1277186"/>
                  </a:cubicBezTo>
                  <a:cubicBezTo>
                    <a:pt x="906257" y="1314119"/>
                    <a:pt x="877764" y="1350712"/>
                    <a:pt x="848932" y="1387078"/>
                  </a:cubicBezTo>
                  <a:cubicBezTo>
                    <a:pt x="820892" y="1424634"/>
                    <a:pt x="793816" y="1462927"/>
                    <a:pt x="763284" y="1498557"/>
                  </a:cubicBezTo>
                  <a:cubicBezTo>
                    <a:pt x="719440" y="1553390"/>
                    <a:pt x="678939" y="1610998"/>
                    <a:pt x="635378" y="1666114"/>
                  </a:cubicBezTo>
                  <a:cubicBezTo>
                    <a:pt x="594650" y="1722760"/>
                    <a:pt x="552959" y="1778669"/>
                    <a:pt x="511665" y="1834861"/>
                  </a:cubicBezTo>
                  <a:cubicBezTo>
                    <a:pt x="469011" y="1894565"/>
                    <a:pt x="420465" y="1949625"/>
                    <a:pt x="380587" y="2011368"/>
                  </a:cubicBezTo>
                  <a:cubicBezTo>
                    <a:pt x="316521" y="2101095"/>
                    <a:pt x="244241" y="2184647"/>
                    <a:pt x="178419" y="2273071"/>
                  </a:cubicBezTo>
                  <a:cubicBezTo>
                    <a:pt x="149473" y="2312439"/>
                    <a:pt x="111181" y="2345237"/>
                    <a:pt x="88749" y="2389137"/>
                  </a:cubicBezTo>
                  <a:cubicBezTo>
                    <a:pt x="83538" y="2400806"/>
                    <a:pt x="71869" y="2414458"/>
                    <a:pt x="78383" y="2427486"/>
                  </a:cubicBezTo>
                  <a:cubicBezTo>
                    <a:pt x="77364" y="2435643"/>
                    <a:pt x="83991" y="2444707"/>
                    <a:pt x="94641" y="2442101"/>
                  </a:cubicBezTo>
                  <a:cubicBezTo>
                    <a:pt x="123247" y="2433434"/>
                    <a:pt x="152872" y="2429469"/>
                    <a:pt x="182045" y="2422898"/>
                  </a:cubicBezTo>
                  <a:cubicBezTo>
                    <a:pt x="212520" y="2417630"/>
                    <a:pt x="244298" y="2406414"/>
                    <a:pt x="274887" y="2399843"/>
                  </a:cubicBezTo>
                  <a:cubicBezTo>
                    <a:pt x="285366" y="2398824"/>
                    <a:pt x="319806" y="2390610"/>
                    <a:pt x="319467" y="2408623"/>
                  </a:cubicBezTo>
                  <a:cubicBezTo>
                    <a:pt x="300377" y="2432075"/>
                    <a:pt x="265427" y="2434001"/>
                    <a:pt x="238180" y="2442781"/>
                  </a:cubicBezTo>
                  <a:cubicBezTo>
                    <a:pt x="220394" y="2447369"/>
                    <a:pt x="203513" y="2454506"/>
                    <a:pt x="186406" y="2461020"/>
                  </a:cubicBezTo>
                  <a:cubicBezTo>
                    <a:pt x="169469" y="2466402"/>
                    <a:pt x="152022" y="2470197"/>
                    <a:pt x="135142" y="2476032"/>
                  </a:cubicBezTo>
                  <a:cubicBezTo>
                    <a:pt x="107159" y="2484188"/>
                    <a:pt x="80819" y="2495574"/>
                    <a:pt x="52326" y="2502315"/>
                  </a:cubicBezTo>
                  <a:cubicBezTo>
                    <a:pt x="22134" y="2507073"/>
                    <a:pt x="1629" y="2516193"/>
                    <a:pt x="213" y="2476315"/>
                  </a:cubicBezTo>
                  <a:cubicBezTo>
                    <a:pt x="-694" y="2439495"/>
                    <a:pt x="1515" y="2402676"/>
                    <a:pt x="2762" y="2365913"/>
                  </a:cubicBezTo>
                  <a:cubicBezTo>
                    <a:pt x="6727" y="2301677"/>
                    <a:pt x="4348" y="2235968"/>
                    <a:pt x="20435" y="2173261"/>
                  </a:cubicBezTo>
                  <a:cubicBezTo>
                    <a:pt x="23381" y="2163688"/>
                    <a:pt x="31707" y="2151963"/>
                    <a:pt x="42583" y="2158930"/>
                  </a:cubicBezTo>
                  <a:cubicBezTo>
                    <a:pt x="47342" y="2166917"/>
                    <a:pt x="44169" y="2178190"/>
                    <a:pt x="44849" y="2187366"/>
                  </a:cubicBezTo>
                  <a:cubicBezTo>
                    <a:pt x="48418" y="2199941"/>
                    <a:pt x="16923" y="2393386"/>
                    <a:pt x="41960" y="2369085"/>
                  </a:cubicBezTo>
                  <a:cubicBezTo>
                    <a:pt x="52156" y="2373503"/>
                    <a:pt x="59407" y="2362911"/>
                    <a:pt x="64109" y="2354754"/>
                  </a:cubicBezTo>
                  <a:cubicBezTo>
                    <a:pt x="80083" y="2331812"/>
                    <a:pt x="96227" y="2309097"/>
                    <a:pt x="111974" y="2286043"/>
                  </a:cubicBezTo>
                  <a:cubicBezTo>
                    <a:pt x="157064" y="2223223"/>
                    <a:pt x="205382" y="2162782"/>
                    <a:pt x="249623" y="2099339"/>
                  </a:cubicBezTo>
                  <a:cubicBezTo>
                    <a:pt x="335950" y="1982989"/>
                    <a:pt x="421032" y="1865790"/>
                    <a:pt x="506057" y="1748477"/>
                  </a:cubicBezTo>
                  <a:cubicBezTo>
                    <a:pt x="554432" y="1678180"/>
                    <a:pt x="608189" y="1611848"/>
                    <a:pt x="656847" y="1541834"/>
                  </a:cubicBezTo>
                  <a:cubicBezTo>
                    <a:pt x="709584" y="1474142"/>
                    <a:pt x="760112" y="1404865"/>
                    <a:pt x="815171" y="1338986"/>
                  </a:cubicBezTo>
                  <a:cubicBezTo>
                    <a:pt x="883939" y="1251922"/>
                    <a:pt x="951687" y="1164065"/>
                    <a:pt x="1020568" y="1077114"/>
                  </a:cubicBezTo>
                  <a:cubicBezTo>
                    <a:pt x="1085484" y="988237"/>
                    <a:pt x="1154195" y="902306"/>
                    <a:pt x="1221659" y="815355"/>
                  </a:cubicBezTo>
                  <a:cubicBezTo>
                    <a:pt x="1258535" y="765337"/>
                    <a:pt x="1294222" y="714413"/>
                    <a:pt x="1332911" y="665755"/>
                  </a:cubicBezTo>
                  <a:cubicBezTo>
                    <a:pt x="1384685" y="596251"/>
                    <a:pt x="1433513" y="524594"/>
                    <a:pt x="1485231" y="455090"/>
                  </a:cubicBezTo>
                  <a:cubicBezTo>
                    <a:pt x="1515423" y="415608"/>
                    <a:pt x="1545955" y="376409"/>
                    <a:pt x="1574731" y="335964"/>
                  </a:cubicBezTo>
                  <a:cubicBezTo>
                    <a:pt x="1619027" y="275750"/>
                    <a:pt x="1669272" y="219898"/>
                    <a:pt x="1708187" y="155775"/>
                  </a:cubicBezTo>
                  <a:cubicBezTo>
                    <a:pt x="1727900" y="126093"/>
                    <a:pt x="1742854" y="92276"/>
                    <a:pt x="1767155" y="66049"/>
                  </a:cubicBezTo>
                  <a:cubicBezTo>
                    <a:pt x="1772707" y="64802"/>
                    <a:pt x="1778258" y="63726"/>
                    <a:pt x="1783809" y="62763"/>
                  </a:cubicBezTo>
                  <a:cubicBezTo>
                    <a:pt x="1792079" y="60554"/>
                    <a:pt x="1795195" y="49452"/>
                    <a:pt x="1788907" y="43504"/>
                  </a:cubicBezTo>
                  <a:cubicBezTo>
                    <a:pt x="1783016" y="38462"/>
                    <a:pt x="1774066" y="39029"/>
                    <a:pt x="1766872" y="40048"/>
                  </a:cubicBezTo>
                  <a:cubicBezTo>
                    <a:pt x="1714872" y="47186"/>
                    <a:pt x="1651032" y="81173"/>
                    <a:pt x="1599541" y="64406"/>
                  </a:cubicBezTo>
                  <a:cubicBezTo>
                    <a:pt x="1665250" y="29682"/>
                    <a:pt x="1740589" y="24867"/>
                    <a:pt x="1811679" y="6514"/>
                  </a:cubicBezTo>
                  <a:cubicBezTo>
                    <a:pt x="1824877" y="3682"/>
                    <a:pt x="1841134" y="1359"/>
                    <a:pt x="1855409" y="227"/>
                  </a:cubicBezTo>
                  <a:cubicBezTo>
                    <a:pt x="1856089" y="170"/>
                    <a:pt x="1856769" y="113"/>
                    <a:pt x="1857505" y="0"/>
                  </a:cubicBezTo>
                  <a:cubicBezTo>
                    <a:pt x="1855579" y="3285"/>
                    <a:pt x="1856655" y="7817"/>
                    <a:pt x="1862886" y="11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5578725" y="3350223"/>
              <a:ext cx="60681" cy="75621"/>
            </a:xfrm>
            <a:custGeom>
              <a:rect b="b" l="l" r="r" t="t"/>
              <a:pathLst>
                <a:path extrusionOk="0" h="151242" w="121362">
                  <a:moveTo>
                    <a:pt x="2430" y="150611"/>
                  </a:moveTo>
                  <a:cubicBezTo>
                    <a:pt x="-6124" y="144947"/>
                    <a:pt x="10417" y="130672"/>
                    <a:pt x="13476" y="124384"/>
                  </a:cubicBezTo>
                  <a:cubicBezTo>
                    <a:pt x="20613" y="114868"/>
                    <a:pt x="28260" y="104558"/>
                    <a:pt x="34264" y="94872"/>
                  </a:cubicBezTo>
                  <a:cubicBezTo>
                    <a:pt x="50182" y="69382"/>
                    <a:pt x="71027" y="48026"/>
                    <a:pt x="89947" y="24858"/>
                  </a:cubicBezTo>
                  <a:cubicBezTo>
                    <a:pt x="96971" y="16984"/>
                    <a:pt x="105241" y="10244"/>
                    <a:pt x="112322" y="2483"/>
                  </a:cubicBezTo>
                  <a:cubicBezTo>
                    <a:pt x="113738" y="1124"/>
                    <a:pt x="115721" y="614"/>
                    <a:pt x="117533" y="1124"/>
                  </a:cubicBezTo>
                  <a:cubicBezTo>
                    <a:pt x="119572" y="-1425"/>
                    <a:pt x="122008" y="784"/>
                    <a:pt x="120649" y="3559"/>
                  </a:cubicBezTo>
                  <a:cubicBezTo>
                    <a:pt x="122405" y="6505"/>
                    <a:pt x="120649" y="9904"/>
                    <a:pt x="118326" y="12000"/>
                  </a:cubicBezTo>
                  <a:cubicBezTo>
                    <a:pt x="113908" y="16815"/>
                    <a:pt x="109320" y="21403"/>
                    <a:pt x="104901" y="26218"/>
                  </a:cubicBezTo>
                  <a:cubicBezTo>
                    <a:pt x="92779" y="42022"/>
                    <a:pt x="81450" y="58392"/>
                    <a:pt x="68422" y="73573"/>
                  </a:cubicBezTo>
                  <a:cubicBezTo>
                    <a:pt x="63267" y="79238"/>
                    <a:pt x="59585" y="87451"/>
                    <a:pt x="52504" y="90794"/>
                  </a:cubicBezTo>
                  <a:cubicBezTo>
                    <a:pt x="41402" y="107107"/>
                    <a:pt x="29959" y="122798"/>
                    <a:pt x="17667" y="138206"/>
                  </a:cubicBezTo>
                  <a:cubicBezTo>
                    <a:pt x="13192" y="142398"/>
                    <a:pt x="10190" y="154067"/>
                    <a:pt x="2430" y="150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661765" y="3318860"/>
              <a:ext cx="35575" cy="21246"/>
            </a:xfrm>
            <a:custGeom>
              <a:rect b="b" l="l" r="r" t="t"/>
              <a:pathLst>
                <a:path extrusionOk="0" h="42493" w="71149">
                  <a:moveTo>
                    <a:pt x="60271" y="42381"/>
                  </a:moveTo>
                  <a:cubicBezTo>
                    <a:pt x="55513" y="41984"/>
                    <a:pt x="53190" y="37679"/>
                    <a:pt x="50414" y="34451"/>
                  </a:cubicBezTo>
                  <a:cubicBezTo>
                    <a:pt x="33477" y="8450"/>
                    <a:pt x="3229" y="33884"/>
                    <a:pt x="0" y="11679"/>
                  </a:cubicBezTo>
                  <a:cubicBezTo>
                    <a:pt x="283" y="803"/>
                    <a:pt x="11612" y="973"/>
                    <a:pt x="19599" y="2219"/>
                  </a:cubicBezTo>
                  <a:cubicBezTo>
                    <a:pt x="29739" y="3239"/>
                    <a:pt x="40048" y="-3162"/>
                    <a:pt x="49961" y="2106"/>
                  </a:cubicBezTo>
                  <a:cubicBezTo>
                    <a:pt x="60101" y="6524"/>
                    <a:pt x="65935" y="16607"/>
                    <a:pt x="69221" y="26690"/>
                  </a:cubicBezTo>
                  <a:cubicBezTo>
                    <a:pt x="74262" y="33374"/>
                    <a:pt x="68768" y="43684"/>
                    <a:pt x="60271" y="42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3"/>
          <p:cNvGrpSpPr/>
          <p:nvPr/>
        </p:nvGrpSpPr>
        <p:grpSpPr>
          <a:xfrm>
            <a:off x="5571042" y="1116142"/>
            <a:ext cx="1886537" cy="2444599"/>
            <a:chOff x="5571042" y="1116142"/>
            <a:chExt cx="1886537" cy="2444599"/>
          </a:xfrm>
        </p:grpSpPr>
        <p:sp>
          <p:nvSpPr>
            <p:cNvPr id="321" name="Google Shape;321;p13"/>
            <p:cNvSpPr/>
            <p:nvPr/>
          </p:nvSpPr>
          <p:spPr>
            <a:xfrm rot="-533899">
              <a:off x="5734179" y="1224281"/>
              <a:ext cx="1560383" cy="2229193"/>
            </a:xfrm>
            <a:custGeom>
              <a:rect b="b" l="l" r="r" t="t"/>
              <a:pathLst>
                <a:path extrusionOk="0" h="4449219" w="3114349">
                  <a:moveTo>
                    <a:pt x="3049393" y="3113181"/>
                  </a:moveTo>
                  <a:cubicBezTo>
                    <a:pt x="3002233" y="2910837"/>
                    <a:pt x="2963259" y="2706269"/>
                    <a:pt x="2899904" y="2508107"/>
                  </a:cubicBezTo>
                  <a:cubicBezTo>
                    <a:pt x="2833079" y="2307899"/>
                    <a:pt x="2788855" y="2101373"/>
                    <a:pt x="2728704" y="1899208"/>
                  </a:cubicBezTo>
                  <a:cubicBezTo>
                    <a:pt x="2688484" y="1760041"/>
                    <a:pt x="2642926" y="1622475"/>
                    <a:pt x="2605465" y="1482597"/>
                  </a:cubicBezTo>
                  <a:cubicBezTo>
                    <a:pt x="2569338" y="1341650"/>
                    <a:pt x="2538462" y="1199280"/>
                    <a:pt x="2501178" y="1058600"/>
                  </a:cubicBezTo>
                  <a:cubicBezTo>
                    <a:pt x="2483026" y="988572"/>
                    <a:pt x="2462027" y="919344"/>
                    <a:pt x="2440671" y="850295"/>
                  </a:cubicBezTo>
                  <a:cubicBezTo>
                    <a:pt x="2398939" y="714598"/>
                    <a:pt x="2370821" y="574897"/>
                    <a:pt x="2325529" y="440269"/>
                  </a:cubicBezTo>
                  <a:cubicBezTo>
                    <a:pt x="2281750" y="322457"/>
                    <a:pt x="2248115" y="196459"/>
                    <a:pt x="2209230" y="75089"/>
                  </a:cubicBezTo>
                  <a:cubicBezTo>
                    <a:pt x="2219730" y="64678"/>
                    <a:pt x="2222577" y="47416"/>
                    <a:pt x="2209942" y="34513"/>
                  </a:cubicBezTo>
                  <a:cubicBezTo>
                    <a:pt x="2198019" y="23925"/>
                    <a:pt x="2180311" y="22412"/>
                    <a:pt x="2165362" y="18141"/>
                  </a:cubicBezTo>
                  <a:cubicBezTo>
                    <a:pt x="2151837" y="16717"/>
                    <a:pt x="2137244" y="14315"/>
                    <a:pt x="2123096" y="14493"/>
                  </a:cubicBezTo>
                  <a:cubicBezTo>
                    <a:pt x="2119626" y="8353"/>
                    <a:pt x="2114554" y="6128"/>
                    <a:pt x="2106813" y="12713"/>
                  </a:cubicBezTo>
                  <a:cubicBezTo>
                    <a:pt x="2098982" y="2213"/>
                    <a:pt x="2084478" y="-3393"/>
                    <a:pt x="2071220" y="2213"/>
                  </a:cubicBezTo>
                  <a:cubicBezTo>
                    <a:pt x="1900910" y="75178"/>
                    <a:pt x="1737095" y="159176"/>
                    <a:pt x="1567051" y="235255"/>
                  </a:cubicBezTo>
                  <a:cubicBezTo>
                    <a:pt x="1329560" y="347906"/>
                    <a:pt x="1095183" y="461090"/>
                    <a:pt x="858137" y="576588"/>
                  </a:cubicBezTo>
                  <a:cubicBezTo>
                    <a:pt x="632124" y="685056"/>
                    <a:pt x="417501" y="814435"/>
                    <a:pt x="205814" y="948085"/>
                  </a:cubicBezTo>
                  <a:cubicBezTo>
                    <a:pt x="147442" y="980297"/>
                    <a:pt x="97168" y="1024164"/>
                    <a:pt x="42800" y="1062160"/>
                  </a:cubicBezTo>
                  <a:cubicBezTo>
                    <a:pt x="37016" y="1067587"/>
                    <a:pt x="25360" y="1072125"/>
                    <a:pt x="16373" y="1077731"/>
                  </a:cubicBezTo>
                  <a:cubicBezTo>
                    <a:pt x="10055" y="1074172"/>
                    <a:pt x="1157" y="1074261"/>
                    <a:pt x="0" y="1082358"/>
                  </a:cubicBezTo>
                  <a:cubicBezTo>
                    <a:pt x="1691" y="1099532"/>
                    <a:pt x="9610" y="1115815"/>
                    <a:pt x="13614" y="1132811"/>
                  </a:cubicBezTo>
                  <a:cubicBezTo>
                    <a:pt x="70117" y="1330083"/>
                    <a:pt x="102507" y="1532782"/>
                    <a:pt x="145040" y="1733168"/>
                  </a:cubicBezTo>
                  <a:cubicBezTo>
                    <a:pt x="193713" y="1915402"/>
                    <a:pt x="248970" y="2095856"/>
                    <a:pt x="293817" y="2279158"/>
                  </a:cubicBezTo>
                  <a:cubicBezTo>
                    <a:pt x="327185" y="2408626"/>
                    <a:pt x="351299" y="2540408"/>
                    <a:pt x="388671" y="2668808"/>
                  </a:cubicBezTo>
                  <a:cubicBezTo>
                    <a:pt x="428179" y="2801835"/>
                    <a:pt x="475784" y="2932460"/>
                    <a:pt x="507906" y="3067712"/>
                  </a:cubicBezTo>
                  <a:cubicBezTo>
                    <a:pt x="542431" y="3197357"/>
                    <a:pt x="569926" y="3328783"/>
                    <a:pt x="607031" y="3457717"/>
                  </a:cubicBezTo>
                  <a:cubicBezTo>
                    <a:pt x="668161" y="3650807"/>
                    <a:pt x="716389" y="3847544"/>
                    <a:pt x="762304" y="4044816"/>
                  </a:cubicBezTo>
                  <a:cubicBezTo>
                    <a:pt x="772714" y="4099184"/>
                    <a:pt x="784549" y="4161382"/>
                    <a:pt x="801011" y="4217351"/>
                  </a:cubicBezTo>
                  <a:cubicBezTo>
                    <a:pt x="800922" y="4217618"/>
                    <a:pt x="800744" y="4217796"/>
                    <a:pt x="800655" y="4218063"/>
                  </a:cubicBezTo>
                  <a:cubicBezTo>
                    <a:pt x="778943" y="4261931"/>
                    <a:pt x="945783" y="4379030"/>
                    <a:pt x="998193" y="4423966"/>
                  </a:cubicBezTo>
                  <a:cubicBezTo>
                    <a:pt x="998549" y="4427703"/>
                    <a:pt x="999706" y="4431440"/>
                    <a:pt x="1001931" y="4434555"/>
                  </a:cubicBezTo>
                  <a:cubicBezTo>
                    <a:pt x="1007447" y="4442385"/>
                    <a:pt x="1018036" y="4443097"/>
                    <a:pt x="1026578" y="4444343"/>
                  </a:cubicBezTo>
                  <a:cubicBezTo>
                    <a:pt x="1054252" y="4447991"/>
                    <a:pt x="1082192" y="4448258"/>
                    <a:pt x="1110043" y="4449148"/>
                  </a:cubicBezTo>
                  <a:cubicBezTo>
                    <a:pt x="1257574" y="4450305"/>
                    <a:pt x="1404660" y="4437224"/>
                    <a:pt x="1552192" y="4435712"/>
                  </a:cubicBezTo>
                  <a:cubicBezTo>
                    <a:pt x="1713871" y="4435889"/>
                    <a:pt x="1875372" y="4433398"/>
                    <a:pt x="2036962" y="4428682"/>
                  </a:cubicBezTo>
                  <a:cubicBezTo>
                    <a:pt x="2269471" y="4413644"/>
                    <a:pt x="2504382" y="4400030"/>
                    <a:pt x="2738492" y="4389797"/>
                  </a:cubicBezTo>
                  <a:cubicBezTo>
                    <a:pt x="2773283" y="4385170"/>
                    <a:pt x="2804694" y="4378318"/>
                    <a:pt x="2840731" y="4379653"/>
                  </a:cubicBezTo>
                  <a:cubicBezTo>
                    <a:pt x="2853634" y="4379742"/>
                    <a:pt x="2866625" y="4379742"/>
                    <a:pt x="2879527" y="4378674"/>
                  </a:cubicBezTo>
                  <a:cubicBezTo>
                    <a:pt x="2904264" y="4376539"/>
                    <a:pt x="2913429" y="4342726"/>
                    <a:pt x="2895544" y="4327243"/>
                  </a:cubicBezTo>
                  <a:cubicBezTo>
                    <a:pt x="2901683" y="4309447"/>
                    <a:pt x="2905332" y="4288892"/>
                    <a:pt x="2910671" y="4277325"/>
                  </a:cubicBezTo>
                  <a:cubicBezTo>
                    <a:pt x="2913251" y="4269227"/>
                    <a:pt x="2916187" y="4261219"/>
                    <a:pt x="2919213" y="4253300"/>
                  </a:cubicBezTo>
                  <a:cubicBezTo>
                    <a:pt x="2922327" y="4252588"/>
                    <a:pt x="2925442" y="4251965"/>
                    <a:pt x="2928467" y="4251075"/>
                  </a:cubicBezTo>
                  <a:cubicBezTo>
                    <a:pt x="2942348" y="4243423"/>
                    <a:pt x="2944039" y="4225271"/>
                    <a:pt x="2935586" y="4213792"/>
                  </a:cubicBezTo>
                  <a:cubicBezTo>
                    <a:pt x="2943772" y="4194928"/>
                    <a:pt x="2951958" y="4176064"/>
                    <a:pt x="2958632" y="4156755"/>
                  </a:cubicBezTo>
                  <a:lnTo>
                    <a:pt x="2958543" y="4156755"/>
                  </a:lnTo>
                  <a:cubicBezTo>
                    <a:pt x="2956941" y="4152929"/>
                    <a:pt x="2954894" y="4150704"/>
                    <a:pt x="2952581" y="4149725"/>
                  </a:cubicBezTo>
                  <a:cubicBezTo>
                    <a:pt x="2993512" y="4106124"/>
                    <a:pt x="2920459" y="3969894"/>
                    <a:pt x="2904976" y="3925759"/>
                  </a:cubicBezTo>
                  <a:cubicBezTo>
                    <a:pt x="2878193" y="3860714"/>
                    <a:pt x="2856214" y="3794067"/>
                    <a:pt x="2836104" y="3726708"/>
                  </a:cubicBezTo>
                  <a:cubicBezTo>
                    <a:pt x="2833613" y="3719322"/>
                    <a:pt x="2831477" y="3711670"/>
                    <a:pt x="2827740" y="3704729"/>
                  </a:cubicBezTo>
                  <a:cubicBezTo>
                    <a:pt x="2825694" y="3700903"/>
                    <a:pt x="2823024" y="3697967"/>
                    <a:pt x="2819999" y="3695653"/>
                  </a:cubicBezTo>
                  <a:cubicBezTo>
                    <a:pt x="2913073" y="3622510"/>
                    <a:pt x="2994758" y="3534686"/>
                    <a:pt x="3068435" y="3441611"/>
                  </a:cubicBezTo>
                  <a:cubicBezTo>
                    <a:pt x="3070926" y="3438675"/>
                    <a:pt x="3078668" y="3428887"/>
                    <a:pt x="3085252" y="3418476"/>
                  </a:cubicBezTo>
                  <a:cubicBezTo>
                    <a:pt x="3101002" y="3410646"/>
                    <a:pt x="3112392" y="3397654"/>
                    <a:pt x="3114349" y="3375765"/>
                  </a:cubicBezTo>
                  <a:cubicBezTo>
                    <a:pt x="3096642" y="3287584"/>
                    <a:pt x="3068346" y="3201361"/>
                    <a:pt x="3049393" y="3113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" name="Google Shape;322;p13"/>
            <p:cNvGrpSpPr/>
            <p:nvPr/>
          </p:nvGrpSpPr>
          <p:grpSpPr>
            <a:xfrm rot="-537107">
              <a:off x="5734633" y="1223742"/>
              <a:ext cx="1557144" cy="2224565"/>
              <a:chOff x="11469524" y="2447350"/>
              <a:chExt cx="3114349" cy="4449219"/>
            </a:xfrm>
          </p:grpSpPr>
          <p:grpSp>
            <p:nvGrpSpPr>
              <p:cNvPr id="323" name="Google Shape;323;p13"/>
              <p:cNvGrpSpPr/>
              <p:nvPr/>
            </p:nvGrpSpPr>
            <p:grpSpPr>
              <a:xfrm>
                <a:off x="11469524" y="2447350"/>
                <a:ext cx="3114349" cy="4449219"/>
                <a:chOff x="11469524" y="2447350"/>
                <a:chExt cx="3114349" cy="4449219"/>
              </a:xfrm>
            </p:grpSpPr>
            <p:sp>
              <p:nvSpPr>
                <p:cNvPr id="324" name="Google Shape;324;p13"/>
                <p:cNvSpPr/>
                <p:nvPr/>
              </p:nvSpPr>
              <p:spPr>
                <a:xfrm>
                  <a:off x="11469524" y="2447350"/>
                  <a:ext cx="3114349" cy="4449219"/>
                </a:xfrm>
                <a:custGeom>
                  <a:rect b="b" l="l" r="r" t="t"/>
                  <a:pathLst>
                    <a:path extrusionOk="0" h="4449219" w="3114349">
                      <a:moveTo>
                        <a:pt x="3114349" y="3375765"/>
                      </a:moveTo>
                      <a:cubicBezTo>
                        <a:pt x="3096642" y="3287584"/>
                        <a:pt x="3068346" y="3201361"/>
                        <a:pt x="3049393" y="3113181"/>
                      </a:cubicBezTo>
                      <a:cubicBezTo>
                        <a:pt x="3002233" y="2910837"/>
                        <a:pt x="2963259" y="2706269"/>
                        <a:pt x="2899904" y="2508107"/>
                      </a:cubicBezTo>
                      <a:cubicBezTo>
                        <a:pt x="2833079" y="2307899"/>
                        <a:pt x="2788855" y="2101373"/>
                        <a:pt x="2728704" y="1899208"/>
                      </a:cubicBezTo>
                      <a:cubicBezTo>
                        <a:pt x="2688484" y="1760041"/>
                        <a:pt x="2642926" y="1622475"/>
                        <a:pt x="2605465" y="1482597"/>
                      </a:cubicBezTo>
                      <a:cubicBezTo>
                        <a:pt x="2569338" y="1341650"/>
                        <a:pt x="2538462" y="1199280"/>
                        <a:pt x="2501178" y="1058600"/>
                      </a:cubicBezTo>
                      <a:cubicBezTo>
                        <a:pt x="2483026" y="988572"/>
                        <a:pt x="2462027" y="919344"/>
                        <a:pt x="2440671" y="850295"/>
                      </a:cubicBezTo>
                      <a:cubicBezTo>
                        <a:pt x="2398939" y="714598"/>
                        <a:pt x="2370821" y="574897"/>
                        <a:pt x="2325529" y="440269"/>
                      </a:cubicBezTo>
                      <a:cubicBezTo>
                        <a:pt x="2281750" y="322457"/>
                        <a:pt x="2248115" y="196459"/>
                        <a:pt x="2209230" y="75089"/>
                      </a:cubicBezTo>
                      <a:cubicBezTo>
                        <a:pt x="2219730" y="64678"/>
                        <a:pt x="2222577" y="47416"/>
                        <a:pt x="2209942" y="34513"/>
                      </a:cubicBezTo>
                      <a:cubicBezTo>
                        <a:pt x="2198019" y="23925"/>
                        <a:pt x="2180311" y="22412"/>
                        <a:pt x="2165362" y="18141"/>
                      </a:cubicBezTo>
                      <a:cubicBezTo>
                        <a:pt x="2151837" y="16717"/>
                        <a:pt x="2137244" y="14315"/>
                        <a:pt x="2123096" y="14493"/>
                      </a:cubicBezTo>
                      <a:cubicBezTo>
                        <a:pt x="2119626" y="8353"/>
                        <a:pt x="2114554" y="6128"/>
                        <a:pt x="2106813" y="12713"/>
                      </a:cubicBezTo>
                      <a:cubicBezTo>
                        <a:pt x="2098982" y="2213"/>
                        <a:pt x="2084478" y="-3393"/>
                        <a:pt x="2071220" y="2213"/>
                      </a:cubicBezTo>
                      <a:cubicBezTo>
                        <a:pt x="1900910" y="75178"/>
                        <a:pt x="1737095" y="159176"/>
                        <a:pt x="1567051" y="235255"/>
                      </a:cubicBezTo>
                      <a:cubicBezTo>
                        <a:pt x="1329560" y="347906"/>
                        <a:pt x="1095183" y="461090"/>
                        <a:pt x="858137" y="576588"/>
                      </a:cubicBezTo>
                      <a:cubicBezTo>
                        <a:pt x="632124" y="685056"/>
                        <a:pt x="417501" y="814435"/>
                        <a:pt x="205814" y="948085"/>
                      </a:cubicBezTo>
                      <a:cubicBezTo>
                        <a:pt x="147442" y="980297"/>
                        <a:pt x="97168" y="1024164"/>
                        <a:pt x="42800" y="1062160"/>
                      </a:cubicBezTo>
                      <a:cubicBezTo>
                        <a:pt x="37016" y="1067587"/>
                        <a:pt x="25360" y="1072125"/>
                        <a:pt x="16373" y="1077731"/>
                      </a:cubicBezTo>
                      <a:cubicBezTo>
                        <a:pt x="10055" y="1074172"/>
                        <a:pt x="1157" y="1074261"/>
                        <a:pt x="0" y="1082358"/>
                      </a:cubicBezTo>
                      <a:cubicBezTo>
                        <a:pt x="1691" y="1099532"/>
                        <a:pt x="9610" y="1115815"/>
                        <a:pt x="13614" y="1132811"/>
                      </a:cubicBezTo>
                      <a:cubicBezTo>
                        <a:pt x="70117" y="1330083"/>
                        <a:pt x="102507" y="1532782"/>
                        <a:pt x="145040" y="1733168"/>
                      </a:cubicBezTo>
                      <a:cubicBezTo>
                        <a:pt x="193713" y="1915402"/>
                        <a:pt x="248970" y="2095856"/>
                        <a:pt x="293817" y="2279158"/>
                      </a:cubicBezTo>
                      <a:cubicBezTo>
                        <a:pt x="327185" y="2408626"/>
                        <a:pt x="351299" y="2540408"/>
                        <a:pt x="388671" y="2668808"/>
                      </a:cubicBezTo>
                      <a:cubicBezTo>
                        <a:pt x="428179" y="2801835"/>
                        <a:pt x="475784" y="2932460"/>
                        <a:pt x="507906" y="3067712"/>
                      </a:cubicBezTo>
                      <a:cubicBezTo>
                        <a:pt x="542431" y="3197357"/>
                        <a:pt x="569926" y="3328783"/>
                        <a:pt x="607031" y="3457717"/>
                      </a:cubicBezTo>
                      <a:cubicBezTo>
                        <a:pt x="668161" y="3650807"/>
                        <a:pt x="716389" y="3847544"/>
                        <a:pt x="762304" y="4044816"/>
                      </a:cubicBezTo>
                      <a:cubicBezTo>
                        <a:pt x="772714" y="4099184"/>
                        <a:pt x="784549" y="4161382"/>
                        <a:pt x="801011" y="4217351"/>
                      </a:cubicBezTo>
                      <a:cubicBezTo>
                        <a:pt x="800922" y="4217618"/>
                        <a:pt x="800744" y="4217796"/>
                        <a:pt x="800655" y="4218063"/>
                      </a:cubicBezTo>
                      <a:cubicBezTo>
                        <a:pt x="778943" y="4261931"/>
                        <a:pt x="945783" y="4379030"/>
                        <a:pt x="998193" y="4423966"/>
                      </a:cubicBezTo>
                      <a:cubicBezTo>
                        <a:pt x="998549" y="4427703"/>
                        <a:pt x="999706" y="4431440"/>
                        <a:pt x="1001931" y="4434555"/>
                      </a:cubicBezTo>
                      <a:cubicBezTo>
                        <a:pt x="1007447" y="4442385"/>
                        <a:pt x="1018036" y="4443097"/>
                        <a:pt x="1026578" y="4444343"/>
                      </a:cubicBezTo>
                      <a:cubicBezTo>
                        <a:pt x="1054252" y="4447991"/>
                        <a:pt x="1082192" y="4448258"/>
                        <a:pt x="1110043" y="4449148"/>
                      </a:cubicBezTo>
                      <a:cubicBezTo>
                        <a:pt x="1257574" y="4450305"/>
                        <a:pt x="1404660" y="4437224"/>
                        <a:pt x="1552192" y="4435712"/>
                      </a:cubicBezTo>
                      <a:cubicBezTo>
                        <a:pt x="1713871" y="4435889"/>
                        <a:pt x="1875372" y="4433398"/>
                        <a:pt x="2036962" y="4428682"/>
                      </a:cubicBezTo>
                      <a:cubicBezTo>
                        <a:pt x="2269471" y="4413644"/>
                        <a:pt x="2504382" y="4400030"/>
                        <a:pt x="2738492" y="4389797"/>
                      </a:cubicBezTo>
                      <a:cubicBezTo>
                        <a:pt x="2773283" y="4385170"/>
                        <a:pt x="2804694" y="4378318"/>
                        <a:pt x="2840731" y="4379653"/>
                      </a:cubicBezTo>
                      <a:cubicBezTo>
                        <a:pt x="2853634" y="4379742"/>
                        <a:pt x="2866625" y="4379742"/>
                        <a:pt x="2879527" y="4378674"/>
                      </a:cubicBezTo>
                      <a:cubicBezTo>
                        <a:pt x="2904264" y="4376539"/>
                        <a:pt x="2913429" y="4342726"/>
                        <a:pt x="2895544" y="4327243"/>
                      </a:cubicBezTo>
                      <a:cubicBezTo>
                        <a:pt x="2901683" y="4309447"/>
                        <a:pt x="2905332" y="4288892"/>
                        <a:pt x="2910671" y="4277325"/>
                      </a:cubicBezTo>
                      <a:cubicBezTo>
                        <a:pt x="2913251" y="4269227"/>
                        <a:pt x="2916187" y="4261219"/>
                        <a:pt x="2919213" y="4253300"/>
                      </a:cubicBezTo>
                      <a:cubicBezTo>
                        <a:pt x="2922327" y="4252588"/>
                        <a:pt x="2925442" y="4251965"/>
                        <a:pt x="2928467" y="4251075"/>
                      </a:cubicBezTo>
                      <a:cubicBezTo>
                        <a:pt x="2942348" y="4243423"/>
                        <a:pt x="2944039" y="4225271"/>
                        <a:pt x="2935586" y="4213792"/>
                      </a:cubicBezTo>
                      <a:cubicBezTo>
                        <a:pt x="2943772" y="4194928"/>
                        <a:pt x="2951958" y="4176064"/>
                        <a:pt x="2958632" y="4156755"/>
                      </a:cubicBezTo>
                      <a:lnTo>
                        <a:pt x="2958543" y="4156755"/>
                      </a:lnTo>
                      <a:cubicBezTo>
                        <a:pt x="2956941" y="4152929"/>
                        <a:pt x="2954894" y="4150704"/>
                        <a:pt x="2952581" y="4149725"/>
                      </a:cubicBezTo>
                      <a:cubicBezTo>
                        <a:pt x="2993512" y="4106124"/>
                        <a:pt x="2920459" y="3969894"/>
                        <a:pt x="2904976" y="3925759"/>
                      </a:cubicBezTo>
                      <a:cubicBezTo>
                        <a:pt x="2878193" y="3860714"/>
                        <a:pt x="2856214" y="3794067"/>
                        <a:pt x="2836104" y="3726708"/>
                      </a:cubicBezTo>
                      <a:cubicBezTo>
                        <a:pt x="2833613" y="3719322"/>
                        <a:pt x="2831477" y="3711670"/>
                        <a:pt x="2827740" y="3704729"/>
                      </a:cubicBezTo>
                      <a:cubicBezTo>
                        <a:pt x="2825694" y="3700903"/>
                        <a:pt x="2823024" y="3697967"/>
                        <a:pt x="2819999" y="3695653"/>
                      </a:cubicBezTo>
                      <a:cubicBezTo>
                        <a:pt x="2913073" y="3622510"/>
                        <a:pt x="2994758" y="3534686"/>
                        <a:pt x="3068435" y="3441611"/>
                      </a:cubicBezTo>
                      <a:cubicBezTo>
                        <a:pt x="3070926" y="3438675"/>
                        <a:pt x="3078668" y="3428887"/>
                        <a:pt x="3085252" y="3418476"/>
                      </a:cubicBezTo>
                      <a:cubicBezTo>
                        <a:pt x="3101002" y="3410646"/>
                        <a:pt x="3112392" y="3397654"/>
                        <a:pt x="3114349" y="3375765"/>
                      </a:cubicBezTo>
                      <a:close/>
                      <a:moveTo>
                        <a:pt x="2179333" y="83275"/>
                      </a:moveTo>
                      <a:cubicBezTo>
                        <a:pt x="2212612" y="263196"/>
                        <a:pt x="2275077" y="435997"/>
                        <a:pt x="2318944" y="613337"/>
                      </a:cubicBezTo>
                      <a:cubicBezTo>
                        <a:pt x="2359698" y="788364"/>
                        <a:pt x="2416201" y="959030"/>
                        <a:pt x="2459802" y="1133256"/>
                      </a:cubicBezTo>
                      <a:cubicBezTo>
                        <a:pt x="2495306" y="1274291"/>
                        <a:pt x="2524402" y="1416839"/>
                        <a:pt x="2564177" y="1556718"/>
                      </a:cubicBezTo>
                      <a:cubicBezTo>
                        <a:pt x="2622727" y="1762710"/>
                        <a:pt x="2690175" y="1966122"/>
                        <a:pt x="2741873" y="2174071"/>
                      </a:cubicBezTo>
                      <a:cubicBezTo>
                        <a:pt x="2782093" y="2345538"/>
                        <a:pt x="2840731" y="2511756"/>
                        <a:pt x="2887802" y="2681354"/>
                      </a:cubicBezTo>
                      <a:cubicBezTo>
                        <a:pt x="2944929" y="2909324"/>
                        <a:pt x="2989241" y="3140409"/>
                        <a:pt x="3051528" y="3367223"/>
                      </a:cubicBezTo>
                      <a:cubicBezTo>
                        <a:pt x="3029194" y="3371049"/>
                        <a:pt x="3006415" y="3368913"/>
                        <a:pt x="2983902" y="3370960"/>
                      </a:cubicBezTo>
                      <a:cubicBezTo>
                        <a:pt x="2983902" y="3370248"/>
                        <a:pt x="2983902" y="3369625"/>
                        <a:pt x="2983902" y="3368913"/>
                      </a:cubicBezTo>
                      <a:cubicBezTo>
                        <a:pt x="2983902" y="3359037"/>
                        <a:pt x="2979898" y="3351651"/>
                        <a:pt x="2973937" y="3346757"/>
                      </a:cubicBezTo>
                      <a:cubicBezTo>
                        <a:pt x="2975894" y="3337770"/>
                        <a:pt x="2973225" y="3328249"/>
                        <a:pt x="2971356" y="3319262"/>
                      </a:cubicBezTo>
                      <a:cubicBezTo>
                        <a:pt x="2953471" y="3227789"/>
                        <a:pt x="2933183" y="3134803"/>
                        <a:pt x="2908001" y="3044754"/>
                      </a:cubicBezTo>
                      <a:cubicBezTo>
                        <a:pt x="2853634" y="2842321"/>
                        <a:pt x="2807897" y="2637753"/>
                        <a:pt x="2755131" y="2434965"/>
                      </a:cubicBezTo>
                      <a:cubicBezTo>
                        <a:pt x="2677450" y="2163838"/>
                        <a:pt x="2588380" y="1895915"/>
                        <a:pt x="2515682" y="1623276"/>
                      </a:cubicBezTo>
                      <a:cubicBezTo>
                        <a:pt x="2460069" y="1417017"/>
                        <a:pt x="2390930" y="1214318"/>
                        <a:pt x="2343503" y="1005923"/>
                      </a:cubicBezTo>
                      <a:cubicBezTo>
                        <a:pt x="2311648" y="864799"/>
                        <a:pt x="2276055" y="724564"/>
                        <a:pt x="2242865" y="583796"/>
                      </a:cubicBezTo>
                      <a:cubicBezTo>
                        <a:pt x="2220709" y="490721"/>
                        <a:pt x="2190633" y="399426"/>
                        <a:pt x="2178087" y="304394"/>
                      </a:cubicBezTo>
                      <a:cubicBezTo>
                        <a:pt x="2168388" y="219773"/>
                        <a:pt x="2148901" y="139244"/>
                        <a:pt x="2132973" y="55335"/>
                      </a:cubicBezTo>
                      <a:cubicBezTo>
                        <a:pt x="2137333" y="56848"/>
                        <a:pt x="2140982" y="58271"/>
                        <a:pt x="2143117" y="59873"/>
                      </a:cubicBezTo>
                      <a:cubicBezTo>
                        <a:pt x="2146498" y="76868"/>
                        <a:pt x="2163850" y="82296"/>
                        <a:pt x="2179333" y="83275"/>
                      </a:cubicBezTo>
                      <a:close/>
                      <a:moveTo>
                        <a:pt x="207505" y="1003076"/>
                      </a:moveTo>
                      <a:cubicBezTo>
                        <a:pt x="293372" y="958941"/>
                        <a:pt x="371853" y="902438"/>
                        <a:pt x="455763" y="855011"/>
                      </a:cubicBezTo>
                      <a:cubicBezTo>
                        <a:pt x="536914" y="811588"/>
                        <a:pt x="615395" y="763449"/>
                        <a:pt x="697525" y="722073"/>
                      </a:cubicBezTo>
                      <a:cubicBezTo>
                        <a:pt x="932258" y="599367"/>
                        <a:pt x="1173220" y="489297"/>
                        <a:pt x="1412491" y="375935"/>
                      </a:cubicBezTo>
                      <a:cubicBezTo>
                        <a:pt x="1519713" y="318097"/>
                        <a:pt x="1633076" y="272895"/>
                        <a:pt x="1742968" y="220484"/>
                      </a:cubicBezTo>
                      <a:cubicBezTo>
                        <a:pt x="1848945" y="167096"/>
                        <a:pt x="1956879" y="117889"/>
                        <a:pt x="2066237" y="70907"/>
                      </a:cubicBezTo>
                      <a:cubicBezTo>
                        <a:pt x="2075135" y="66280"/>
                        <a:pt x="2085813" y="62542"/>
                        <a:pt x="2094711" y="57026"/>
                      </a:cubicBezTo>
                      <a:cubicBezTo>
                        <a:pt x="2091775" y="105521"/>
                        <a:pt x="2110639" y="156240"/>
                        <a:pt x="2114465" y="204290"/>
                      </a:cubicBezTo>
                      <a:cubicBezTo>
                        <a:pt x="2129592" y="384299"/>
                        <a:pt x="2181201" y="557190"/>
                        <a:pt x="2220353" y="732839"/>
                      </a:cubicBezTo>
                      <a:cubicBezTo>
                        <a:pt x="2254255" y="870138"/>
                        <a:pt x="2282729" y="1008682"/>
                        <a:pt x="2317254" y="1145802"/>
                      </a:cubicBezTo>
                      <a:cubicBezTo>
                        <a:pt x="2364592" y="1318515"/>
                        <a:pt x="2417714" y="1489626"/>
                        <a:pt x="2464607" y="1662428"/>
                      </a:cubicBezTo>
                      <a:cubicBezTo>
                        <a:pt x="2536593" y="1936847"/>
                        <a:pt x="2629578" y="2205304"/>
                        <a:pt x="2703967" y="2478832"/>
                      </a:cubicBezTo>
                      <a:cubicBezTo>
                        <a:pt x="2763140" y="2716947"/>
                        <a:pt x="2822223" y="2955061"/>
                        <a:pt x="2883175" y="3192641"/>
                      </a:cubicBezTo>
                      <a:cubicBezTo>
                        <a:pt x="2895366" y="3245229"/>
                        <a:pt x="2904531" y="3293190"/>
                        <a:pt x="2915654" y="3347291"/>
                      </a:cubicBezTo>
                      <a:cubicBezTo>
                        <a:pt x="2916810" y="3353075"/>
                        <a:pt x="2920726" y="3358414"/>
                        <a:pt x="2925353" y="3362329"/>
                      </a:cubicBezTo>
                      <a:cubicBezTo>
                        <a:pt x="2925175" y="3363130"/>
                        <a:pt x="2924908" y="3363930"/>
                        <a:pt x="2924819" y="3364820"/>
                      </a:cubicBezTo>
                      <a:cubicBezTo>
                        <a:pt x="2925798" y="3386176"/>
                        <a:pt x="2912895" y="3401837"/>
                        <a:pt x="2893764" y="3409222"/>
                      </a:cubicBezTo>
                      <a:cubicBezTo>
                        <a:pt x="2704501" y="3491975"/>
                        <a:pt x="2518174" y="3581668"/>
                        <a:pt x="2327486" y="3661128"/>
                      </a:cubicBezTo>
                      <a:cubicBezTo>
                        <a:pt x="2244200" y="3697433"/>
                        <a:pt x="2157799" y="3725818"/>
                        <a:pt x="2073712" y="3760076"/>
                      </a:cubicBezTo>
                      <a:cubicBezTo>
                        <a:pt x="1955900" y="3805011"/>
                        <a:pt x="1840491" y="3856087"/>
                        <a:pt x="1719922" y="3893637"/>
                      </a:cubicBezTo>
                      <a:cubicBezTo>
                        <a:pt x="1468460" y="3978881"/>
                        <a:pt x="1218956" y="4071155"/>
                        <a:pt x="976660" y="4180157"/>
                      </a:cubicBezTo>
                      <a:cubicBezTo>
                        <a:pt x="978173" y="4178377"/>
                        <a:pt x="979418" y="4176420"/>
                        <a:pt x="980041" y="4174017"/>
                      </a:cubicBezTo>
                      <a:cubicBezTo>
                        <a:pt x="980041" y="4174017"/>
                        <a:pt x="980041" y="4174017"/>
                        <a:pt x="980130" y="4174106"/>
                      </a:cubicBezTo>
                      <a:cubicBezTo>
                        <a:pt x="981732" y="4166365"/>
                        <a:pt x="980219" y="4158890"/>
                        <a:pt x="978173" y="4151416"/>
                      </a:cubicBezTo>
                      <a:cubicBezTo>
                        <a:pt x="980664" y="4146255"/>
                        <a:pt x="981821" y="4140382"/>
                        <a:pt x="980842" y="4134421"/>
                      </a:cubicBezTo>
                      <a:cubicBezTo>
                        <a:pt x="967762" y="4022304"/>
                        <a:pt x="941779" y="3912946"/>
                        <a:pt x="917487" y="3802876"/>
                      </a:cubicBezTo>
                      <a:cubicBezTo>
                        <a:pt x="898089" y="3704818"/>
                        <a:pt x="872463" y="3608362"/>
                        <a:pt x="850128" y="3510928"/>
                      </a:cubicBezTo>
                      <a:cubicBezTo>
                        <a:pt x="822188" y="3383239"/>
                        <a:pt x="795761" y="3254928"/>
                        <a:pt x="757410" y="3129909"/>
                      </a:cubicBezTo>
                      <a:cubicBezTo>
                        <a:pt x="720393" y="3002399"/>
                        <a:pt x="674924" y="2877291"/>
                        <a:pt x="642446" y="2748535"/>
                      </a:cubicBezTo>
                      <a:cubicBezTo>
                        <a:pt x="597154" y="2551530"/>
                        <a:pt x="551240" y="2354704"/>
                        <a:pt x="496605" y="2160101"/>
                      </a:cubicBezTo>
                      <a:cubicBezTo>
                        <a:pt x="435297" y="1934622"/>
                        <a:pt x="368472" y="1710656"/>
                        <a:pt x="322558" y="1481262"/>
                      </a:cubicBezTo>
                      <a:cubicBezTo>
                        <a:pt x="286787" y="1351794"/>
                        <a:pt x="246034" y="1223928"/>
                        <a:pt x="219695" y="1091879"/>
                      </a:cubicBezTo>
                      <a:cubicBezTo>
                        <a:pt x="212132" y="1064740"/>
                        <a:pt x="204746" y="1036533"/>
                        <a:pt x="190242" y="1012063"/>
                      </a:cubicBezTo>
                      <a:cubicBezTo>
                        <a:pt x="196649" y="1008326"/>
                        <a:pt x="202433" y="1005211"/>
                        <a:pt x="207505" y="1003076"/>
                      </a:cubicBezTo>
                      <a:close/>
                      <a:moveTo>
                        <a:pt x="708826" y="3588253"/>
                      </a:moveTo>
                      <a:cubicBezTo>
                        <a:pt x="667183" y="3458340"/>
                        <a:pt x="632124" y="3326736"/>
                        <a:pt x="600891" y="3193976"/>
                      </a:cubicBezTo>
                      <a:cubicBezTo>
                        <a:pt x="556223" y="2993768"/>
                        <a:pt x="488597" y="2800322"/>
                        <a:pt x="430670" y="2603941"/>
                      </a:cubicBezTo>
                      <a:cubicBezTo>
                        <a:pt x="388226" y="2438168"/>
                        <a:pt x="353345" y="2270349"/>
                        <a:pt x="305829" y="2105823"/>
                      </a:cubicBezTo>
                      <a:cubicBezTo>
                        <a:pt x="271927" y="1975198"/>
                        <a:pt x="228771" y="1846976"/>
                        <a:pt x="193624" y="1716707"/>
                      </a:cubicBezTo>
                      <a:cubicBezTo>
                        <a:pt x="150735" y="1527443"/>
                        <a:pt x="115943" y="1336133"/>
                        <a:pt x="52321" y="1152209"/>
                      </a:cubicBezTo>
                      <a:cubicBezTo>
                        <a:pt x="46715" y="1137260"/>
                        <a:pt x="41910" y="1121510"/>
                        <a:pt x="35237" y="1106739"/>
                      </a:cubicBezTo>
                      <a:cubicBezTo>
                        <a:pt x="73410" y="1098642"/>
                        <a:pt x="128845" y="1053706"/>
                        <a:pt x="170844" y="1024876"/>
                      </a:cubicBezTo>
                      <a:cubicBezTo>
                        <a:pt x="172713" y="1036088"/>
                        <a:pt x="175560" y="1047122"/>
                        <a:pt x="177963" y="1058244"/>
                      </a:cubicBezTo>
                      <a:cubicBezTo>
                        <a:pt x="195670" y="1152565"/>
                        <a:pt x="206971" y="1248754"/>
                        <a:pt x="233220" y="1341383"/>
                      </a:cubicBezTo>
                      <a:cubicBezTo>
                        <a:pt x="265254" y="1454657"/>
                        <a:pt x="286698" y="1570332"/>
                        <a:pt x="310456" y="1685474"/>
                      </a:cubicBezTo>
                      <a:cubicBezTo>
                        <a:pt x="344981" y="1847420"/>
                        <a:pt x="396501" y="2005007"/>
                        <a:pt x="436810" y="2165529"/>
                      </a:cubicBezTo>
                      <a:cubicBezTo>
                        <a:pt x="490288" y="2359509"/>
                        <a:pt x="537003" y="2555356"/>
                        <a:pt x="581582" y="2751472"/>
                      </a:cubicBezTo>
                      <a:cubicBezTo>
                        <a:pt x="639420" y="2976950"/>
                        <a:pt x="725465" y="3194688"/>
                        <a:pt x="769600" y="3423904"/>
                      </a:cubicBezTo>
                      <a:cubicBezTo>
                        <a:pt x="819786" y="3663531"/>
                        <a:pt x="888568" y="3899776"/>
                        <a:pt x="921313" y="4142696"/>
                      </a:cubicBezTo>
                      <a:cubicBezTo>
                        <a:pt x="923182" y="4154975"/>
                        <a:pt x="932258" y="4164585"/>
                        <a:pt x="943470" y="4167700"/>
                      </a:cubicBezTo>
                      <a:cubicBezTo>
                        <a:pt x="943737" y="4169924"/>
                        <a:pt x="944182" y="4172060"/>
                        <a:pt x="944627" y="4174017"/>
                      </a:cubicBezTo>
                      <a:cubicBezTo>
                        <a:pt x="945961" y="4183360"/>
                        <a:pt x="954148" y="4187275"/>
                        <a:pt x="962334" y="4186830"/>
                      </a:cubicBezTo>
                      <a:cubicBezTo>
                        <a:pt x="929322" y="4202669"/>
                        <a:pt x="896043" y="4217974"/>
                        <a:pt x="861607" y="4230610"/>
                      </a:cubicBezTo>
                      <a:cubicBezTo>
                        <a:pt x="863120" y="4222067"/>
                        <a:pt x="862052" y="4212635"/>
                        <a:pt x="859204" y="4204449"/>
                      </a:cubicBezTo>
                      <a:cubicBezTo>
                        <a:pt x="851463" y="4173216"/>
                        <a:pt x="842921" y="4142073"/>
                        <a:pt x="836247" y="4110573"/>
                      </a:cubicBezTo>
                      <a:cubicBezTo>
                        <a:pt x="800922" y="3935013"/>
                        <a:pt x="757054" y="3760699"/>
                        <a:pt x="708826" y="3588253"/>
                      </a:cubicBezTo>
                      <a:close/>
                      <a:moveTo>
                        <a:pt x="1054430" y="4392912"/>
                      </a:moveTo>
                      <a:cubicBezTo>
                        <a:pt x="1053896" y="4394424"/>
                        <a:pt x="1053451" y="4396026"/>
                        <a:pt x="1053006" y="4397628"/>
                      </a:cubicBezTo>
                      <a:cubicBezTo>
                        <a:pt x="1051226" y="4393268"/>
                        <a:pt x="1048290" y="4389085"/>
                        <a:pt x="1043663" y="4385437"/>
                      </a:cubicBezTo>
                      <a:cubicBezTo>
                        <a:pt x="994990" y="4344239"/>
                        <a:pt x="941690" y="4307578"/>
                        <a:pt x="893373" y="4265846"/>
                      </a:cubicBezTo>
                      <a:cubicBezTo>
                        <a:pt x="930923" y="4258906"/>
                        <a:pt x="973457" y="4268249"/>
                        <a:pt x="1003176" y="4291384"/>
                      </a:cubicBezTo>
                      <a:cubicBezTo>
                        <a:pt x="1029515" y="4317633"/>
                        <a:pt x="1059769" y="4353315"/>
                        <a:pt x="1054430" y="4392912"/>
                      </a:cubicBezTo>
                      <a:close/>
                      <a:moveTo>
                        <a:pt x="2390396" y="4347620"/>
                      </a:moveTo>
                      <a:cubicBezTo>
                        <a:pt x="2390396" y="4347620"/>
                        <a:pt x="2390930" y="4347531"/>
                        <a:pt x="2391553" y="4347531"/>
                      </a:cubicBezTo>
                      <a:cubicBezTo>
                        <a:pt x="2391197" y="4347620"/>
                        <a:pt x="2390841" y="4347620"/>
                        <a:pt x="2390396" y="4347620"/>
                      </a:cubicBezTo>
                      <a:close/>
                      <a:moveTo>
                        <a:pt x="2933628" y="4160314"/>
                      </a:moveTo>
                      <a:cubicBezTo>
                        <a:pt x="2924552" y="4170547"/>
                        <a:pt x="2914497" y="4186564"/>
                        <a:pt x="2904887" y="4203648"/>
                      </a:cubicBezTo>
                      <a:cubicBezTo>
                        <a:pt x="2837973" y="4197953"/>
                        <a:pt x="2769368" y="4205517"/>
                        <a:pt x="2702098" y="4205873"/>
                      </a:cubicBezTo>
                      <a:cubicBezTo>
                        <a:pt x="2537839" y="4215038"/>
                        <a:pt x="2372511" y="4234080"/>
                        <a:pt x="2206650" y="4237906"/>
                      </a:cubicBezTo>
                      <a:cubicBezTo>
                        <a:pt x="2105389" y="4246092"/>
                        <a:pt x="2009912" y="4255969"/>
                        <a:pt x="1906871" y="4259083"/>
                      </a:cubicBezTo>
                      <a:cubicBezTo>
                        <a:pt x="1800717" y="4270740"/>
                        <a:pt x="1694918" y="4284621"/>
                        <a:pt x="1589831" y="4303396"/>
                      </a:cubicBezTo>
                      <a:cubicBezTo>
                        <a:pt x="1492307" y="4315587"/>
                        <a:pt x="1394161" y="4322171"/>
                        <a:pt x="1297883" y="4342993"/>
                      </a:cubicBezTo>
                      <a:cubicBezTo>
                        <a:pt x="1286315" y="4346641"/>
                        <a:pt x="1269587" y="4346285"/>
                        <a:pt x="1263091" y="4357675"/>
                      </a:cubicBezTo>
                      <a:cubicBezTo>
                        <a:pt x="1261667" y="4360522"/>
                        <a:pt x="1264159" y="4362747"/>
                        <a:pt x="1266650" y="4362747"/>
                      </a:cubicBezTo>
                      <a:cubicBezTo>
                        <a:pt x="1268608" y="4363014"/>
                        <a:pt x="1270209" y="4360789"/>
                        <a:pt x="1270744" y="4359099"/>
                      </a:cubicBezTo>
                      <a:cubicBezTo>
                        <a:pt x="1300374" y="4354205"/>
                        <a:pt x="1330895" y="4352514"/>
                        <a:pt x="1360882" y="4349666"/>
                      </a:cubicBezTo>
                      <a:cubicBezTo>
                        <a:pt x="1547031" y="4336319"/>
                        <a:pt x="1720633" y="4323417"/>
                        <a:pt x="1908206" y="4305799"/>
                      </a:cubicBezTo>
                      <a:cubicBezTo>
                        <a:pt x="1987578" y="4303307"/>
                        <a:pt x="2068907" y="4304820"/>
                        <a:pt x="2148100" y="4295032"/>
                      </a:cubicBezTo>
                      <a:cubicBezTo>
                        <a:pt x="2214391" y="4291117"/>
                        <a:pt x="2280771" y="4291918"/>
                        <a:pt x="2347063" y="4287735"/>
                      </a:cubicBezTo>
                      <a:cubicBezTo>
                        <a:pt x="2501890" y="4282041"/>
                        <a:pt x="2656006" y="4264600"/>
                        <a:pt x="2811100" y="4261130"/>
                      </a:cubicBezTo>
                      <a:cubicBezTo>
                        <a:pt x="2832634" y="4258639"/>
                        <a:pt x="2854968" y="4259083"/>
                        <a:pt x="2876947" y="4258194"/>
                      </a:cubicBezTo>
                      <a:cubicBezTo>
                        <a:pt x="2872320" y="4267893"/>
                        <a:pt x="2868938" y="4275189"/>
                        <a:pt x="2867515" y="4278037"/>
                      </a:cubicBezTo>
                      <a:cubicBezTo>
                        <a:pt x="2861019" y="4291473"/>
                        <a:pt x="2855324" y="4305354"/>
                        <a:pt x="2848473" y="4318523"/>
                      </a:cubicBezTo>
                      <a:cubicBezTo>
                        <a:pt x="2800779" y="4318790"/>
                        <a:pt x="2753529" y="4327243"/>
                        <a:pt x="2706192" y="4332671"/>
                      </a:cubicBezTo>
                      <a:cubicBezTo>
                        <a:pt x="2601193" y="4336853"/>
                        <a:pt x="2498331" y="4338455"/>
                        <a:pt x="2393333" y="4347442"/>
                      </a:cubicBezTo>
                      <a:cubicBezTo>
                        <a:pt x="2270272" y="4354294"/>
                        <a:pt x="2153083" y="4363726"/>
                        <a:pt x="2027708" y="4370666"/>
                      </a:cubicBezTo>
                      <a:cubicBezTo>
                        <a:pt x="1809348" y="4379742"/>
                        <a:pt x="1590454" y="4374492"/>
                        <a:pt x="1372271" y="4388018"/>
                      </a:cubicBezTo>
                      <a:cubicBezTo>
                        <a:pt x="1284625" y="4393356"/>
                        <a:pt x="1195910" y="4398428"/>
                        <a:pt x="1107819" y="4400831"/>
                      </a:cubicBezTo>
                      <a:cubicBezTo>
                        <a:pt x="1111467" y="4372179"/>
                        <a:pt x="1103280" y="4344239"/>
                        <a:pt x="1088154" y="4319858"/>
                      </a:cubicBezTo>
                      <a:cubicBezTo>
                        <a:pt x="1094382" y="4319502"/>
                        <a:pt x="1100611" y="4318790"/>
                        <a:pt x="1106840" y="4317989"/>
                      </a:cubicBezTo>
                      <a:cubicBezTo>
                        <a:pt x="1111823" y="4324930"/>
                        <a:pt x="1119653" y="4329735"/>
                        <a:pt x="1130064" y="4329735"/>
                      </a:cubicBezTo>
                      <a:cubicBezTo>
                        <a:pt x="1225185" y="4320481"/>
                        <a:pt x="1319950" y="4302062"/>
                        <a:pt x="1412046" y="4276613"/>
                      </a:cubicBezTo>
                      <a:cubicBezTo>
                        <a:pt x="1444257" y="4265134"/>
                        <a:pt x="1476824" y="4254990"/>
                        <a:pt x="1509570" y="4245291"/>
                      </a:cubicBezTo>
                      <a:cubicBezTo>
                        <a:pt x="1605491" y="4243245"/>
                        <a:pt x="1700968" y="4228563"/>
                        <a:pt x="1797157" y="4231143"/>
                      </a:cubicBezTo>
                      <a:cubicBezTo>
                        <a:pt x="1907850" y="4231054"/>
                        <a:pt x="2016230" y="4204983"/>
                        <a:pt x="2126033" y="4194750"/>
                      </a:cubicBezTo>
                      <a:cubicBezTo>
                        <a:pt x="2261373" y="4192436"/>
                        <a:pt x="2385591" y="4190568"/>
                        <a:pt x="2521110" y="4176242"/>
                      </a:cubicBezTo>
                      <a:cubicBezTo>
                        <a:pt x="2657964" y="4165564"/>
                        <a:pt x="2796508" y="4162894"/>
                        <a:pt x="2933628" y="4160314"/>
                      </a:cubicBezTo>
                      <a:close/>
                      <a:moveTo>
                        <a:pt x="2844113" y="3935903"/>
                      </a:moveTo>
                      <a:cubicBezTo>
                        <a:pt x="2866447" y="3990627"/>
                        <a:pt x="2892163" y="4043393"/>
                        <a:pt x="2904175" y="4101942"/>
                      </a:cubicBezTo>
                      <a:cubicBezTo>
                        <a:pt x="2710729" y="4102743"/>
                        <a:pt x="2518174" y="4122408"/>
                        <a:pt x="2325796" y="4141005"/>
                      </a:cubicBezTo>
                      <a:cubicBezTo>
                        <a:pt x="2257280" y="4144920"/>
                        <a:pt x="2188320" y="4142251"/>
                        <a:pt x="2119982" y="4150259"/>
                      </a:cubicBezTo>
                      <a:cubicBezTo>
                        <a:pt x="2028331" y="4162005"/>
                        <a:pt x="1938371" y="4184695"/>
                        <a:pt x="1846631" y="4195106"/>
                      </a:cubicBezTo>
                      <a:cubicBezTo>
                        <a:pt x="1765747" y="4201157"/>
                        <a:pt x="1683706" y="4206140"/>
                        <a:pt x="1602733" y="4218063"/>
                      </a:cubicBezTo>
                      <a:cubicBezTo>
                        <a:pt x="1755158" y="4164496"/>
                        <a:pt x="1911143" y="4120984"/>
                        <a:pt x="2062856" y="4064570"/>
                      </a:cubicBezTo>
                      <a:cubicBezTo>
                        <a:pt x="2138223" y="4033961"/>
                        <a:pt x="2215281" y="4008156"/>
                        <a:pt x="2291894" y="3980750"/>
                      </a:cubicBezTo>
                      <a:cubicBezTo>
                        <a:pt x="2410061" y="3933678"/>
                        <a:pt x="2523691" y="3876285"/>
                        <a:pt x="2633494" y="3812130"/>
                      </a:cubicBezTo>
                      <a:cubicBezTo>
                        <a:pt x="2683234" y="3788728"/>
                        <a:pt x="2730039" y="3760788"/>
                        <a:pt x="2774351" y="3729555"/>
                      </a:cubicBezTo>
                      <a:cubicBezTo>
                        <a:pt x="2794283" y="3799317"/>
                        <a:pt x="2817418" y="3868455"/>
                        <a:pt x="2844113" y="3935903"/>
                      </a:cubicBezTo>
                      <a:close/>
                      <a:moveTo>
                        <a:pt x="2814304" y="3639684"/>
                      </a:moveTo>
                      <a:cubicBezTo>
                        <a:pt x="2744543" y="3695208"/>
                        <a:pt x="2664993" y="3735339"/>
                        <a:pt x="2586067" y="3776003"/>
                      </a:cubicBezTo>
                      <a:cubicBezTo>
                        <a:pt x="2437557" y="3862315"/>
                        <a:pt x="2278369" y="3926649"/>
                        <a:pt x="2115800" y="3980660"/>
                      </a:cubicBezTo>
                      <a:cubicBezTo>
                        <a:pt x="1989179" y="4028978"/>
                        <a:pt x="1860067" y="4075159"/>
                        <a:pt x="1728820" y="4111463"/>
                      </a:cubicBezTo>
                      <a:cubicBezTo>
                        <a:pt x="1646156" y="4138069"/>
                        <a:pt x="1565450" y="4170191"/>
                        <a:pt x="1480918" y="4190568"/>
                      </a:cubicBezTo>
                      <a:cubicBezTo>
                        <a:pt x="1394695" y="4221266"/>
                        <a:pt x="1306336" y="4243779"/>
                        <a:pt x="1215842" y="4257838"/>
                      </a:cubicBezTo>
                      <a:cubicBezTo>
                        <a:pt x="1184787" y="4263444"/>
                        <a:pt x="1153199" y="4265846"/>
                        <a:pt x="1122145" y="4271452"/>
                      </a:cubicBezTo>
                      <a:cubicBezTo>
                        <a:pt x="1107996" y="4275278"/>
                        <a:pt x="1101412" y="4286401"/>
                        <a:pt x="1100967" y="4297968"/>
                      </a:cubicBezTo>
                      <a:cubicBezTo>
                        <a:pt x="1091980" y="4299125"/>
                        <a:pt x="1082904" y="4299926"/>
                        <a:pt x="1073739" y="4300193"/>
                      </a:cubicBezTo>
                      <a:cubicBezTo>
                        <a:pt x="1055853" y="4279282"/>
                        <a:pt x="1032807" y="4262465"/>
                        <a:pt x="1008604" y="4252588"/>
                      </a:cubicBezTo>
                      <a:cubicBezTo>
                        <a:pt x="993477" y="4247071"/>
                        <a:pt x="971588" y="4241910"/>
                        <a:pt x="949254" y="4240309"/>
                      </a:cubicBezTo>
                      <a:cubicBezTo>
                        <a:pt x="984134" y="4227317"/>
                        <a:pt x="1018303" y="4210411"/>
                        <a:pt x="1052294" y="4197953"/>
                      </a:cubicBezTo>
                      <a:cubicBezTo>
                        <a:pt x="1170995" y="4152484"/>
                        <a:pt x="1288718" y="4104523"/>
                        <a:pt x="1409021" y="4063146"/>
                      </a:cubicBezTo>
                      <a:cubicBezTo>
                        <a:pt x="1569098" y="3998724"/>
                        <a:pt x="1738163" y="3955034"/>
                        <a:pt x="1899664" y="3892658"/>
                      </a:cubicBezTo>
                      <a:cubicBezTo>
                        <a:pt x="2047462" y="3831083"/>
                        <a:pt x="2198819" y="3778406"/>
                        <a:pt x="2346973" y="3717898"/>
                      </a:cubicBezTo>
                      <a:cubicBezTo>
                        <a:pt x="2490946" y="3660150"/>
                        <a:pt x="2629934" y="3591100"/>
                        <a:pt x="2772216" y="3529258"/>
                      </a:cubicBezTo>
                      <a:cubicBezTo>
                        <a:pt x="2783516" y="3523919"/>
                        <a:pt x="2794995" y="3518847"/>
                        <a:pt x="2806474" y="3513864"/>
                      </a:cubicBezTo>
                      <a:cubicBezTo>
                        <a:pt x="2792592" y="3524809"/>
                        <a:pt x="2778711" y="3535843"/>
                        <a:pt x="2765453" y="3547588"/>
                      </a:cubicBezTo>
                      <a:cubicBezTo>
                        <a:pt x="2718382" y="3590744"/>
                        <a:pt x="2666506" y="3627494"/>
                        <a:pt x="2609113" y="3655878"/>
                      </a:cubicBezTo>
                      <a:cubicBezTo>
                        <a:pt x="2517017" y="3711848"/>
                        <a:pt x="2415311" y="3746729"/>
                        <a:pt x="2316186" y="3787571"/>
                      </a:cubicBezTo>
                      <a:cubicBezTo>
                        <a:pt x="2152994" y="3853595"/>
                        <a:pt x="1986243" y="3910899"/>
                        <a:pt x="1823051" y="3977368"/>
                      </a:cubicBezTo>
                      <a:cubicBezTo>
                        <a:pt x="1757917" y="3998279"/>
                        <a:pt x="1694651" y="4024706"/>
                        <a:pt x="1629161" y="4044282"/>
                      </a:cubicBezTo>
                      <a:cubicBezTo>
                        <a:pt x="1547209" y="4071333"/>
                        <a:pt x="1463121" y="4088862"/>
                        <a:pt x="1382415" y="4120005"/>
                      </a:cubicBezTo>
                      <a:cubicBezTo>
                        <a:pt x="1368801" y="4129437"/>
                        <a:pt x="1231592" y="4160047"/>
                        <a:pt x="1255706" y="4179445"/>
                      </a:cubicBezTo>
                      <a:cubicBezTo>
                        <a:pt x="1324043" y="4168767"/>
                        <a:pt x="1389623" y="4143230"/>
                        <a:pt x="1455825" y="4123387"/>
                      </a:cubicBezTo>
                      <a:cubicBezTo>
                        <a:pt x="1559488" y="4096870"/>
                        <a:pt x="1662618" y="4067239"/>
                        <a:pt x="1762722" y="4029689"/>
                      </a:cubicBezTo>
                      <a:cubicBezTo>
                        <a:pt x="1836932" y="4006465"/>
                        <a:pt x="1908473" y="3976034"/>
                        <a:pt x="1981438" y="3949250"/>
                      </a:cubicBezTo>
                      <a:cubicBezTo>
                        <a:pt x="2131461" y="3896662"/>
                        <a:pt x="2282284" y="3845409"/>
                        <a:pt x="2429726" y="3785791"/>
                      </a:cubicBezTo>
                      <a:cubicBezTo>
                        <a:pt x="2527606" y="3749754"/>
                        <a:pt x="2619524" y="3699301"/>
                        <a:pt x="2709128" y="3646358"/>
                      </a:cubicBezTo>
                      <a:cubicBezTo>
                        <a:pt x="2776220" y="3596706"/>
                        <a:pt x="2839931" y="3541626"/>
                        <a:pt x="2904264" y="3487793"/>
                      </a:cubicBezTo>
                      <a:cubicBezTo>
                        <a:pt x="2915565" y="3476403"/>
                        <a:pt x="2927755" y="3465458"/>
                        <a:pt x="2937988" y="3453090"/>
                      </a:cubicBezTo>
                      <a:cubicBezTo>
                        <a:pt x="2948755" y="3445793"/>
                        <a:pt x="2958187" y="3437429"/>
                        <a:pt x="2965839" y="3427730"/>
                      </a:cubicBezTo>
                      <a:cubicBezTo>
                        <a:pt x="2973581" y="3431734"/>
                        <a:pt x="2982568" y="3431289"/>
                        <a:pt x="2991288" y="3430311"/>
                      </a:cubicBezTo>
                      <a:cubicBezTo>
                        <a:pt x="3007038" y="3430044"/>
                        <a:pt x="3026525" y="3430400"/>
                        <a:pt x="3045389" y="3428442"/>
                      </a:cubicBezTo>
                      <a:cubicBezTo>
                        <a:pt x="2971267" y="3501852"/>
                        <a:pt x="2897057" y="3575973"/>
                        <a:pt x="2814304" y="36396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14122948" y="6388915"/>
                  <a:ext cx="105529" cy="74416"/>
                </a:xfrm>
                <a:custGeom>
                  <a:rect b="b" l="l" r="r" t="t"/>
                  <a:pathLst>
                    <a:path extrusionOk="0" h="74416" w="105529">
                      <a:moveTo>
                        <a:pt x="32391" y="69794"/>
                      </a:moveTo>
                      <a:cubicBezTo>
                        <a:pt x="55348" y="76023"/>
                        <a:pt x="86403" y="79760"/>
                        <a:pt x="99839" y="55112"/>
                      </a:cubicBezTo>
                      <a:cubicBezTo>
                        <a:pt x="119504" y="17918"/>
                        <a:pt x="84534" y="-1747"/>
                        <a:pt x="50899" y="122"/>
                      </a:cubicBezTo>
                      <a:cubicBezTo>
                        <a:pt x="41200" y="-145"/>
                        <a:pt x="32747" y="5995"/>
                        <a:pt x="28743" y="14359"/>
                      </a:cubicBezTo>
                      <a:cubicBezTo>
                        <a:pt x="13438" y="2791"/>
                        <a:pt x="-176" y="23613"/>
                        <a:pt x="2" y="37939"/>
                      </a:cubicBezTo>
                      <a:cubicBezTo>
                        <a:pt x="447" y="55290"/>
                        <a:pt x="17086" y="66235"/>
                        <a:pt x="32391" y="697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11922349" y="3575869"/>
                  <a:ext cx="473079" cy="534179"/>
                </a:xfrm>
                <a:custGeom>
                  <a:rect b="b" l="l" r="r" t="t"/>
                  <a:pathLst>
                    <a:path extrusionOk="0" h="534179" w="473079">
                      <a:moveTo>
                        <a:pt x="72699" y="448220"/>
                      </a:moveTo>
                      <a:cubicBezTo>
                        <a:pt x="81864" y="483190"/>
                        <a:pt x="88093" y="533197"/>
                        <a:pt x="133918" y="534176"/>
                      </a:cubicBezTo>
                      <a:cubicBezTo>
                        <a:pt x="217205" y="534888"/>
                        <a:pt x="192290" y="421526"/>
                        <a:pt x="178409" y="369383"/>
                      </a:cubicBezTo>
                      <a:cubicBezTo>
                        <a:pt x="194960" y="398746"/>
                        <a:pt x="229129" y="409869"/>
                        <a:pt x="261340" y="404619"/>
                      </a:cubicBezTo>
                      <a:cubicBezTo>
                        <a:pt x="319089" y="394475"/>
                        <a:pt x="311258" y="318129"/>
                        <a:pt x="314551" y="273461"/>
                      </a:cubicBezTo>
                      <a:cubicBezTo>
                        <a:pt x="323271" y="307896"/>
                        <a:pt x="331101" y="342599"/>
                        <a:pt x="340444" y="376946"/>
                      </a:cubicBezTo>
                      <a:cubicBezTo>
                        <a:pt x="346228" y="395454"/>
                        <a:pt x="350232" y="416721"/>
                        <a:pt x="365537" y="429979"/>
                      </a:cubicBezTo>
                      <a:cubicBezTo>
                        <a:pt x="400952" y="456584"/>
                        <a:pt x="466175" y="442436"/>
                        <a:pt x="472404" y="393852"/>
                      </a:cubicBezTo>
                      <a:cubicBezTo>
                        <a:pt x="478010" y="326671"/>
                        <a:pt x="447489" y="261804"/>
                        <a:pt x="427023" y="199072"/>
                      </a:cubicBezTo>
                      <a:cubicBezTo>
                        <a:pt x="403977" y="140611"/>
                        <a:pt x="389028" y="78858"/>
                        <a:pt x="362512" y="21821"/>
                      </a:cubicBezTo>
                      <a:cubicBezTo>
                        <a:pt x="349165" y="110"/>
                        <a:pt x="319267" y="1711"/>
                        <a:pt x="296754" y="288"/>
                      </a:cubicBezTo>
                      <a:cubicBezTo>
                        <a:pt x="240696" y="-4784"/>
                        <a:pt x="228595" y="58304"/>
                        <a:pt x="224413" y="101460"/>
                      </a:cubicBezTo>
                      <a:cubicBezTo>
                        <a:pt x="219875" y="135451"/>
                        <a:pt x="211866" y="168819"/>
                        <a:pt x="203413" y="202009"/>
                      </a:cubicBezTo>
                      <a:cubicBezTo>
                        <a:pt x="175740" y="173624"/>
                        <a:pt x="155007" y="139188"/>
                        <a:pt x="132673" y="106532"/>
                      </a:cubicBezTo>
                      <a:cubicBezTo>
                        <a:pt x="121283" y="89091"/>
                        <a:pt x="107491" y="64265"/>
                        <a:pt x="83021" y="68625"/>
                      </a:cubicBezTo>
                      <a:cubicBezTo>
                        <a:pt x="68695" y="71384"/>
                        <a:pt x="56327" y="79659"/>
                        <a:pt x="42713" y="84642"/>
                      </a:cubicBezTo>
                      <a:cubicBezTo>
                        <a:pt x="29365" y="89981"/>
                        <a:pt x="14061" y="94341"/>
                        <a:pt x="6230" y="107421"/>
                      </a:cubicBezTo>
                      <a:cubicBezTo>
                        <a:pt x="-3825" y="127709"/>
                        <a:pt x="-2134" y="166060"/>
                        <a:pt x="14416" y="182344"/>
                      </a:cubicBezTo>
                      <a:cubicBezTo>
                        <a:pt x="38441" y="269723"/>
                        <a:pt x="51789" y="359684"/>
                        <a:pt x="72699" y="448220"/>
                      </a:cubicBezTo>
                      <a:close/>
                      <a:moveTo>
                        <a:pt x="29276" y="155738"/>
                      </a:moveTo>
                      <a:cubicBezTo>
                        <a:pt x="28831" y="146751"/>
                        <a:pt x="30789" y="138031"/>
                        <a:pt x="34615" y="129756"/>
                      </a:cubicBezTo>
                      <a:cubicBezTo>
                        <a:pt x="50721" y="122637"/>
                        <a:pt x="68339" y="118455"/>
                        <a:pt x="84623" y="111603"/>
                      </a:cubicBezTo>
                      <a:cubicBezTo>
                        <a:pt x="120660" y="157785"/>
                        <a:pt x="147889" y="240982"/>
                        <a:pt x="209731" y="256999"/>
                      </a:cubicBezTo>
                      <a:cubicBezTo>
                        <a:pt x="228328" y="257889"/>
                        <a:pt x="239806" y="241338"/>
                        <a:pt x="242832" y="224877"/>
                      </a:cubicBezTo>
                      <a:cubicBezTo>
                        <a:pt x="253954" y="191064"/>
                        <a:pt x="262942" y="156539"/>
                        <a:pt x="268725" y="121303"/>
                      </a:cubicBezTo>
                      <a:cubicBezTo>
                        <a:pt x="274331" y="96655"/>
                        <a:pt x="272018" y="70939"/>
                        <a:pt x="285632" y="48249"/>
                      </a:cubicBezTo>
                      <a:cubicBezTo>
                        <a:pt x="299691" y="41931"/>
                        <a:pt x="317843" y="44956"/>
                        <a:pt x="333326" y="44067"/>
                      </a:cubicBezTo>
                      <a:cubicBezTo>
                        <a:pt x="355571" y="110536"/>
                        <a:pt x="370876" y="179496"/>
                        <a:pt x="396414" y="245076"/>
                      </a:cubicBezTo>
                      <a:cubicBezTo>
                        <a:pt x="410117" y="286185"/>
                        <a:pt x="424977" y="328095"/>
                        <a:pt x="429782" y="371518"/>
                      </a:cubicBezTo>
                      <a:cubicBezTo>
                        <a:pt x="433608" y="396611"/>
                        <a:pt x="415990" y="401772"/>
                        <a:pt x="395168" y="395276"/>
                      </a:cubicBezTo>
                      <a:cubicBezTo>
                        <a:pt x="365092" y="322133"/>
                        <a:pt x="357618" y="239826"/>
                        <a:pt x="320868" y="169530"/>
                      </a:cubicBezTo>
                      <a:cubicBezTo>
                        <a:pt x="309301" y="152001"/>
                        <a:pt x="282428" y="158675"/>
                        <a:pt x="279581" y="179229"/>
                      </a:cubicBezTo>
                      <a:cubicBezTo>
                        <a:pt x="272818" y="215801"/>
                        <a:pt x="272552" y="253084"/>
                        <a:pt x="270416" y="290100"/>
                      </a:cubicBezTo>
                      <a:cubicBezTo>
                        <a:pt x="268280" y="311812"/>
                        <a:pt x="268903" y="337260"/>
                        <a:pt x="257870" y="358260"/>
                      </a:cubicBezTo>
                      <a:cubicBezTo>
                        <a:pt x="237404" y="362531"/>
                        <a:pt x="220230" y="353633"/>
                        <a:pt x="210709" y="335303"/>
                      </a:cubicBezTo>
                      <a:cubicBezTo>
                        <a:pt x="190600" y="305583"/>
                        <a:pt x="177608" y="274261"/>
                        <a:pt x="160079" y="242317"/>
                      </a:cubicBezTo>
                      <a:cubicBezTo>
                        <a:pt x="153316" y="225233"/>
                        <a:pt x="130804" y="207614"/>
                        <a:pt x="115766" y="226123"/>
                      </a:cubicBezTo>
                      <a:cubicBezTo>
                        <a:pt x="104733" y="242584"/>
                        <a:pt x="115232" y="264029"/>
                        <a:pt x="116211" y="282181"/>
                      </a:cubicBezTo>
                      <a:cubicBezTo>
                        <a:pt x="123063" y="326316"/>
                        <a:pt x="133652" y="369739"/>
                        <a:pt x="143973" y="413072"/>
                      </a:cubicBezTo>
                      <a:cubicBezTo>
                        <a:pt x="147978" y="437987"/>
                        <a:pt x="156787" y="467529"/>
                        <a:pt x="142817" y="490575"/>
                      </a:cubicBezTo>
                      <a:cubicBezTo>
                        <a:pt x="138368" y="489774"/>
                        <a:pt x="133830" y="488707"/>
                        <a:pt x="129736" y="486838"/>
                      </a:cubicBezTo>
                      <a:cubicBezTo>
                        <a:pt x="83288" y="388870"/>
                        <a:pt x="71809" y="277999"/>
                        <a:pt x="28565" y="178784"/>
                      </a:cubicBezTo>
                      <a:cubicBezTo>
                        <a:pt x="33814" y="172378"/>
                        <a:pt x="29187" y="163480"/>
                        <a:pt x="29276" y="1557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12423094" y="3427518"/>
                  <a:ext cx="320946" cy="538270"/>
                </a:xfrm>
                <a:custGeom>
                  <a:rect b="b" l="l" r="r" t="t"/>
                  <a:pathLst>
                    <a:path extrusionOk="0" h="538270" w="320946">
                      <a:moveTo>
                        <a:pt x="76390" y="537487"/>
                      </a:moveTo>
                      <a:cubicBezTo>
                        <a:pt x="167151" y="549321"/>
                        <a:pt x="145440" y="424036"/>
                        <a:pt x="141258" y="367355"/>
                      </a:cubicBezTo>
                      <a:cubicBezTo>
                        <a:pt x="155495" y="360948"/>
                        <a:pt x="169910" y="358901"/>
                        <a:pt x="185749" y="356855"/>
                      </a:cubicBezTo>
                      <a:cubicBezTo>
                        <a:pt x="211642" y="385685"/>
                        <a:pt x="207282" y="432311"/>
                        <a:pt x="235845" y="459895"/>
                      </a:cubicBezTo>
                      <a:cubicBezTo>
                        <a:pt x="251862" y="474221"/>
                        <a:pt x="277399" y="475378"/>
                        <a:pt x="295641" y="464522"/>
                      </a:cubicBezTo>
                      <a:cubicBezTo>
                        <a:pt x="334614" y="437650"/>
                        <a:pt x="319399" y="382837"/>
                        <a:pt x="309878" y="344397"/>
                      </a:cubicBezTo>
                      <a:cubicBezTo>
                        <a:pt x="284696" y="254971"/>
                        <a:pt x="256044" y="165634"/>
                        <a:pt x="212888" y="83148"/>
                      </a:cubicBezTo>
                      <a:cubicBezTo>
                        <a:pt x="198473" y="58945"/>
                        <a:pt x="189308" y="27268"/>
                        <a:pt x="163325" y="13031"/>
                      </a:cubicBezTo>
                      <a:cubicBezTo>
                        <a:pt x="137254" y="2620"/>
                        <a:pt x="108068" y="-1651"/>
                        <a:pt x="80039" y="573"/>
                      </a:cubicBezTo>
                      <a:cubicBezTo>
                        <a:pt x="56459" y="3954"/>
                        <a:pt x="31544" y="14988"/>
                        <a:pt x="21133" y="37589"/>
                      </a:cubicBezTo>
                      <a:cubicBezTo>
                        <a:pt x="15794" y="46932"/>
                        <a:pt x="18464" y="56009"/>
                        <a:pt x="24336" y="61970"/>
                      </a:cubicBezTo>
                      <a:cubicBezTo>
                        <a:pt x="23180" y="62860"/>
                        <a:pt x="22201" y="64017"/>
                        <a:pt x="21400" y="65530"/>
                      </a:cubicBezTo>
                      <a:cubicBezTo>
                        <a:pt x="14904" y="62949"/>
                        <a:pt x="8053" y="71669"/>
                        <a:pt x="8498" y="80212"/>
                      </a:cubicBezTo>
                      <a:cubicBezTo>
                        <a:pt x="-1379" y="174621"/>
                        <a:pt x="-2714" y="270009"/>
                        <a:pt x="4849" y="364685"/>
                      </a:cubicBezTo>
                      <a:cubicBezTo>
                        <a:pt x="12057" y="423591"/>
                        <a:pt x="2625" y="520403"/>
                        <a:pt x="76390" y="537487"/>
                      </a:cubicBezTo>
                      <a:close/>
                      <a:moveTo>
                        <a:pt x="55124" y="60547"/>
                      </a:moveTo>
                      <a:cubicBezTo>
                        <a:pt x="75856" y="35721"/>
                        <a:pt x="117322" y="45865"/>
                        <a:pt x="144995" y="52627"/>
                      </a:cubicBezTo>
                      <a:cubicBezTo>
                        <a:pt x="173647" y="91690"/>
                        <a:pt x="190465" y="141164"/>
                        <a:pt x="211642" y="185210"/>
                      </a:cubicBezTo>
                      <a:cubicBezTo>
                        <a:pt x="221430" y="217065"/>
                        <a:pt x="315305" y="427328"/>
                        <a:pt x="269213" y="432934"/>
                      </a:cubicBezTo>
                      <a:cubicBezTo>
                        <a:pt x="263874" y="433023"/>
                        <a:pt x="258357" y="429552"/>
                        <a:pt x="256133" y="424481"/>
                      </a:cubicBezTo>
                      <a:cubicBezTo>
                        <a:pt x="232731" y="375719"/>
                        <a:pt x="224722" y="302220"/>
                        <a:pt x="152381" y="328025"/>
                      </a:cubicBezTo>
                      <a:cubicBezTo>
                        <a:pt x="130847" y="331940"/>
                        <a:pt x="105576" y="344664"/>
                        <a:pt x="107534" y="369935"/>
                      </a:cubicBezTo>
                      <a:cubicBezTo>
                        <a:pt x="102729" y="407485"/>
                        <a:pt x="108780" y="451798"/>
                        <a:pt x="93653" y="487924"/>
                      </a:cubicBezTo>
                      <a:cubicBezTo>
                        <a:pt x="44090" y="483297"/>
                        <a:pt x="38751" y="204163"/>
                        <a:pt x="30387" y="100855"/>
                      </a:cubicBezTo>
                      <a:cubicBezTo>
                        <a:pt x="31366" y="100321"/>
                        <a:pt x="32256" y="99520"/>
                        <a:pt x="32879" y="98453"/>
                      </a:cubicBezTo>
                      <a:cubicBezTo>
                        <a:pt x="35103" y="88576"/>
                        <a:pt x="34391" y="78076"/>
                        <a:pt x="35103" y="67843"/>
                      </a:cubicBezTo>
                      <a:cubicBezTo>
                        <a:pt x="41955" y="69623"/>
                        <a:pt x="49607" y="67754"/>
                        <a:pt x="55124" y="605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2505180" y="3527497"/>
                  <a:ext cx="104529" cy="160389"/>
                </a:xfrm>
                <a:custGeom>
                  <a:rect b="b" l="l" r="r" t="t"/>
                  <a:pathLst>
                    <a:path extrusionOk="0" h="160389" w="104529">
                      <a:moveTo>
                        <a:pt x="35236" y="153124"/>
                      </a:moveTo>
                      <a:cubicBezTo>
                        <a:pt x="135874" y="199394"/>
                        <a:pt x="116832" y="9864"/>
                        <a:pt x="42266" y="1322"/>
                      </a:cubicBezTo>
                      <a:cubicBezTo>
                        <a:pt x="21088" y="-4106"/>
                        <a:pt x="-10322" y="7372"/>
                        <a:pt x="7563" y="32287"/>
                      </a:cubicBezTo>
                      <a:cubicBezTo>
                        <a:pt x="-1068" y="73397"/>
                        <a:pt x="-11835" y="131679"/>
                        <a:pt x="35236" y="153124"/>
                      </a:cubicBezTo>
                      <a:close/>
                      <a:moveTo>
                        <a:pt x="59261" y="113349"/>
                      </a:moveTo>
                      <a:cubicBezTo>
                        <a:pt x="28118" y="103917"/>
                        <a:pt x="36838" y="62452"/>
                        <a:pt x="28296" y="37359"/>
                      </a:cubicBezTo>
                      <a:cubicBezTo>
                        <a:pt x="60685" y="42253"/>
                        <a:pt x="58638" y="87990"/>
                        <a:pt x="59261" y="113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2673475" y="3285380"/>
                  <a:ext cx="372056" cy="496666"/>
                </a:xfrm>
                <a:custGeom>
                  <a:rect b="b" l="l" r="r" t="t"/>
                  <a:pathLst>
                    <a:path extrusionOk="0" h="496666" w="372056">
                      <a:moveTo>
                        <a:pt x="12514" y="135859"/>
                      </a:moveTo>
                      <a:cubicBezTo>
                        <a:pt x="-6528" y="203218"/>
                        <a:pt x="74445" y="205265"/>
                        <a:pt x="120182" y="198858"/>
                      </a:cubicBezTo>
                      <a:cubicBezTo>
                        <a:pt x="152660" y="267374"/>
                        <a:pt x="162537" y="485111"/>
                        <a:pt x="251518" y="494899"/>
                      </a:cubicBezTo>
                      <a:cubicBezTo>
                        <a:pt x="343258" y="511984"/>
                        <a:pt x="339432" y="401024"/>
                        <a:pt x="324572" y="340517"/>
                      </a:cubicBezTo>
                      <a:cubicBezTo>
                        <a:pt x="312649" y="281255"/>
                        <a:pt x="284530" y="226354"/>
                        <a:pt x="270472" y="168249"/>
                      </a:cubicBezTo>
                      <a:cubicBezTo>
                        <a:pt x="271272" y="166469"/>
                        <a:pt x="272785" y="165312"/>
                        <a:pt x="274298" y="164156"/>
                      </a:cubicBezTo>
                      <a:lnTo>
                        <a:pt x="274298" y="164245"/>
                      </a:lnTo>
                      <a:cubicBezTo>
                        <a:pt x="302238" y="144580"/>
                        <a:pt x="342813" y="140042"/>
                        <a:pt x="361143" y="108898"/>
                      </a:cubicBezTo>
                      <a:cubicBezTo>
                        <a:pt x="381520" y="71437"/>
                        <a:pt x="375647" y="6392"/>
                        <a:pt x="323949" y="1676"/>
                      </a:cubicBezTo>
                      <a:cubicBezTo>
                        <a:pt x="224824" y="-6867"/>
                        <a:pt x="123741" y="18404"/>
                        <a:pt x="29955" y="51327"/>
                      </a:cubicBezTo>
                      <a:cubicBezTo>
                        <a:pt x="2904" y="63518"/>
                        <a:pt x="-3324" y="93682"/>
                        <a:pt x="1481" y="120555"/>
                      </a:cubicBezTo>
                      <a:cubicBezTo>
                        <a:pt x="2104" y="127317"/>
                        <a:pt x="6642" y="133012"/>
                        <a:pt x="12514" y="135859"/>
                      </a:cubicBezTo>
                      <a:close/>
                      <a:moveTo>
                        <a:pt x="44637" y="101513"/>
                      </a:moveTo>
                      <a:cubicBezTo>
                        <a:pt x="116712" y="78911"/>
                        <a:pt x="190121" y="64229"/>
                        <a:pt x="265400" y="50882"/>
                      </a:cubicBezTo>
                      <a:cubicBezTo>
                        <a:pt x="286577" y="47679"/>
                        <a:pt x="307310" y="41895"/>
                        <a:pt x="328932" y="46967"/>
                      </a:cubicBezTo>
                      <a:cubicBezTo>
                        <a:pt x="346817" y="102136"/>
                        <a:pt x="287022" y="109877"/>
                        <a:pt x="255701" y="137995"/>
                      </a:cubicBezTo>
                      <a:cubicBezTo>
                        <a:pt x="229896" y="157838"/>
                        <a:pt x="248760" y="191740"/>
                        <a:pt x="250895" y="217989"/>
                      </a:cubicBezTo>
                      <a:cubicBezTo>
                        <a:pt x="262374" y="290954"/>
                        <a:pt x="299746" y="367567"/>
                        <a:pt x="277412" y="441244"/>
                      </a:cubicBezTo>
                      <a:cubicBezTo>
                        <a:pt x="277145" y="441244"/>
                        <a:pt x="276789" y="441333"/>
                        <a:pt x="276522" y="441333"/>
                      </a:cubicBezTo>
                      <a:cubicBezTo>
                        <a:pt x="269671" y="441600"/>
                        <a:pt x="262730" y="440977"/>
                        <a:pt x="256145" y="438841"/>
                      </a:cubicBezTo>
                      <a:cubicBezTo>
                        <a:pt x="228205" y="386876"/>
                        <a:pt x="212456" y="329216"/>
                        <a:pt x="198575" y="272179"/>
                      </a:cubicBezTo>
                      <a:cubicBezTo>
                        <a:pt x="184693" y="220659"/>
                        <a:pt x="172859" y="122423"/>
                        <a:pt x="96958" y="154990"/>
                      </a:cubicBezTo>
                      <a:cubicBezTo>
                        <a:pt x="77560" y="160329"/>
                        <a:pt x="53357" y="168605"/>
                        <a:pt x="34760" y="157838"/>
                      </a:cubicBezTo>
                      <a:cubicBezTo>
                        <a:pt x="30845" y="151698"/>
                        <a:pt x="29866" y="143690"/>
                        <a:pt x="28709" y="136482"/>
                      </a:cubicBezTo>
                      <a:cubicBezTo>
                        <a:pt x="43213" y="131321"/>
                        <a:pt x="41166" y="113881"/>
                        <a:pt x="44637" y="1015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3099607" y="3065776"/>
                  <a:ext cx="353049" cy="601718"/>
                </a:xfrm>
                <a:custGeom>
                  <a:rect b="b" l="l" r="r" t="t"/>
                  <a:pathLst>
                    <a:path extrusionOk="0" h="601718" w="353049">
                      <a:moveTo>
                        <a:pt x="324" y="308215"/>
                      </a:moveTo>
                      <a:cubicBezTo>
                        <a:pt x="324" y="360981"/>
                        <a:pt x="4239" y="413569"/>
                        <a:pt x="10111" y="465979"/>
                      </a:cubicBezTo>
                      <a:cubicBezTo>
                        <a:pt x="14116" y="510647"/>
                        <a:pt x="16696" y="564036"/>
                        <a:pt x="57183" y="591976"/>
                      </a:cubicBezTo>
                      <a:cubicBezTo>
                        <a:pt x="73110" y="602298"/>
                        <a:pt x="96601" y="605680"/>
                        <a:pt x="113775" y="595892"/>
                      </a:cubicBezTo>
                      <a:cubicBezTo>
                        <a:pt x="178019" y="546596"/>
                        <a:pt x="140024" y="432255"/>
                        <a:pt x="134418" y="363472"/>
                      </a:cubicBezTo>
                      <a:cubicBezTo>
                        <a:pt x="156397" y="352438"/>
                        <a:pt x="180066" y="344163"/>
                        <a:pt x="203824" y="337667"/>
                      </a:cubicBezTo>
                      <a:cubicBezTo>
                        <a:pt x="222866" y="380379"/>
                        <a:pt x="218061" y="432967"/>
                        <a:pt x="245645" y="471762"/>
                      </a:cubicBezTo>
                      <a:cubicBezTo>
                        <a:pt x="267980" y="496944"/>
                        <a:pt x="306420" y="482351"/>
                        <a:pt x="325995" y="461085"/>
                      </a:cubicBezTo>
                      <a:cubicBezTo>
                        <a:pt x="360253" y="423446"/>
                        <a:pt x="356783" y="369078"/>
                        <a:pt x="343881" y="323164"/>
                      </a:cubicBezTo>
                      <a:cubicBezTo>
                        <a:pt x="320034" y="243347"/>
                        <a:pt x="301170" y="162107"/>
                        <a:pt x="279458" y="81668"/>
                      </a:cubicBezTo>
                      <a:cubicBezTo>
                        <a:pt x="273230" y="59957"/>
                        <a:pt x="269759" y="36287"/>
                        <a:pt x="255433" y="18046"/>
                      </a:cubicBezTo>
                      <a:cubicBezTo>
                        <a:pt x="236658" y="-4199"/>
                        <a:pt x="197150" y="-6246"/>
                        <a:pt x="176240" y="13953"/>
                      </a:cubicBezTo>
                      <a:cubicBezTo>
                        <a:pt x="133796" y="72503"/>
                        <a:pt x="163426" y="151607"/>
                        <a:pt x="162359" y="218076"/>
                      </a:cubicBezTo>
                      <a:lnTo>
                        <a:pt x="162359" y="218076"/>
                      </a:lnTo>
                      <a:lnTo>
                        <a:pt x="162359" y="218076"/>
                      </a:lnTo>
                      <a:cubicBezTo>
                        <a:pt x="147499" y="226441"/>
                        <a:pt x="132817" y="231068"/>
                        <a:pt x="115643" y="235072"/>
                      </a:cubicBezTo>
                      <a:cubicBezTo>
                        <a:pt x="101940" y="222170"/>
                        <a:pt x="105322" y="198767"/>
                        <a:pt x="102385" y="181327"/>
                      </a:cubicBezTo>
                      <a:cubicBezTo>
                        <a:pt x="99894" y="150629"/>
                        <a:pt x="100428" y="115303"/>
                        <a:pt x="87169" y="86473"/>
                      </a:cubicBezTo>
                      <a:cubicBezTo>
                        <a:pt x="68127" y="39847"/>
                        <a:pt x="19543" y="41359"/>
                        <a:pt x="7709" y="91634"/>
                      </a:cubicBezTo>
                      <a:cubicBezTo>
                        <a:pt x="-3147" y="132387"/>
                        <a:pt x="1925" y="175276"/>
                        <a:pt x="2281" y="216920"/>
                      </a:cubicBezTo>
                      <a:cubicBezTo>
                        <a:pt x="-833" y="247351"/>
                        <a:pt x="57" y="277783"/>
                        <a:pt x="324" y="308215"/>
                      </a:cubicBezTo>
                      <a:close/>
                      <a:moveTo>
                        <a:pt x="43124" y="92791"/>
                      </a:moveTo>
                      <a:cubicBezTo>
                        <a:pt x="68839" y="141641"/>
                        <a:pt x="48818" y="203484"/>
                        <a:pt x="75157" y="252601"/>
                      </a:cubicBezTo>
                      <a:cubicBezTo>
                        <a:pt x="85924" y="270931"/>
                        <a:pt x="108169" y="281965"/>
                        <a:pt x="128902" y="274402"/>
                      </a:cubicBezTo>
                      <a:cubicBezTo>
                        <a:pt x="150346" y="266571"/>
                        <a:pt x="174282" y="260343"/>
                        <a:pt x="190922" y="244148"/>
                      </a:cubicBezTo>
                      <a:cubicBezTo>
                        <a:pt x="223311" y="218610"/>
                        <a:pt x="156041" y="10839"/>
                        <a:pt x="227404" y="40114"/>
                      </a:cubicBezTo>
                      <a:cubicBezTo>
                        <a:pt x="233099" y="47499"/>
                        <a:pt x="233811" y="53995"/>
                        <a:pt x="236391" y="64050"/>
                      </a:cubicBezTo>
                      <a:cubicBezTo>
                        <a:pt x="249293" y="127493"/>
                        <a:pt x="265310" y="190314"/>
                        <a:pt x="280971" y="253135"/>
                      </a:cubicBezTo>
                      <a:cubicBezTo>
                        <a:pt x="289335" y="303232"/>
                        <a:pt x="347618" y="409298"/>
                        <a:pt x="281594" y="436971"/>
                      </a:cubicBezTo>
                      <a:cubicBezTo>
                        <a:pt x="257213" y="400310"/>
                        <a:pt x="256946" y="280630"/>
                        <a:pt x="194837" y="298694"/>
                      </a:cubicBezTo>
                      <a:cubicBezTo>
                        <a:pt x="163070" y="307236"/>
                        <a:pt x="125965" y="315867"/>
                        <a:pt x="104877" y="342917"/>
                      </a:cubicBezTo>
                      <a:cubicBezTo>
                        <a:pt x="97491" y="357065"/>
                        <a:pt x="103631" y="373705"/>
                        <a:pt x="102474" y="388921"/>
                      </a:cubicBezTo>
                      <a:cubicBezTo>
                        <a:pt x="101851" y="442310"/>
                        <a:pt x="121605" y="502461"/>
                        <a:pt x="94555" y="551668"/>
                      </a:cubicBezTo>
                      <a:cubicBezTo>
                        <a:pt x="53712" y="533427"/>
                        <a:pt x="43124" y="326723"/>
                        <a:pt x="34759" y="276448"/>
                      </a:cubicBezTo>
                      <a:cubicBezTo>
                        <a:pt x="29331" y="215852"/>
                        <a:pt x="16607" y="150006"/>
                        <a:pt x="43124" y="927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2170525" y="3824931"/>
                  <a:ext cx="1574880" cy="1488141"/>
                </a:xfrm>
                <a:custGeom>
                  <a:rect b="b" l="l" r="r" t="t"/>
                  <a:pathLst>
                    <a:path extrusionOk="0" h="1488141" w="1574880">
                      <a:moveTo>
                        <a:pt x="1210765" y="7136"/>
                      </a:moveTo>
                      <a:cubicBezTo>
                        <a:pt x="1037785" y="58924"/>
                        <a:pt x="866496" y="118541"/>
                        <a:pt x="701880" y="193286"/>
                      </a:cubicBezTo>
                      <a:cubicBezTo>
                        <a:pt x="637191" y="223895"/>
                        <a:pt x="572412" y="254238"/>
                        <a:pt x="504875" y="277996"/>
                      </a:cubicBezTo>
                      <a:cubicBezTo>
                        <a:pt x="384751" y="323376"/>
                        <a:pt x="263113" y="364664"/>
                        <a:pt x="140141" y="401680"/>
                      </a:cubicBezTo>
                      <a:cubicBezTo>
                        <a:pt x="105883" y="415205"/>
                        <a:pt x="63350" y="416718"/>
                        <a:pt x="35410" y="441811"/>
                      </a:cubicBezTo>
                      <a:cubicBezTo>
                        <a:pt x="30427" y="446972"/>
                        <a:pt x="28380" y="453556"/>
                        <a:pt x="28647" y="460141"/>
                      </a:cubicBezTo>
                      <a:cubicBezTo>
                        <a:pt x="23308" y="458005"/>
                        <a:pt x="17880" y="456759"/>
                        <a:pt x="12630" y="460230"/>
                      </a:cubicBezTo>
                      <a:cubicBezTo>
                        <a:pt x="9961" y="462365"/>
                        <a:pt x="7825" y="465391"/>
                        <a:pt x="6224" y="468861"/>
                      </a:cubicBezTo>
                      <a:cubicBezTo>
                        <a:pt x="-9704" y="472865"/>
                        <a:pt x="9872" y="518958"/>
                        <a:pt x="10673" y="532305"/>
                      </a:cubicBezTo>
                      <a:cubicBezTo>
                        <a:pt x="23753" y="589253"/>
                        <a:pt x="38079" y="645845"/>
                        <a:pt x="52583" y="702437"/>
                      </a:cubicBezTo>
                      <a:cubicBezTo>
                        <a:pt x="68778" y="764279"/>
                        <a:pt x="80078" y="827189"/>
                        <a:pt x="93070" y="889743"/>
                      </a:cubicBezTo>
                      <a:cubicBezTo>
                        <a:pt x="120031" y="999902"/>
                        <a:pt x="155801" y="1107925"/>
                        <a:pt x="190237" y="1215949"/>
                      </a:cubicBezTo>
                      <a:cubicBezTo>
                        <a:pt x="212216" y="1280816"/>
                        <a:pt x="227431" y="1347641"/>
                        <a:pt x="244516" y="1413843"/>
                      </a:cubicBezTo>
                      <a:cubicBezTo>
                        <a:pt x="250300" y="1432797"/>
                        <a:pt x="253859" y="1453440"/>
                        <a:pt x="265783" y="1469724"/>
                      </a:cubicBezTo>
                      <a:cubicBezTo>
                        <a:pt x="291854" y="1499800"/>
                        <a:pt x="336612" y="1485562"/>
                        <a:pt x="370158" y="1478800"/>
                      </a:cubicBezTo>
                      <a:cubicBezTo>
                        <a:pt x="444012" y="1464296"/>
                        <a:pt x="511193" y="1431195"/>
                        <a:pt x="578463" y="1398628"/>
                      </a:cubicBezTo>
                      <a:cubicBezTo>
                        <a:pt x="645288" y="1371043"/>
                        <a:pt x="713448" y="1346307"/>
                        <a:pt x="780718" y="1319790"/>
                      </a:cubicBezTo>
                      <a:cubicBezTo>
                        <a:pt x="910275" y="1286422"/>
                        <a:pt x="1034137" y="1238194"/>
                        <a:pt x="1156842" y="1185695"/>
                      </a:cubicBezTo>
                      <a:cubicBezTo>
                        <a:pt x="1192168" y="1172437"/>
                        <a:pt x="1229273" y="1165496"/>
                        <a:pt x="1265845" y="1156509"/>
                      </a:cubicBezTo>
                      <a:cubicBezTo>
                        <a:pt x="1317899" y="1141828"/>
                        <a:pt x="1367906" y="1120739"/>
                        <a:pt x="1418092" y="1100718"/>
                      </a:cubicBezTo>
                      <a:cubicBezTo>
                        <a:pt x="1465697" y="1078028"/>
                        <a:pt x="1527272" y="1067884"/>
                        <a:pt x="1564733" y="1029800"/>
                      </a:cubicBezTo>
                      <a:cubicBezTo>
                        <a:pt x="1584220" y="998034"/>
                        <a:pt x="1571229" y="959504"/>
                        <a:pt x="1562242" y="926403"/>
                      </a:cubicBezTo>
                      <a:cubicBezTo>
                        <a:pt x="1532166" y="802007"/>
                        <a:pt x="1486696" y="682238"/>
                        <a:pt x="1453417" y="558821"/>
                      </a:cubicBezTo>
                      <a:cubicBezTo>
                        <a:pt x="1417291" y="400345"/>
                        <a:pt x="1380897" y="240713"/>
                        <a:pt x="1313716" y="91847"/>
                      </a:cubicBezTo>
                      <a:cubicBezTo>
                        <a:pt x="1289958" y="41661"/>
                        <a:pt x="1282929" y="-21426"/>
                        <a:pt x="1210765" y="7136"/>
                      </a:cubicBezTo>
                      <a:close/>
                      <a:moveTo>
                        <a:pt x="857687" y="191951"/>
                      </a:moveTo>
                      <a:cubicBezTo>
                        <a:pt x="982706" y="143990"/>
                        <a:pt x="1107013" y="99766"/>
                        <a:pt x="1236303" y="61771"/>
                      </a:cubicBezTo>
                      <a:cubicBezTo>
                        <a:pt x="1265667" y="124414"/>
                        <a:pt x="1289869" y="188748"/>
                        <a:pt x="1310869" y="254060"/>
                      </a:cubicBezTo>
                      <a:cubicBezTo>
                        <a:pt x="1221621" y="277818"/>
                        <a:pt x="1139046" y="322932"/>
                        <a:pt x="1048641" y="344287"/>
                      </a:cubicBezTo>
                      <a:cubicBezTo>
                        <a:pt x="994095" y="357901"/>
                        <a:pt x="942842" y="381748"/>
                        <a:pt x="888652" y="396608"/>
                      </a:cubicBezTo>
                      <a:cubicBezTo>
                        <a:pt x="876106" y="400701"/>
                        <a:pt x="774489" y="427574"/>
                        <a:pt x="717007" y="454179"/>
                      </a:cubicBezTo>
                      <a:cubicBezTo>
                        <a:pt x="699389" y="394028"/>
                        <a:pt x="681681" y="333965"/>
                        <a:pt x="676432" y="271411"/>
                      </a:cubicBezTo>
                      <a:cubicBezTo>
                        <a:pt x="736405" y="243827"/>
                        <a:pt x="795845" y="215086"/>
                        <a:pt x="857687" y="191951"/>
                      </a:cubicBezTo>
                      <a:close/>
                      <a:moveTo>
                        <a:pt x="1352334" y="396430"/>
                      </a:moveTo>
                      <a:cubicBezTo>
                        <a:pt x="1272785" y="414938"/>
                        <a:pt x="1193147" y="433535"/>
                        <a:pt x="1114487" y="455603"/>
                      </a:cubicBezTo>
                      <a:cubicBezTo>
                        <a:pt x="1054069" y="461565"/>
                        <a:pt x="998277" y="487458"/>
                        <a:pt x="938215" y="494488"/>
                      </a:cubicBezTo>
                      <a:cubicBezTo>
                        <a:pt x="882335" y="497424"/>
                        <a:pt x="830458" y="519136"/>
                        <a:pt x="777337" y="534529"/>
                      </a:cubicBezTo>
                      <a:cubicBezTo>
                        <a:pt x="769951" y="537110"/>
                        <a:pt x="754201" y="539957"/>
                        <a:pt x="741833" y="544940"/>
                      </a:cubicBezTo>
                      <a:cubicBezTo>
                        <a:pt x="737384" y="526076"/>
                        <a:pt x="732401" y="507301"/>
                        <a:pt x="727062" y="488615"/>
                      </a:cubicBezTo>
                      <a:cubicBezTo>
                        <a:pt x="770396" y="478026"/>
                        <a:pt x="813107" y="462988"/>
                        <a:pt x="856886" y="453912"/>
                      </a:cubicBezTo>
                      <a:cubicBezTo>
                        <a:pt x="929851" y="439675"/>
                        <a:pt x="999078" y="412002"/>
                        <a:pt x="1071598" y="395896"/>
                      </a:cubicBezTo>
                      <a:cubicBezTo>
                        <a:pt x="1159067" y="376231"/>
                        <a:pt x="1238438" y="336724"/>
                        <a:pt x="1324305" y="311898"/>
                      </a:cubicBezTo>
                      <a:cubicBezTo>
                        <a:pt x="1325729" y="311542"/>
                        <a:pt x="1326975" y="310919"/>
                        <a:pt x="1328220" y="310385"/>
                      </a:cubicBezTo>
                      <a:cubicBezTo>
                        <a:pt x="1336674" y="338948"/>
                        <a:pt x="1344682" y="367600"/>
                        <a:pt x="1352334" y="396430"/>
                      </a:cubicBezTo>
                      <a:close/>
                      <a:moveTo>
                        <a:pt x="1471391" y="822206"/>
                      </a:moveTo>
                      <a:cubicBezTo>
                        <a:pt x="1273942" y="869099"/>
                        <a:pt x="1088594" y="956924"/>
                        <a:pt x="889898" y="999902"/>
                      </a:cubicBezTo>
                      <a:cubicBezTo>
                        <a:pt x="881178" y="1001949"/>
                        <a:pt x="868542" y="1002394"/>
                        <a:pt x="857954" y="1005063"/>
                      </a:cubicBezTo>
                      <a:cubicBezTo>
                        <a:pt x="856975" y="1000792"/>
                        <a:pt x="855907" y="996610"/>
                        <a:pt x="854928" y="992339"/>
                      </a:cubicBezTo>
                      <a:cubicBezTo>
                        <a:pt x="850657" y="975788"/>
                        <a:pt x="846564" y="959237"/>
                        <a:pt x="842293" y="942687"/>
                      </a:cubicBezTo>
                      <a:cubicBezTo>
                        <a:pt x="919885" y="938238"/>
                        <a:pt x="994985" y="903535"/>
                        <a:pt x="1070886" y="888497"/>
                      </a:cubicBezTo>
                      <a:cubicBezTo>
                        <a:pt x="1119737" y="881201"/>
                        <a:pt x="1165473" y="863316"/>
                        <a:pt x="1212011" y="847566"/>
                      </a:cubicBezTo>
                      <a:cubicBezTo>
                        <a:pt x="1295119" y="828613"/>
                        <a:pt x="1376181" y="802719"/>
                        <a:pt x="1457866" y="779228"/>
                      </a:cubicBezTo>
                      <a:cubicBezTo>
                        <a:pt x="1462493" y="793643"/>
                        <a:pt x="1466942" y="807880"/>
                        <a:pt x="1471391" y="822206"/>
                      </a:cubicBezTo>
                      <a:close/>
                      <a:moveTo>
                        <a:pt x="803675" y="1024016"/>
                      </a:moveTo>
                      <a:cubicBezTo>
                        <a:pt x="809370" y="1047151"/>
                        <a:pt x="814353" y="1070642"/>
                        <a:pt x="819247" y="1094133"/>
                      </a:cubicBezTo>
                      <a:cubicBezTo>
                        <a:pt x="776981" y="1076248"/>
                        <a:pt x="732312" y="1064591"/>
                        <a:pt x="687999" y="1052757"/>
                      </a:cubicBezTo>
                      <a:cubicBezTo>
                        <a:pt x="719232" y="999279"/>
                        <a:pt x="751977" y="944556"/>
                        <a:pt x="771286" y="885383"/>
                      </a:cubicBezTo>
                      <a:cubicBezTo>
                        <a:pt x="781964" y="931564"/>
                        <a:pt x="792641" y="977657"/>
                        <a:pt x="803675" y="1024016"/>
                      </a:cubicBezTo>
                      <a:close/>
                      <a:moveTo>
                        <a:pt x="1373779" y="743991"/>
                      </a:moveTo>
                      <a:cubicBezTo>
                        <a:pt x="1310157" y="763478"/>
                        <a:pt x="1245112" y="778338"/>
                        <a:pt x="1181846" y="799071"/>
                      </a:cubicBezTo>
                      <a:cubicBezTo>
                        <a:pt x="1148567" y="811973"/>
                        <a:pt x="1115822" y="825854"/>
                        <a:pt x="1081030" y="834041"/>
                      </a:cubicBezTo>
                      <a:cubicBezTo>
                        <a:pt x="996943" y="854328"/>
                        <a:pt x="918105" y="890900"/>
                        <a:pt x="835708" y="916348"/>
                      </a:cubicBezTo>
                      <a:cubicBezTo>
                        <a:pt x="823696" y="869010"/>
                        <a:pt x="811594" y="821672"/>
                        <a:pt x="799671" y="774245"/>
                      </a:cubicBezTo>
                      <a:cubicBezTo>
                        <a:pt x="834018" y="763923"/>
                        <a:pt x="868454" y="753601"/>
                        <a:pt x="902889" y="743636"/>
                      </a:cubicBezTo>
                      <a:cubicBezTo>
                        <a:pt x="945422" y="727886"/>
                        <a:pt x="988045" y="712403"/>
                        <a:pt x="1031289" y="698344"/>
                      </a:cubicBezTo>
                      <a:cubicBezTo>
                        <a:pt x="1018031" y="730822"/>
                        <a:pt x="1033247" y="774868"/>
                        <a:pt x="1078361" y="786969"/>
                      </a:cubicBezTo>
                      <a:cubicBezTo>
                        <a:pt x="1129970" y="799249"/>
                        <a:pt x="1196528" y="772199"/>
                        <a:pt x="1203113" y="714539"/>
                      </a:cubicBezTo>
                      <a:cubicBezTo>
                        <a:pt x="1207295" y="691404"/>
                        <a:pt x="1199820" y="664620"/>
                        <a:pt x="1180689" y="651273"/>
                      </a:cubicBezTo>
                      <a:cubicBezTo>
                        <a:pt x="1252319" y="624845"/>
                        <a:pt x="1323059" y="595482"/>
                        <a:pt x="1397181" y="576973"/>
                      </a:cubicBezTo>
                      <a:cubicBezTo>
                        <a:pt x="1400117" y="589164"/>
                        <a:pt x="1403054" y="601354"/>
                        <a:pt x="1405990" y="613545"/>
                      </a:cubicBezTo>
                      <a:cubicBezTo>
                        <a:pt x="1416045" y="649315"/>
                        <a:pt x="1427346" y="684819"/>
                        <a:pt x="1438735" y="720323"/>
                      </a:cubicBezTo>
                      <a:cubicBezTo>
                        <a:pt x="1414088" y="728064"/>
                        <a:pt x="1388728" y="740076"/>
                        <a:pt x="1373779" y="743991"/>
                      </a:cubicBezTo>
                      <a:close/>
                      <a:moveTo>
                        <a:pt x="1107191" y="676010"/>
                      </a:moveTo>
                      <a:cubicBezTo>
                        <a:pt x="1110394" y="694518"/>
                        <a:pt x="1129703" y="698255"/>
                        <a:pt x="1145898" y="699412"/>
                      </a:cubicBezTo>
                      <a:cubicBezTo>
                        <a:pt x="1151770" y="743369"/>
                        <a:pt x="1065636" y="761877"/>
                        <a:pt x="1052111" y="718988"/>
                      </a:cubicBezTo>
                      <a:cubicBezTo>
                        <a:pt x="1048819" y="709734"/>
                        <a:pt x="1049798" y="699946"/>
                        <a:pt x="1053624" y="691404"/>
                      </a:cubicBezTo>
                      <a:cubicBezTo>
                        <a:pt x="1071331" y="685887"/>
                        <a:pt x="1089127" y="680726"/>
                        <a:pt x="1107191" y="676010"/>
                      </a:cubicBezTo>
                      <a:close/>
                      <a:moveTo>
                        <a:pt x="1383122" y="518780"/>
                      </a:moveTo>
                      <a:cubicBezTo>
                        <a:pt x="1316920" y="535597"/>
                        <a:pt x="1253209" y="560690"/>
                        <a:pt x="1189232" y="584537"/>
                      </a:cubicBezTo>
                      <a:cubicBezTo>
                        <a:pt x="1089394" y="624668"/>
                        <a:pt x="983773" y="647358"/>
                        <a:pt x="884470" y="689357"/>
                      </a:cubicBezTo>
                      <a:cubicBezTo>
                        <a:pt x="851458" y="699234"/>
                        <a:pt x="818535" y="709022"/>
                        <a:pt x="785612" y="718988"/>
                      </a:cubicBezTo>
                      <a:cubicBezTo>
                        <a:pt x="773421" y="670582"/>
                        <a:pt x="761231" y="622265"/>
                        <a:pt x="748952" y="573859"/>
                      </a:cubicBezTo>
                      <a:cubicBezTo>
                        <a:pt x="788281" y="574126"/>
                        <a:pt x="828056" y="558198"/>
                        <a:pt x="866585" y="551614"/>
                      </a:cubicBezTo>
                      <a:cubicBezTo>
                        <a:pt x="908317" y="541737"/>
                        <a:pt x="951740" y="547432"/>
                        <a:pt x="993472" y="537555"/>
                      </a:cubicBezTo>
                      <a:cubicBezTo>
                        <a:pt x="1118046" y="510059"/>
                        <a:pt x="1242976" y="484433"/>
                        <a:pt x="1367194" y="454090"/>
                      </a:cubicBezTo>
                      <a:cubicBezTo>
                        <a:pt x="1372533" y="475624"/>
                        <a:pt x="1377872" y="497157"/>
                        <a:pt x="1383122" y="518780"/>
                      </a:cubicBezTo>
                      <a:close/>
                      <a:moveTo>
                        <a:pt x="150374" y="913768"/>
                      </a:moveTo>
                      <a:cubicBezTo>
                        <a:pt x="136404" y="861091"/>
                        <a:pt x="123234" y="808236"/>
                        <a:pt x="109353" y="755648"/>
                      </a:cubicBezTo>
                      <a:cubicBezTo>
                        <a:pt x="112645" y="756805"/>
                        <a:pt x="116650" y="757784"/>
                        <a:pt x="121455" y="758317"/>
                      </a:cubicBezTo>
                      <a:cubicBezTo>
                        <a:pt x="185788" y="766593"/>
                        <a:pt x="248876" y="754224"/>
                        <a:pt x="312053" y="741500"/>
                      </a:cubicBezTo>
                      <a:cubicBezTo>
                        <a:pt x="326735" y="775669"/>
                        <a:pt x="329315" y="813931"/>
                        <a:pt x="341239" y="848812"/>
                      </a:cubicBezTo>
                      <a:cubicBezTo>
                        <a:pt x="278062" y="871858"/>
                        <a:pt x="216487" y="899887"/>
                        <a:pt x="150374" y="913768"/>
                      </a:cubicBezTo>
                      <a:close/>
                      <a:moveTo>
                        <a:pt x="470618" y="862337"/>
                      </a:moveTo>
                      <a:cubicBezTo>
                        <a:pt x="515019" y="853172"/>
                        <a:pt x="558887" y="842405"/>
                        <a:pt x="602666" y="830837"/>
                      </a:cubicBezTo>
                      <a:cubicBezTo>
                        <a:pt x="572501" y="884671"/>
                        <a:pt x="543138" y="939306"/>
                        <a:pt x="508791" y="990559"/>
                      </a:cubicBezTo>
                      <a:cubicBezTo>
                        <a:pt x="443567" y="971784"/>
                        <a:pt x="384751" y="938060"/>
                        <a:pt x="326290" y="903179"/>
                      </a:cubicBezTo>
                      <a:cubicBezTo>
                        <a:pt x="373806" y="886985"/>
                        <a:pt x="421411" y="870968"/>
                        <a:pt x="470618" y="862337"/>
                      </a:cubicBezTo>
                      <a:close/>
                      <a:moveTo>
                        <a:pt x="545006" y="791152"/>
                      </a:moveTo>
                      <a:cubicBezTo>
                        <a:pt x="545451" y="748708"/>
                        <a:pt x="537621" y="705819"/>
                        <a:pt x="534150" y="663463"/>
                      </a:cubicBezTo>
                      <a:cubicBezTo>
                        <a:pt x="589675" y="635968"/>
                        <a:pt x="652941" y="632854"/>
                        <a:pt x="712202" y="617371"/>
                      </a:cubicBezTo>
                      <a:cubicBezTo>
                        <a:pt x="720566" y="656345"/>
                        <a:pt x="729020" y="695230"/>
                        <a:pt x="737473" y="734026"/>
                      </a:cubicBezTo>
                      <a:cubicBezTo>
                        <a:pt x="712647" y="741945"/>
                        <a:pt x="687821" y="749953"/>
                        <a:pt x="663262" y="758585"/>
                      </a:cubicBezTo>
                      <a:cubicBezTo>
                        <a:pt x="624200" y="770775"/>
                        <a:pt x="584603" y="781097"/>
                        <a:pt x="545006" y="791152"/>
                      </a:cubicBezTo>
                      <a:close/>
                      <a:moveTo>
                        <a:pt x="582912" y="312610"/>
                      </a:moveTo>
                      <a:cubicBezTo>
                        <a:pt x="606670" y="303000"/>
                        <a:pt x="630072" y="292678"/>
                        <a:pt x="653474" y="282089"/>
                      </a:cubicBezTo>
                      <a:cubicBezTo>
                        <a:pt x="652140" y="306203"/>
                        <a:pt x="653385" y="330050"/>
                        <a:pt x="656233" y="353719"/>
                      </a:cubicBezTo>
                      <a:cubicBezTo>
                        <a:pt x="654631" y="363596"/>
                        <a:pt x="654364" y="373651"/>
                        <a:pt x="654453" y="383617"/>
                      </a:cubicBezTo>
                      <a:cubicBezTo>
                        <a:pt x="654453" y="385663"/>
                        <a:pt x="656144" y="387354"/>
                        <a:pt x="658190" y="387354"/>
                      </a:cubicBezTo>
                      <a:cubicBezTo>
                        <a:pt x="659525" y="386998"/>
                        <a:pt x="660326" y="386286"/>
                        <a:pt x="660949" y="385307"/>
                      </a:cubicBezTo>
                      <a:cubicBezTo>
                        <a:pt x="666377" y="416006"/>
                        <a:pt x="673762" y="446438"/>
                        <a:pt x="681326" y="476869"/>
                      </a:cubicBezTo>
                      <a:cubicBezTo>
                        <a:pt x="679279" y="479361"/>
                        <a:pt x="678122" y="481763"/>
                        <a:pt x="677855" y="484077"/>
                      </a:cubicBezTo>
                      <a:cubicBezTo>
                        <a:pt x="660771" y="474734"/>
                        <a:pt x="639237" y="482742"/>
                        <a:pt x="620729" y="484344"/>
                      </a:cubicBezTo>
                      <a:cubicBezTo>
                        <a:pt x="418119" y="518068"/>
                        <a:pt x="488770" y="548499"/>
                        <a:pt x="407352" y="377566"/>
                      </a:cubicBezTo>
                      <a:cubicBezTo>
                        <a:pt x="466258" y="356744"/>
                        <a:pt x="524718" y="335122"/>
                        <a:pt x="582912" y="312610"/>
                      </a:cubicBezTo>
                      <a:close/>
                      <a:moveTo>
                        <a:pt x="31316" y="504365"/>
                      </a:moveTo>
                      <a:cubicBezTo>
                        <a:pt x="39681" y="496267"/>
                        <a:pt x="41549" y="479806"/>
                        <a:pt x="28202" y="474200"/>
                      </a:cubicBezTo>
                      <a:cubicBezTo>
                        <a:pt x="28202" y="474111"/>
                        <a:pt x="28202" y="473933"/>
                        <a:pt x="28113" y="473844"/>
                      </a:cubicBezTo>
                      <a:cubicBezTo>
                        <a:pt x="29359" y="473399"/>
                        <a:pt x="30694" y="473043"/>
                        <a:pt x="32028" y="472776"/>
                      </a:cubicBezTo>
                      <a:cubicBezTo>
                        <a:pt x="36121" y="480607"/>
                        <a:pt x="43418" y="486657"/>
                        <a:pt x="52672" y="487458"/>
                      </a:cubicBezTo>
                      <a:cubicBezTo>
                        <a:pt x="64151" y="489416"/>
                        <a:pt x="75006" y="485234"/>
                        <a:pt x="85506" y="481229"/>
                      </a:cubicBezTo>
                      <a:cubicBezTo>
                        <a:pt x="124658" y="468683"/>
                        <a:pt x="164255" y="457382"/>
                        <a:pt x="203496" y="444925"/>
                      </a:cubicBezTo>
                      <a:cubicBezTo>
                        <a:pt x="228499" y="437273"/>
                        <a:pt x="253325" y="429353"/>
                        <a:pt x="278151" y="421345"/>
                      </a:cubicBezTo>
                      <a:cubicBezTo>
                        <a:pt x="279308" y="471530"/>
                        <a:pt x="290964" y="522072"/>
                        <a:pt x="296125" y="571901"/>
                      </a:cubicBezTo>
                      <a:cubicBezTo>
                        <a:pt x="245851" y="599130"/>
                        <a:pt x="187212" y="607049"/>
                        <a:pt x="132132" y="620218"/>
                      </a:cubicBezTo>
                      <a:cubicBezTo>
                        <a:pt x="116650" y="625023"/>
                        <a:pt x="91913" y="629117"/>
                        <a:pt x="76430" y="639438"/>
                      </a:cubicBezTo>
                      <a:cubicBezTo>
                        <a:pt x="69045" y="615236"/>
                        <a:pt x="61303" y="591121"/>
                        <a:pt x="52939" y="567097"/>
                      </a:cubicBezTo>
                      <a:cubicBezTo>
                        <a:pt x="45820" y="546275"/>
                        <a:pt x="39681" y="524830"/>
                        <a:pt x="31316" y="504365"/>
                      </a:cubicBezTo>
                      <a:close/>
                      <a:moveTo>
                        <a:pt x="91913" y="691937"/>
                      </a:moveTo>
                      <a:cubicBezTo>
                        <a:pt x="107929" y="691848"/>
                        <a:pt x="126794" y="682861"/>
                        <a:pt x="143344" y="679391"/>
                      </a:cubicBezTo>
                      <a:cubicBezTo>
                        <a:pt x="197000" y="666934"/>
                        <a:pt x="253592" y="655722"/>
                        <a:pt x="305468" y="633210"/>
                      </a:cubicBezTo>
                      <a:cubicBezTo>
                        <a:pt x="351116" y="613011"/>
                        <a:pt x="359302" y="588541"/>
                        <a:pt x="344353" y="542449"/>
                      </a:cubicBezTo>
                      <a:cubicBezTo>
                        <a:pt x="335099" y="497246"/>
                        <a:pt x="326824" y="453467"/>
                        <a:pt x="317659" y="408443"/>
                      </a:cubicBezTo>
                      <a:cubicBezTo>
                        <a:pt x="342662" y="400078"/>
                        <a:pt x="367577" y="391625"/>
                        <a:pt x="392492" y="382905"/>
                      </a:cubicBezTo>
                      <a:cubicBezTo>
                        <a:pt x="395072" y="409243"/>
                        <a:pt x="411623" y="455781"/>
                        <a:pt x="411267" y="465124"/>
                      </a:cubicBezTo>
                      <a:cubicBezTo>
                        <a:pt x="418564" y="500538"/>
                        <a:pt x="416873" y="551525"/>
                        <a:pt x="462431" y="559177"/>
                      </a:cubicBezTo>
                      <a:cubicBezTo>
                        <a:pt x="526943" y="567363"/>
                        <a:pt x="591098" y="542182"/>
                        <a:pt x="655610" y="538978"/>
                      </a:cubicBezTo>
                      <a:cubicBezTo>
                        <a:pt x="666644" y="538800"/>
                        <a:pt x="678923" y="536843"/>
                        <a:pt x="686042" y="527055"/>
                      </a:cubicBezTo>
                      <a:cubicBezTo>
                        <a:pt x="688533" y="524030"/>
                        <a:pt x="690135" y="520470"/>
                        <a:pt x="691114" y="516822"/>
                      </a:cubicBezTo>
                      <a:cubicBezTo>
                        <a:pt x="694584" y="531415"/>
                        <a:pt x="697876" y="546097"/>
                        <a:pt x="700813" y="560779"/>
                      </a:cubicBezTo>
                      <a:cubicBezTo>
                        <a:pt x="700101" y="560957"/>
                        <a:pt x="699478" y="560957"/>
                        <a:pt x="698766" y="561135"/>
                      </a:cubicBezTo>
                      <a:cubicBezTo>
                        <a:pt x="635678" y="585427"/>
                        <a:pt x="552303" y="584537"/>
                        <a:pt x="506566" y="639260"/>
                      </a:cubicBezTo>
                      <a:cubicBezTo>
                        <a:pt x="482185" y="630451"/>
                        <a:pt x="497579" y="720589"/>
                        <a:pt x="494821" y="735894"/>
                      </a:cubicBezTo>
                      <a:cubicBezTo>
                        <a:pt x="498380" y="756716"/>
                        <a:pt x="490994" y="783677"/>
                        <a:pt x="501583" y="802185"/>
                      </a:cubicBezTo>
                      <a:cubicBezTo>
                        <a:pt x="466791" y="810995"/>
                        <a:pt x="432178" y="819982"/>
                        <a:pt x="397742" y="830304"/>
                      </a:cubicBezTo>
                      <a:cubicBezTo>
                        <a:pt x="342662" y="586672"/>
                        <a:pt x="326468" y="719255"/>
                        <a:pt x="125904" y="728776"/>
                      </a:cubicBezTo>
                      <a:cubicBezTo>
                        <a:pt x="116027" y="728865"/>
                        <a:pt x="108552" y="731178"/>
                        <a:pt x="103658" y="734382"/>
                      </a:cubicBezTo>
                      <a:cubicBezTo>
                        <a:pt x="99832" y="720145"/>
                        <a:pt x="95917" y="705997"/>
                        <a:pt x="91913" y="691937"/>
                      </a:cubicBezTo>
                      <a:close/>
                      <a:moveTo>
                        <a:pt x="245851" y="1204292"/>
                      </a:moveTo>
                      <a:cubicBezTo>
                        <a:pt x="225385" y="1146188"/>
                        <a:pt x="206076" y="1085858"/>
                        <a:pt x="186411" y="1025707"/>
                      </a:cubicBezTo>
                      <a:cubicBezTo>
                        <a:pt x="262668" y="1055071"/>
                        <a:pt x="329493" y="1103565"/>
                        <a:pt x="406373" y="1132395"/>
                      </a:cubicBezTo>
                      <a:cubicBezTo>
                        <a:pt x="391246" y="1218529"/>
                        <a:pt x="329404" y="1286066"/>
                        <a:pt x="291765" y="1363658"/>
                      </a:cubicBezTo>
                      <a:cubicBezTo>
                        <a:pt x="277350" y="1310358"/>
                        <a:pt x="264893" y="1256347"/>
                        <a:pt x="245851" y="1204292"/>
                      </a:cubicBezTo>
                      <a:close/>
                      <a:moveTo>
                        <a:pt x="531570" y="1354493"/>
                      </a:moveTo>
                      <a:cubicBezTo>
                        <a:pt x="509325" y="1365883"/>
                        <a:pt x="486545" y="1376649"/>
                        <a:pt x="463410" y="1386437"/>
                      </a:cubicBezTo>
                      <a:cubicBezTo>
                        <a:pt x="478715" y="1343370"/>
                        <a:pt x="499715" y="1300303"/>
                        <a:pt x="512172" y="1255901"/>
                      </a:cubicBezTo>
                      <a:cubicBezTo>
                        <a:pt x="516977" y="1247537"/>
                        <a:pt x="522049" y="1239262"/>
                        <a:pt x="527477" y="1231343"/>
                      </a:cubicBezTo>
                      <a:cubicBezTo>
                        <a:pt x="583624" y="1245491"/>
                        <a:pt x="640661" y="1261329"/>
                        <a:pt x="693605" y="1285176"/>
                      </a:cubicBezTo>
                      <a:cubicBezTo>
                        <a:pt x="695207" y="1285977"/>
                        <a:pt x="696897" y="1286778"/>
                        <a:pt x="698499" y="1287579"/>
                      </a:cubicBezTo>
                      <a:cubicBezTo>
                        <a:pt x="642530" y="1309202"/>
                        <a:pt x="585671" y="1328688"/>
                        <a:pt x="531570" y="1354493"/>
                      </a:cubicBezTo>
                      <a:close/>
                      <a:moveTo>
                        <a:pt x="767549" y="1261507"/>
                      </a:moveTo>
                      <a:cubicBezTo>
                        <a:pt x="759896" y="1249050"/>
                        <a:pt x="743880" y="1244067"/>
                        <a:pt x="730977" y="1238283"/>
                      </a:cubicBezTo>
                      <a:cubicBezTo>
                        <a:pt x="692448" y="1217817"/>
                        <a:pt x="650271" y="1207674"/>
                        <a:pt x="608450" y="1196373"/>
                      </a:cubicBezTo>
                      <a:cubicBezTo>
                        <a:pt x="577662" y="1189521"/>
                        <a:pt x="544650" y="1174306"/>
                        <a:pt x="513151" y="1184449"/>
                      </a:cubicBezTo>
                      <a:cubicBezTo>
                        <a:pt x="498825" y="1189699"/>
                        <a:pt x="492507" y="1204737"/>
                        <a:pt x="489571" y="1218529"/>
                      </a:cubicBezTo>
                      <a:cubicBezTo>
                        <a:pt x="483876" y="1237127"/>
                        <a:pt x="476135" y="1255546"/>
                        <a:pt x="469550" y="1274232"/>
                      </a:cubicBezTo>
                      <a:cubicBezTo>
                        <a:pt x="458516" y="1298346"/>
                        <a:pt x="449173" y="1320235"/>
                        <a:pt x="445525" y="1325129"/>
                      </a:cubicBezTo>
                      <a:cubicBezTo>
                        <a:pt x="439296" y="1344527"/>
                        <a:pt x="409576" y="1381009"/>
                        <a:pt x="407975" y="1406903"/>
                      </a:cubicBezTo>
                      <a:cubicBezTo>
                        <a:pt x="382348" y="1415178"/>
                        <a:pt x="356099" y="1421585"/>
                        <a:pt x="329404" y="1425589"/>
                      </a:cubicBezTo>
                      <a:cubicBezTo>
                        <a:pt x="345955" y="1399073"/>
                        <a:pt x="358145" y="1359921"/>
                        <a:pt x="370959" y="1343637"/>
                      </a:cubicBezTo>
                      <a:cubicBezTo>
                        <a:pt x="402636" y="1283130"/>
                        <a:pt x="505053" y="1152505"/>
                        <a:pt x="448995" y="1088883"/>
                      </a:cubicBezTo>
                      <a:cubicBezTo>
                        <a:pt x="434046" y="1079006"/>
                        <a:pt x="415360" y="1076426"/>
                        <a:pt x="398899" y="1069841"/>
                      </a:cubicBezTo>
                      <a:cubicBezTo>
                        <a:pt x="362149" y="1056583"/>
                        <a:pt x="326468" y="1040388"/>
                        <a:pt x="290163" y="1025884"/>
                      </a:cubicBezTo>
                      <a:cubicBezTo>
                        <a:pt x="256083" y="1012626"/>
                        <a:pt x="216932" y="997055"/>
                        <a:pt x="180271" y="1006576"/>
                      </a:cubicBezTo>
                      <a:cubicBezTo>
                        <a:pt x="173865" y="987000"/>
                        <a:pt x="167280" y="967602"/>
                        <a:pt x="160695" y="948204"/>
                      </a:cubicBezTo>
                      <a:cubicBezTo>
                        <a:pt x="196555" y="943221"/>
                        <a:pt x="231614" y="933789"/>
                        <a:pt x="266405" y="922844"/>
                      </a:cubicBezTo>
                      <a:cubicBezTo>
                        <a:pt x="268630" y="943933"/>
                        <a:pt x="298617" y="955500"/>
                        <a:pt x="316057" y="966979"/>
                      </a:cubicBezTo>
                      <a:cubicBezTo>
                        <a:pt x="365353" y="995186"/>
                        <a:pt x="416873" y="1020635"/>
                        <a:pt x="470262" y="1039944"/>
                      </a:cubicBezTo>
                      <a:cubicBezTo>
                        <a:pt x="493753" y="1047952"/>
                        <a:pt x="523917" y="1053469"/>
                        <a:pt x="543493" y="1034160"/>
                      </a:cubicBezTo>
                      <a:cubicBezTo>
                        <a:pt x="570099" y="997767"/>
                        <a:pt x="585849" y="954077"/>
                        <a:pt x="606047" y="913946"/>
                      </a:cubicBezTo>
                      <a:cubicBezTo>
                        <a:pt x="612721" y="894192"/>
                        <a:pt x="641373" y="848367"/>
                        <a:pt x="640127" y="820604"/>
                      </a:cubicBezTo>
                      <a:cubicBezTo>
                        <a:pt x="676788" y="810461"/>
                        <a:pt x="713270" y="799872"/>
                        <a:pt x="749663" y="789016"/>
                      </a:cubicBezTo>
                      <a:cubicBezTo>
                        <a:pt x="752155" y="800139"/>
                        <a:pt x="754646" y="811350"/>
                        <a:pt x="757138" y="822473"/>
                      </a:cubicBezTo>
                      <a:cubicBezTo>
                        <a:pt x="756159" y="823986"/>
                        <a:pt x="755180" y="825588"/>
                        <a:pt x="754557" y="827723"/>
                      </a:cubicBezTo>
                      <a:cubicBezTo>
                        <a:pt x="734714" y="879243"/>
                        <a:pt x="705796" y="926848"/>
                        <a:pt x="675898" y="973208"/>
                      </a:cubicBezTo>
                      <a:cubicBezTo>
                        <a:pt x="660148" y="996432"/>
                        <a:pt x="643953" y="1019300"/>
                        <a:pt x="628827" y="1042791"/>
                      </a:cubicBezTo>
                      <a:cubicBezTo>
                        <a:pt x="622331" y="1053291"/>
                        <a:pt x="620373" y="1065481"/>
                        <a:pt x="625267" y="1077138"/>
                      </a:cubicBezTo>
                      <a:cubicBezTo>
                        <a:pt x="635500" y="1099027"/>
                        <a:pt x="661305" y="1106413"/>
                        <a:pt x="682749" y="1112374"/>
                      </a:cubicBezTo>
                      <a:cubicBezTo>
                        <a:pt x="730888" y="1125722"/>
                        <a:pt x="774044" y="1136933"/>
                        <a:pt x="820137" y="1160425"/>
                      </a:cubicBezTo>
                      <a:cubicBezTo>
                        <a:pt x="824853" y="1163094"/>
                        <a:pt x="830014" y="1164251"/>
                        <a:pt x="835263" y="1164251"/>
                      </a:cubicBezTo>
                      <a:cubicBezTo>
                        <a:pt x="841225" y="1188187"/>
                        <a:pt x="847899" y="1211945"/>
                        <a:pt x="856352" y="1235080"/>
                      </a:cubicBezTo>
                      <a:cubicBezTo>
                        <a:pt x="826543" y="1243711"/>
                        <a:pt x="796823" y="1251986"/>
                        <a:pt x="767549" y="1261507"/>
                      </a:cubicBezTo>
                      <a:close/>
                      <a:moveTo>
                        <a:pt x="1236214" y="1049198"/>
                      </a:moveTo>
                      <a:cubicBezTo>
                        <a:pt x="1229006" y="1055960"/>
                        <a:pt x="1228205" y="1065659"/>
                        <a:pt x="1227404" y="1074913"/>
                      </a:cubicBezTo>
                      <a:cubicBezTo>
                        <a:pt x="1223756" y="1084523"/>
                        <a:pt x="1209519" y="1086392"/>
                        <a:pt x="1200354" y="1087994"/>
                      </a:cubicBezTo>
                      <a:cubicBezTo>
                        <a:pt x="1109771" y="1084968"/>
                        <a:pt x="1202757" y="990826"/>
                        <a:pt x="1236214" y="1049198"/>
                      </a:cubicBezTo>
                      <a:close/>
                      <a:moveTo>
                        <a:pt x="1285331" y="1087371"/>
                      </a:moveTo>
                      <a:cubicBezTo>
                        <a:pt x="1285420" y="1086748"/>
                        <a:pt x="1285687" y="1086125"/>
                        <a:pt x="1285776" y="1085413"/>
                      </a:cubicBezTo>
                      <a:cubicBezTo>
                        <a:pt x="1286933" y="1072155"/>
                        <a:pt x="1287556" y="1056494"/>
                        <a:pt x="1275988" y="1047418"/>
                      </a:cubicBezTo>
                      <a:cubicBezTo>
                        <a:pt x="1276700" y="988602"/>
                        <a:pt x="1205782" y="965644"/>
                        <a:pt x="1158622" y="986555"/>
                      </a:cubicBezTo>
                      <a:cubicBezTo>
                        <a:pt x="1098026" y="1013427"/>
                        <a:pt x="1086102" y="1093422"/>
                        <a:pt x="1136821" y="1129281"/>
                      </a:cubicBezTo>
                      <a:cubicBezTo>
                        <a:pt x="1072310" y="1152327"/>
                        <a:pt x="1011180" y="1184094"/>
                        <a:pt x="946312" y="1206339"/>
                      </a:cubicBezTo>
                      <a:cubicBezTo>
                        <a:pt x="934389" y="1210788"/>
                        <a:pt x="922287" y="1214881"/>
                        <a:pt x="910186" y="1218796"/>
                      </a:cubicBezTo>
                      <a:cubicBezTo>
                        <a:pt x="910097" y="1218263"/>
                        <a:pt x="910186" y="1217817"/>
                        <a:pt x="910097" y="1217284"/>
                      </a:cubicBezTo>
                      <a:cubicBezTo>
                        <a:pt x="894703" y="1155175"/>
                        <a:pt x="878864" y="1093066"/>
                        <a:pt x="864004" y="1030779"/>
                      </a:cubicBezTo>
                      <a:cubicBezTo>
                        <a:pt x="864716" y="1030868"/>
                        <a:pt x="865428" y="1030956"/>
                        <a:pt x="866140" y="1030956"/>
                      </a:cubicBezTo>
                      <a:cubicBezTo>
                        <a:pt x="945867" y="1036740"/>
                        <a:pt x="1024527" y="1008266"/>
                        <a:pt x="1101140" y="989669"/>
                      </a:cubicBezTo>
                      <a:cubicBezTo>
                        <a:pt x="1230519" y="953810"/>
                        <a:pt x="1356517" y="907005"/>
                        <a:pt x="1487764" y="878175"/>
                      </a:cubicBezTo>
                      <a:cubicBezTo>
                        <a:pt x="1498442" y="916793"/>
                        <a:pt x="1507785" y="955678"/>
                        <a:pt x="1514459" y="995008"/>
                      </a:cubicBezTo>
                      <a:cubicBezTo>
                        <a:pt x="1439981" y="1030156"/>
                        <a:pt x="1362478" y="1058719"/>
                        <a:pt x="1285331" y="1087371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12869333" y="5266817"/>
                  <a:ext cx="727695" cy="341763"/>
                </a:xfrm>
                <a:custGeom>
                  <a:rect b="b" l="l" r="r" t="t"/>
                  <a:pathLst>
                    <a:path extrusionOk="0" h="341763" w="727695">
                      <a:moveTo>
                        <a:pt x="569172" y="7995"/>
                      </a:moveTo>
                      <a:cubicBezTo>
                        <a:pt x="429204" y="39850"/>
                        <a:pt x="291639" y="81582"/>
                        <a:pt x="153451" y="120734"/>
                      </a:cubicBezTo>
                      <a:cubicBezTo>
                        <a:pt x="119727" y="131412"/>
                        <a:pt x="85647" y="141645"/>
                        <a:pt x="52902" y="155170"/>
                      </a:cubicBezTo>
                      <a:cubicBezTo>
                        <a:pt x="21225" y="163979"/>
                        <a:pt x="-1999" y="190140"/>
                        <a:pt x="136" y="224041"/>
                      </a:cubicBezTo>
                      <a:cubicBezTo>
                        <a:pt x="2272" y="250113"/>
                        <a:pt x="4585" y="285705"/>
                        <a:pt x="30746" y="299053"/>
                      </a:cubicBezTo>
                      <a:cubicBezTo>
                        <a:pt x="30034" y="321209"/>
                        <a:pt x="47830" y="339539"/>
                        <a:pt x="69631" y="341764"/>
                      </a:cubicBezTo>
                      <a:cubicBezTo>
                        <a:pt x="168400" y="341497"/>
                        <a:pt x="257114" y="293269"/>
                        <a:pt x="351791" y="269333"/>
                      </a:cubicBezTo>
                      <a:cubicBezTo>
                        <a:pt x="444153" y="257943"/>
                        <a:pt x="534114" y="233918"/>
                        <a:pt x="623362" y="208114"/>
                      </a:cubicBezTo>
                      <a:cubicBezTo>
                        <a:pt x="648455" y="199838"/>
                        <a:pt x="673369" y="191830"/>
                        <a:pt x="698551" y="184178"/>
                      </a:cubicBezTo>
                      <a:cubicBezTo>
                        <a:pt x="707805" y="180974"/>
                        <a:pt x="717148" y="175813"/>
                        <a:pt x="721864" y="166737"/>
                      </a:cubicBezTo>
                      <a:cubicBezTo>
                        <a:pt x="737169" y="136128"/>
                        <a:pt x="718127" y="101959"/>
                        <a:pt x="712699" y="70904"/>
                      </a:cubicBezTo>
                      <a:cubicBezTo>
                        <a:pt x="707182" y="-6332"/>
                        <a:pt x="627989" y="-7844"/>
                        <a:pt x="569172" y="7995"/>
                      </a:cubicBezTo>
                      <a:close/>
                    </a:path>
                  </a:pathLst>
                </a:custGeom>
                <a:solidFill>
                  <a:srgbClr val="09386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13"/>
              <p:cNvSpPr/>
              <p:nvPr/>
            </p:nvSpPr>
            <p:spPr>
              <a:xfrm>
                <a:off x="11659856" y="2504643"/>
                <a:ext cx="2735110" cy="4122775"/>
              </a:xfrm>
              <a:custGeom>
                <a:rect b="b" l="l" r="r" t="t"/>
                <a:pathLst>
                  <a:path extrusionOk="0" h="4122775" w="2735110">
                    <a:moveTo>
                      <a:pt x="734808" y="1465079"/>
                    </a:moveTo>
                    <a:cubicBezTo>
                      <a:pt x="740414" y="1397898"/>
                      <a:pt x="709894" y="1333030"/>
                      <a:pt x="689428" y="1270299"/>
                    </a:cubicBezTo>
                    <a:cubicBezTo>
                      <a:pt x="666382" y="1211749"/>
                      <a:pt x="651344" y="1150085"/>
                      <a:pt x="624916" y="1093048"/>
                    </a:cubicBezTo>
                    <a:cubicBezTo>
                      <a:pt x="611569" y="1071425"/>
                      <a:pt x="581671" y="1072938"/>
                      <a:pt x="559070" y="1071514"/>
                    </a:cubicBezTo>
                    <a:cubicBezTo>
                      <a:pt x="503101" y="1066442"/>
                      <a:pt x="490999" y="1129530"/>
                      <a:pt x="486728" y="1172686"/>
                    </a:cubicBezTo>
                    <a:cubicBezTo>
                      <a:pt x="482101" y="1206677"/>
                      <a:pt x="474182" y="1240045"/>
                      <a:pt x="465729" y="1273235"/>
                    </a:cubicBezTo>
                    <a:cubicBezTo>
                      <a:pt x="438055" y="1244850"/>
                      <a:pt x="417323" y="1210414"/>
                      <a:pt x="394988" y="1177758"/>
                    </a:cubicBezTo>
                    <a:cubicBezTo>
                      <a:pt x="383599" y="1160317"/>
                      <a:pt x="369896" y="1135492"/>
                      <a:pt x="345337" y="1139852"/>
                    </a:cubicBezTo>
                    <a:cubicBezTo>
                      <a:pt x="331011" y="1142610"/>
                      <a:pt x="318731" y="1150885"/>
                      <a:pt x="305028" y="1155868"/>
                    </a:cubicBezTo>
                    <a:cubicBezTo>
                      <a:pt x="291770" y="1161207"/>
                      <a:pt x="276376" y="1165478"/>
                      <a:pt x="268546" y="1178648"/>
                    </a:cubicBezTo>
                    <a:cubicBezTo>
                      <a:pt x="258491" y="1198935"/>
                      <a:pt x="260182" y="1237375"/>
                      <a:pt x="276732" y="1253570"/>
                    </a:cubicBezTo>
                    <a:cubicBezTo>
                      <a:pt x="300846" y="1340950"/>
                      <a:pt x="314282" y="1430910"/>
                      <a:pt x="335104" y="1519446"/>
                    </a:cubicBezTo>
                    <a:cubicBezTo>
                      <a:pt x="344269" y="1554416"/>
                      <a:pt x="350587" y="1604513"/>
                      <a:pt x="396412" y="1605402"/>
                    </a:cubicBezTo>
                    <a:cubicBezTo>
                      <a:pt x="479699" y="1606114"/>
                      <a:pt x="454784" y="1492752"/>
                      <a:pt x="440903" y="1440609"/>
                    </a:cubicBezTo>
                    <a:cubicBezTo>
                      <a:pt x="457453" y="1469973"/>
                      <a:pt x="491622" y="1481095"/>
                      <a:pt x="523833" y="1475935"/>
                    </a:cubicBezTo>
                    <a:cubicBezTo>
                      <a:pt x="581582" y="1465791"/>
                      <a:pt x="573752" y="1389445"/>
                      <a:pt x="577044" y="1344776"/>
                    </a:cubicBezTo>
                    <a:cubicBezTo>
                      <a:pt x="585765" y="1379212"/>
                      <a:pt x="593595" y="1413914"/>
                      <a:pt x="602938" y="1448172"/>
                    </a:cubicBezTo>
                    <a:cubicBezTo>
                      <a:pt x="608722" y="1466681"/>
                      <a:pt x="612726" y="1487947"/>
                      <a:pt x="628031" y="1501205"/>
                    </a:cubicBezTo>
                    <a:cubicBezTo>
                      <a:pt x="663356" y="1527811"/>
                      <a:pt x="728580" y="1513752"/>
                      <a:pt x="734808" y="1465079"/>
                    </a:cubicBezTo>
                    <a:close/>
                    <a:moveTo>
                      <a:pt x="1058879" y="1387398"/>
                    </a:moveTo>
                    <a:cubicBezTo>
                      <a:pt x="1097853" y="1360526"/>
                      <a:pt x="1082637" y="1305713"/>
                      <a:pt x="1073116" y="1267273"/>
                    </a:cubicBezTo>
                    <a:cubicBezTo>
                      <a:pt x="1047845" y="1177847"/>
                      <a:pt x="1019282" y="1088510"/>
                      <a:pt x="976126" y="1006024"/>
                    </a:cubicBezTo>
                    <a:cubicBezTo>
                      <a:pt x="961711" y="981821"/>
                      <a:pt x="952546" y="950143"/>
                      <a:pt x="926563" y="935906"/>
                    </a:cubicBezTo>
                    <a:cubicBezTo>
                      <a:pt x="900492" y="925496"/>
                      <a:pt x="871217" y="921135"/>
                      <a:pt x="843277" y="923449"/>
                    </a:cubicBezTo>
                    <a:cubicBezTo>
                      <a:pt x="819697" y="926830"/>
                      <a:pt x="794782" y="937775"/>
                      <a:pt x="784371" y="960465"/>
                    </a:cubicBezTo>
                    <a:cubicBezTo>
                      <a:pt x="779121" y="969719"/>
                      <a:pt x="781613" y="978795"/>
                      <a:pt x="787485" y="984757"/>
                    </a:cubicBezTo>
                    <a:cubicBezTo>
                      <a:pt x="786329" y="985647"/>
                      <a:pt x="785350" y="986893"/>
                      <a:pt x="784638" y="988316"/>
                    </a:cubicBezTo>
                    <a:cubicBezTo>
                      <a:pt x="778142" y="985825"/>
                      <a:pt x="771380" y="994456"/>
                      <a:pt x="771825" y="1002998"/>
                    </a:cubicBezTo>
                    <a:cubicBezTo>
                      <a:pt x="761948" y="1097408"/>
                      <a:pt x="760613" y="1192796"/>
                      <a:pt x="768176" y="1287472"/>
                    </a:cubicBezTo>
                    <a:cubicBezTo>
                      <a:pt x="775384" y="1346467"/>
                      <a:pt x="765863" y="1443278"/>
                      <a:pt x="839629" y="1460363"/>
                    </a:cubicBezTo>
                    <a:cubicBezTo>
                      <a:pt x="930390" y="1472197"/>
                      <a:pt x="908678" y="1346911"/>
                      <a:pt x="904407" y="1290230"/>
                    </a:cubicBezTo>
                    <a:cubicBezTo>
                      <a:pt x="918733" y="1283824"/>
                      <a:pt x="932970" y="1281688"/>
                      <a:pt x="948898" y="1279731"/>
                    </a:cubicBezTo>
                    <a:cubicBezTo>
                      <a:pt x="974791" y="1308561"/>
                      <a:pt x="970520" y="1355098"/>
                      <a:pt x="999083" y="1382771"/>
                    </a:cubicBezTo>
                    <a:cubicBezTo>
                      <a:pt x="1015100" y="1397097"/>
                      <a:pt x="1040638" y="1398254"/>
                      <a:pt x="1058879" y="1387398"/>
                    </a:cubicBezTo>
                    <a:close/>
                    <a:moveTo>
                      <a:pt x="1374763" y="889636"/>
                    </a:moveTo>
                    <a:cubicBezTo>
                      <a:pt x="1395139" y="852175"/>
                      <a:pt x="1389267" y="787130"/>
                      <a:pt x="1337568" y="782414"/>
                    </a:cubicBezTo>
                    <a:cubicBezTo>
                      <a:pt x="1238443" y="773871"/>
                      <a:pt x="1137360" y="799142"/>
                      <a:pt x="1043574" y="832065"/>
                    </a:cubicBezTo>
                    <a:cubicBezTo>
                      <a:pt x="1016612" y="844256"/>
                      <a:pt x="1010206" y="874420"/>
                      <a:pt x="1015011" y="901293"/>
                    </a:cubicBezTo>
                    <a:cubicBezTo>
                      <a:pt x="1015723" y="908055"/>
                      <a:pt x="1020261" y="913661"/>
                      <a:pt x="1026134" y="916597"/>
                    </a:cubicBezTo>
                    <a:cubicBezTo>
                      <a:pt x="1007092" y="983956"/>
                      <a:pt x="1088065" y="986003"/>
                      <a:pt x="1133801" y="979596"/>
                    </a:cubicBezTo>
                    <a:cubicBezTo>
                      <a:pt x="1166279" y="1048201"/>
                      <a:pt x="1176156" y="1265849"/>
                      <a:pt x="1265138" y="1275637"/>
                    </a:cubicBezTo>
                    <a:cubicBezTo>
                      <a:pt x="1356877" y="1292722"/>
                      <a:pt x="1353051" y="1181762"/>
                      <a:pt x="1338191" y="1121255"/>
                    </a:cubicBezTo>
                    <a:cubicBezTo>
                      <a:pt x="1326268" y="1062082"/>
                      <a:pt x="1298150" y="1007092"/>
                      <a:pt x="1284091" y="948987"/>
                    </a:cubicBezTo>
                    <a:cubicBezTo>
                      <a:pt x="1284892" y="947207"/>
                      <a:pt x="1286404" y="946050"/>
                      <a:pt x="1287828" y="944893"/>
                    </a:cubicBezTo>
                    <a:lnTo>
                      <a:pt x="1287917" y="944982"/>
                    </a:lnTo>
                    <a:cubicBezTo>
                      <a:pt x="1315857" y="925407"/>
                      <a:pt x="1356432" y="920869"/>
                      <a:pt x="1374763" y="889636"/>
                    </a:cubicBezTo>
                    <a:close/>
                    <a:moveTo>
                      <a:pt x="1765925" y="1022218"/>
                    </a:moveTo>
                    <a:cubicBezTo>
                      <a:pt x="1800183" y="984579"/>
                      <a:pt x="1796713" y="930212"/>
                      <a:pt x="1783810" y="884297"/>
                    </a:cubicBezTo>
                    <a:cubicBezTo>
                      <a:pt x="1759963" y="804481"/>
                      <a:pt x="1741099" y="723241"/>
                      <a:pt x="1719388" y="642802"/>
                    </a:cubicBezTo>
                    <a:cubicBezTo>
                      <a:pt x="1713070" y="621090"/>
                      <a:pt x="1709689" y="597421"/>
                      <a:pt x="1695363" y="579180"/>
                    </a:cubicBezTo>
                    <a:cubicBezTo>
                      <a:pt x="1676588" y="556935"/>
                      <a:pt x="1636991" y="554888"/>
                      <a:pt x="1616169" y="575087"/>
                    </a:cubicBezTo>
                    <a:cubicBezTo>
                      <a:pt x="1574526" y="632480"/>
                      <a:pt x="1602288" y="709716"/>
                      <a:pt x="1602288" y="775473"/>
                    </a:cubicBezTo>
                    <a:cubicBezTo>
                      <a:pt x="1602288" y="776808"/>
                      <a:pt x="1602199" y="777964"/>
                      <a:pt x="1602199" y="779210"/>
                    </a:cubicBezTo>
                    <a:cubicBezTo>
                      <a:pt x="1602199" y="779299"/>
                      <a:pt x="1602110" y="779299"/>
                      <a:pt x="1602110" y="779299"/>
                    </a:cubicBezTo>
                    <a:cubicBezTo>
                      <a:pt x="1587250" y="787663"/>
                      <a:pt x="1572568" y="792290"/>
                      <a:pt x="1555395" y="796295"/>
                    </a:cubicBezTo>
                    <a:cubicBezTo>
                      <a:pt x="1541781" y="783392"/>
                      <a:pt x="1545073" y="759990"/>
                      <a:pt x="1542137" y="742639"/>
                    </a:cubicBezTo>
                    <a:cubicBezTo>
                      <a:pt x="1539645" y="711940"/>
                      <a:pt x="1540179" y="676615"/>
                      <a:pt x="1526921" y="647785"/>
                    </a:cubicBezTo>
                    <a:cubicBezTo>
                      <a:pt x="1507790" y="601158"/>
                      <a:pt x="1459206" y="602582"/>
                      <a:pt x="1447461" y="652946"/>
                    </a:cubicBezTo>
                    <a:cubicBezTo>
                      <a:pt x="1436605" y="693699"/>
                      <a:pt x="1441677" y="736588"/>
                      <a:pt x="1442033" y="778231"/>
                    </a:cubicBezTo>
                    <a:cubicBezTo>
                      <a:pt x="1439007" y="808574"/>
                      <a:pt x="1439897" y="839006"/>
                      <a:pt x="1440164" y="869348"/>
                    </a:cubicBezTo>
                    <a:cubicBezTo>
                      <a:pt x="1440075" y="922114"/>
                      <a:pt x="1444079" y="974702"/>
                      <a:pt x="1449952" y="1027112"/>
                    </a:cubicBezTo>
                    <a:cubicBezTo>
                      <a:pt x="1453956" y="1071781"/>
                      <a:pt x="1456448" y="1125170"/>
                      <a:pt x="1497023" y="1153110"/>
                    </a:cubicBezTo>
                    <a:cubicBezTo>
                      <a:pt x="1512951" y="1163432"/>
                      <a:pt x="1536442" y="1166813"/>
                      <a:pt x="1553615" y="1157025"/>
                    </a:cubicBezTo>
                    <a:cubicBezTo>
                      <a:pt x="1617860" y="1107729"/>
                      <a:pt x="1579776" y="993388"/>
                      <a:pt x="1574170" y="924606"/>
                    </a:cubicBezTo>
                    <a:cubicBezTo>
                      <a:pt x="1596148" y="913572"/>
                      <a:pt x="1619817" y="905297"/>
                      <a:pt x="1643576" y="898890"/>
                    </a:cubicBezTo>
                    <a:cubicBezTo>
                      <a:pt x="1662529" y="941601"/>
                      <a:pt x="1657813" y="994189"/>
                      <a:pt x="1685486" y="1032985"/>
                    </a:cubicBezTo>
                    <a:cubicBezTo>
                      <a:pt x="1707820" y="1058078"/>
                      <a:pt x="1746260" y="1043485"/>
                      <a:pt x="1765925" y="1022218"/>
                    </a:cubicBezTo>
                    <a:close/>
                    <a:moveTo>
                      <a:pt x="1931430" y="2929001"/>
                    </a:moveTo>
                    <a:cubicBezTo>
                      <a:pt x="1946735" y="2898391"/>
                      <a:pt x="1927693" y="2864222"/>
                      <a:pt x="1922265" y="2833168"/>
                    </a:cubicBezTo>
                    <a:cubicBezTo>
                      <a:pt x="1916659" y="2755932"/>
                      <a:pt x="1837466" y="2754330"/>
                      <a:pt x="1778649" y="2770258"/>
                    </a:cubicBezTo>
                    <a:cubicBezTo>
                      <a:pt x="1638682" y="2802113"/>
                      <a:pt x="1501116" y="2843846"/>
                      <a:pt x="1362928" y="2882998"/>
                    </a:cubicBezTo>
                    <a:cubicBezTo>
                      <a:pt x="1329204" y="2893675"/>
                      <a:pt x="1295124" y="2903908"/>
                      <a:pt x="1262379" y="2917433"/>
                    </a:cubicBezTo>
                    <a:cubicBezTo>
                      <a:pt x="1230702" y="2926242"/>
                      <a:pt x="1207478" y="2952403"/>
                      <a:pt x="1209613" y="2986305"/>
                    </a:cubicBezTo>
                    <a:cubicBezTo>
                      <a:pt x="1211749" y="3012377"/>
                      <a:pt x="1214062" y="3047969"/>
                      <a:pt x="1240223" y="3061316"/>
                    </a:cubicBezTo>
                    <a:cubicBezTo>
                      <a:pt x="1239511" y="3083473"/>
                      <a:pt x="1257307" y="3101803"/>
                      <a:pt x="1279108" y="3104027"/>
                    </a:cubicBezTo>
                    <a:cubicBezTo>
                      <a:pt x="1377877" y="3103760"/>
                      <a:pt x="1466592" y="3055532"/>
                      <a:pt x="1561268" y="3031597"/>
                    </a:cubicBezTo>
                    <a:cubicBezTo>
                      <a:pt x="1653630" y="3020207"/>
                      <a:pt x="1743591" y="2996093"/>
                      <a:pt x="1832839" y="2970377"/>
                    </a:cubicBezTo>
                    <a:cubicBezTo>
                      <a:pt x="1857932" y="2962102"/>
                      <a:pt x="1882846" y="2954094"/>
                      <a:pt x="1908028" y="2946441"/>
                    </a:cubicBezTo>
                    <a:cubicBezTo>
                      <a:pt x="1917371" y="2943149"/>
                      <a:pt x="1926714" y="2937988"/>
                      <a:pt x="1931430" y="2929001"/>
                    </a:cubicBezTo>
                    <a:close/>
                    <a:moveTo>
                      <a:pt x="2075491" y="2350177"/>
                    </a:moveTo>
                    <a:cubicBezTo>
                      <a:pt x="2094978" y="2318410"/>
                      <a:pt x="2081987" y="2279882"/>
                      <a:pt x="2073000" y="2246780"/>
                    </a:cubicBezTo>
                    <a:cubicBezTo>
                      <a:pt x="2042924" y="2122385"/>
                      <a:pt x="1997455" y="2002615"/>
                      <a:pt x="1964175" y="1879198"/>
                    </a:cubicBezTo>
                    <a:cubicBezTo>
                      <a:pt x="1928049" y="1720722"/>
                      <a:pt x="1891656" y="1561090"/>
                      <a:pt x="1824475" y="1412224"/>
                    </a:cubicBezTo>
                    <a:cubicBezTo>
                      <a:pt x="1800717" y="1361860"/>
                      <a:pt x="1793687" y="1298773"/>
                      <a:pt x="1721523" y="1327336"/>
                    </a:cubicBezTo>
                    <a:cubicBezTo>
                      <a:pt x="1548543" y="1379123"/>
                      <a:pt x="1377254" y="1438740"/>
                      <a:pt x="1212639" y="1513485"/>
                    </a:cubicBezTo>
                    <a:cubicBezTo>
                      <a:pt x="1147949" y="1544094"/>
                      <a:pt x="1083171" y="1574437"/>
                      <a:pt x="1015634" y="1598195"/>
                    </a:cubicBezTo>
                    <a:cubicBezTo>
                      <a:pt x="895509" y="1643575"/>
                      <a:pt x="773871" y="1684863"/>
                      <a:pt x="650899" y="1721879"/>
                    </a:cubicBezTo>
                    <a:cubicBezTo>
                      <a:pt x="616641" y="1735404"/>
                      <a:pt x="574108" y="1736917"/>
                      <a:pt x="546168" y="1762010"/>
                    </a:cubicBezTo>
                    <a:cubicBezTo>
                      <a:pt x="541185" y="1767082"/>
                      <a:pt x="539138" y="1773755"/>
                      <a:pt x="539405" y="1780340"/>
                    </a:cubicBezTo>
                    <a:cubicBezTo>
                      <a:pt x="534155" y="1778204"/>
                      <a:pt x="528550" y="1776959"/>
                      <a:pt x="523389" y="1780429"/>
                    </a:cubicBezTo>
                    <a:cubicBezTo>
                      <a:pt x="520719" y="1782564"/>
                      <a:pt x="518495" y="1785501"/>
                      <a:pt x="516893" y="1788971"/>
                    </a:cubicBezTo>
                    <a:cubicBezTo>
                      <a:pt x="500965" y="1792975"/>
                      <a:pt x="520630" y="1839157"/>
                      <a:pt x="521520" y="1852504"/>
                    </a:cubicBezTo>
                    <a:cubicBezTo>
                      <a:pt x="534600" y="1909452"/>
                      <a:pt x="548926" y="1966044"/>
                      <a:pt x="563430" y="2022636"/>
                    </a:cubicBezTo>
                    <a:cubicBezTo>
                      <a:pt x="579625" y="2084478"/>
                      <a:pt x="590925" y="2147388"/>
                      <a:pt x="603917" y="2209942"/>
                    </a:cubicBezTo>
                    <a:cubicBezTo>
                      <a:pt x="630878" y="2320101"/>
                      <a:pt x="666649" y="2428125"/>
                      <a:pt x="701085" y="2536148"/>
                    </a:cubicBezTo>
                    <a:cubicBezTo>
                      <a:pt x="723063" y="2601015"/>
                      <a:pt x="738279" y="2667841"/>
                      <a:pt x="755363" y="2734043"/>
                    </a:cubicBezTo>
                    <a:cubicBezTo>
                      <a:pt x="761147" y="2752996"/>
                      <a:pt x="764706" y="2773639"/>
                      <a:pt x="776630" y="2789923"/>
                    </a:cubicBezTo>
                    <a:cubicBezTo>
                      <a:pt x="802701" y="2819999"/>
                      <a:pt x="847459" y="2805762"/>
                      <a:pt x="881005" y="2798999"/>
                    </a:cubicBezTo>
                    <a:cubicBezTo>
                      <a:pt x="954859" y="2784495"/>
                      <a:pt x="1022040" y="2751394"/>
                      <a:pt x="1089310" y="2718827"/>
                    </a:cubicBezTo>
                    <a:cubicBezTo>
                      <a:pt x="1156135" y="2691243"/>
                      <a:pt x="1224295" y="2666506"/>
                      <a:pt x="1291565" y="2639989"/>
                    </a:cubicBezTo>
                    <a:cubicBezTo>
                      <a:pt x="1421122" y="2606621"/>
                      <a:pt x="1544984" y="2558393"/>
                      <a:pt x="1667690" y="2505894"/>
                    </a:cubicBezTo>
                    <a:cubicBezTo>
                      <a:pt x="1703015" y="2492636"/>
                      <a:pt x="1740120" y="2485696"/>
                      <a:pt x="1776692" y="2476708"/>
                    </a:cubicBezTo>
                    <a:cubicBezTo>
                      <a:pt x="1828746" y="2462027"/>
                      <a:pt x="1878753" y="2440938"/>
                      <a:pt x="1928939" y="2421006"/>
                    </a:cubicBezTo>
                    <a:cubicBezTo>
                      <a:pt x="1976455" y="2398405"/>
                      <a:pt x="2038030" y="2388261"/>
                      <a:pt x="2075491" y="2350177"/>
                    </a:cubicBezTo>
                    <a:close/>
                    <a:moveTo>
                      <a:pt x="2735110" y="3305036"/>
                    </a:moveTo>
                    <a:cubicBezTo>
                      <a:pt x="2734933" y="3305837"/>
                      <a:pt x="2734843" y="3306727"/>
                      <a:pt x="2734666" y="3307528"/>
                    </a:cubicBezTo>
                    <a:cubicBezTo>
                      <a:pt x="2735644" y="3328972"/>
                      <a:pt x="2722742" y="3344544"/>
                      <a:pt x="2703611" y="3352018"/>
                    </a:cubicBezTo>
                    <a:cubicBezTo>
                      <a:pt x="2514348" y="3434771"/>
                      <a:pt x="2327931" y="3524464"/>
                      <a:pt x="2137244" y="3603925"/>
                    </a:cubicBezTo>
                    <a:cubicBezTo>
                      <a:pt x="2053958" y="3640229"/>
                      <a:pt x="1967557" y="3668614"/>
                      <a:pt x="1883469" y="3702872"/>
                    </a:cubicBezTo>
                    <a:cubicBezTo>
                      <a:pt x="1765658" y="3747897"/>
                      <a:pt x="1650249" y="3798972"/>
                      <a:pt x="1529679" y="3836433"/>
                    </a:cubicBezTo>
                    <a:cubicBezTo>
                      <a:pt x="1278307" y="3921677"/>
                      <a:pt x="1028892" y="4013862"/>
                      <a:pt x="786596" y="4122775"/>
                    </a:cubicBezTo>
                    <a:cubicBezTo>
                      <a:pt x="788108" y="4121085"/>
                      <a:pt x="789265" y="4119127"/>
                      <a:pt x="789799" y="4116814"/>
                    </a:cubicBezTo>
                    <a:cubicBezTo>
                      <a:pt x="789799" y="4116814"/>
                      <a:pt x="789799" y="4116902"/>
                      <a:pt x="789888" y="4116902"/>
                    </a:cubicBezTo>
                    <a:cubicBezTo>
                      <a:pt x="791490" y="4109161"/>
                      <a:pt x="789977" y="4101687"/>
                      <a:pt x="787930" y="4094212"/>
                    </a:cubicBezTo>
                    <a:cubicBezTo>
                      <a:pt x="790422" y="4089140"/>
                      <a:pt x="791490" y="4083179"/>
                      <a:pt x="790600" y="4077217"/>
                    </a:cubicBezTo>
                    <a:cubicBezTo>
                      <a:pt x="777519" y="3965100"/>
                      <a:pt x="751537" y="3855742"/>
                      <a:pt x="727245" y="3745672"/>
                    </a:cubicBezTo>
                    <a:cubicBezTo>
                      <a:pt x="707847" y="3647615"/>
                      <a:pt x="682220" y="3551159"/>
                      <a:pt x="659886" y="3453724"/>
                    </a:cubicBezTo>
                    <a:cubicBezTo>
                      <a:pt x="631857" y="3326036"/>
                      <a:pt x="605518" y="3197725"/>
                      <a:pt x="567167" y="3072706"/>
                    </a:cubicBezTo>
                    <a:cubicBezTo>
                      <a:pt x="530151" y="2945195"/>
                      <a:pt x="484682" y="2819999"/>
                      <a:pt x="452204" y="2691331"/>
                    </a:cubicBezTo>
                    <a:cubicBezTo>
                      <a:pt x="407001" y="2494327"/>
                      <a:pt x="360998" y="2297500"/>
                      <a:pt x="306363" y="2102898"/>
                    </a:cubicBezTo>
                    <a:cubicBezTo>
                      <a:pt x="245055" y="1877419"/>
                      <a:pt x="178230" y="1653363"/>
                      <a:pt x="132315" y="1424058"/>
                    </a:cubicBezTo>
                    <a:cubicBezTo>
                      <a:pt x="96545" y="1294501"/>
                      <a:pt x="55880" y="1166635"/>
                      <a:pt x="29453" y="1034676"/>
                    </a:cubicBezTo>
                    <a:cubicBezTo>
                      <a:pt x="21889" y="1007536"/>
                      <a:pt x="14593" y="979151"/>
                      <a:pt x="0" y="954859"/>
                    </a:cubicBezTo>
                    <a:cubicBezTo>
                      <a:pt x="6318" y="951033"/>
                      <a:pt x="12101" y="948008"/>
                      <a:pt x="17173" y="945872"/>
                    </a:cubicBezTo>
                    <a:cubicBezTo>
                      <a:pt x="103040" y="901738"/>
                      <a:pt x="181522" y="845234"/>
                      <a:pt x="265432" y="797807"/>
                    </a:cubicBezTo>
                    <a:cubicBezTo>
                      <a:pt x="346494" y="754384"/>
                      <a:pt x="425064" y="706245"/>
                      <a:pt x="507194" y="664869"/>
                    </a:cubicBezTo>
                    <a:cubicBezTo>
                      <a:pt x="741927" y="542164"/>
                      <a:pt x="982889" y="432094"/>
                      <a:pt x="1222160" y="318731"/>
                    </a:cubicBezTo>
                    <a:cubicBezTo>
                      <a:pt x="1329382" y="260893"/>
                      <a:pt x="1442744" y="215691"/>
                      <a:pt x="1552637" y="163281"/>
                    </a:cubicBezTo>
                    <a:cubicBezTo>
                      <a:pt x="1658613" y="109892"/>
                      <a:pt x="1766548" y="60685"/>
                      <a:pt x="1875906" y="13703"/>
                    </a:cubicBezTo>
                    <a:cubicBezTo>
                      <a:pt x="1884715" y="9165"/>
                      <a:pt x="1895393" y="5517"/>
                      <a:pt x="1904291" y="0"/>
                    </a:cubicBezTo>
                    <a:cubicBezTo>
                      <a:pt x="1901355" y="48406"/>
                      <a:pt x="1920308" y="99036"/>
                      <a:pt x="1924134" y="147086"/>
                    </a:cubicBezTo>
                    <a:cubicBezTo>
                      <a:pt x="1939261" y="327096"/>
                      <a:pt x="1990870" y="499987"/>
                      <a:pt x="2030022" y="675636"/>
                    </a:cubicBezTo>
                    <a:cubicBezTo>
                      <a:pt x="2064013" y="812934"/>
                      <a:pt x="2092398" y="951478"/>
                      <a:pt x="2126922" y="1088598"/>
                    </a:cubicBezTo>
                    <a:cubicBezTo>
                      <a:pt x="2174261" y="1261311"/>
                      <a:pt x="2227383" y="1432334"/>
                      <a:pt x="2274276" y="1605224"/>
                    </a:cubicBezTo>
                    <a:cubicBezTo>
                      <a:pt x="2346262" y="1879643"/>
                      <a:pt x="2439247" y="2148011"/>
                      <a:pt x="2513636" y="2421629"/>
                    </a:cubicBezTo>
                    <a:cubicBezTo>
                      <a:pt x="2572808" y="2659743"/>
                      <a:pt x="2631892" y="2897857"/>
                      <a:pt x="2692844" y="3135438"/>
                    </a:cubicBezTo>
                    <a:cubicBezTo>
                      <a:pt x="2705035" y="3188026"/>
                      <a:pt x="2714200" y="3235987"/>
                      <a:pt x="2725322" y="3290087"/>
                    </a:cubicBezTo>
                    <a:cubicBezTo>
                      <a:pt x="2726746" y="3295693"/>
                      <a:pt x="2730483" y="3301121"/>
                      <a:pt x="2735110" y="33050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1504850" y="3472226"/>
                <a:ext cx="927008" cy="3205643"/>
              </a:xfrm>
              <a:custGeom>
                <a:rect b="b" l="l" r="r" t="t"/>
                <a:pathLst>
                  <a:path extrusionOk="0" h="3205643" w="927008">
                    <a:moveTo>
                      <a:pt x="909390" y="3149052"/>
                    </a:moveTo>
                    <a:cubicBezTo>
                      <a:pt x="910725" y="3158306"/>
                      <a:pt x="918822" y="3162310"/>
                      <a:pt x="927008" y="3161865"/>
                    </a:cubicBezTo>
                    <a:cubicBezTo>
                      <a:pt x="893996" y="3177704"/>
                      <a:pt x="860895" y="3193098"/>
                      <a:pt x="826548" y="3205644"/>
                    </a:cubicBezTo>
                    <a:cubicBezTo>
                      <a:pt x="828061" y="3197102"/>
                      <a:pt x="826815" y="3187670"/>
                      <a:pt x="823968" y="3179573"/>
                    </a:cubicBezTo>
                    <a:cubicBezTo>
                      <a:pt x="816226" y="3148251"/>
                      <a:pt x="807773" y="3117197"/>
                      <a:pt x="801011" y="3085697"/>
                    </a:cubicBezTo>
                    <a:cubicBezTo>
                      <a:pt x="765596" y="2910137"/>
                      <a:pt x="721817" y="2735911"/>
                      <a:pt x="673589" y="2563465"/>
                    </a:cubicBezTo>
                    <a:cubicBezTo>
                      <a:pt x="631946" y="2433553"/>
                      <a:pt x="596887" y="2301860"/>
                      <a:pt x="565655" y="2169189"/>
                    </a:cubicBezTo>
                    <a:cubicBezTo>
                      <a:pt x="520986" y="1968980"/>
                      <a:pt x="453360" y="1775535"/>
                      <a:pt x="395433" y="1579153"/>
                    </a:cubicBezTo>
                    <a:cubicBezTo>
                      <a:pt x="352989" y="1413381"/>
                      <a:pt x="318109" y="1245562"/>
                      <a:pt x="270592" y="1081035"/>
                    </a:cubicBezTo>
                    <a:cubicBezTo>
                      <a:pt x="236691" y="950410"/>
                      <a:pt x="193535" y="822277"/>
                      <a:pt x="158387" y="691919"/>
                    </a:cubicBezTo>
                    <a:cubicBezTo>
                      <a:pt x="115498" y="502656"/>
                      <a:pt x="80795" y="311435"/>
                      <a:pt x="17084" y="127421"/>
                    </a:cubicBezTo>
                    <a:cubicBezTo>
                      <a:pt x="11479" y="112472"/>
                      <a:pt x="6674" y="96723"/>
                      <a:pt x="0" y="81952"/>
                    </a:cubicBezTo>
                    <a:cubicBezTo>
                      <a:pt x="38173" y="73855"/>
                      <a:pt x="93608" y="28919"/>
                      <a:pt x="135697" y="0"/>
                    </a:cubicBezTo>
                    <a:cubicBezTo>
                      <a:pt x="137476" y="11212"/>
                      <a:pt x="140413" y="22245"/>
                      <a:pt x="142815" y="33457"/>
                    </a:cubicBezTo>
                    <a:cubicBezTo>
                      <a:pt x="160611" y="127688"/>
                      <a:pt x="171823" y="223966"/>
                      <a:pt x="198073" y="316596"/>
                    </a:cubicBezTo>
                    <a:cubicBezTo>
                      <a:pt x="230106" y="429869"/>
                      <a:pt x="251550" y="545456"/>
                      <a:pt x="275308" y="660687"/>
                    </a:cubicBezTo>
                    <a:cubicBezTo>
                      <a:pt x="309833" y="822633"/>
                      <a:pt x="361353" y="980219"/>
                      <a:pt x="401662" y="1140742"/>
                    </a:cubicBezTo>
                    <a:cubicBezTo>
                      <a:pt x="455140" y="1334721"/>
                      <a:pt x="501855" y="1530480"/>
                      <a:pt x="546435" y="1726684"/>
                    </a:cubicBezTo>
                    <a:cubicBezTo>
                      <a:pt x="604273" y="1952163"/>
                      <a:pt x="690318" y="2169901"/>
                      <a:pt x="734452" y="2399117"/>
                    </a:cubicBezTo>
                    <a:cubicBezTo>
                      <a:pt x="784638" y="2638655"/>
                      <a:pt x="853510" y="2874989"/>
                      <a:pt x="886166" y="3117908"/>
                    </a:cubicBezTo>
                    <a:cubicBezTo>
                      <a:pt x="888123" y="3130099"/>
                      <a:pt x="897111" y="3139709"/>
                      <a:pt x="908322" y="3142823"/>
                    </a:cubicBezTo>
                    <a:cubicBezTo>
                      <a:pt x="908500" y="3144959"/>
                      <a:pt x="908856" y="3147094"/>
                      <a:pt x="909390" y="31490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2362809" y="6710907"/>
                <a:ext cx="161833" cy="133892"/>
              </a:xfrm>
              <a:custGeom>
                <a:rect b="b" l="l" r="r" t="t"/>
                <a:pathLst>
                  <a:path extrusionOk="0" h="133892" w="161833">
                    <a:moveTo>
                      <a:pt x="109892" y="27826"/>
                    </a:moveTo>
                    <a:cubicBezTo>
                      <a:pt x="136231" y="54076"/>
                      <a:pt x="166484" y="89847"/>
                      <a:pt x="161234" y="129354"/>
                    </a:cubicBezTo>
                    <a:cubicBezTo>
                      <a:pt x="160700" y="130867"/>
                      <a:pt x="160256" y="132380"/>
                      <a:pt x="159811" y="133892"/>
                    </a:cubicBezTo>
                    <a:cubicBezTo>
                      <a:pt x="158031" y="129621"/>
                      <a:pt x="154917" y="125439"/>
                      <a:pt x="150379" y="121880"/>
                    </a:cubicBezTo>
                    <a:cubicBezTo>
                      <a:pt x="101706" y="80681"/>
                      <a:pt x="48317" y="44110"/>
                      <a:pt x="0" y="2289"/>
                    </a:cubicBezTo>
                    <a:cubicBezTo>
                      <a:pt x="37550" y="-4741"/>
                      <a:pt x="80083" y="4602"/>
                      <a:pt x="109892" y="278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2847046" y="3886702"/>
                <a:ext cx="634437" cy="392408"/>
              </a:xfrm>
              <a:custGeom>
                <a:rect b="b" l="l" r="r" t="t"/>
                <a:pathLst>
                  <a:path extrusionOk="0" h="392408" w="634437">
                    <a:moveTo>
                      <a:pt x="559782" y="0"/>
                    </a:moveTo>
                    <a:cubicBezTo>
                      <a:pt x="589146" y="62643"/>
                      <a:pt x="613349" y="126976"/>
                      <a:pt x="634437" y="192378"/>
                    </a:cubicBezTo>
                    <a:cubicBezTo>
                      <a:pt x="545100" y="216047"/>
                      <a:pt x="462525" y="261160"/>
                      <a:pt x="372209" y="282605"/>
                    </a:cubicBezTo>
                    <a:cubicBezTo>
                      <a:pt x="317664" y="296219"/>
                      <a:pt x="266321" y="319977"/>
                      <a:pt x="212221" y="334926"/>
                    </a:cubicBezTo>
                    <a:cubicBezTo>
                      <a:pt x="199674" y="339019"/>
                      <a:pt x="98057" y="365892"/>
                      <a:pt x="40664" y="392408"/>
                    </a:cubicBezTo>
                    <a:cubicBezTo>
                      <a:pt x="23046" y="332346"/>
                      <a:pt x="5161" y="272194"/>
                      <a:pt x="0" y="209729"/>
                    </a:cubicBezTo>
                    <a:cubicBezTo>
                      <a:pt x="59884" y="182056"/>
                      <a:pt x="119324" y="153315"/>
                      <a:pt x="181166" y="130180"/>
                    </a:cubicBezTo>
                    <a:cubicBezTo>
                      <a:pt x="306185" y="82219"/>
                      <a:pt x="430492" y="37995"/>
                      <a:pt x="559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12919476" y="4279110"/>
                <a:ext cx="634081" cy="264808"/>
              </a:xfrm>
              <a:custGeom>
                <a:rect b="b" l="l" r="r" t="t"/>
                <a:pathLst>
                  <a:path extrusionOk="0" h="264808" w="634081">
                    <a:moveTo>
                      <a:pt x="618243" y="0"/>
                    </a:moveTo>
                    <a:cubicBezTo>
                      <a:pt x="623671" y="21445"/>
                      <a:pt x="628921" y="42978"/>
                      <a:pt x="634081" y="64512"/>
                    </a:cubicBezTo>
                    <a:cubicBezTo>
                      <a:pt x="567879" y="81329"/>
                      <a:pt x="504169" y="106511"/>
                      <a:pt x="440191" y="130358"/>
                    </a:cubicBezTo>
                    <a:cubicBezTo>
                      <a:pt x="340443" y="170488"/>
                      <a:pt x="234644" y="193179"/>
                      <a:pt x="135430" y="235178"/>
                    </a:cubicBezTo>
                    <a:cubicBezTo>
                      <a:pt x="102506" y="245055"/>
                      <a:pt x="69494" y="254754"/>
                      <a:pt x="36660" y="264809"/>
                    </a:cubicBezTo>
                    <a:cubicBezTo>
                      <a:pt x="24470" y="216492"/>
                      <a:pt x="12279" y="168175"/>
                      <a:pt x="0" y="119769"/>
                    </a:cubicBezTo>
                    <a:cubicBezTo>
                      <a:pt x="39330" y="120036"/>
                      <a:pt x="79104" y="104108"/>
                      <a:pt x="117633" y="97524"/>
                    </a:cubicBezTo>
                    <a:cubicBezTo>
                      <a:pt x="159366" y="87647"/>
                      <a:pt x="202877" y="93252"/>
                      <a:pt x="244432" y="83376"/>
                    </a:cubicBezTo>
                    <a:cubicBezTo>
                      <a:pt x="369095" y="55880"/>
                      <a:pt x="494025" y="30343"/>
                      <a:pt x="618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12496815" y="4655946"/>
                <a:ext cx="276198" cy="159543"/>
              </a:xfrm>
              <a:custGeom>
                <a:rect b="b" l="l" r="r" t="t"/>
                <a:pathLst>
                  <a:path extrusionOk="0" h="159543" w="276198">
                    <a:moveTo>
                      <a:pt x="276198" y="0"/>
                    </a:moveTo>
                    <a:cubicBezTo>
                      <a:pt x="246123" y="53834"/>
                      <a:pt x="216848" y="108290"/>
                      <a:pt x="182501" y="159544"/>
                    </a:cubicBezTo>
                    <a:cubicBezTo>
                      <a:pt x="117366" y="140858"/>
                      <a:pt x="58461" y="107044"/>
                      <a:pt x="0" y="72253"/>
                    </a:cubicBezTo>
                    <a:cubicBezTo>
                      <a:pt x="47516" y="56058"/>
                      <a:pt x="95121" y="39953"/>
                      <a:pt x="144328" y="31410"/>
                    </a:cubicBezTo>
                    <a:cubicBezTo>
                      <a:pt x="188641" y="22245"/>
                      <a:pt x="232597" y="11567"/>
                      <a:pt x="276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12356936" y="4850726"/>
                <a:ext cx="219962" cy="337951"/>
              </a:xfrm>
              <a:custGeom>
                <a:rect b="b" l="l" r="r" t="t"/>
                <a:pathLst>
                  <a:path extrusionOk="0" h="337951" w="219962">
                    <a:moveTo>
                      <a:pt x="219962" y="106689"/>
                    </a:moveTo>
                    <a:cubicBezTo>
                      <a:pt x="204835" y="192823"/>
                      <a:pt x="142904" y="260271"/>
                      <a:pt x="105265" y="337951"/>
                    </a:cubicBezTo>
                    <a:cubicBezTo>
                      <a:pt x="90850" y="284651"/>
                      <a:pt x="78482" y="230640"/>
                      <a:pt x="59440" y="178586"/>
                    </a:cubicBezTo>
                    <a:cubicBezTo>
                      <a:pt x="38885" y="120481"/>
                      <a:pt x="19665" y="60062"/>
                      <a:pt x="0" y="0"/>
                    </a:cubicBezTo>
                    <a:cubicBezTo>
                      <a:pt x="76257" y="29275"/>
                      <a:pt x="143082" y="77770"/>
                      <a:pt x="219962" y="1066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12633846" y="5056273"/>
                <a:ext cx="235088" cy="155183"/>
              </a:xfrm>
              <a:custGeom>
                <a:rect b="b" l="l" r="r" t="t"/>
                <a:pathLst>
                  <a:path extrusionOk="0" h="155183" w="235088">
                    <a:moveTo>
                      <a:pt x="230195" y="53745"/>
                    </a:moveTo>
                    <a:cubicBezTo>
                      <a:pt x="231886" y="54545"/>
                      <a:pt x="233398" y="55435"/>
                      <a:pt x="235089" y="56236"/>
                    </a:cubicBezTo>
                    <a:cubicBezTo>
                      <a:pt x="179209" y="78037"/>
                      <a:pt x="122438" y="97434"/>
                      <a:pt x="68249" y="123150"/>
                    </a:cubicBezTo>
                    <a:cubicBezTo>
                      <a:pt x="46003" y="134540"/>
                      <a:pt x="23224" y="145396"/>
                      <a:pt x="0" y="155184"/>
                    </a:cubicBezTo>
                    <a:cubicBezTo>
                      <a:pt x="15305" y="112028"/>
                      <a:pt x="36393" y="68872"/>
                      <a:pt x="48851" y="24292"/>
                    </a:cubicBezTo>
                    <a:cubicBezTo>
                      <a:pt x="53656" y="16017"/>
                      <a:pt x="58639" y="7919"/>
                      <a:pt x="64067" y="0"/>
                    </a:cubicBezTo>
                    <a:cubicBezTo>
                      <a:pt x="120303" y="14059"/>
                      <a:pt x="177251" y="29898"/>
                      <a:pt x="230195" y="537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12858613" y="4710491"/>
                <a:ext cx="131247" cy="208394"/>
              </a:xfrm>
              <a:custGeom>
                <a:rect b="b" l="l" r="r" t="t"/>
                <a:pathLst>
                  <a:path extrusionOk="0" h="208394" w="131247">
                    <a:moveTo>
                      <a:pt x="115587" y="138455"/>
                    </a:moveTo>
                    <a:cubicBezTo>
                      <a:pt x="121282" y="161590"/>
                      <a:pt x="126265" y="184992"/>
                      <a:pt x="131248" y="208395"/>
                    </a:cubicBezTo>
                    <a:cubicBezTo>
                      <a:pt x="89070" y="190509"/>
                      <a:pt x="44224" y="179031"/>
                      <a:pt x="0" y="167196"/>
                    </a:cubicBezTo>
                    <a:cubicBezTo>
                      <a:pt x="31233" y="113718"/>
                      <a:pt x="64067" y="59084"/>
                      <a:pt x="83287" y="0"/>
                    </a:cubicBezTo>
                    <a:cubicBezTo>
                      <a:pt x="93786" y="46004"/>
                      <a:pt x="104553" y="92096"/>
                      <a:pt x="115587" y="1384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12198549" y="4246364"/>
                <a:ext cx="268189" cy="217826"/>
              </a:xfrm>
              <a:custGeom>
                <a:rect b="b" l="l" r="r" t="t"/>
                <a:pathLst>
                  <a:path extrusionOk="0" h="217826" w="268189">
                    <a:moveTo>
                      <a:pt x="250038" y="0"/>
                    </a:moveTo>
                    <a:cubicBezTo>
                      <a:pt x="251194" y="50186"/>
                      <a:pt x="262940" y="100638"/>
                      <a:pt x="268190" y="150379"/>
                    </a:cubicBezTo>
                    <a:cubicBezTo>
                      <a:pt x="217915" y="177696"/>
                      <a:pt x="159277" y="185526"/>
                      <a:pt x="104197" y="198695"/>
                    </a:cubicBezTo>
                    <a:cubicBezTo>
                      <a:pt x="88803" y="203501"/>
                      <a:pt x="64245" y="207594"/>
                      <a:pt x="48584" y="217827"/>
                    </a:cubicBezTo>
                    <a:cubicBezTo>
                      <a:pt x="41198" y="193624"/>
                      <a:pt x="33368" y="169510"/>
                      <a:pt x="24915" y="145574"/>
                    </a:cubicBezTo>
                    <a:cubicBezTo>
                      <a:pt x="17707" y="124752"/>
                      <a:pt x="11657" y="103307"/>
                      <a:pt x="3292" y="82842"/>
                    </a:cubicBezTo>
                    <a:cubicBezTo>
                      <a:pt x="11568" y="74744"/>
                      <a:pt x="13436" y="58283"/>
                      <a:pt x="89" y="52677"/>
                    </a:cubicBezTo>
                    <a:cubicBezTo>
                      <a:pt x="89" y="52588"/>
                      <a:pt x="89" y="52410"/>
                      <a:pt x="0" y="52321"/>
                    </a:cubicBezTo>
                    <a:cubicBezTo>
                      <a:pt x="1335" y="51876"/>
                      <a:pt x="2580" y="51431"/>
                      <a:pt x="3915" y="51164"/>
                    </a:cubicBezTo>
                    <a:cubicBezTo>
                      <a:pt x="7919" y="58995"/>
                      <a:pt x="15305" y="65134"/>
                      <a:pt x="24648" y="66024"/>
                    </a:cubicBezTo>
                    <a:cubicBezTo>
                      <a:pt x="36126" y="67982"/>
                      <a:pt x="46982" y="63800"/>
                      <a:pt x="57482" y="59796"/>
                    </a:cubicBezTo>
                    <a:cubicBezTo>
                      <a:pt x="96634" y="47249"/>
                      <a:pt x="136231" y="35949"/>
                      <a:pt x="175471" y="23491"/>
                    </a:cubicBezTo>
                    <a:cubicBezTo>
                      <a:pt x="200475" y="15839"/>
                      <a:pt x="225212" y="8008"/>
                      <a:pt x="250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2279878" y="4566342"/>
                <a:ext cx="231885" cy="172445"/>
              </a:xfrm>
              <a:custGeom>
                <a:rect b="b" l="l" r="r" t="t"/>
                <a:pathLst>
                  <a:path extrusionOk="0" h="172445" w="231885">
                    <a:moveTo>
                      <a:pt x="202700" y="0"/>
                    </a:moveTo>
                    <a:cubicBezTo>
                      <a:pt x="217382" y="34169"/>
                      <a:pt x="219962" y="72431"/>
                      <a:pt x="231886" y="107401"/>
                    </a:cubicBezTo>
                    <a:cubicBezTo>
                      <a:pt x="168709" y="130447"/>
                      <a:pt x="107134" y="158654"/>
                      <a:pt x="41020" y="172446"/>
                    </a:cubicBezTo>
                    <a:cubicBezTo>
                      <a:pt x="27050" y="119769"/>
                      <a:pt x="13970" y="66914"/>
                      <a:pt x="0" y="14237"/>
                    </a:cubicBezTo>
                    <a:cubicBezTo>
                      <a:pt x="3292" y="15394"/>
                      <a:pt x="7296" y="16373"/>
                      <a:pt x="12101" y="16906"/>
                    </a:cubicBezTo>
                    <a:cubicBezTo>
                      <a:pt x="76435" y="25093"/>
                      <a:pt x="139523" y="12813"/>
                      <a:pt x="202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2577966" y="4106931"/>
                <a:ext cx="273884" cy="228520"/>
              </a:xfrm>
              <a:custGeom>
                <a:rect b="b" l="l" r="r" t="t"/>
                <a:pathLst>
                  <a:path extrusionOk="0" h="228520" w="273884">
                    <a:moveTo>
                      <a:pt x="273885" y="194958"/>
                    </a:moveTo>
                    <a:cubicBezTo>
                      <a:pt x="271927" y="197272"/>
                      <a:pt x="270770" y="199674"/>
                      <a:pt x="270503" y="201810"/>
                    </a:cubicBezTo>
                    <a:cubicBezTo>
                      <a:pt x="253419" y="192556"/>
                      <a:pt x="231797" y="200742"/>
                      <a:pt x="213377" y="202255"/>
                    </a:cubicBezTo>
                    <a:cubicBezTo>
                      <a:pt x="10767" y="235979"/>
                      <a:pt x="81507" y="266588"/>
                      <a:pt x="0" y="95477"/>
                    </a:cubicBezTo>
                    <a:cubicBezTo>
                      <a:pt x="58817" y="74744"/>
                      <a:pt x="117188" y="53033"/>
                      <a:pt x="175382" y="30521"/>
                    </a:cubicBezTo>
                    <a:cubicBezTo>
                      <a:pt x="199140" y="20911"/>
                      <a:pt x="222542" y="10678"/>
                      <a:pt x="245856" y="0"/>
                    </a:cubicBezTo>
                    <a:cubicBezTo>
                      <a:pt x="244432" y="24114"/>
                      <a:pt x="245678" y="47961"/>
                      <a:pt x="248614" y="71719"/>
                    </a:cubicBezTo>
                    <a:cubicBezTo>
                      <a:pt x="247012" y="81507"/>
                      <a:pt x="246745" y="91651"/>
                      <a:pt x="246834" y="101617"/>
                    </a:cubicBezTo>
                    <a:cubicBezTo>
                      <a:pt x="246834" y="103663"/>
                      <a:pt x="248525" y="105354"/>
                      <a:pt x="250572" y="105354"/>
                    </a:cubicBezTo>
                    <a:cubicBezTo>
                      <a:pt x="251817" y="105087"/>
                      <a:pt x="252707" y="104375"/>
                      <a:pt x="253330" y="103574"/>
                    </a:cubicBezTo>
                    <a:cubicBezTo>
                      <a:pt x="258847" y="134184"/>
                      <a:pt x="266321" y="164616"/>
                      <a:pt x="273885" y="1949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2704586" y="4442301"/>
                <a:ext cx="203322" cy="173780"/>
              </a:xfrm>
              <a:custGeom>
                <a:rect b="b" l="l" r="r" t="t"/>
                <a:pathLst>
                  <a:path extrusionOk="0" h="173780" w="203322">
                    <a:moveTo>
                      <a:pt x="178052" y="0"/>
                    </a:moveTo>
                    <a:cubicBezTo>
                      <a:pt x="186327" y="38885"/>
                      <a:pt x="194780" y="77770"/>
                      <a:pt x="203323" y="116566"/>
                    </a:cubicBezTo>
                    <a:cubicBezTo>
                      <a:pt x="178497" y="124485"/>
                      <a:pt x="153760" y="132582"/>
                      <a:pt x="129112" y="141214"/>
                    </a:cubicBezTo>
                    <a:cubicBezTo>
                      <a:pt x="90049" y="153404"/>
                      <a:pt x="50452" y="163726"/>
                      <a:pt x="10856" y="173781"/>
                    </a:cubicBezTo>
                    <a:cubicBezTo>
                      <a:pt x="11390" y="131426"/>
                      <a:pt x="3470" y="88448"/>
                      <a:pt x="0" y="46092"/>
                    </a:cubicBezTo>
                    <a:cubicBezTo>
                      <a:pt x="55613" y="18508"/>
                      <a:pt x="118879" y="15483"/>
                      <a:pt x="178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2970196" y="4401904"/>
                <a:ext cx="639153" cy="339463"/>
              </a:xfrm>
              <a:custGeom>
                <a:rect b="b" l="l" r="r" t="t"/>
                <a:pathLst>
                  <a:path extrusionOk="0" h="339463" w="639153">
                    <a:moveTo>
                      <a:pt x="606408" y="36749"/>
                    </a:moveTo>
                    <a:cubicBezTo>
                      <a:pt x="616463" y="72520"/>
                      <a:pt x="627675" y="108023"/>
                      <a:pt x="639153" y="143527"/>
                    </a:cubicBezTo>
                    <a:cubicBezTo>
                      <a:pt x="614417" y="151090"/>
                      <a:pt x="589057" y="163103"/>
                      <a:pt x="574019" y="167018"/>
                    </a:cubicBezTo>
                    <a:cubicBezTo>
                      <a:pt x="510486" y="186505"/>
                      <a:pt x="445352" y="201365"/>
                      <a:pt x="382175" y="222098"/>
                    </a:cubicBezTo>
                    <a:cubicBezTo>
                      <a:pt x="348985" y="235000"/>
                      <a:pt x="316151" y="248881"/>
                      <a:pt x="281359" y="257067"/>
                    </a:cubicBezTo>
                    <a:cubicBezTo>
                      <a:pt x="197361" y="277355"/>
                      <a:pt x="118434" y="314015"/>
                      <a:pt x="35948" y="339464"/>
                    </a:cubicBezTo>
                    <a:cubicBezTo>
                      <a:pt x="23936" y="292126"/>
                      <a:pt x="11923" y="244699"/>
                      <a:pt x="0" y="197361"/>
                    </a:cubicBezTo>
                    <a:cubicBezTo>
                      <a:pt x="34436" y="187039"/>
                      <a:pt x="68783" y="176806"/>
                      <a:pt x="103218" y="166751"/>
                    </a:cubicBezTo>
                    <a:cubicBezTo>
                      <a:pt x="145751" y="151090"/>
                      <a:pt x="188285" y="135430"/>
                      <a:pt x="231619" y="121460"/>
                    </a:cubicBezTo>
                    <a:cubicBezTo>
                      <a:pt x="218360" y="153938"/>
                      <a:pt x="233665" y="197984"/>
                      <a:pt x="278779" y="210085"/>
                    </a:cubicBezTo>
                    <a:cubicBezTo>
                      <a:pt x="330388" y="222364"/>
                      <a:pt x="396946" y="195403"/>
                      <a:pt x="403531" y="137654"/>
                    </a:cubicBezTo>
                    <a:cubicBezTo>
                      <a:pt x="407713" y="114519"/>
                      <a:pt x="400238" y="87825"/>
                      <a:pt x="381196" y="74477"/>
                    </a:cubicBezTo>
                    <a:cubicBezTo>
                      <a:pt x="452826" y="48139"/>
                      <a:pt x="523478" y="18508"/>
                      <a:pt x="597599" y="0"/>
                    </a:cubicBezTo>
                    <a:cubicBezTo>
                      <a:pt x="600446" y="12279"/>
                      <a:pt x="603383" y="24470"/>
                      <a:pt x="606408" y="367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13034440" y="4703284"/>
                <a:ext cx="650543" cy="340531"/>
              </a:xfrm>
              <a:custGeom>
                <a:rect b="b" l="l" r="r" t="t"/>
                <a:pathLst>
                  <a:path extrusionOk="0" h="340531" w="650543">
                    <a:moveTo>
                      <a:pt x="623938" y="0"/>
                    </a:moveTo>
                    <a:cubicBezTo>
                      <a:pt x="634615" y="38618"/>
                      <a:pt x="643958" y="77414"/>
                      <a:pt x="650543" y="116833"/>
                    </a:cubicBezTo>
                    <a:cubicBezTo>
                      <a:pt x="576066" y="151802"/>
                      <a:pt x="498563" y="180365"/>
                      <a:pt x="421416" y="209017"/>
                    </a:cubicBezTo>
                    <a:cubicBezTo>
                      <a:pt x="421505" y="208395"/>
                      <a:pt x="421594" y="207772"/>
                      <a:pt x="421683" y="207149"/>
                    </a:cubicBezTo>
                    <a:cubicBezTo>
                      <a:pt x="422840" y="193891"/>
                      <a:pt x="423462" y="178319"/>
                      <a:pt x="411895" y="169065"/>
                    </a:cubicBezTo>
                    <a:cubicBezTo>
                      <a:pt x="412607" y="110248"/>
                      <a:pt x="341777" y="87291"/>
                      <a:pt x="294617" y="108201"/>
                    </a:cubicBezTo>
                    <a:cubicBezTo>
                      <a:pt x="234021" y="135074"/>
                      <a:pt x="221920" y="215157"/>
                      <a:pt x="272639" y="251016"/>
                    </a:cubicBezTo>
                    <a:cubicBezTo>
                      <a:pt x="208216" y="273974"/>
                      <a:pt x="147175" y="305918"/>
                      <a:pt x="82397" y="328074"/>
                    </a:cubicBezTo>
                    <a:cubicBezTo>
                      <a:pt x="70473" y="332523"/>
                      <a:pt x="58461" y="336617"/>
                      <a:pt x="46359" y="340532"/>
                    </a:cubicBezTo>
                    <a:cubicBezTo>
                      <a:pt x="46270" y="339998"/>
                      <a:pt x="46270" y="339553"/>
                      <a:pt x="46181" y="339019"/>
                    </a:cubicBezTo>
                    <a:cubicBezTo>
                      <a:pt x="30787" y="276999"/>
                      <a:pt x="14860" y="214890"/>
                      <a:pt x="0" y="152603"/>
                    </a:cubicBezTo>
                    <a:cubicBezTo>
                      <a:pt x="801" y="152692"/>
                      <a:pt x="1513" y="152781"/>
                      <a:pt x="2135" y="152781"/>
                    </a:cubicBezTo>
                    <a:cubicBezTo>
                      <a:pt x="81863" y="158565"/>
                      <a:pt x="160522" y="130091"/>
                      <a:pt x="237135" y="111494"/>
                    </a:cubicBezTo>
                    <a:cubicBezTo>
                      <a:pt x="366692" y="75545"/>
                      <a:pt x="492690" y="28741"/>
                      <a:pt x="623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11951003" y="3620106"/>
                <a:ext cx="401742" cy="446693"/>
              </a:xfrm>
              <a:custGeom>
                <a:rect b="b" l="l" r="r" t="t"/>
                <a:pathLst>
                  <a:path extrusionOk="0" h="446693" w="401742">
                    <a:moveTo>
                      <a:pt x="401217" y="327459"/>
                    </a:moveTo>
                    <a:cubicBezTo>
                      <a:pt x="405043" y="352551"/>
                      <a:pt x="387425" y="357712"/>
                      <a:pt x="366603" y="351306"/>
                    </a:cubicBezTo>
                    <a:cubicBezTo>
                      <a:pt x="336528" y="278252"/>
                      <a:pt x="329053" y="195855"/>
                      <a:pt x="292304" y="125560"/>
                    </a:cubicBezTo>
                    <a:cubicBezTo>
                      <a:pt x="280647" y="108031"/>
                      <a:pt x="253864" y="114704"/>
                      <a:pt x="251017" y="135259"/>
                    </a:cubicBezTo>
                    <a:cubicBezTo>
                      <a:pt x="244343" y="171385"/>
                      <a:pt x="243898" y="208313"/>
                      <a:pt x="241940" y="244884"/>
                    </a:cubicBezTo>
                    <a:cubicBezTo>
                      <a:pt x="239716" y="266862"/>
                      <a:pt x="240606" y="292845"/>
                      <a:pt x="229394" y="314289"/>
                    </a:cubicBezTo>
                    <a:cubicBezTo>
                      <a:pt x="208928" y="318561"/>
                      <a:pt x="191666" y="309662"/>
                      <a:pt x="182145" y="291332"/>
                    </a:cubicBezTo>
                    <a:cubicBezTo>
                      <a:pt x="162035" y="261612"/>
                      <a:pt x="149044" y="230291"/>
                      <a:pt x="131426" y="198347"/>
                    </a:cubicBezTo>
                    <a:cubicBezTo>
                      <a:pt x="124752" y="181262"/>
                      <a:pt x="102240" y="163644"/>
                      <a:pt x="87113" y="182152"/>
                    </a:cubicBezTo>
                    <a:cubicBezTo>
                      <a:pt x="76079" y="198614"/>
                      <a:pt x="86579" y="220058"/>
                      <a:pt x="87558" y="238210"/>
                    </a:cubicBezTo>
                    <a:cubicBezTo>
                      <a:pt x="94409" y="282345"/>
                      <a:pt x="104998" y="325768"/>
                      <a:pt x="115409" y="369102"/>
                    </a:cubicBezTo>
                    <a:cubicBezTo>
                      <a:pt x="119502" y="394017"/>
                      <a:pt x="128222" y="423648"/>
                      <a:pt x="114252" y="446694"/>
                    </a:cubicBezTo>
                    <a:cubicBezTo>
                      <a:pt x="109803" y="445893"/>
                      <a:pt x="105354" y="444825"/>
                      <a:pt x="101172" y="442957"/>
                    </a:cubicBezTo>
                    <a:cubicBezTo>
                      <a:pt x="54724" y="344988"/>
                      <a:pt x="43156" y="234117"/>
                      <a:pt x="0" y="134903"/>
                    </a:cubicBezTo>
                    <a:cubicBezTo>
                      <a:pt x="5161" y="128229"/>
                      <a:pt x="445" y="119242"/>
                      <a:pt x="623" y="111590"/>
                    </a:cubicBezTo>
                    <a:cubicBezTo>
                      <a:pt x="178" y="102692"/>
                      <a:pt x="2136" y="93883"/>
                      <a:pt x="5873" y="85696"/>
                    </a:cubicBezTo>
                    <a:cubicBezTo>
                      <a:pt x="21978" y="78489"/>
                      <a:pt x="39597" y="74396"/>
                      <a:pt x="55880" y="67544"/>
                    </a:cubicBezTo>
                    <a:cubicBezTo>
                      <a:pt x="91918" y="113725"/>
                      <a:pt x="119146" y="197012"/>
                      <a:pt x="180988" y="212940"/>
                    </a:cubicBezTo>
                    <a:cubicBezTo>
                      <a:pt x="199585" y="213918"/>
                      <a:pt x="211064" y="197279"/>
                      <a:pt x="214089" y="180817"/>
                    </a:cubicBezTo>
                    <a:cubicBezTo>
                      <a:pt x="225301" y="146915"/>
                      <a:pt x="234288" y="112480"/>
                      <a:pt x="239983" y="77243"/>
                    </a:cubicBezTo>
                    <a:cubicBezTo>
                      <a:pt x="245589" y="52595"/>
                      <a:pt x="243364" y="26880"/>
                      <a:pt x="256978" y="4189"/>
                    </a:cubicBezTo>
                    <a:cubicBezTo>
                      <a:pt x="271037" y="-2128"/>
                      <a:pt x="289101" y="808"/>
                      <a:pt x="304672" y="7"/>
                    </a:cubicBezTo>
                    <a:cubicBezTo>
                      <a:pt x="326918" y="66476"/>
                      <a:pt x="342223" y="135437"/>
                      <a:pt x="367760" y="201016"/>
                    </a:cubicBezTo>
                    <a:cubicBezTo>
                      <a:pt x="381463" y="242125"/>
                      <a:pt x="396323" y="284036"/>
                      <a:pt x="401217" y="3274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12453481" y="3472300"/>
                <a:ext cx="251603" cy="443231"/>
              </a:xfrm>
              <a:custGeom>
                <a:rect b="b" l="l" r="r" t="t"/>
                <a:pathLst>
                  <a:path extrusionOk="0" h="443231" w="251603">
                    <a:moveTo>
                      <a:pt x="86935" y="208321"/>
                    </a:moveTo>
                    <a:cubicBezTo>
                      <a:pt x="187573" y="254502"/>
                      <a:pt x="168531" y="65061"/>
                      <a:pt x="93964" y="56519"/>
                    </a:cubicBezTo>
                    <a:cubicBezTo>
                      <a:pt x="72698" y="51091"/>
                      <a:pt x="41376" y="62481"/>
                      <a:pt x="59262" y="87484"/>
                    </a:cubicBezTo>
                    <a:cubicBezTo>
                      <a:pt x="50630" y="128594"/>
                      <a:pt x="39864" y="186877"/>
                      <a:pt x="86935" y="208321"/>
                    </a:cubicBezTo>
                    <a:close/>
                    <a:moveTo>
                      <a:pt x="181344" y="140428"/>
                    </a:moveTo>
                    <a:cubicBezTo>
                      <a:pt x="191132" y="172284"/>
                      <a:pt x="285452" y="383436"/>
                      <a:pt x="238648" y="388330"/>
                    </a:cubicBezTo>
                    <a:cubicBezTo>
                      <a:pt x="238559" y="388330"/>
                      <a:pt x="238559" y="388330"/>
                      <a:pt x="238559" y="388330"/>
                    </a:cubicBezTo>
                    <a:cubicBezTo>
                      <a:pt x="233309" y="388242"/>
                      <a:pt x="228059" y="384771"/>
                      <a:pt x="225835" y="379788"/>
                    </a:cubicBezTo>
                    <a:cubicBezTo>
                      <a:pt x="202522" y="331026"/>
                      <a:pt x="194424" y="257528"/>
                      <a:pt x="122082" y="283332"/>
                    </a:cubicBezTo>
                    <a:cubicBezTo>
                      <a:pt x="100460" y="287248"/>
                      <a:pt x="75189" y="299972"/>
                      <a:pt x="77236" y="325243"/>
                    </a:cubicBezTo>
                    <a:cubicBezTo>
                      <a:pt x="72431" y="362793"/>
                      <a:pt x="78482" y="407106"/>
                      <a:pt x="63266" y="443232"/>
                    </a:cubicBezTo>
                    <a:cubicBezTo>
                      <a:pt x="13792" y="438605"/>
                      <a:pt x="8453" y="159470"/>
                      <a:pt x="0" y="56252"/>
                    </a:cubicBezTo>
                    <a:cubicBezTo>
                      <a:pt x="979" y="55718"/>
                      <a:pt x="1869" y="54917"/>
                      <a:pt x="2492" y="53849"/>
                    </a:cubicBezTo>
                    <a:cubicBezTo>
                      <a:pt x="4716" y="43972"/>
                      <a:pt x="4004" y="33473"/>
                      <a:pt x="4627" y="23240"/>
                    </a:cubicBezTo>
                    <a:cubicBezTo>
                      <a:pt x="11479" y="24930"/>
                      <a:pt x="19220" y="23062"/>
                      <a:pt x="24826" y="15854"/>
                    </a:cubicBezTo>
                    <a:cubicBezTo>
                      <a:pt x="45559" y="-9061"/>
                      <a:pt x="87024" y="1172"/>
                      <a:pt x="114697" y="7935"/>
                    </a:cubicBezTo>
                    <a:cubicBezTo>
                      <a:pt x="143260" y="46820"/>
                      <a:pt x="160078" y="96471"/>
                      <a:pt x="181344" y="140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12702184" y="3330432"/>
                <a:ext cx="303496" cy="396339"/>
              </a:xfrm>
              <a:custGeom>
                <a:rect b="b" l="l" r="r" t="t"/>
                <a:pathLst>
                  <a:path extrusionOk="0" h="396339" w="303496">
                    <a:moveTo>
                      <a:pt x="300223" y="2004"/>
                    </a:moveTo>
                    <a:cubicBezTo>
                      <a:pt x="318109" y="57173"/>
                      <a:pt x="258313" y="64825"/>
                      <a:pt x="226992" y="92943"/>
                    </a:cubicBezTo>
                    <a:cubicBezTo>
                      <a:pt x="201187" y="112786"/>
                      <a:pt x="220051" y="146688"/>
                      <a:pt x="222187" y="172938"/>
                    </a:cubicBezTo>
                    <a:cubicBezTo>
                      <a:pt x="233754" y="245902"/>
                      <a:pt x="271037" y="322515"/>
                      <a:pt x="248792" y="396192"/>
                    </a:cubicBezTo>
                    <a:cubicBezTo>
                      <a:pt x="248436" y="396281"/>
                      <a:pt x="248169" y="396281"/>
                      <a:pt x="247813" y="396281"/>
                    </a:cubicBezTo>
                    <a:cubicBezTo>
                      <a:pt x="240962" y="396548"/>
                      <a:pt x="234021" y="395925"/>
                      <a:pt x="227437" y="393789"/>
                    </a:cubicBezTo>
                    <a:cubicBezTo>
                      <a:pt x="199496" y="341824"/>
                      <a:pt x="183747" y="284164"/>
                      <a:pt x="169866" y="227127"/>
                    </a:cubicBezTo>
                    <a:cubicBezTo>
                      <a:pt x="155985" y="175607"/>
                      <a:pt x="144150" y="77372"/>
                      <a:pt x="68249" y="109939"/>
                    </a:cubicBezTo>
                    <a:cubicBezTo>
                      <a:pt x="48851" y="115189"/>
                      <a:pt x="24648" y="123553"/>
                      <a:pt x="6051" y="112786"/>
                    </a:cubicBezTo>
                    <a:cubicBezTo>
                      <a:pt x="2136" y="106647"/>
                      <a:pt x="1157" y="98638"/>
                      <a:pt x="0" y="91431"/>
                    </a:cubicBezTo>
                    <a:cubicBezTo>
                      <a:pt x="14504" y="86181"/>
                      <a:pt x="12546" y="68740"/>
                      <a:pt x="16017" y="56372"/>
                    </a:cubicBezTo>
                    <a:cubicBezTo>
                      <a:pt x="88092" y="33771"/>
                      <a:pt x="161412" y="19089"/>
                      <a:pt x="236780" y="5831"/>
                    </a:cubicBezTo>
                    <a:cubicBezTo>
                      <a:pt x="257868" y="2716"/>
                      <a:pt x="278690" y="-3068"/>
                      <a:pt x="300223" y="20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13126595" y="3103159"/>
                <a:ext cx="285698" cy="514373"/>
              </a:xfrm>
              <a:custGeom>
                <a:rect b="b" l="l" r="r" t="t"/>
                <a:pathLst>
                  <a:path extrusionOk="0" h="514373" w="285698">
                    <a:moveTo>
                      <a:pt x="253983" y="215752"/>
                    </a:moveTo>
                    <a:cubicBezTo>
                      <a:pt x="262258" y="265848"/>
                      <a:pt x="320630" y="371914"/>
                      <a:pt x="254606" y="399676"/>
                    </a:cubicBezTo>
                    <a:cubicBezTo>
                      <a:pt x="230225" y="363016"/>
                      <a:pt x="229958" y="243336"/>
                      <a:pt x="167938" y="261399"/>
                    </a:cubicBezTo>
                    <a:cubicBezTo>
                      <a:pt x="136082" y="269853"/>
                      <a:pt x="99066" y="278573"/>
                      <a:pt x="77978" y="305623"/>
                    </a:cubicBezTo>
                    <a:cubicBezTo>
                      <a:pt x="70592" y="319771"/>
                      <a:pt x="76643" y="336411"/>
                      <a:pt x="75575" y="351627"/>
                    </a:cubicBezTo>
                    <a:cubicBezTo>
                      <a:pt x="74863" y="405015"/>
                      <a:pt x="94706" y="465167"/>
                      <a:pt x="67656" y="514373"/>
                    </a:cubicBezTo>
                    <a:cubicBezTo>
                      <a:pt x="26813" y="496043"/>
                      <a:pt x="16224" y="289429"/>
                      <a:pt x="7771" y="239154"/>
                    </a:cubicBezTo>
                    <a:cubicBezTo>
                      <a:pt x="2432" y="178558"/>
                      <a:pt x="-10292" y="112711"/>
                      <a:pt x="16224" y="55407"/>
                    </a:cubicBezTo>
                    <a:cubicBezTo>
                      <a:pt x="41940" y="104258"/>
                      <a:pt x="22008" y="166100"/>
                      <a:pt x="48258" y="215307"/>
                    </a:cubicBezTo>
                    <a:cubicBezTo>
                      <a:pt x="58936" y="233637"/>
                      <a:pt x="81270" y="244582"/>
                      <a:pt x="102002" y="237107"/>
                    </a:cubicBezTo>
                    <a:cubicBezTo>
                      <a:pt x="123447" y="229277"/>
                      <a:pt x="147383" y="223048"/>
                      <a:pt x="164023" y="206854"/>
                    </a:cubicBezTo>
                    <a:cubicBezTo>
                      <a:pt x="196323" y="181316"/>
                      <a:pt x="129053" y="-26455"/>
                      <a:pt x="200505" y="2819"/>
                    </a:cubicBezTo>
                    <a:cubicBezTo>
                      <a:pt x="206289" y="10205"/>
                      <a:pt x="206912" y="16789"/>
                      <a:pt x="209403" y="26844"/>
                    </a:cubicBezTo>
                    <a:cubicBezTo>
                      <a:pt x="222305" y="90110"/>
                      <a:pt x="238411" y="152931"/>
                      <a:pt x="253983" y="215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2533386" y="3564945"/>
                <a:ext cx="30965" cy="75901"/>
              </a:xfrm>
              <a:custGeom>
                <a:rect b="b" l="l" r="r" t="t"/>
                <a:pathLst>
                  <a:path extrusionOk="0" h="75901" w="30965">
                    <a:moveTo>
                      <a:pt x="0" y="0"/>
                    </a:moveTo>
                    <a:cubicBezTo>
                      <a:pt x="32478" y="4894"/>
                      <a:pt x="30432" y="50541"/>
                      <a:pt x="30966" y="75901"/>
                    </a:cubicBezTo>
                    <a:cubicBezTo>
                      <a:pt x="-178" y="66469"/>
                      <a:pt x="8542" y="2500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2262349" y="4207746"/>
                <a:ext cx="608988" cy="447220"/>
              </a:xfrm>
              <a:custGeom>
                <a:rect b="b" l="l" r="r" t="t"/>
                <a:pathLst>
                  <a:path extrusionOk="0" h="447220" w="608988">
                    <a:moveTo>
                      <a:pt x="608989" y="177696"/>
                    </a:moveTo>
                    <a:cubicBezTo>
                      <a:pt x="608277" y="177785"/>
                      <a:pt x="607565" y="177963"/>
                      <a:pt x="606853" y="178141"/>
                    </a:cubicBezTo>
                    <a:cubicBezTo>
                      <a:pt x="543854" y="202522"/>
                      <a:pt x="460390" y="201543"/>
                      <a:pt x="414653" y="256355"/>
                    </a:cubicBezTo>
                    <a:cubicBezTo>
                      <a:pt x="390272" y="247546"/>
                      <a:pt x="405666" y="337684"/>
                      <a:pt x="402908" y="352900"/>
                    </a:cubicBezTo>
                    <a:cubicBezTo>
                      <a:pt x="406467" y="373722"/>
                      <a:pt x="399082" y="400683"/>
                      <a:pt x="409581" y="419191"/>
                    </a:cubicBezTo>
                    <a:cubicBezTo>
                      <a:pt x="374790" y="427912"/>
                      <a:pt x="340176" y="436988"/>
                      <a:pt x="305829" y="447221"/>
                    </a:cubicBezTo>
                    <a:cubicBezTo>
                      <a:pt x="250750" y="203678"/>
                      <a:pt x="234644" y="336350"/>
                      <a:pt x="33991" y="345782"/>
                    </a:cubicBezTo>
                    <a:cubicBezTo>
                      <a:pt x="24203" y="345871"/>
                      <a:pt x="16640" y="348095"/>
                      <a:pt x="11746" y="351299"/>
                    </a:cubicBezTo>
                    <a:cubicBezTo>
                      <a:pt x="7919" y="337151"/>
                      <a:pt x="4093" y="323091"/>
                      <a:pt x="0" y="309033"/>
                    </a:cubicBezTo>
                    <a:cubicBezTo>
                      <a:pt x="16017" y="308943"/>
                      <a:pt x="34792" y="299956"/>
                      <a:pt x="51431" y="296397"/>
                    </a:cubicBezTo>
                    <a:cubicBezTo>
                      <a:pt x="105087" y="283940"/>
                      <a:pt x="161768" y="272728"/>
                      <a:pt x="213555" y="250216"/>
                    </a:cubicBezTo>
                    <a:cubicBezTo>
                      <a:pt x="259203" y="230017"/>
                      <a:pt x="267389" y="205547"/>
                      <a:pt x="252440" y="159455"/>
                    </a:cubicBezTo>
                    <a:cubicBezTo>
                      <a:pt x="243186" y="114252"/>
                      <a:pt x="235000" y="70562"/>
                      <a:pt x="225746" y="25538"/>
                    </a:cubicBezTo>
                    <a:cubicBezTo>
                      <a:pt x="250750" y="17173"/>
                      <a:pt x="275664" y="8631"/>
                      <a:pt x="300579" y="0"/>
                    </a:cubicBezTo>
                    <a:cubicBezTo>
                      <a:pt x="303160" y="26249"/>
                      <a:pt x="319710" y="72876"/>
                      <a:pt x="319354" y="82308"/>
                    </a:cubicBezTo>
                    <a:cubicBezTo>
                      <a:pt x="326651" y="117633"/>
                      <a:pt x="324960" y="168709"/>
                      <a:pt x="370519" y="176272"/>
                    </a:cubicBezTo>
                    <a:cubicBezTo>
                      <a:pt x="435030" y="184547"/>
                      <a:pt x="499186" y="159366"/>
                      <a:pt x="563697" y="156073"/>
                    </a:cubicBezTo>
                    <a:cubicBezTo>
                      <a:pt x="574731" y="155895"/>
                      <a:pt x="587010" y="153938"/>
                      <a:pt x="594129" y="144150"/>
                    </a:cubicBezTo>
                    <a:cubicBezTo>
                      <a:pt x="596620" y="141125"/>
                      <a:pt x="598222" y="137654"/>
                      <a:pt x="599201" y="133917"/>
                    </a:cubicBezTo>
                    <a:cubicBezTo>
                      <a:pt x="602760" y="148510"/>
                      <a:pt x="606052" y="163103"/>
                      <a:pt x="608989" y="1776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2897498" y="4135405"/>
                <a:ext cx="625361" cy="234376"/>
              </a:xfrm>
              <a:custGeom>
                <a:rect b="b" l="l" r="r" t="t"/>
                <a:pathLst>
                  <a:path extrusionOk="0" h="234376" w="625361">
                    <a:moveTo>
                      <a:pt x="601336" y="0"/>
                    </a:moveTo>
                    <a:cubicBezTo>
                      <a:pt x="609790" y="28563"/>
                      <a:pt x="617709" y="57126"/>
                      <a:pt x="625361" y="85956"/>
                    </a:cubicBezTo>
                    <a:cubicBezTo>
                      <a:pt x="545812" y="104464"/>
                      <a:pt x="466084" y="122972"/>
                      <a:pt x="387514" y="145129"/>
                    </a:cubicBezTo>
                    <a:cubicBezTo>
                      <a:pt x="327096" y="151090"/>
                      <a:pt x="271215" y="176984"/>
                      <a:pt x="211242" y="184013"/>
                    </a:cubicBezTo>
                    <a:cubicBezTo>
                      <a:pt x="155361" y="186950"/>
                      <a:pt x="103485" y="208661"/>
                      <a:pt x="50363" y="224055"/>
                    </a:cubicBezTo>
                    <a:cubicBezTo>
                      <a:pt x="42978" y="226547"/>
                      <a:pt x="27228" y="229483"/>
                      <a:pt x="14860" y="234377"/>
                    </a:cubicBezTo>
                    <a:cubicBezTo>
                      <a:pt x="10411" y="215602"/>
                      <a:pt x="5339" y="196827"/>
                      <a:pt x="0" y="178141"/>
                    </a:cubicBezTo>
                    <a:cubicBezTo>
                      <a:pt x="43423" y="167552"/>
                      <a:pt x="86134" y="152425"/>
                      <a:pt x="129824" y="143349"/>
                    </a:cubicBezTo>
                    <a:cubicBezTo>
                      <a:pt x="202877" y="129023"/>
                      <a:pt x="272105" y="101439"/>
                      <a:pt x="344536" y="85333"/>
                    </a:cubicBezTo>
                    <a:cubicBezTo>
                      <a:pt x="432005" y="65668"/>
                      <a:pt x="511376" y="26160"/>
                      <a:pt x="597243" y="1335"/>
                    </a:cubicBezTo>
                    <a:cubicBezTo>
                      <a:pt x="598756" y="979"/>
                      <a:pt x="600180" y="534"/>
                      <a:pt x="601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012818" y="4604248"/>
                <a:ext cx="629009" cy="225745"/>
              </a:xfrm>
              <a:custGeom>
                <a:rect b="b" l="l" r="r" t="t"/>
                <a:pathLst>
                  <a:path extrusionOk="0" h="225745" w="629009">
                    <a:moveTo>
                      <a:pt x="615573" y="0"/>
                    </a:moveTo>
                    <a:cubicBezTo>
                      <a:pt x="620200" y="14237"/>
                      <a:pt x="624649" y="28563"/>
                      <a:pt x="629010" y="42800"/>
                    </a:cubicBezTo>
                    <a:cubicBezTo>
                      <a:pt x="431560" y="89604"/>
                      <a:pt x="246212" y="177607"/>
                      <a:pt x="47516" y="220585"/>
                    </a:cubicBezTo>
                    <a:cubicBezTo>
                      <a:pt x="38796" y="222543"/>
                      <a:pt x="26072" y="223076"/>
                      <a:pt x="15572" y="225746"/>
                    </a:cubicBezTo>
                    <a:cubicBezTo>
                      <a:pt x="14593" y="221475"/>
                      <a:pt x="13614" y="217204"/>
                      <a:pt x="12546" y="213022"/>
                    </a:cubicBezTo>
                    <a:cubicBezTo>
                      <a:pt x="8275" y="196471"/>
                      <a:pt x="4093" y="180009"/>
                      <a:pt x="0" y="163459"/>
                    </a:cubicBezTo>
                    <a:cubicBezTo>
                      <a:pt x="77592" y="159010"/>
                      <a:pt x="152692" y="124218"/>
                      <a:pt x="228593" y="109269"/>
                    </a:cubicBezTo>
                    <a:cubicBezTo>
                      <a:pt x="277444" y="101884"/>
                      <a:pt x="323181" y="83998"/>
                      <a:pt x="369629" y="68249"/>
                    </a:cubicBezTo>
                    <a:cubicBezTo>
                      <a:pt x="452826" y="49474"/>
                      <a:pt x="533888" y="23491"/>
                      <a:pt x="615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13220581" y="4500940"/>
                <a:ext cx="96127" cy="67278"/>
              </a:xfrm>
              <a:custGeom>
                <a:rect b="b" l="l" r="r" t="t"/>
                <a:pathLst>
                  <a:path extrusionOk="0" h="67278" w="96127">
                    <a:moveTo>
                      <a:pt x="95841" y="23402"/>
                    </a:moveTo>
                    <a:cubicBezTo>
                      <a:pt x="101714" y="67359"/>
                      <a:pt x="15491" y="85867"/>
                      <a:pt x="2055" y="42978"/>
                    </a:cubicBezTo>
                    <a:cubicBezTo>
                      <a:pt x="-1237" y="33724"/>
                      <a:pt x="-437" y="23936"/>
                      <a:pt x="3479" y="15394"/>
                    </a:cubicBezTo>
                    <a:cubicBezTo>
                      <a:pt x="21186" y="9966"/>
                      <a:pt x="38982" y="4716"/>
                      <a:pt x="57045" y="0"/>
                    </a:cubicBezTo>
                    <a:cubicBezTo>
                      <a:pt x="60071" y="18508"/>
                      <a:pt x="79647" y="22245"/>
                      <a:pt x="95841" y="234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13332317" y="4855082"/>
                <a:ext cx="74421" cy="57842"/>
              </a:xfrm>
              <a:custGeom>
                <a:rect b="b" l="l" r="r" t="t"/>
                <a:pathLst>
                  <a:path extrusionOk="0" h="57842" w="74421">
                    <a:moveTo>
                      <a:pt x="74421" y="19046"/>
                    </a:moveTo>
                    <a:cubicBezTo>
                      <a:pt x="67214" y="25809"/>
                      <a:pt x="66502" y="35508"/>
                      <a:pt x="65701" y="44762"/>
                    </a:cubicBezTo>
                    <a:cubicBezTo>
                      <a:pt x="61964" y="54372"/>
                      <a:pt x="47816" y="56330"/>
                      <a:pt x="38562" y="57842"/>
                    </a:cubicBezTo>
                    <a:cubicBezTo>
                      <a:pt x="-52021" y="54817"/>
                      <a:pt x="40964" y="-39325"/>
                      <a:pt x="74421" y="190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2331309" y="4614214"/>
                <a:ext cx="695478" cy="636572"/>
              </a:xfrm>
              <a:custGeom>
                <a:rect b="b" l="l" r="r" t="t"/>
                <a:pathLst>
                  <a:path extrusionOk="0" h="636572" w="695478">
                    <a:moveTo>
                      <a:pt x="674390" y="375324"/>
                    </a:moveTo>
                    <a:cubicBezTo>
                      <a:pt x="680263" y="399260"/>
                      <a:pt x="687025" y="422928"/>
                      <a:pt x="695479" y="445975"/>
                    </a:cubicBezTo>
                    <a:cubicBezTo>
                      <a:pt x="665937" y="454517"/>
                      <a:pt x="636217" y="462703"/>
                      <a:pt x="606853" y="472224"/>
                    </a:cubicBezTo>
                    <a:cubicBezTo>
                      <a:pt x="599201" y="459767"/>
                      <a:pt x="583184" y="454784"/>
                      <a:pt x="570193" y="449089"/>
                    </a:cubicBezTo>
                    <a:cubicBezTo>
                      <a:pt x="531664" y="428623"/>
                      <a:pt x="489487" y="418479"/>
                      <a:pt x="447665" y="407179"/>
                    </a:cubicBezTo>
                    <a:cubicBezTo>
                      <a:pt x="416878" y="400238"/>
                      <a:pt x="383866" y="385111"/>
                      <a:pt x="352366" y="395344"/>
                    </a:cubicBezTo>
                    <a:cubicBezTo>
                      <a:pt x="338040" y="400594"/>
                      <a:pt x="331634" y="415543"/>
                      <a:pt x="328786" y="429424"/>
                    </a:cubicBezTo>
                    <a:cubicBezTo>
                      <a:pt x="323091" y="447932"/>
                      <a:pt x="315350" y="466263"/>
                      <a:pt x="308765" y="484949"/>
                    </a:cubicBezTo>
                    <a:cubicBezTo>
                      <a:pt x="308677" y="485038"/>
                      <a:pt x="308677" y="485215"/>
                      <a:pt x="308587" y="485305"/>
                    </a:cubicBezTo>
                    <a:cubicBezTo>
                      <a:pt x="297554" y="509330"/>
                      <a:pt x="288389" y="531130"/>
                      <a:pt x="284652" y="536024"/>
                    </a:cubicBezTo>
                    <a:cubicBezTo>
                      <a:pt x="278334" y="555333"/>
                      <a:pt x="248614" y="591904"/>
                      <a:pt x="247101" y="617887"/>
                    </a:cubicBezTo>
                    <a:cubicBezTo>
                      <a:pt x="221475" y="626162"/>
                      <a:pt x="195225" y="632569"/>
                      <a:pt x="168531" y="636573"/>
                    </a:cubicBezTo>
                    <a:cubicBezTo>
                      <a:pt x="185081" y="610145"/>
                      <a:pt x="197272" y="570816"/>
                      <a:pt x="210085" y="554621"/>
                    </a:cubicBezTo>
                    <a:cubicBezTo>
                      <a:pt x="241762" y="494114"/>
                      <a:pt x="344180" y="363489"/>
                      <a:pt x="288122" y="299867"/>
                    </a:cubicBezTo>
                    <a:cubicBezTo>
                      <a:pt x="273084" y="289990"/>
                      <a:pt x="254576" y="287410"/>
                      <a:pt x="238025" y="280825"/>
                    </a:cubicBezTo>
                    <a:cubicBezTo>
                      <a:pt x="201276" y="267567"/>
                      <a:pt x="165594" y="251461"/>
                      <a:pt x="129290" y="236869"/>
                    </a:cubicBezTo>
                    <a:cubicBezTo>
                      <a:pt x="95210" y="223610"/>
                      <a:pt x="56058" y="208038"/>
                      <a:pt x="19487" y="217560"/>
                    </a:cubicBezTo>
                    <a:cubicBezTo>
                      <a:pt x="13080" y="198073"/>
                      <a:pt x="6585" y="178586"/>
                      <a:pt x="0" y="159277"/>
                    </a:cubicBezTo>
                    <a:cubicBezTo>
                      <a:pt x="35859" y="154294"/>
                      <a:pt x="70918" y="144862"/>
                      <a:pt x="105621" y="133917"/>
                    </a:cubicBezTo>
                    <a:cubicBezTo>
                      <a:pt x="107845" y="155006"/>
                      <a:pt x="137832" y="166573"/>
                      <a:pt x="155273" y="177963"/>
                    </a:cubicBezTo>
                    <a:cubicBezTo>
                      <a:pt x="204568" y="206170"/>
                      <a:pt x="256088" y="231618"/>
                      <a:pt x="309477" y="250928"/>
                    </a:cubicBezTo>
                    <a:cubicBezTo>
                      <a:pt x="332968" y="258936"/>
                      <a:pt x="363133" y="264453"/>
                      <a:pt x="382709" y="245144"/>
                    </a:cubicBezTo>
                    <a:cubicBezTo>
                      <a:pt x="409314" y="208661"/>
                      <a:pt x="425064" y="165061"/>
                      <a:pt x="445263" y="124930"/>
                    </a:cubicBezTo>
                    <a:cubicBezTo>
                      <a:pt x="451936" y="105265"/>
                      <a:pt x="480678" y="59351"/>
                      <a:pt x="479432" y="31588"/>
                    </a:cubicBezTo>
                    <a:cubicBezTo>
                      <a:pt x="516092" y="21444"/>
                      <a:pt x="552486" y="10856"/>
                      <a:pt x="588968" y="0"/>
                    </a:cubicBezTo>
                    <a:cubicBezTo>
                      <a:pt x="591370" y="11123"/>
                      <a:pt x="593951" y="22245"/>
                      <a:pt x="596442" y="33368"/>
                    </a:cubicBezTo>
                    <a:cubicBezTo>
                      <a:pt x="595464" y="34881"/>
                      <a:pt x="594574" y="36571"/>
                      <a:pt x="593951" y="38618"/>
                    </a:cubicBezTo>
                    <a:cubicBezTo>
                      <a:pt x="574108" y="90138"/>
                      <a:pt x="545100" y="137743"/>
                      <a:pt x="515291" y="184014"/>
                    </a:cubicBezTo>
                    <a:cubicBezTo>
                      <a:pt x="499631" y="207238"/>
                      <a:pt x="483347" y="230106"/>
                      <a:pt x="468220" y="253597"/>
                    </a:cubicBezTo>
                    <a:cubicBezTo>
                      <a:pt x="461724" y="264097"/>
                      <a:pt x="459767" y="276287"/>
                      <a:pt x="464661" y="287944"/>
                    </a:cubicBezTo>
                    <a:cubicBezTo>
                      <a:pt x="474894" y="309833"/>
                      <a:pt x="500609" y="317130"/>
                      <a:pt x="522143" y="323180"/>
                    </a:cubicBezTo>
                    <a:cubicBezTo>
                      <a:pt x="570282" y="336528"/>
                      <a:pt x="613438" y="347739"/>
                      <a:pt x="659530" y="371230"/>
                    </a:cubicBezTo>
                    <a:cubicBezTo>
                      <a:pt x="663979" y="373989"/>
                      <a:pt x="669229" y="375324"/>
                      <a:pt x="674390" y="375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12418778" y="5875347"/>
                <a:ext cx="2096134" cy="872462"/>
              </a:xfrm>
              <a:custGeom>
                <a:rect b="b" l="l" r="r" t="t"/>
                <a:pathLst>
                  <a:path extrusionOk="0" h="872462" w="2096134">
                    <a:moveTo>
                      <a:pt x="2042034" y="2491"/>
                    </a:moveTo>
                    <a:cubicBezTo>
                      <a:pt x="2057695" y="2225"/>
                      <a:pt x="2077271" y="2581"/>
                      <a:pt x="2096135" y="712"/>
                    </a:cubicBezTo>
                    <a:cubicBezTo>
                      <a:pt x="2022013" y="73944"/>
                      <a:pt x="1947803" y="148065"/>
                      <a:pt x="1865050" y="211776"/>
                    </a:cubicBezTo>
                    <a:cubicBezTo>
                      <a:pt x="1795289" y="267300"/>
                      <a:pt x="1715739" y="307431"/>
                      <a:pt x="1636813" y="348184"/>
                    </a:cubicBezTo>
                    <a:cubicBezTo>
                      <a:pt x="1488303" y="434496"/>
                      <a:pt x="1329115" y="498830"/>
                      <a:pt x="1166546" y="552842"/>
                    </a:cubicBezTo>
                    <a:cubicBezTo>
                      <a:pt x="1039926" y="601158"/>
                      <a:pt x="910814" y="647340"/>
                      <a:pt x="779566" y="683644"/>
                    </a:cubicBezTo>
                    <a:cubicBezTo>
                      <a:pt x="696902" y="710250"/>
                      <a:pt x="616196" y="742372"/>
                      <a:pt x="531664" y="762838"/>
                    </a:cubicBezTo>
                    <a:cubicBezTo>
                      <a:pt x="445530" y="793447"/>
                      <a:pt x="357082" y="816048"/>
                      <a:pt x="266588" y="830108"/>
                    </a:cubicBezTo>
                    <a:cubicBezTo>
                      <a:pt x="235534" y="835713"/>
                      <a:pt x="203945" y="838116"/>
                      <a:pt x="172891" y="843722"/>
                    </a:cubicBezTo>
                    <a:cubicBezTo>
                      <a:pt x="158743" y="847548"/>
                      <a:pt x="152069" y="858760"/>
                      <a:pt x="151624" y="870238"/>
                    </a:cubicBezTo>
                    <a:cubicBezTo>
                      <a:pt x="142726" y="871395"/>
                      <a:pt x="133650" y="872196"/>
                      <a:pt x="124485" y="872463"/>
                    </a:cubicBezTo>
                    <a:cubicBezTo>
                      <a:pt x="106600" y="851463"/>
                      <a:pt x="83465" y="834735"/>
                      <a:pt x="59173" y="824769"/>
                    </a:cubicBezTo>
                    <a:cubicBezTo>
                      <a:pt x="44046" y="819341"/>
                      <a:pt x="22245" y="814091"/>
                      <a:pt x="0" y="812489"/>
                    </a:cubicBezTo>
                    <a:cubicBezTo>
                      <a:pt x="34881" y="799498"/>
                      <a:pt x="68961" y="782592"/>
                      <a:pt x="102951" y="770134"/>
                    </a:cubicBezTo>
                    <a:cubicBezTo>
                      <a:pt x="221653" y="724754"/>
                      <a:pt x="339375" y="676703"/>
                      <a:pt x="459678" y="635327"/>
                    </a:cubicBezTo>
                    <a:cubicBezTo>
                      <a:pt x="619755" y="570905"/>
                      <a:pt x="788820" y="527215"/>
                      <a:pt x="950321" y="464839"/>
                    </a:cubicBezTo>
                    <a:cubicBezTo>
                      <a:pt x="1098120" y="403264"/>
                      <a:pt x="1249477" y="350676"/>
                      <a:pt x="1397631" y="290079"/>
                    </a:cubicBezTo>
                    <a:cubicBezTo>
                      <a:pt x="1541603" y="232419"/>
                      <a:pt x="1680592" y="163281"/>
                      <a:pt x="1822873" y="101439"/>
                    </a:cubicBezTo>
                    <a:cubicBezTo>
                      <a:pt x="1834263" y="96100"/>
                      <a:pt x="1845741" y="90939"/>
                      <a:pt x="1857309" y="85956"/>
                    </a:cubicBezTo>
                    <a:cubicBezTo>
                      <a:pt x="1843339" y="96990"/>
                      <a:pt x="1829458" y="108024"/>
                      <a:pt x="1816110" y="119858"/>
                    </a:cubicBezTo>
                    <a:cubicBezTo>
                      <a:pt x="1769039" y="163014"/>
                      <a:pt x="1717163" y="199763"/>
                      <a:pt x="1659770" y="228148"/>
                    </a:cubicBezTo>
                    <a:cubicBezTo>
                      <a:pt x="1567674" y="284118"/>
                      <a:pt x="1465969" y="318998"/>
                      <a:pt x="1366843" y="359841"/>
                    </a:cubicBezTo>
                    <a:cubicBezTo>
                      <a:pt x="1203562" y="425865"/>
                      <a:pt x="1036900" y="483169"/>
                      <a:pt x="873797" y="549638"/>
                    </a:cubicBezTo>
                    <a:cubicBezTo>
                      <a:pt x="808663" y="570549"/>
                      <a:pt x="745397" y="596976"/>
                      <a:pt x="679818" y="616552"/>
                    </a:cubicBezTo>
                    <a:cubicBezTo>
                      <a:pt x="597866" y="643602"/>
                      <a:pt x="513779" y="661132"/>
                      <a:pt x="433072" y="692275"/>
                    </a:cubicBezTo>
                    <a:cubicBezTo>
                      <a:pt x="419458" y="701707"/>
                      <a:pt x="282249" y="732228"/>
                      <a:pt x="306363" y="751715"/>
                    </a:cubicBezTo>
                    <a:cubicBezTo>
                      <a:pt x="374701" y="741037"/>
                      <a:pt x="440280" y="715410"/>
                      <a:pt x="506482" y="695657"/>
                    </a:cubicBezTo>
                    <a:cubicBezTo>
                      <a:pt x="610145" y="669140"/>
                      <a:pt x="713364" y="639598"/>
                      <a:pt x="813468" y="601870"/>
                    </a:cubicBezTo>
                    <a:cubicBezTo>
                      <a:pt x="813735" y="601781"/>
                      <a:pt x="813913" y="601781"/>
                      <a:pt x="814091" y="601692"/>
                    </a:cubicBezTo>
                    <a:cubicBezTo>
                      <a:pt x="888034" y="578468"/>
                      <a:pt x="959486" y="548214"/>
                      <a:pt x="1032095" y="521520"/>
                    </a:cubicBezTo>
                    <a:cubicBezTo>
                      <a:pt x="1182118" y="468932"/>
                      <a:pt x="1332941" y="417679"/>
                      <a:pt x="1480384" y="358061"/>
                    </a:cubicBezTo>
                    <a:cubicBezTo>
                      <a:pt x="1578263" y="322024"/>
                      <a:pt x="1670181" y="271571"/>
                      <a:pt x="1759785" y="218627"/>
                    </a:cubicBezTo>
                    <a:cubicBezTo>
                      <a:pt x="1826877" y="168976"/>
                      <a:pt x="1890588" y="113896"/>
                      <a:pt x="1954922" y="60062"/>
                    </a:cubicBezTo>
                    <a:cubicBezTo>
                      <a:pt x="1966311" y="48584"/>
                      <a:pt x="1978590" y="37817"/>
                      <a:pt x="1988823" y="25271"/>
                    </a:cubicBezTo>
                    <a:cubicBezTo>
                      <a:pt x="1999501" y="18063"/>
                      <a:pt x="2009022" y="9699"/>
                      <a:pt x="2016497" y="0"/>
                    </a:cubicBezTo>
                    <a:cubicBezTo>
                      <a:pt x="2024416" y="3915"/>
                      <a:pt x="2033403" y="3470"/>
                      <a:pt x="2042034" y="24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13072613" y="6176994"/>
                <a:ext cx="1301086" cy="488240"/>
              </a:xfrm>
              <a:custGeom>
                <a:rect b="b" l="l" r="r" t="t"/>
                <a:pathLst>
                  <a:path extrusionOk="0" h="488240" w="1301086">
                    <a:moveTo>
                      <a:pt x="1150174" y="267122"/>
                    </a:moveTo>
                    <a:cubicBezTo>
                      <a:pt x="1169839" y="229928"/>
                      <a:pt x="1134869" y="210263"/>
                      <a:pt x="1101234" y="212132"/>
                    </a:cubicBezTo>
                    <a:cubicBezTo>
                      <a:pt x="1091624" y="211865"/>
                      <a:pt x="1083082" y="218004"/>
                      <a:pt x="1079167" y="226458"/>
                    </a:cubicBezTo>
                    <a:cubicBezTo>
                      <a:pt x="1063862" y="214890"/>
                      <a:pt x="1050336" y="235623"/>
                      <a:pt x="1050426" y="249949"/>
                    </a:cubicBezTo>
                    <a:cubicBezTo>
                      <a:pt x="1050870" y="267211"/>
                      <a:pt x="1067510" y="278156"/>
                      <a:pt x="1082726" y="281804"/>
                    </a:cubicBezTo>
                    <a:cubicBezTo>
                      <a:pt x="1105683" y="287944"/>
                      <a:pt x="1136826" y="291770"/>
                      <a:pt x="1150174" y="267122"/>
                    </a:cubicBezTo>
                    <a:close/>
                    <a:moveTo>
                      <a:pt x="1241024" y="206259"/>
                    </a:moveTo>
                    <a:cubicBezTo>
                      <a:pt x="1263358" y="260983"/>
                      <a:pt x="1289074" y="313749"/>
                      <a:pt x="1301086" y="372298"/>
                    </a:cubicBezTo>
                    <a:cubicBezTo>
                      <a:pt x="1107640" y="373099"/>
                      <a:pt x="915085" y="392764"/>
                      <a:pt x="722707" y="411361"/>
                    </a:cubicBezTo>
                    <a:cubicBezTo>
                      <a:pt x="654102" y="415276"/>
                      <a:pt x="585142" y="412696"/>
                      <a:pt x="516893" y="420615"/>
                    </a:cubicBezTo>
                    <a:cubicBezTo>
                      <a:pt x="425242" y="432361"/>
                      <a:pt x="335282" y="455051"/>
                      <a:pt x="243542" y="465462"/>
                    </a:cubicBezTo>
                    <a:cubicBezTo>
                      <a:pt x="162836" y="471513"/>
                      <a:pt x="80795" y="476317"/>
                      <a:pt x="0" y="488241"/>
                    </a:cubicBezTo>
                    <a:cubicBezTo>
                      <a:pt x="152336" y="434674"/>
                      <a:pt x="308321" y="391251"/>
                      <a:pt x="459767" y="334837"/>
                    </a:cubicBezTo>
                    <a:cubicBezTo>
                      <a:pt x="535134" y="304227"/>
                      <a:pt x="612192" y="278423"/>
                      <a:pt x="688805" y="251016"/>
                    </a:cubicBezTo>
                    <a:cubicBezTo>
                      <a:pt x="806972" y="203945"/>
                      <a:pt x="920691" y="146552"/>
                      <a:pt x="1030405" y="82397"/>
                    </a:cubicBezTo>
                    <a:cubicBezTo>
                      <a:pt x="1080056" y="58995"/>
                      <a:pt x="1126950" y="31233"/>
                      <a:pt x="1171262" y="0"/>
                    </a:cubicBezTo>
                    <a:cubicBezTo>
                      <a:pt x="1191105" y="69761"/>
                      <a:pt x="1214329" y="138900"/>
                      <a:pt x="1241024" y="2062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3602588" y="2502596"/>
                <a:ext cx="918554" cy="3315624"/>
              </a:xfrm>
              <a:custGeom>
                <a:rect b="b" l="l" r="r" t="t"/>
                <a:pathLst>
                  <a:path extrusionOk="0" h="3315624" w="918554">
                    <a:moveTo>
                      <a:pt x="918555" y="3311888"/>
                    </a:moveTo>
                    <a:cubicBezTo>
                      <a:pt x="896221" y="3315714"/>
                      <a:pt x="873353" y="3313579"/>
                      <a:pt x="851018" y="3315625"/>
                    </a:cubicBezTo>
                    <a:cubicBezTo>
                      <a:pt x="851018" y="3314913"/>
                      <a:pt x="850929" y="3314290"/>
                      <a:pt x="850929" y="3313579"/>
                    </a:cubicBezTo>
                    <a:cubicBezTo>
                      <a:pt x="851018" y="3303701"/>
                      <a:pt x="847014" y="3296227"/>
                      <a:pt x="841052" y="3291422"/>
                    </a:cubicBezTo>
                    <a:cubicBezTo>
                      <a:pt x="843010" y="3282524"/>
                      <a:pt x="840251" y="3272914"/>
                      <a:pt x="838383" y="3263927"/>
                    </a:cubicBezTo>
                    <a:cubicBezTo>
                      <a:pt x="820498" y="3172454"/>
                      <a:pt x="800210" y="3079468"/>
                      <a:pt x="775028" y="2989419"/>
                    </a:cubicBezTo>
                    <a:cubicBezTo>
                      <a:pt x="720660" y="2786987"/>
                      <a:pt x="674924" y="2582418"/>
                      <a:pt x="622158" y="2379630"/>
                    </a:cubicBezTo>
                    <a:cubicBezTo>
                      <a:pt x="544566" y="2108503"/>
                      <a:pt x="455407" y="1840669"/>
                      <a:pt x="382709" y="1567941"/>
                    </a:cubicBezTo>
                    <a:cubicBezTo>
                      <a:pt x="327096" y="1361682"/>
                      <a:pt x="257957" y="1158983"/>
                      <a:pt x="210530" y="950588"/>
                    </a:cubicBezTo>
                    <a:cubicBezTo>
                      <a:pt x="178675" y="809464"/>
                      <a:pt x="143082" y="669229"/>
                      <a:pt x="109892" y="528461"/>
                    </a:cubicBezTo>
                    <a:cubicBezTo>
                      <a:pt x="87825" y="435386"/>
                      <a:pt x="57660" y="344091"/>
                      <a:pt x="45114" y="249059"/>
                    </a:cubicBezTo>
                    <a:cubicBezTo>
                      <a:pt x="35415" y="164349"/>
                      <a:pt x="15928" y="83820"/>
                      <a:pt x="0" y="0"/>
                    </a:cubicBezTo>
                    <a:cubicBezTo>
                      <a:pt x="4449" y="1513"/>
                      <a:pt x="8008" y="3025"/>
                      <a:pt x="10233" y="4538"/>
                    </a:cubicBezTo>
                    <a:cubicBezTo>
                      <a:pt x="13614" y="21711"/>
                      <a:pt x="30966" y="27228"/>
                      <a:pt x="46448" y="28207"/>
                    </a:cubicBezTo>
                    <a:cubicBezTo>
                      <a:pt x="79816" y="208039"/>
                      <a:pt x="142192" y="380840"/>
                      <a:pt x="186060" y="558180"/>
                    </a:cubicBezTo>
                    <a:cubicBezTo>
                      <a:pt x="226814" y="733207"/>
                      <a:pt x="283317" y="903873"/>
                      <a:pt x="326918" y="1078099"/>
                    </a:cubicBezTo>
                    <a:cubicBezTo>
                      <a:pt x="362332" y="1219134"/>
                      <a:pt x="391518" y="1361682"/>
                      <a:pt x="431293" y="1501561"/>
                    </a:cubicBezTo>
                    <a:cubicBezTo>
                      <a:pt x="489843" y="1707553"/>
                      <a:pt x="557290" y="1911054"/>
                      <a:pt x="608989" y="2118914"/>
                    </a:cubicBezTo>
                    <a:cubicBezTo>
                      <a:pt x="649208" y="2290470"/>
                      <a:pt x="707758" y="2456599"/>
                      <a:pt x="754918" y="2626197"/>
                    </a:cubicBezTo>
                    <a:cubicBezTo>
                      <a:pt x="811955" y="2853990"/>
                      <a:pt x="856268" y="3085163"/>
                      <a:pt x="918555" y="33118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" name="Google Shape;362;p13"/>
          <p:cNvGrpSpPr/>
          <p:nvPr/>
        </p:nvGrpSpPr>
        <p:grpSpPr>
          <a:xfrm rot="-7937577">
            <a:off x="6996095" y="472364"/>
            <a:ext cx="1160193" cy="1579396"/>
            <a:chOff x="13994609" y="945718"/>
            <a:chExt cx="2320115" cy="3158424"/>
          </a:xfrm>
        </p:grpSpPr>
        <p:sp>
          <p:nvSpPr>
            <p:cNvPr id="363" name="Google Shape;363;p13"/>
            <p:cNvSpPr/>
            <p:nvPr/>
          </p:nvSpPr>
          <p:spPr>
            <a:xfrm>
              <a:off x="14180822" y="1270660"/>
              <a:ext cx="800501" cy="874767"/>
            </a:xfrm>
            <a:custGeom>
              <a:rect b="b" l="l" r="r" t="t"/>
              <a:pathLst>
                <a:path extrusionOk="0" h="874767" w="800501">
                  <a:moveTo>
                    <a:pt x="800502" y="685241"/>
                  </a:moveTo>
                  <a:cubicBezTo>
                    <a:pt x="800249" y="685494"/>
                    <a:pt x="799933" y="685746"/>
                    <a:pt x="799680" y="686062"/>
                  </a:cubicBezTo>
                  <a:cubicBezTo>
                    <a:pt x="795950" y="689852"/>
                    <a:pt x="793295" y="694590"/>
                    <a:pt x="790450" y="699075"/>
                  </a:cubicBezTo>
                  <a:cubicBezTo>
                    <a:pt x="760740" y="748219"/>
                    <a:pt x="714214" y="783972"/>
                    <a:pt x="668889" y="818525"/>
                  </a:cubicBezTo>
                  <a:cubicBezTo>
                    <a:pt x="649672" y="831474"/>
                    <a:pt x="627736" y="839180"/>
                    <a:pt x="606054" y="846887"/>
                  </a:cubicBezTo>
                  <a:cubicBezTo>
                    <a:pt x="567303" y="859520"/>
                    <a:pt x="527984" y="872470"/>
                    <a:pt x="487021" y="874680"/>
                  </a:cubicBezTo>
                  <a:cubicBezTo>
                    <a:pt x="455035" y="875249"/>
                    <a:pt x="418876" y="873543"/>
                    <a:pt x="392263" y="853772"/>
                  </a:cubicBezTo>
                  <a:cubicBezTo>
                    <a:pt x="389545" y="849982"/>
                    <a:pt x="384803" y="847708"/>
                    <a:pt x="379936" y="848340"/>
                  </a:cubicBezTo>
                  <a:cubicBezTo>
                    <a:pt x="379430" y="848403"/>
                    <a:pt x="378988" y="848466"/>
                    <a:pt x="378545" y="848592"/>
                  </a:cubicBezTo>
                  <a:cubicBezTo>
                    <a:pt x="377218" y="846255"/>
                    <a:pt x="375637" y="844107"/>
                    <a:pt x="373931" y="842149"/>
                  </a:cubicBezTo>
                  <a:cubicBezTo>
                    <a:pt x="346875" y="800711"/>
                    <a:pt x="312296" y="763000"/>
                    <a:pt x="284292" y="721941"/>
                  </a:cubicBezTo>
                  <a:cubicBezTo>
                    <a:pt x="267288" y="695980"/>
                    <a:pt x="253128" y="668312"/>
                    <a:pt x="237830" y="641340"/>
                  </a:cubicBezTo>
                  <a:cubicBezTo>
                    <a:pt x="210900" y="590237"/>
                    <a:pt x="177460" y="543241"/>
                    <a:pt x="147560" y="493970"/>
                  </a:cubicBezTo>
                  <a:cubicBezTo>
                    <a:pt x="128595" y="460933"/>
                    <a:pt x="110073" y="427707"/>
                    <a:pt x="88454" y="396313"/>
                  </a:cubicBezTo>
                  <a:cubicBezTo>
                    <a:pt x="68794" y="356896"/>
                    <a:pt x="-6557" y="287223"/>
                    <a:pt x="460" y="247680"/>
                  </a:cubicBezTo>
                  <a:cubicBezTo>
                    <a:pt x="3747" y="245848"/>
                    <a:pt x="7350" y="244016"/>
                    <a:pt x="8741" y="240352"/>
                  </a:cubicBezTo>
                  <a:cubicBezTo>
                    <a:pt x="8930" y="240226"/>
                    <a:pt x="9120" y="240163"/>
                    <a:pt x="9310" y="239973"/>
                  </a:cubicBezTo>
                  <a:cubicBezTo>
                    <a:pt x="10637" y="240037"/>
                    <a:pt x="11965" y="240163"/>
                    <a:pt x="13166" y="240289"/>
                  </a:cubicBezTo>
                  <a:cubicBezTo>
                    <a:pt x="63042" y="242500"/>
                    <a:pt x="107987" y="216917"/>
                    <a:pt x="149203" y="191840"/>
                  </a:cubicBezTo>
                  <a:cubicBezTo>
                    <a:pt x="169369" y="180091"/>
                    <a:pt x="188396" y="166825"/>
                    <a:pt x="206665" y="152423"/>
                  </a:cubicBezTo>
                  <a:lnTo>
                    <a:pt x="206665" y="152423"/>
                  </a:lnTo>
                  <a:cubicBezTo>
                    <a:pt x="207044" y="152234"/>
                    <a:pt x="207424" y="151981"/>
                    <a:pt x="207803" y="151728"/>
                  </a:cubicBezTo>
                  <a:cubicBezTo>
                    <a:pt x="208562" y="151223"/>
                    <a:pt x="209320" y="150655"/>
                    <a:pt x="209952" y="150023"/>
                  </a:cubicBezTo>
                  <a:cubicBezTo>
                    <a:pt x="210268" y="149770"/>
                    <a:pt x="210584" y="149454"/>
                    <a:pt x="210837" y="149139"/>
                  </a:cubicBezTo>
                  <a:lnTo>
                    <a:pt x="210900" y="149075"/>
                  </a:lnTo>
                  <a:cubicBezTo>
                    <a:pt x="218360" y="143074"/>
                    <a:pt x="225693" y="136884"/>
                    <a:pt x="232962" y="130504"/>
                  </a:cubicBezTo>
                  <a:cubicBezTo>
                    <a:pt x="235364" y="128420"/>
                    <a:pt x="237767" y="126272"/>
                    <a:pt x="240169" y="124124"/>
                  </a:cubicBezTo>
                  <a:cubicBezTo>
                    <a:pt x="256036" y="109848"/>
                    <a:pt x="271270" y="94878"/>
                    <a:pt x="286126" y="79528"/>
                  </a:cubicBezTo>
                  <a:cubicBezTo>
                    <a:pt x="289097" y="76433"/>
                    <a:pt x="292068" y="73337"/>
                    <a:pt x="295039" y="70242"/>
                  </a:cubicBezTo>
                  <a:cubicBezTo>
                    <a:pt x="298010" y="67147"/>
                    <a:pt x="300918" y="64052"/>
                    <a:pt x="303826" y="60893"/>
                  </a:cubicBezTo>
                  <a:cubicBezTo>
                    <a:pt x="306797" y="57798"/>
                    <a:pt x="309641" y="54640"/>
                    <a:pt x="312549" y="51482"/>
                  </a:cubicBezTo>
                  <a:cubicBezTo>
                    <a:pt x="315457" y="48323"/>
                    <a:pt x="318365" y="45228"/>
                    <a:pt x="321210" y="42070"/>
                  </a:cubicBezTo>
                  <a:cubicBezTo>
                    <a:pt x="321589" y="41627"/>
                    <a:pt x="321968" y="41122"/>
                    <a:pt x="322221" y="40617"/>
                  </a:cubicBezTo>
                  <a:cubicBezTo>
                    <a:pt x="322284" y="40554"/>
                    <a:pt x="322348" y="40490"/>
                    <a:pt x="322348" y="40427"/>
                  </a:cubicBezTo>
                  <a:cubicBezTo>
                    <a:pt x="322980" y="39417"/>
                    <a:pt x="323485" y="38343"/>
                    <a:pt x="323801" y="37269"/>
                  </a:cubicBezTo>
                  <a:cubicBezTo>
                    <a:pt x="323991" y="36574"/>
                    <a:pt x="324181" y="35879"/>
                    <a:pt x="324244" y="35247"/>
                  </a:cubicBezTo>
                  <a:cubicBezTo>
                    <a:pt x="324370" y="34426"/>
                    <a:pt x="324434" y="33605"/>
                    <a:pt x="324434" y="32784"/>
                  </a:cubicBezTo>
                  <a:cubicBezTo>
                    <a:pt x="324434" y="31331"/>
                    <a:pt x="324307" y="29941"/>
                    <a:pt x="323928" y="28552"/>
                  </a:cubicBezTo>
                  <a:lnTo>
                    <a:pt x="323928" y="28552"/>
                  </a:lnTo>
                  <a:cubicBezTo>
                    <a:pt x="324623" y="27478"/>
                    <a:pt x="325255" y="26404"/>
                    <a:pt x="325824" y="25267"/>
                  </a:cubicBezTo>
                  <a:lnTo>
                    <a:pt x="325824" y="25267"/>
                  </a:lnTo>
                  <a:cubicBezTo>
                    <a:pt x="326456" y="24130"/>
                    <a:pt x="327025" y="23056"/>
                    <a:pt x="327594" y="21919"/>
                  </a:cubicBezTo>
                  <a:cubicBezTo>
                    <a:pt x="327847" y="21351"/>
                    <a:pt x="328163" y="20782"/>
                    <a:pt x="328416" y="20150"/>
                  </a:cubicBezTo>
                  <a:cubicBezTo>
                    <a:pt x="328859" y="19140"/>
                    <a:pt x="329301" y="18129"/>
                    <a:pt x="329744" y="17118"/>
                  </a:cubicBezTo>
                  <a:cubicBezTo>
                    <a:pt x="330249" y="15918"/>
                    <a:pt x="330692" y="14718"/>
                    <a:pt x="331134" y="13518"/>
                  </a:cubicBezTo>
                  <a:cubicBezTo>
                    <a:pt x="331387" y="12760"/>
                    <a:pt x="331640" y="12002"/>
                    <a:pt x="331830" y="11307"/>
                  </a:cubicBezTo>
                  <a:cubicBezTo>
                    <a:pt x="331830" y="11244"/>
                    <a:pt x="331893" y="11117"/>
                    <a:pt x="331893" y="10991"/>
                  </a:cubicBezTo>
                  <a:cubicBezTo>
                    <a:pt x="332019" y="10486"/>
                    <a:pt x="332209" y="9980"/>
                    <a:pt x="332335" y="9475"/>
                  </a:cubicBezTo>
                  <a:cubicBezTo>
                    <a:pt x="332778" y="7833"/>
                    <a:pt x="333157" y="6127"/>
                    <a:pt x="333410" y="4422"/>
                  </a:cubicBezTo>
                  <a:cubicBezTo>
                    <a:pt x="333537" y="3790"/>
                    <a:pt x="333600" y="3158"/>
                    <a:pt x="333663" y="2590"/>
                  </a:cubicBezTo>
                  <a:cubicBezTo>
                    <a:pt x="333726" y="2400"/>
                    <a:pt x="333726" y="2148"/>
                    <a:pt x="333726" y="1958"/>
                  </a:cubicBezTo>
                  <a:cubicBezTo>
                    <a:pt x="333789" y="1327"/>
                    <a:pt x="333916" y="632"/>
                    <a:pt x="333916" y="0"/>
                  </a:cubicBezTo>
                  <a:cubicBezTo>
                    <a:pt x="360276" y="10296"/>
                    <a:pt x="374499" y="37079"/>
                    <a:pt x="387838" y="60451"/>
                  </a:cubicBezTo>
                  <a:cubicBezTo>
                    <a:pt x="403325" y="91719"/>
                    <a:pt x="420014" y="122671"/>
                    <a:pt x="442897" y="149265"/>
                  </a:cubicBezTo>
                  <a:cubicBezTo>
                    <a:pt x="491636" y="203463"/>
                    <a:pt x="526024" y="268399"/>
                    <a:pt x="567303" y="328155"/>
                  </a:cubicBezTo>
                  <a:cubicBezTo>
                    <a:pt x="609720" y="390312"/>
                    <a:pt x="654034" y="451395"/>
                    <a:pt x="683049" y="521448"/>
                  </a:cubicBezTo>
                  <a:cubicBezTo>
                    <a:pt x="683302" y="522016"/>
                    <a:pt x="683618" y="522585"/>
                    <a:pt x="683934" y="523090"/>
                  </a:cubicBezTo>
                  <a:cubicBezTo>
                    <a:pt x="683997" y="523153"/>
                    <a:pt x="684061" y="523280"/>
                    <a:pt x="684124" y="523343"/>
                  </a:cubicBezTo>
                  <a:cubicBezTo>
                    <a:pt x="684377" y="523848"/>
                    <a:pt x="684756" y="524353"/>
                    <a:pt x="685072" y="524796"/>
                  </a:cubicBezTo>
                  <a:cubicBezTo>
                    <a:pt x="685578" y="525491"/>
                    <a:pt x="686083" y="526059"/>
                    <a:pt x="686652" y="526627"/>
                  </a:cubicBezTo>
                  <a:cubicBezTo>
                    <a:pt x="687032" y="527006"/>
                    <a:pt x="687411" y="527385"/>
                    <a:pt x="687853" y="527701"/>
                  </a:cubicBezTo>
                  <a:cubicBezTo>
                    <a:pt x="688233" y="528017"/>
                    <a:pt x="688675" y="528333"/>
                    <a:pt x="689055" y="528586"/>
                  </a:cubicBezTo>
                  <a:cubicBezTo>
                    <a:pt x="689497" y="528902"/>
                    <a:pt x="689940" y="529154"/>
                    <a:pt x="690382" y="529407"/>
                  </a:cubicBezTo>
                  <a:cubicBezTo>
                    <a:pt x="690825" y="529596"/>
                    <a:pt x="691204" y="529786"/>
                    <a:pt x="691646" y="529975"/>
                  </a:cubicBezTo>
                  <a:cubicBezTo>
                    <a:pt x="692658" y="530354"/>
                    <a:pt x="693669" y="530670"/>
                    <a:pt x="694744" y="530860"/>
                  </a:cubicBezTo>
                  <a:cubicBezTo>
                    <a:pt x="695060" y="530860"/>
                    <a:pt x="695376" y="530923"/>
                    <a:pt x="695692" y="530923"/>
                  </a:cubicBezTo>
                  <a:cubicBezTo>
                    <a:pt x="696261" y="530986"/>
                    <a:pt x="696767" y="530986"/>
                    <a:pt x="697336" y="530986"/>
                  </a:cubicBezTo>
                  <a:cubicBezTo>
                    <a:pt x="706312" y="547662"/>
                    <a:pt x="716932" y="563265"/>
                    <a:pt x="728121" y="578488"/>
                  </a:cubicBezTo>
                  <a:cubicBezTo>
                    <a:pt x="729449" y="580320"/>
                    <a:pt x="730839" y="582215"/>
                    <a:pt x="732230" y="584047"/>
                  </a:cubicBezTo>
                  <a:cubicBezTo>
                    <a:pt x="745948" y="602492"/>
                    <a:pt x="760360" y="620558"/>
                    <a:pt x="773446" y="639445"/>
                  </a:cubicBezTo>
                  <a:cubicBezTo>
                    <a:pt x="774773" y="641340"/>
                    <a:pt x="776038" y="643235"/>
                    <a:pt x="777302" y="645130"/>
                  </a:cubicBezTo>
                  <a:cubicBezTo>
                    <a:pt x="777871" y="645951"/>
                    <a:pt x="778440" y="646835"/>
                    <a:pt x="779009" y="647656"/>
                  </a:cubicBezTo>
                  <a:cubicBezTo>
                    <a:pt x="779578" y="648478"/>
                    <a:pt x="780147" y="649362"/>
                    <a:pt x="780716" y="650183"/>
                  </a:cubicBezTo>
                  <a:cubicBezTo>
                    <a:pt x="782486" y="652836"/>
                    <a:pt x="784129" y="655489"/>
                    <a:pt x="785773" y="658205"/>
                  </a:cubicBezTo>
                  <a:cubicBezTo>
                    <a:pt x="786405" y="659279"/>
                    <a:pt x="787100" y="660290"/>
                    <a:pt x="787669" y="661364"/>
                  </a:cubicBezTo>
                  <a:cubicBezTo>
                    <a:pt x="788997" y="663511"/>
                    <a:pt x="790261" y="665722"/>
                    <a:pt x="791462" y="667933"/>
                  </a:cubicBezTo>
                  <a:cubicBezTo>
                    <a:pt x="792031" y="668944"/>
                    <a:pt x="792600" y="669891"/>
                    <a:pt x="793169" y="670965"/>
                  </a:cubicBezTo>
                  <a:cubicBezTo>
                    <a:pt x="794559" y="673429"/>
                    <a:pt x="795824" y="675892"/>
                    <a:pt x="797088" y="678356"/>
                  </a:cubicBezTo>
                  <a:cubicBezTo>
                    <a:pt x="797594" y="679303"/>
                    <a:pt x="798036" y="680251"/>
                    <a:pt x="798542" y="681261"/>
                  </a:cubicBezTo>
                  <a:cubicBezTo>
                    <a:pt x="799237" y="682588"/>
                    <a:pt x="799869" y="683915"/>
                    <a:pt x="800502" y="685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5537295" y="3296379"/>
              <a:ext cx="589601" cy="513233"/>
            </a:xfrm>
            <a:custGeom>
              <a:rect b="b" l="l" r="r" t="t"/>
              <a:pathLst>
                <a:path extrusionOk="0" h="513233" w="589601">
                  <a:moveTo>
                    <a:pt x="588843" y="332956"/>
                  </a:moveTo>
                  <a:cubicBezTo>
                    <a:pt x="589032" y="333777"/>
                    <a:pt x="589285" y="334598"/>
                    <a:pt x="589601" y="335356"/>
                  </a:cubicBezTo>
                  <a:cubicBezTo>
                    <a:pt x="588906" y="336051"/>
                    <a:pt x="588210" y="336872"/>
                    <a:pt x="587578" y="337630"/>
                  </a:cubicBezTo>
                  <a:cubicBezTo>
                    <a:pt x="587199" y="338072"/>
                    <a:pt x="586820" y="338578"/>
                    <a:pt x="586440" y="339020"/>
                  </a:cubicBezTo>
                  <a:cubicBezTo>
                    <a:pt x="585239" y="340599"/>
                    <a:pt x="584102" y="342241"/>
                    <a:pt x="582900" y="344010"/>
                  </a:cubicBezTo>
                  <a:cubicBezTo>
                    <a:pt x="582648" y="344389"/>
                    <a:pt x="582395" y="344768"/>
                    <a:pt x="582142" y="345210"/>
                  </a:cubicBezTo>
                  <a:cubicBezTo>
                    <a:pt x="580625" y="347611"/>
                    <a:pt x="579171" y="350137"/>
                    <a:pt x="577717" y="352791"/>
                  </a:cubicBezTo>
                  <a:cubicBezTo>
                    <a:pt x="577022" y="353991"/>
                    <a:pt x="576326" y="355254"/>
                    <a:pt x="575694" y="356517"/>
                  </a:cubicBezTo>
                  <a:cubicBezTo>
                    <a:pt x="575694" y="356580"/>
                    <a:pt x="575631" y="356644"/>
                    <a:pt x="575568" y="356770"/>
                  </a:cubicBezTo>
                  <a:cubicBezTo>
                    <a:pt x="574872" y="358033"/>
                    <a:pt x="574177" y="359297"/>
                    <a:pt x="573545" y="360623"/>
                  </a:cubicBezTo>
                  <a:cubicBezTo>
                    <a:pt x="573482" y="360686"/>
                    <a:pt x="573482" y="360750"/>
                    <a:pt x="573482" y="360813"/>
                  </a:cubicBezTo>
                  <a:cubicBezTo>
                    <a:pt x="572786" y="362139"/>
                    <a:pt x="572091" y="363403"/>
                    <a:pt x="571459" y="364666"/>
                  </a:cubicBezTo>
                  <a:cubicBezTo>
                    <a:pt x="567792" y="371804"/>
                    <a:pt x="564126" y="378626"/>
                    <a:pt x="560270" y="383806"/>
                  </a:cubicBezTo>
                  <a:cubicBezTo>
                    <a:pt x="559321" y="385132"/>
                    <a:pt x="558373" y="386269"/>
                    <a:pt x="557362" y="387343"/>
                  </a:cubicBezTo>
                  <a:cubicBezTo>
                    <a:pt x="556224" y="388543"/>
                    <a:pt x="555086" y="389617"/>
                    <a:pt x="553885" y="390502"/>
                  </a:cubicBezTo>
                  <a:cubicBezTo>
                    <a:pt x="532519" y="413747"/>
                    <a:pt x="510520" y="436172"/>
                    <a:pt x="484033" y="453606"/>
                  </a:cubicBezTo>
                  <a:cubicBezTo>
                    <a:pt x="460075" y="468324"/>
                    <a:pt x="433714" y="479568"/>
                    <a:pt x="407354" y="492201"/>
                  </a:cubicBezTo>
                  <a:cubicBezTo>
                    <a:pt x="405710" y="492959"/>
                    <a:pt x="404067" y="493780"/>
                    <a:pt x="402423" y="494475"/>
                  </a:cubicBezTo>
                  <a:cubicBezTo>
                    <a:pt x="402107" y="494601"/>
                    <a:pt x="401854" y="494728"/>
                    <a:pt x="401538" y="494854"/>
                  </a:cubicBezTo>
                  <a:cubicBezTo>
                    <a:pt x="400906" y="495107"/>
                    <a:pt x="400211" y="495423"/>
                    <a:pt x="399579" y="495738"/>
                  </a:cubicBezTo>
                  <a:cubicBezTo>
                    <a:pt x="398251" y="496307"/>
                    <a:pt x="396987" y="496812"/>
                    <a:pt x="395659" y="497381"/>
                  </a:cubicBezTo>
                  <a:cubicBezTo>
                    <a:pt x="394774" y="497697"/>
                    <a:pt x="393952" y="498076"/>
                    <a:pt x="393067" y="498392"/>
                  </a:cubicBezTo>
                  <a:cubicBezTo>
                    <a:pt x="393004" y="498455"/>
                    <a:pt x="392941" y="498455"/>
                    <a:pt x="392878" y="498455"/>
                  </a:cubicBezTo>
                  <a:cubicBezTo>
                    <a:pt x="391424" y="499023"/>
                    <a:pt x="389970" y="499592"/>
                    <a:pt x="388579" y="500097"/>
                  </a:cubicBezTo>
                  <a:cubicBezTo>
                    <a:pt x="386872" y="500729"/>
                    <a:pt x="385166" y="501297"/>
                    <a:pt x="383522" y="501866"/>
                  </a:cubicBezTo>
                  <a:cubicBezTo>
                    <a:pt x="381942" y="502371"/>
                    <a:pt x="380425" y="502876"/>
                    <a:pt x="378907" y="503319"/>
                  </a:cubicBezTo>
                  <a:cubicBezTo>
                    <a:pt x="378275" y="503508"/>
                    <a:pt x="377580" y="503698"/>
                    <a:pt x="376948" y="503950"/>
                  </a:cubicBezTo>
                  <a:cubicBezTo>
                    <a:pt x="376758" y="503950"/>
                    <a:pt x="376568" y="504014"/>
                    <a:pt x="376379" y="504077"/>
                  </a:cubicBezTo>
                  <a:cubicBezTo>
                    <a:pt x="375431" y="504329"/>
                    <a:pt x="374482" y="504645"/>
                    <a:pt x="373471" y="504898"/>
                  </a:cubicBezTo>
                  <a:cubicBezTo>
                    <a:pt x="373408" y="504898"/>
                    <a:pt x="373281" y="504961"/>
                    <a:pt x="373155" y="504961"/>
                  </a:cubicBezTo>
                  <a:cubicBezTo>
                    <a:pt x="372207" y="505214"/>
                    <a:pt x="371195" y="505466"/>
                    <a:pt x="370184" y="505782"/>
                  </a:cubicBezTo>
                  <a:cubicBezTo>
                    <a:pt x="369109" y="506035"/>
                    <a:pt x="368098" y="506287"/>
                    <a:pt x="367023" y="506540"/>
                  </a:cubicBezTo>
                  <a:cubicBezTo>
                    <a:pt x="365569" y="506919"/>
                    <a:pt x="364052" y="507235"/>
                    <a:pt x="362598" y="507614"/>
                  </a:cubicBezTo>
                  <a:cubicBezTo>
                    <a:pt x="362282" y="507677"/>
                    <a:pt x="361966" y="507740"/>
                    <a:pt x="361650" y="507803"/>
                  </a:cubicBezTo>
                  <a:cubicBezTo>
                    <a:pt x="359817" y="508182"/>
                    <a:pt x="357984" y="508562"/>
                    <a:pt x="356214" y="508941"/>
                  </a:cubicBezTo>
                  <a:cubicBezTo>
                    <a:pt x="356087" y="508941"/>
                    <a:pt x="355897" y="509004"/>
                    <a:pt x="355771" y="509004"/>
                  </a:cubicBezTo>
                  <a:cubicBezTo>
                    <a:pt x="355265" y="509004"/>
                    <a:pt x="354760" y="509004"/>
                    <a:pt x="354317" y="509004"/>
                  </a:cubicBezTo>
                  <a:cubicBezTo>
                    <a:pt x="354001" y="509004"/>
                    <a:pt x="353748" y="509067"/>
                    <a:pt x="353432" y="509130"/>
                  </a:cubicBezTo>
                  <a:cubicBezTo>
                    <a:pt x="352863" y="509256"/>
                    <a:pt x="352294" y="509446"/>
                    <a:pt x="351662" y="509699"/>
                  </a:cubicBezTo>
                  <a:cubicBezTo>
                    <a:pt x="348628" y="510204"/>
                    <a:pt x="345593" y="510709"/>
                    <a:pt x="342559" y="511088"/>
                  </a:cubicBezTo>
                  <a:cubicBezTo>
                    <a:pt x="341674" y="511215"/>
                    <a:pt x="340789" y="511341"/>
                    <a:pt x="339904" y="511404"/>
                  </a:cubicBezTo>
                  <a:cubicBezTo>
                    <a:pt x="338387" y="511594"/>
                    <a:pt x="336870" y="511783"/>
                    <a:pt x="335416" y="511909"/>
                  </a:cubicBezTo>
                  <a:cubicBezTo>
                    <a:pt x="330485" y="512415"/>
                    <a:pt x="325554" y="512794"/>
                    <a:pt x="320624" y="512983"/>
                  </a:cubicBezTo>
                  <a:cubicBezTo>
                    <a:pt x="319675" y="513046"/>
                    <a:pt x="318727" y="513046"/>
                    <a:pt x="317779" y="513109"/>
                  </a:cubicBezTo>
                  <a:cubicBezTo>
                    <a:pt x="317589" y="513109"/>
                    <a:pt x="317400" y="513109"/>
                    <a:pt x="317210" y="513109"/>
                  </a:cubicBezTo>
                  <a:cubicBezTo>
                    <a:pt x="316009" y="513109"/>
                    <a:pt x="314808" y="513173"/>
                    <a:pt x="313607" y="513173"/>
                  </a:cubicBezTo>
                  <a:cubicBezTo>
                    <a:pt x="307285" y="513299"/>
                    <a:pt x="300964" y="513236"/>
                    <a:pt x="294769" y="512920"/>
                  </a:cubicBezTo>
                  <a:cubicBezTo>
                    <a:pt x="277575" y="512478"/>
                    <a:pt x="262213" y="506098"/>
                    <a:pt x="250266" y="493717"/>
                  </a:cubicBezTo>
                  <a:cubicBezTo>
                    <a:pt x="219417" y="468892"/>
                    <a:pt x="194068" y="438067"/>
                    <a:pt x="167455" y="408820"/>
                  </a:cubicBezTo>
                  <a:cubicBezTo>
                    <a:pt x="129337" y="359234"/>
                    <a:pt x="86098" y="314069"/>
                    <a:pt x="51393" y="261640"/>
                  </a:cubicBezTo>
                  <a:cubicBezTo>
                    <a:pt x="33061" y="233972"/>
                    <a:pt x="8660" y="208958"/>
                    <a:pt x="0" y="176174"/>
                  </a:cubicBezTo>
                  <a:cubicBezTo>
                    <a:pt x="190" y="176111"/>
                    <a:pt x="379" y="175985"/>
                    <a:pt x="569" y="175858"/>
                  </a:cubicBezTo>
                  <a:cubicBezTo>
                    <a:pt x="695" y="175732"/>
                    <a:pt x="822" y="175606"/>
                    <a:pt x="948" y="175416"/>
                  </a:cubicBezTo>
                  <a:cubicBezTo>
                    <a:pt x="1264" y="174911"/>
                    <a:pt x="1264" y="174279"/>
                    <a:pt x="1138" y="173584"/>
                  </a:cubicBezTo>
                  <a:cubicBezTo>
                    <a:pt x="4299" y="175732"/>
                    <a:pt x="7523" y="177753"/>
                    <a:pt x="10999" y="179396"/>
                  </a:cubicBezTo>
                  <a:cubicBezTo>
                    <a:pt x="11632" y="179711"/>
                    <a:pt x="12264" y="180027"/>
                    <a:pt x="12896" y="180280"/>
                  </a:cubicBezTo>
                  <a:cubicBezTo>
                    <a:pt x="14729" y="181101"/>
                    <a:pt x="16625" y="181922"/>
                    <a:pt x="18585" y="182554"/>
                  </a:cubicBezTo>
                  <a:cubicBezTo>
                    <a:pt x="19091" y="182744"/>
                    <a:pt x="19723" y="182933"/>
                    <a:pt x="20292" y="183123"/>
                  </a:cubicBezTo>
                  <a:cubicBezTo>
                    <a:pt x="21114" y="183375"/>
                    <a:pt x="21935" y="183628"/>
                    <a:pt x="22694" y="183817"/>
                  </a:cubicBezTo>
                  <a:cubicBezTo>
                    <a:pt x="103166" y="210853"/>
                    <a:pt x="191034" y="190387"/>
                    <a:pt x="263225" y="149960"/>
                  </a:cubicBezTo>
                  <a:cubicBezTo>
                    <a:pt x="264805" y="149138"/>
                    <a:pt x="266386" y="148254"/>
                    <a:pt x="267966" y="147433"/>
                  </a:cubicBezTo>
                  <a:cubicBezTo>
                    <a:pt x="269989" y="146296"/>
                    <a:pt x="272012" y="145159"/>
                    <a:pt x="273971" y="143959"/>
                  </a:cubicBezTo>
                  <a:cubicBezTo>
                    <a:pt x="275678" y="142948"/>
                    <a:pt x="277385" y="141874"/>
                    <a:pt x="279029" y="140800"/>
                  </a:cubicBezTo>
                  <a:cubicBezTo>
                    <a:pt x="280040" y="140169"/>
                    <a:pt x="280988" y="139537"/>
                    <a:pt x="281937" y="138842"/>
                  </a:cubicBezTo>
                  <a:cubicBezTo>
                    <a:pt x="283011" y="138147"/>
                    <a:pt x="284086" y="137389"/>
                    <a:pt x="285160" y="136631"/>
                  </a:cubicBezTo>
                  <a:cubicBezTo>
                    <a:pt x="287499" y="134989"/>
                    <a:pt x="289775" y="133283"/>
                    <a:pt x="291988" y="131515"/>
                  </a:cubicBezTo>
                  <a:cubicBezTo>
                    <a:pt x="292873" y="130820"/>
                    <a:pt x="293758" y="130125"/>
                    <a:pt x="294643" y="129430"/>
                  </a:cubicBezTo>
                  <a:cubicBezTo>
                    <a:pt x="295844" y="128483"/>
                    <a:pt x="296981" y="127535"/>
                    <a:pt x="298119" y="126524"/>
                  </a:cubicBezTo>
                  <a:cubicBezTo>
                    <a:pt x="300269" y="124693"/>
                    <a:pt x="302355" y="122861"/>
                    <a:pt x="304378" y="120902"/>
                  </a:cubicBezTo>
                  <a:cubicBezTo>
                    <a:pt x="306717" y="118692"/>
                    <a:pt x="308992" y="116418"/>
                    <a:pt x="311205" y="114080"/>
                  </a:cubicBezTo>
                  <a:cubicBezTo>
                    <a:pt x="312279" y="113007"/>
                    <a:pt x="313228" y="111933"/>
                    <a:pt x="314239" y="110796"/>
                  </a:cubicBezTo>
                  <a:cubicBezTo>
                    <a:pt x="316135" y="108711"/>
                    <a:pt x="317969" y="106564"/>
                    <a:pt x="319802" y="104353"/>
                  </a:cubicBezTo>
                  <a:cubicBezTo>
                    <a:pt x="320687" y="103279"/>
                    <a:pt x="321572" y="102205"/>
                    <a:pt x="322394" y="101068"/>
                  </a:cubicBezTo>
                  <a:cubicBezTo>
                    <a:pt x="323026" y="100247"/>
                    <a:pt x="323658" y="99426"/>
                    <a:pt x="324227" y="98668"/>
                  </a:cubicBezTo>
                  <a:cubicBezTo>
                    <a:pt x="324669" y="98099"/>
                    <a:pt x="325112" y="97531"/>
                    <a:pt x="325491" y="96962"/>
                  </a:cubicBezTo>
                  <a:cubicBezTo>
                    <a:pt x="329221" y="91909"/>
                    <a:pt x="332698" y="86666"/>
                    <a:pt x="335922" y="81233"/>
                  </a:cubicBezTo>
                  <a:cubicBezTo>
                    <a:pt x="336490" y="80223"/>
                    <a:pt x="337123" y="79275"/>
                    <a:pt x="337692" y="78264"/>
                  </a:cubicBezTo>
                  <a:cubicBezTo>
                    <a:pt x="337692" y="78201"/>
                    <a:pt x="337755" y="78138"/>
                    <a:pt x="337818" y="78075"/>
                  </a:cubicBezTo>
                  <a:cubicBezTo>
                    <a:pt x="338513" y="76812"/>
                    <a:pt x="339272" y="75548"/>
                    <a:pt x="339904" y="74222"/>
                  </a:cubicBezTo>
                  <a:cubicBezTo>
                    <a:pt x="342749" y="68916"/>
                    <a:pt x="345404" y="63483"/>
                    <a:pt x="347806" y="57861"/>
                  </a:cubicBezTo>
                  <a:cubicBezTo>
                    <a:pt x="348375" y="56598"/>
                    <a:pt x="348881" y="55335"/>
                    <a:pt x="349450" y="54008"/>
                  </a:cubicBezTo>
                  <a:cubicBezTo>
                    <a:pt x="350651" y="51039"/>
                    <a:pt x="351788" y="48070"/>
                    <a:pt x="352863" y="44975"/>
                  </a:cubicBezTo>
                  <a:cubicBezTo>
                    <a:pt x="353306" y="43712"/>
                    <a:pt x="353748" y="42512"/>
                    <a:pt x="354191" y="41248"/>
                  </a:cubicBezTo>
                  <a:cubicBezTo>
                    <a:pt x="354380" y="40743"/>
                    <a:pt x="354507" y="40238"/>
                    <a:pt x="354696" y="39732"/>
                  </a:cubicBezTo>
                  <a:cubicBezTo>
                    <a:pt x="355076" y="38595"/>
                    <a:pt x="355455" y="37395"/>
                    <a:pt x="355834" y="36258"/>
                  </a:cubicBezTo>
                  <a:cubicBezTo>
                    <a:pt x="355834" y="36258"/>
                    <a:pt x="355834" y="36195"/>
                    <a:pt x="355897" y="36132"/>
                  </a:cubicBezTo>
                  <a:cubicBezTo>
                    <a:pt x="356340" y="34679"/>
                    <a:pt x="356782" y="33226"/>
                    <a:pt x="357225" y="31710"/>
                  </a:cubicBezTo>
                  <a:cubicBezTo>
                    <a:pt x="358110" y="28741"/>
                    <a:pt x="358932" y="25709"/>
                    <a:pt x="359690" y="22614"/>
                  </a:cubicBezTo>
                  <a:cubicBezTo>
                    <a:pt x="361271" y="21351"/>
                    <a:pt x="362661" y="19771"/>
                    <a:pt x="363673" y="18003"/>
                  </a:cubicBezTo>
                  <a:cubicBezTo>
                    <a:pt x="363862" y="17687"/>
                    <a:pt x="364052" y="17371"/>
                    <a:pt x="364178" y="16992"/>
                  </a:cubicBezTo>
                  <a:cubicBezTo>
                    <a:pt x="364305" y="16739"/>
                    <a:pt x="364431" y="16360"/>
                    <a:pt x="364558" y="16045"/>
                  </a:cubicBezTo>
                  <a:cubicBezTo>
                    <a:pt x="364747" y="15539"/>
                    <a:pt x="364874" y="15034"/>
                    <a:pt x="365064" y="14528"/>
                  </a:cubicBezTo>
                  <a:cubicBezTo>
                    <a:pt x="366328" y="9475"/>
                    <a:pt x="366391" y="4674"/>
                    <a:pt x="365506" y="0"/>
                  </a:cubicBezTo>
                  <a:cubicBezTo>
                    <a:pt x="367782" y="1137"/>
                    <a:pt x="369931" y="2400"/>
                    <a:pt x="372017" y="3790"/>
                  </a:cubicBezTo>
                  <a:cubicBezTo>
                    <a:pt x="372712" y="4232"/>
                    <a:pt x="373408" y="4738"/>
                    <a:pt x="374040" y="5243"/>
                  </a:cubicBezTo>
                  <a:cubicBezTo>
                    <a:pt x="375178" y="6064"/>
                    <a:pt x="376252" y="7012"/>
                    <a:pt x="377327" y="7896"/>
                  </a:cubicBezTo>
                  <a:cubicBezTo>
                    <a:pt x="377896" y="8338"/>
                    <a:pt x="378402" y="8843"/>
                    <a:pt x="378907" y="9349"/>
                  </a:cubicBezTo>
                  <a:cubicBezTo>
                    <a:pt x="385355" y="15350"/>
                    <a:pt x="390729" y="22740"/>
                    <a:pt x="395659" y="30573"/>
                  </a:cubicBezTo>
                  <a:cubicBezTo>
                    <a:pt x="396165" y="31331"/>
                    <a:pt x="396607" y="32089"/>
                    <a:pt x="397113" y="32847"/>
                  </a:cubicBezTo>
                  <a:cubicBezTo>
                    <a:pt x="397935" y="34174"/>
                    <a:pt x="398757" y="35500"/>
                    <a:pt x="399515" y="36827"/>
                  </a:cubicBezTo>
                  <a:cubicBezTo>
                    <a:pt x="399642" y="37079"/>
                    <a:pt x="399831" y="37332"/>
                    <a:pt x="399958" y="37585"/>
                  </a:cubicBezTo>
                  <a:cubicBezTo>
                    <a:pt x="400464" y="38406"/>
                    <a:pt x="400906" y="39164"/>
                    <a:pt x="401412" y="39985"/>
                  </a:cubicBezTo>
                  <a:cubicBezTo>
                    <a:pt x="402107" y="41185"/>
                    <a:pt x="402803" y="42385"/>
                    <a:pt x="403498" y="43586"/>
                  </a:cubicBezTo>
                  <a:cubicBezTo>
                    <a:pt x="403940" y="44344"/>
                    <a:pt x="404446" y="45165"/>
                    <a:pt x="404889" y="45923"/>
                  </a:cubicBezTo>
                  <a:cubicBezTo>
                    <a:pt x="405774" y="47376"/>
                    <a:pt x="406595" y="48828"/>
                    <a:pt x="407480" y="50218"/>
                  </a:cubicBezTo>
                  <a:cubicBezTo>
                    <a:pt x="410135" y="54577"/>
                    <a:pt x="412854" y="58872"/>
                    <a:pt x="415761" y="62789"/>
                  </a:cubicBezTo>
                  <a:cubicBezTo>
                    <a:pt x="437823" y="92667"/>
                    <a:pt x="454322" y="129872"/>
                    <a:pt x="483148" y="153939"/>
                  </a:cubicBezTo>
                  <a:cubicBezTo>
                    <a:pt x="483527" y="154065"/>
                    <a:pt x="483907" y="154129"/>
                    <a:pt x="484286" y="154255"/>
                  </a:cubicBezTo>
                  <a:cubicBezTo>
                    <a:pt x="484665" y="154318"/>
                    <a:pt x="485044" y="154444"/>
                    <a:pt x="485361" y="154508"/>
                  </a:cubicBezTo>
                  <a:cubicBezTo>
                    <a:pt x="485550" y="154571"/>
                    <a:pt x="485677" y="154571"/>
                    <a:pt x="485866" y="154634"/>
                  </a:cubicBezTo>
                  <a:cubicBezTo>
                    <a:pt x="490481" y="161393"/>
                    <a:pt x="495159" y="168089"/>
                    <a:pt x="499457" y="174911"/>
                  </a:cubicBezTo>
                  <a:cubicBezTo>
                    <a:pt x="530749" y="226645"/>
                    <a:pt x="575694" y="272315"/>
                    <a:pt x="588843" y="3329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5474395" y="2552616"/>
              <a:ext cx="782616" cy="1040412"/>
            </a:xfrm>
            <a:custGeom>
              <a:rect b="b" l="l" r="r" t="t"/>
              <a:pathLst>
                <a:path extrusionOk="0" h="1040412" w="782616">
                  <a:moveTo>
                    <a:pt x="748712" y="895743"/>
                  </a:moveTo>
                  <a:cubicBezTo>
                    <a:pt x="760407" y="936297"/>
                    <a:pt x="783417" y="977798"/>
                    <a:pt x="782595" y="1020499"/>
                  </a:cubicBezTo>
                  <a:cubicBezTo>
                    <a:pt x="771975" y="1024605"/>
                    <a:pt x="761292" y="1036607"/>
                    <a:pt x="750482" y="1039450"/>
                  </a:cubicBezTo>
                  <a:cubicBezTo>
                    <a:pt x="749976" y="1039576"/>
                    <a:pt x="749534" y="1039702"/>
                    <a:pt x="749028" y="1039765"/>
                  </a:cubicBezTo>
                  <a:cubicBezTo>
                    <a:pt x="736006" y="1043808"/>
                    <a:pt x="725828" y="1027827"/>
                    <a:pt x="714955" y="1022205"/>
                  </a:cubicBezTo>
                  <a:cubicBezTo>
                    <a:pt x="682969" y="997822"/>
                    <a:pt x="655534" y="966933"/>
                    <a:pt x="625570" y="938634"/>
                  </a:cubicBezTo>
                  <a:cubicBezTo>
                    <a:pt x="619818" y="933518"/>
                    <a:pt x="614065" y="928275"/>
                    <a:pt x="608313" y="923032"/>
                  </a:cubicBezTo>
                  <a:cubicBezTo>
                    <a:pt x="605405" y="920442"/>
                    <a:pt x="602560" y="917726"/>
                    <a:pt x="599715" y="915073"/>
                  </a:cubicBezTo>
                  <a:cubicBezTo>
                    <a:pt x="596871" y="912420"/>
                    <a:pt x="594089" y="909767"/>
                    <a:pt x="591308" y="907050"/>
                  </a:cubicBezTo>
                  <a:cubicBezTo>
                    <a:pt x="587515" y="903387"/>
                    <a:pt x="583722" y="899597"/>
                    <a:pt x="579993" y="895807"/>
                  </a:cubicBezTo>
                  <a:cubicBezTo>
                    <a:pt x="578602" y="894417"/>
                    <a:pt x="577274" y="893090"/>
                    <a:pt x="576010" y="891701"/>
                  </a:cubicBezTo>
                  <a:cubicBezTo>
                    <a:pt x="574556" y="890185"/>
                    <a:pt x="573102" y="888669"/>
                    <a:pt x="571648" y="887090"/>
                  </a:cubicBezTo>
                  <a:cubicBezTo>
                    <a:pt x="570257" y="885573"/>
                    <a:pt x="568867" y="884121"/>
                    <a:pt x="567539" y="882605"/>
                  </a:cubicBezTo>
                  <a:cubicBezTo>
                    <a:pt x="566465" y="881468"/>
                    <a:pt x="565390" y="880267"/>
                    <a:pt x="564379" y="879067"/>
                  </a:cubicBezTo>
                  <a:cubicBezTo>
                    <a:pt x="563114" y="877614"/>
                    <a:pt x="561850" y="876225"/>
                    <a:pt x="560649" y="874772"/>
                  </a:cubicBezTo>
                  <a:cubicBezTo>
                    <a:pt x="558120" y="871866"/>
                    <a:pt x="555655" y="868961"/>
                    <a:pt x="553253" y="865992"/>
                  </a:cubicBezTo>
                  <a:cubicBezTo>
                    <a:pt x="553253" y="865928"/>
                    <a:pt x="553253" y="865928"/>
                    <a:pt x="553190" y="865865"/>
                  </a:cubicBezTo>
                  <a:cubicBezTo>
                    <a:pt x="552557" y="864602"/>
                    <a:pt x="551925" y="863339"/>
                    <a:pt x="551230" y="862075"/>
                  </a:cubicBezTo>
                  <a:cubicBezTo>
                    <a:pt x="550535" y="860749"/>
                    <a:pt x="549839" y="859485"/>
                    <a:pt x="549081" y="858159"/>
                  </a:cubicBezTo>
                  <a:cubicBezTo>
                    <a:pt x="548385" y="856832"/>
                    <a:pt x="547627" y="855506"/>
                    <a:pt x="546868" y="854242"/>
                  </a:cubicBezTo>
                  <a:cubicBezTo>
                    <a:pt x="543391" y="848178"/>
                    <a:pt x="539725" y="842241"/>
                    <a:pt x="536311" y="836871"/>
                  </a:cubicBezTo>
                  <a:cubicBezTo>
                    <a:pt x="535616" y="835798"/>
                    <a:pt x="534984" y="834850"/>
                    <a:pt x="534352" y="833839"/>
                  </a:cubicBezTo>
                  <a:cubicBezTo>
                    <a:pt x="528852" y="825375"/>
                    <a:pt x="524237" y="818742"/>
                    <a:pt x="522594" y="816026"/>
                  </a:cubicBezTo>
                  <a:cubicBezTo>
                    <a:pt x="521582" y="814763"/>
                    <a:pt x="520571" y="813499"/>
                    <a:pt x="519560" y="812173"/>
                  </a:cubicBezTo>
                  <a:cubicBezTo>
                    <a:pt x="520002" y="811731"/>
                    <a:pt x="520445" y="811225"/>
                    <a:pt x="520824" y="810657"/>
                  </a:cubicBezTo>
                  <a:cubicBezTo>
                    <a:pt x="521140" y="810215"/>
                    <a:pt x="521456" y="809772"/>
                    <a:pt x="521709" y="809330"/>
                  </a:cubicBezTo>
                  <a:cubicBezTo>
                    <a:pt x="522720" y="807625"/>
                    <a:pt x="523416" y="805730"/>
                    <a:pt x="523668" y="803772"/>
                  </a:cubicBezTo>
                  <a:cubicBezTo>
                    <a:pt x="524111" y="800866"/>
                    <a:pt x="524301" y="797834"/>
                    <a:pt x="525565" y="795181"/>
                  </a:cubicBezTo>
                  <a:cubicBezTo>
                    <a:pt x="541242" y="774146"/>
                    <a:pt x="549650" y="747553"/>
                    <a:pt x="541938" y="721717"/>
                  </a:cubicBezTo>
                  <a:cubicBezTo>
                    <a:pt x="529927" y="671878"/>
                    <a:pt x="506474" y="625450"/>
                    <a:pt x="479039" y="582369"/>
                  </a:cubicBezTo>
                  <a:cubicBezTo>
                    <a:pt x="446926" y="530509"/>
                    <a:pt x="415319" y="477954"/>
                    <a:pt x="375936" y="431147"/>
                  </a:cubicBezTo>
                  <a:cubicBezTo>
                    <a:pt x="348122" y="397857"/>
                    <a:pt x="317526" y="366968"/>
                    <a:pt x="288637" y="334563"/>
                  </a:cubicBezTo>
                  <a:cubicBezTo>
                    <a:pt x="235411" y="270196"/>
                    <a:pt x="185787" y="202985"/>
                    <a:pt x="127756" y="142660"/>
                  </a:cubicBezTo>
                  <a:cubicBezTo>
                    <a:pt x="86288" y="101728"/>
                    <a:pt x="50888" y="55300"/>
                    <a:pt x="7965" y="15757"/>
                  </a:cubicBezTo>
                  <a:cubicBezTo>
                    <a:pt x="6005" y="14367"/>
                    <a:pt x="3034" y="11651"/>
                    <a:pt x="0" y="9503"/>
                  </a:cubicBezTo>
                  <a:cubicBezTo>
                    <a:pt x="63" y="9440"/>
                    <a:pt x="190" y="9377"/>
                    <a:pt x="316" y="9251"/>
                  </a:cubicBezTo>
                  <a:cubicBezTo>
                    <a:pt x="3287" y="6471"/>
                    <a:pt x="5500" y="2808"/>
                    <a:pt x="8850" y="407"/>
                  </a:cubicBezTo>
                  <a:cubicBezTo>
                    <a:pt x="18648" y="-1740"/>
                    <a:pt x="28067" y="5082"/>
                    <a:pt x="36412" y="9756"/>
                  </a:cubicBezTo>
                  <a:cubicBezTo>
                    <a:pt x="71875" y="34834"/>
                    <a:pt x="103735" y="64649"/>
                    <a:pt x="134900" y="94843"/>
                  </a:cubicBezTo>
                  <a:cubicBezTo>
                    <a:pt x="162840" y="121436"/>
                    <a:pt x="188569" y="150051"/>
                    <a:pt x="214423" y="178603"/>
                  </a:cubicBezTo>
                  <a:cubicBezTo>
                    <a:pt x="250772" y="218777"/>
                    <a:pt x="291545" y="254593"/>
                    <a:pt x="326755" y="295842"/>
                  </a:cubicBezTo>
                  <a:cubicBezTo>
                    <a:pt x="407038" y="396278"/>
                    <a:pt x="495222" y="491219"/>
                    <a:pt x="567855" y="598098"/>
                  </a:cubicBezTo>
                  <a:cubicBezTo>
                    <a:pt x="634673" y="692597"/>
                    <a:pt x="713565" y="783495"/>
                    <a:pt x="748712" y="8957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5586792" y="2723576"/>
              <a:ext cx="99436" cy="120739"/>
            </a:xfrm>
            <a:custGeom>
              <a:rect b="b" l="l" r="r" t="t"/>
              <a:pathLst>
                <a:path extrusionOk="0" h="120739" w="99436">
                  <a:moveTo>
                    <a:pt x="99436" y="117997"/>
                  </a:moveTo>
                  <a:cubicBezTo>
                    <a:pt x="98235" y="118060"/>
                    <a:pt x="97034" y="118186"/>
                    <a:pt x="95770" y="118376"/>
                  </a:cubicBezTo>
                  <a:cubicBezTo>
                    <a:pt x="94316" y="118502"/>
                    <a:pt x="92925" y="118692"/>
                    <a:pt x="91471" y="118881"/>
                  </a:cubicBezTo>
                  <a:cubicBezTo>
                    <a:pt x="77817" y="120587"/>
                    <a:pt x="64100" y="122671"/>
                    <a:pt x="51267" y="117239"/>
                  </a:cubicBezTo>
                  <a:cubicBezTo>
                    <a:pt x="48296" y="115407"/>
                    <a:pt x="45451" y="113323"/>
                    <a:pt x="42733" y="111175"/>
                  </a:cubicBezTo>
                  <a:cubicBezTo>
                    <a:pt x="40900" y="109722"/>
                    <a:pt x="39130" y="108143"/>
                    <a:pt x="37360" y="106564"/>
                  </a:cubicBezTo>
                  <a:cubicBezTo>
                    <a:pt x="35590" y="104984"/>
                    <a:pt x="33946" y="103279"/>
                    <a:pt x="32303" y="101573"/>
                  </a:cubicBezTo>
                  <a:cubicBezTo>
                    <a:pt x="30659" y="99868"/>
                    <a:pt x="29079" y="98036"/>
                    <a:pt x="27562" y="96204"/>
                  </a:cubicBezTo>
                  <a:cubicBezTo>
                    <a:pt x="26044" y="94372"/>
                    <a:pt x="24590" y="92540"/>
                    <a:pt x="23200" y="90582"/>
                  </a:cubicBezTo>
                  <a:cubicBezTo>
                    <a:pt x="16183" y="80918"/>
                    <a:pt x="10557" y="70053"/>
                    <a:pt x="6638" y="58619"/>
                  </a:cubicBezTo>
                  <a:cubicBezTo>
                    <a:pt x="6385" y="57798"/>
                    <a:pt x="6069" y="56977"/>
                    <a:pt x="5816" y="56156"/>
                  </a:cubicBezTo>
                  <a:cubicBezTo>
                    <a:pt x="3856" y="50092"/>
                    <a:pt x="2339" y="43838"/>
                    <a:pt x="1391" y="37522"/>
                  </a:cubicBezTo>
                  <a:cubicBezTo>
                    <a:pt x="1201" y="36321"/>
                    <a:pt x="1011" y="35184"/>
                    <a:pt x="885" y="33921"/>
                  </a:cubicBezTo>
                  <a:cubicBezTo>
                    <a:pt x="632" y="31647"/>
                    <a:pt x="379" y="29373"/>
                    <a:pt x="253" y="27036"/>
                  </a:cubicBezTo>
                  <a:cubicBezTo>
                    <a:pt x="126" y="24572"/>
                    <a:pt x="0" y="22045"/>
                    <a:pt x="0" y="19582"/>
                  </a:cubicBezTo>
                  <a:cubicBezTo>
                    <a:pt x="0" y="17940"/>
                    <a:pt x="0" y="16297"/>
                    <a:pt x="126" y="14655"/>
                  </a:cubicBezTo>
                  <a:cubicBezTo>
                    <a:pt x="190" y="13328"/>
                    <a:pt x="253" y="11939"/>
                    <a:pt x="379" y="10612"/>
                  </a:cubicBezTo>
                  <a:cubicBezTo>
                    <a:pt x="379" y="10549"/>
                    <a:pt x="379" y="10423"/>
                    <a:pt x="379" y="10359"/>
                  </a:cubicBezTo>
                  <a:cubicBezTo>
                    <a:pt x="379" y="9854"/>
                    <a:pt x="443" y="9349"/>
                    <a:pt x="506" y="8780"/>
                  </a:cubicBezTo>
                  <a:cubicBezTo>
                    <a:pt x="632" y="7264"/>
                    <a:pt x="822" y="5748"/>
                    <a:pt x="1075" y="4232"/>
                  </a:cubicBezTo>
                  <a:cubicBezTo>
                    <a:pt x="1264" y="2842"/>
                    <a:pt x="1517" y="1390"/>
                    <a:pt x="1770" y="0"/>
                  </a:cubicBezTo>
                  <a:cubicBezTo>
                    <a:pt x="1833" y="63"/>
                    <a:pt x="1896" y="189"/>
                    <a:pt x="2023" y="253"/>
                  </a:cubicBezTo>
                  <a:cubicBezTo>
                    <a:pt x="6195" y="4864"/>
                    <a:pt x="10367" y="9538"/>
                    <a:pt x="14476" y="14276"/>
                  </a:cubicBezTo>
                  <a:cubicBezTo>
                    <a:pt x="19407" y="19834"/>
                    <a:pt x="24211" y="25456"/>
                    <a:pt x="29079" y="31142"/>
                  </a:cubicBezTo>
                  <a:cubicBezTo>
                    <a:pt x="31544" y="33984"/>
                    <a:pt x="33946" y="36890"/>
                    <a:pt x="36348" y="39795"/>
                  </a:cubicBezTo>
                  <a:cubicBezTo>
                    <a:pt x="36791" y="40301"/>
                    <a:pt x="37233" y="40806"/>
                    <a:pt x="37613" y="41311"/>
                  </a:cubicBezTo>
                  <a:cubicBezTo>
                    <a:pt x="40078" y="44217"/>
                    <a:pt x="42480" y="47123"/>
                    <a:pt x="44882" y="50092"/>
                  </a:cubicBezTo>
                  <a:cubicBezTo>
                    <a:pt x="47474" y="53187"/>
                    <a:pt x="50066" y="56282"/>
                    <a:pt x="52594" y="59377"/>
                  </a:cubicBezTo>
                  <a:cubicBezTo>
                    <a:pt x="56008" y="63610"/>
                    <a:pt x="59422" y="67779"/>
                    <a:pt x="62835" y="72074"/>
                  </a:cubicBezTo>
                  <a:cubicBezTo>
                    <a:pt x="65617" y="75485"/>
                    <a:pt x="68398" y="78959"/>
                    <a:pt x="71116" y="82370"/>
                  </a:cubicBezTo>
                  <a:cubicBezTo>
                    <a:pt x="73771" y="85718"/>
                    <a:pt x="76426" y="88940"/>
                    <a:pt x="79018" y="92288"/>
                  </a:cubicBezTo>
                  <a:cubicBezTo>
                    <a:pt x="85908" y="100815"/>
                    <a:pt x="92672" y="109406"/>
                    <a:pt x="99436" y="1179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5922334" y="3714927"/>
              <a:ext cx="360827" cy="357419"/>
            </a:xfrm>
            <a:custGeom>
              <a:rect b="b" l="l" r="r" t="t"/>
              <a:pathLst>
                <a:path extrusionOk="0" h="357419" w="360827">
                  <a:moveTo>
                    <a:pt x="314049" y="190829"/>
                  </a:moveTo>
                  <a:cubicBezTo>
                    <a:pt x="329474" y="220328"/>
                    <a:pt x="353053" y="246985"/>
                    <a:pt x="360828" y="279958"/>
                  </a:cubicBezTo>
                  <a:cubicBezTo>
                    <a:pt x="338324" y="303204"/>
                    <a:pt x="310572" y="324365"/>
                    <a:pt x="280356" y="337946"/>
                  </a:cubicBezTo>
                  <a:cubicBezTo>
                    <a:pt x="269104" y="343568"/>
                    <a:pt x="257409" y="348116"/>
                    <a:pt x="245462" y="352096"/>
                  </a:cubicBezTo>
                  <a:cubicBezTo>
                    <a:pt x="234399" y="354938"/>
                    <a:pt x="220871" y="362771"/>
                    <a:pt x="212274" y="351590"/>
                  </a:cubicBezTo>
                  <a:cubicBezTo>
                    <a:pt x="181236" y="322028"/>
                    <a:pt x="149123" y="293539"/>
                    <a:pt x="120234" y="261766"/>
                  </a:cubicBezTo>
                  <a:cubicBezTo>
                    <a:pt x="89132" y="225129"/>
                    <a:pt x="63404" y="184259"/>
                    <a:pt x="30469" y="149138"/>
                  </a:cubicBezTo>
                  <a:cubicBezTo>
                    <a:pt x="21430" y="139221"/>
                    <a:pt x="12453" y="129304"/>
                    <a:pt x="3540" y="119260"/>
                  </a:cubicBezTo>
                  <a:cubicBezTo>
                    <a:pt x="2465" y="118313"/>
                    <a:pt x="1327" y="117049"/>
                    <a:pt x="0" y="115533"/>
                  </a:cubicBezTo>
                  <a:cubicBezTo>
                    <a:pt x="2845" y="114712"/>
                    <a:pt x="5626" y="113828"/>
                    <a:pt x="8407" y="112880"/>
                  </a:cubicBezTo>
                  <a:cubicBezTo>
                    <a:pt x="8850" y="112754"/>
                    <a:pt x="9356" y="112564"/>
                    <a:pt x="9798" y="112438"/>
                  </a:cubicBezTo>
                  <a:cubicBezTo>
                    <a:pt x="13085" y="111364"/>
                    <a:pt x="16309" y="110227"/>
                    <a:pt x="19533" y="109027"/>
                  </a:cubicBezTo>
                  <a:cubicBezTo>
                    <a:pt x="26613" y="106437"/>
                    <a:pt x="33567" y="103595"/>
                    <a:pt x="40520" y="100563"/>
                  </a:cubicBezTo>
                  <a:cubicBezTo>
                    <a:pt x="43049" y="99426"/>
                    <a:pt x="45641" y="98289"/>
                    <a:pt x="48106" y="97151"/>
                  </a:cubicBezTo>
                  <a:cubicBezTo>
                    <a:pt x="51962" y="95320"/>
                    <a:pt x="55755" y="93488"/>
                    <a:pt x="59548" y="91593"/>
                  </a:cubicBezTo>
                  <a:cubicBezTo>
                    <a:pt x="61760" y="90519"/>
                    <a:pt x="63973" y="89382"/>
                    <a:pt x="66186" y="88245"/>
                  </a:cubicBezTo>
                  <a:cubicBezTo>
                    <a:pt x="66754" y="87992"/>
                    <a:pt x="67260" y="87676"/>
                    <a:pt x="67829" y="87361"/>
                  </a:cubicBezTo>
                  <a:cubicBezTo>
                    <a:pt x="70484" y="85971"/>
                    <a:pt x="73139" y="84581"/>
                    <a:pt x="75794" y="83128"/>
                  </a:cubicBezTo>
                  <a:cubicBezTo>
                    <a:pt x="78196" y="82118"/>
                    <a:pt x="80598" y="81044"/>
                    <a:pt x="83000" y="79907"/>
                  </a:cubicBezTo>
                  <a:cubicBezTo>
                    <a:pt x="83253" y="79844"/>
                    <a:pt x="83443" y="79717"/>
                    <a:pt x="83696" y="79591"/>
                  </a:cubicBezTo>
                  <a:cubicBezTo>
                    <a:pt x="85845" y="78580"/>
                    <a:pt x="87994" y="77570"/>
                    <a:pt x="90081" y="76496"/>
                  </a:cubicBezTo>
                  <a:cubicBezTo>
                    <a:pt x="91661" y="75738"/>
                    <a:pt x="93178" y="74917"/>
                    <a:pt x="94758" y="74095"/>
                  </a:cubicBezTo>
                  <a:cubicBezTo>
                    <a:pt x="96465" y="73211"/>
                    <a:pt x="98172" y="72263"/>
                    <a:pt x="99879" y="71316"/>
                  </a:cubicBezTo>
                  <a:cubicBezTo>
                    <a:pt x="101206" y="70558"/>
                    <a:pt x="102534" y="69800"/>
                    <a:pt x="103861" y="69042"/>
                  </a:cubicBezTo>
                  <a:cubicBezTo>
                    <a:pt x="108476" y="66389"/>
                    <a:pt x="112964" y="63546"/>
                    <a:pt x="117389" y="60641"/>
                  </a:cubicBezTo>
                  <a:cubicBezTo>
                    <a:pt x="118653" y="59819"/>
                    <a:pt x="119981" y="58935"/>
                    <a:pt x="121245" y="58051"/>
                  </a:cubicBezTo>
                  <a:cubicBezTo>
                    <a:pt x="122952" y="56914"/>
                    <a:pt x="124659" y="55714"/>
                    <a:pt x="126366" y="54450"/>
                  </a:cubicBezTo>
                  <a:cubicBezTo>
                    <a:pt x="127567" y="53629"/>
                    <a:pt x="128705" y="52808"/>
                    <a:pt x="129842" y="51924"/>
                  </a:cubicBezTo>
                  <a:cubicBezTo>
                    <a:pt x="140146" y="44344"/>
                    <a:pt x="150008" y="36132"/>
                    <a:pt x="159364" y="27415"/>
                  </a:cubicBezTo>
                  <a:cubicBezTo>
                    <a:pt x="160438" y="26404"/>
                    <a:pt x="161513" y="25456"/>
                    <a:pt x="162588" y="24383"/>
                  </a:cubicBezTo>
                  <a:cubicBezTo>
                    <a:pt x="170805" y="16613"/>
                    <a:pt x="178707" y="8401"/>
                    <a:pt x="186293" y="0"/>
                  </a:cubicBezTo>
                  <a:cubicBezTo>
                    <a:pt x="190275" y="5117"/>
                    <a:pt x="194195" y="10233"/>
                    <a:pt x="198114" y="15413"/>
                  </a:cubicBezTo>
                  <a:cubicBezTo>
                    <a:pt x="201970" y="20529"/>
                    <a:pt x="205826" y="25646"/>
                    <a:pt x="209556" y="30763"/>
                  </a:cubicBezTo>
                  <a:cubicBezTo>
                    <a:pt x="209682" y="30889"/>
                    <a:pt x="209745" y="30952"/>
                    <a:pt x="209809" y="31078"/>
                  </a:cubicBezTo>
                  <a:cubicBezTo>
                    <a:pt x="217458" y="41501"/>
                    <a:pt x="224980" y="51924"/>
                    <a:pt x="232376" y="62536"/>
                  </a:cubicBezTo>
                  <a:cubicBezTo>
                    <a:pt x="234589" y="65694"/>
                    <a:pt x="236801" y="68853"/>
                    <a:pt x="239014" y="72011"/>
                  </a:cubicBezTo>
                  <a:cubicBezTo>
                    <a:pt x="239393" y="72579"/>
                    <a:pt x="239836" y="73211"/>
                    <a:pt x="240215" y="73780"/>
                  </a:cubicBezTo>
                  <a:cubicBezTo>
                    <a:pt x="242680" y="77317"/>
                    <a:pt x="245082" y="80918"/>
                    <a:pt x="247548" y="84518"/>
                  </a:cubicBezTo>
                  <a:cubicBezTo>
                    <a:pt x="253679" y="93551"/>
                    <a:pt x="259685" y="102647"/>
                    <a:pt x="265627" y="111806"/>
                  </a:cubicBezTo>
                  <a:cubicBezTo>
                    <a:pt x="267018" y="113954"/>
                    <a:pt x="268408" y="116102"/>
                    <a:pt x="269799" y="118313"/>
                  </a:cubicBezTo>
                  <a:cubicBezTo>
                    <a:pt x="273592" y="124250"/>
                    <a:pt x="277385" y="130251"/>
                    <a:pt x="281115" y="136252"/>
                  </a:cubicBezTo>
                  <a:cubicBezTo>
                    <a:pt x="283959" y="140737"/>
                    <a:pt x="286677" y="145285"/>
                    <a:pt x="289459" y="149770"/>
                  </a:cubicBezTo>
                  <a:cubicBezTo>
                    <a:pt x="292240" y="154255"/>
                    <a:pt x="295022" y="158803"/>
                    <a:pt x="297740" y="163351"/>
                  </a:cubicBezTo>
                  <a:cubicBezTo>
                    <a:pt x="299952" y="167078"/>
                    <a:pt x="302228" y="170868"/>
                    <a:pt x="304441" y="174595"/>
                  </a:cubicBezTo>
                  <a:cubicBezTo>
                    <a:pt x="307791" y="180027"/>
                    <a:pt x="310952" y="185460"/>
                    <a:pt x="314049" y="1908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3994609" y="945718"/>
              <a:ext cx="2320115" cy="3158424"/>
            </a:xfrm>
            <a:custGeom>
              <a:rect b="b" l="l" r="r" t="t"/>
              <a:pathLst>
                <a:path extrusionOk="0" h="3158424" w="2320115">
                  <a:moveTo>
                    <a:pt x="50951" y="86738"/>
                  </a:moveTo>
                  <a:cubicBezTo>
                    <a:pt x="55123" y="84022"/>
                    <a:pt x="59422" y="81369"/>
                    <a:pt x="63720" y="78779"/>
                  </a:cubicBezTo>
                  <a:cubicBezTo>
                    <a:pt x="58410" y="74231"/>
                    <a:pt x="53795" y="67598"/>
                    <a:pt x="50129" y="62987"/>
                  </a:cubicBezTo>
                  <a:cubicBezTo>
                    <a:pt x="41153" y="51553"/>
                    <a:pt x="31670" y="40499"/>
                    <a:pt x="21050" y="30582"/>
                  </a:cubicBezTo>
                  <a:cubicBezTo>
                    <a:pt x="25033" y="52122"/>
                    <a:pt x="29774" y="74799"/>
                    <a:pt x="40647" y="93876"/>
                  </a:cubicBezTo>
                  <a:cubicBezTo>
                    <a:pt x="42733" y="92296"/>
                    <a:pt x="44882" y="90780"/>
                    <a:pt x="47032" y="89328"/>
                  </a:cubicBezTo>
                  <a:cubicBezTo>
                    <a:pt x="46968" y="88317"/>
                    <a:pt x="46905" y="87306"/>
                    <a:pt x="46905" y="86296"/>
                  </a:cubicBezTo>
                  <a:cubicBezTo>
                    <a:pt x="46905" y="83769"/>
                    <a:pt x="50888" y="83769"/>
                    <a:pt x="50888" y="86296"/>
                  </a:cubicBezTo>
                  <a:cubicBezTo>
                    <a:pt x="50888" y="86485"/>
                    <a:pt x="50888" y="86611"/>
                    <a:pt x="50951" y="86738"/>
                  </a:cubicBezTo>
                  <a:close/>
                  <a:moveTo>
                    <a:pt x="96845" y="152179"/>
                  </a:moveTo>
                  <a:cubicBezTo>
                    <a:pt x="102471" y="149526"/>
                    <a:pt x="107401" y="145484"/>
                    <a:pt x="112585" y="142009"/>
                  </a:cubicBezTo>
                  <a:cubicBezTo>
                    <a:pt x="104810" y="124828"/>
                    <a:pt x="91851" y="110678"/>
                    <a:pt x="80598" y="95644"/>
                  </a:cubicBezTo>
                  <a:cubicBezTo>
                    <a:pt x="72064" y="99371"/>
                    <a:pt x="63531" y="103161"/>
                    <a:pt x="55123" y="107330"/>
                  </a:cubicBezTo>
                  <a:cubicBezTo>
                    <a:pt x="66691" y="124322"/>
                    <a:pt x="79840" y="140304"/>
                    <a:pt x="96845" y="152179"/>
                  </a:cubicBezTo>
                  <a:close/>
                  <a:moveTo>
                    <a:pt x="317020" y="496253"/>
                  </a:moveTo>
                  <a:cubicBezTo>
                    <a:pt x="316578" y="495684"/>
                    <a:pt x="316072" y="495116"/>
                    <a:pt x="315630" y="494484"/>
                  </a:cubicBezTo>
                  <a:cubicBezTo>
                    <a:pt x="305010" y="481029"/>
                    <a:pt x="295148" y="467132"/>
                    <a:pt x="284971" y="453362"/>
                  </a:cubicBezTo>
                  <a:cubicBezTo>
                    <a:pt x="259306" y="420957"/>
                    <a:pt x="233388" y="388678"/>
                    <a:pt x="206774" y="357095"/>
                  </a:cubicBezTo>
                  <a:cubicBezTo>
                    <a:pt x="178391" y="324942"/>
                    <a:pt x="153232" y="290137"/>
                    <a:pt x="127946" y="255584"/>
                  </a:cubicBezTo>
                  <a:cubicBezTo>
                    <a:pt x="119412" y="242130"/>
                    <a:pt x="75984" y="196207"/>
                    <a:pt x="82621" y="175551"/>
                  </a:cubicBezTo>
                  <a:cubicBezTo>
                    <a:pt x="75288" y="168098"/>
                    <a:pt x="71496" y="157738"/>
                    <a:pt x="64668" y="149716"/>
                  </a:cubicBezTo>
                  <a:cubicBezTo>
                    <a:pt x="61887" y="145673"/>
                    <a:pt x="49307" y="127544"/>
                    <a:pt x="43681" y="113584"/>
                  </a:cubicBezTo>
                  <a:cubicBezTo>
                    <a:pt x="42354" y="114342"/>
                    <a:pt x="41089" y="115100"/>
                    <a:pt x="39825" y="115858"/>
                  </a:cubicBezTo>
                  <a:cubicBezTo>
                    <a:pt x="37613" y="117374"/>
                    <a:pt x="34262" y="119522"/>
                    <a:pt x="31038" y="120722"/>
                  </a:cubicBezTo>
                  <a:cubicBezTo>
                    <a:pt x="47853" y="194438"/>
                    <a:pt x="75099" y="265312"/>
                    <a:pt x="102850" y="335555"/>
                  </a:cubicBezTo>
                  <a:cubicBezTo>
                    <a:pt x="122826" y="383751"/>
                    <a:pt x="146405" y="430369"/>
                    <a:pt x="165495" y="479008"/>
                  </a:cubicBezTo>
                  <a:cubicBezTo>
                    <a:pt x="171943" y="495495"/>
                    <a:pt x="180161" y="511287"/>
                    <a:pt x="186040" y="528026"/>
                  </a:cubicBezTo>
                  <a:cubicBezTo>
                    <a:pt x="187304" y="531879"/>
                    <a:pt x="186483" y="535669"/>
                    <a:pt x="184523" y="538828"/>
                  </a:cubicBezTo>
                  <a:cubicBezTo>
                    <a:pt x="185598" y="541228"/>
                    <a:pt x="186293" y="544070"/>
                    <a:pt x="186672" y="546534"/>
                  </a:cubicBezTo>
                  <a:cubicBezTo>
                    <a:pt x="214929" y="545334"/>
                    <a:pt x="242617" y="538701"/>
                    <a:pt x="267650" y="525373"/>
                  </a:cubicBezTo>
                  <a:cubicBezTo>
                    <a:pt x="284718" y="516403"/>
                    <a:pt x="301154" y="506675"/>
                    <a:pt x="317020" y="496253"/>
                  </a:cubicBezTo>
                  <a:close/>
                  <a:moveTo>
                    <a:pt x="486435" y="344524"/>
                  </a:moveTo>
                  <a:cubicBezTo>
                    <a:pt x="488774" y="338271"/>
                    <a:pt x="490797" y="331954"/>
                    <a:pt x="491176" y="325195"/>
                  </a:cubicBezTo>
                  <a:cubicBezTo>
                    <a:pt x="484475" y="320647"/>
                    <a:pt x="479229" y="314078"/>
                    <a:pt x="473097" y="308708"/>
                  </a:cubicBezTo>
                  <a:cubicBezTo>
                    <a:pt x="472970" y="308519"/>
                    <a:pt x="472781" y="308329"/>
                    <a:pt x="472591" y="308077"/>
                  </a:cubicBezTo>
                  <a:cubicBezTo>
                    <a:pt x="469051" y="308014"/>
                    <a:pt x="465448" y="306561"/>
                    <a:pt x="462287" y="303402"/>
                  </a:cubicBezTo>
                  <a:cubicBezTo>
                    <a:pt x="430048" y="274787"/>
                    <a:pt x="402929" y="240361"/>
                    <a:pt x="367971" y="214968"/>
                  </a:cubicBezTo>
                  <a:cubicBezTo>
                    <a:pt x="321319" y="186795"/>
                    <a:pt x="277638" y="153695"/>
                    <a:pt x="230037" y="127102"/>
                  </a:cubicBezTo>
                  <a:cubicBezTo>
                    <a:pt x="194321" y="109920"/>
                    <a:pt x="157278" y="94634"/>
                    <a:pt x="119728" y="82127"/>
                  </a:cubicBezTo>
                  <a:cubicBezTo>
                    <a:pt x="114924" y="80484"/>
                    <a:pt x="110499" y="81937"/>
                    <a:pt x="106200" y="83895"/>
                  </a:cubicBezTo>
                  <a:cubicBezTo>
                    <a:pt x="120424" y="99687"/>
                    <a:pt x="141537" y="120975"/>
                    <a:pt x="143623" y="141378"/>
                  </a:cubicBezTo>
                  <a:cubicBezTo>
                    <a:pt x="145899" y="142136"/>
                    <a:pt x="148048" y="143210"/>
                    <a:pt x="150008" y="144220"/>
                  </a:cubicBezTo>
                  <a:cubicBezTo>
                    <a:pt x="176242" y="165571"/>
                    <a:pt x="195585" y="194249"/>
                    <a:pt x="217078" y="220148"/>
                  </a:cubicBezTo>
                  <a:cubicBezTo>
                    <a:pt x="259306" y="269608"/>
                    <a:pt x="297677" y="322163"/>
                    <a:pt x="336870" y="374087"/>
                  </a:cubicBezTo>
                  <a:cubicBezTo>
                    <a:pt x="354443" y="396195"/>
                    <a:pt x="372017" y="418557"/>
                    <a:pt x="388706" y="441423"/>
                  </a:cubicBezTo>
                  <a:cubicBezTo>
                    <a:pt x="419365" y="414640"/>
                    <a:pt x="448064" y="385520"/>
                    <a:pt x="476068" y="355200"/>
                  </a:cubicBezTo>
                  <a:cubicBezTo>
                    <a:pt x="478786" y="351220"/>
                    <a:pt x="482389" y="347114"/>
                    <a:pt x="486435" y="344524"/>
                  </a:cubicBezTo>
                  <a:close/>
                  <a:moveTo>
                    <a:pt x="985893" y="1011005"/>
                  </a:moveTo>
                  <a:cubicBezTo>
                    <a:pt x="986145" y="1010752"/>
                    <a:pt x="986461" y="1010436"/>
                    <a:pt x="986714" y="1010183"/>
                  </a:cubicBezTo>
                  <a:cubicBezTo>
                    <a:pt x="986082" y="1008794"/>
                    <a:pt x="985450" y="1007467"/>
                    <a:pt x="984755" y="1006141"/>
                  </a:cubicBezTo>
                  <a:cubicBezTo>
                    <a:pt x="984312" y="1005193"/>
                    <a:pt x="983806" y="1004246"/>
                    <a:pt x="983301" y="1003235"/>
                  </a:cubicBezTo>
                  <a:cubicBezTo>
                    <a:pt x="982036" y="1000708"/>
                    <a:pt x="980772" y="998245"/>
                    <a:pt x="979381" y="995844"/>
                  </a:cubicBezTo>
                  <a:cubicBezTo>
                    <a:pt x="978876" y="994834"/>
                    <a:pt x="978307" y="993823"/>
                    <a:pt x="977675" y="992812"/>
                  </a:cubicBezTo>
                  <a:cubicBezTo>
                    <a:pt x="976410" y="990602"/>
                    <a:pt x="975146" y="988391"/>
                    <a:pt x="973882" y="986243"/>
                  </a:cubicBezTo>
                  <a:cubicBezTo>
                    <a:pt x="973250" y="985169"/>
                    <a:pt x="972617" y="984158"/>
                    <a:pt x="971985" y="983085"/>
                  </a:cubicBezTo>
                  <a:cubicBezTo>
                    <a:pt x="970342" y="980368"/>
                    <a:pt x="968698" y="977715"/>
                    <a:pt x="966928" y="975062"/>
                  </a:cubicBezTo>
                  <a:cubicBezTo>
                    <a:pt x="966359" y="974241"/>
                    <a:pt x="965853" y="973357"/>
                    <a:pt x="965221" y="972536"/>
                  </a:cubicBezTo>
                  <a:cubicBezTo>
                    <a:pt x="964652" y="971714"/>
                    <a:pt x="964083" y="970830"/>
                    <a:pt x="963515" y="970009"/>
                  </a:cubicBezTo>
                  <a:cubicBezTo>
                    <a:pt x="962250" y="968114"/>
                    <a:pt x="960923" y="966219"/>
                    <a:pt x="959658" y="964324"/>
                  </a:cubicBezTo>
                  <a:cubicBezTo>
                    <a:pt x="946636" y="945437"/>
                    <a:pt x="932160" y="927434"/>
                    <a:pt x="918443" y="908926"/>
                  </a:cubicBezTo>
                  <a:cubicBezTo>
                    <a:pt x="917052" y="907094"/>
                    <a:pt x="915661" y="905262"/>
                    <a:pt x="914334" y="903367"/>
                  </a:cubicBezTo>
                  <a:cubicBezTo>
                    <a:pt x="903145" y="888144"/>
                    <a:pt x="892525" y="872542"/>
                    <a:pt x="883548" y="855865"/>
                  </a:cubicBezTo>
                  <a:cubicBezTo>
                    <a:pt x="882979" y="855865"/>
                    <a:pt x="882474" y="855865"/>
                    <a:pt x="881905" y="855802"/>
                  </a:cubicBezTo>
                  <a:cubicBezTo>
                    <a:pt x="881589" y="855802"/>
                    <a:pt x="881273" y="855739"/>
                    <a:pt x="880956" y="855739"/>
                  </a:cubicBezTo>
                  <a:cubicBezTo>
                    <a:pt x="879945" y="855549"/>
                    <a:pt x="878870" y="855297"/>
                    <a:pt x="877859" y="854855"/>
                  </a:cubicBezTo>
                  <a:cubicBezTo>
                    <a:pt x="877416" y="854728"/>
                    <a:pt x="877037" y="854539"/>
                    <a:pt x="876595" y="854286"/>
                  </a:cubicBezTo>
                  <a:cubicBezTo>
                    <a:pt x="876152" y="854033"/>
                    <a:pt x="875710" y="853781"/>
                    <a:pt x="875267" y="853465"/>
                  </a:cubicBezTo>
                  <a:cubicBezTo>
                    <a:pt x="874888" y="853212"/>
                    <a:pt x="874445" y="852896"/>
                    <a:pt x="874066" y="852581"/>
                  </a:cubicBezTo>
                  <a:cubicBezTo>
                    <a:pt x="873687" y="852265"/>
                    <a:pt x="873244" y="851886"/>
                    <a:pt x="872865" y="851507"/>
                  </a:cubicBezTo>
                  <a:cubicBezTo>
                    <a:pt x="872296" y="850938"/>
                    <a:pt x="871790" y="850370"/>
                    <a:pt x="871285" y="849675"/>
                  </a:cubicBezTo>
                  <a:cubicBezTo>
                    <a:pt x="870969" y="849233"/>
                    <a:pt x="870589" y="848727"/>
                    <a:pt x="870336" y="848222"/>
                  </a:cubicBezTo>
                  <a:cubicBezTo>
                    <a:pt x="870273" y="848159"/>
                    <a:pt x="870210" y="848032"/>
                    <a:pt x="870147" y="847969"/>
                  </a:cubicBezTo>
                  <a:cubicBezTo>
                    <a:pt x="869831" y="847464"/>
                    <a:pt x="869578" y="846896"/>
                    <a:pt x="869262" y="846327"/>
                  </a:cubicBezTo>
                  <a:cubicBezTo>
                    <a:pt x="840246" y="776274"/>
                    <a:pt x="795933" y="715191"/>
                    <a:pt x="753516" y="653034"/>
                  </a:cubicBezTo>
                  <a:cubicBezTo>
                    <a:pt x="712237" y="593278"/>
                    <a:pt x="677849" y="528342"/>
                    <a:pt x="629110" y="474144"/>
                  </a:cubicBezTo>
                  <a:cubicBezTo>
                    <a:pt x="606227" y="447551"/>
                    <a:pt x="589538" y="416598"/>
                    <a:pt x="574050" y="385331"/>
                  </a:cubicBezTo>
                  <a:cubicBezTo>
                    <a:pt x="560775" y="361959"/>
                    <a:pt x="546489" y="335176"/>
                    <a:pt x="520128" y="324879"/>
                  </a:cubicBezTo>
                  <a:cubicBezTo>
                    <a:pt x="520065" y="325511"/>
                    <a:pt x="520002" y="326206"/>
                    <a:pt x="519939" y="326837"/>
                  </a:cubicBezTo>
                  <a:cubicBezTo>
                    <a:pt x="519939" y="327027"/>
                    <a:pt x="519939" y="327280"/>
                    <a:pt x="519876" y="327469"/>
                  </a:cubicBezTo>
                  <a:cubicBezTo>
                    <a:pt x="519812" y="328101"/>
                    <a:pt x="519749" y="328732"/>
                    <a:pt x="519623" y="329301"/>
                  </a:cubicBezTo>
                  <a:cubicBezTo>
                    <a:pt x="519370" y="331006"/>
                    <a:pt x="518991" y="332712"/>
                    <a:pt x="518548" y="334354"/>
                  </a:cubicBezTo>
                  <a:cubicBezTo>
                    <a:pt x="518422" y="334860"/>
                    <a:pt x="518295" y="335365"/>
                    <a:pt x="518106" y="335870"/>
                  </a:cubicBezTo>
                  <a:cubicBezTo>
                    <a:pt x="518106" y="335934"/>
                    <a:pt x="518042" y="336060"/>
                    <a:pt x="518042" y="336186"/>
                  </a:cubicBezTo>
                  <a:cubicBezTo>
                    <a:pt x="517853" y="336944"/>
                    <a:pt x="517600" y="337702"/>
                    <a:pt x="517347" y="338397"/>
                  </a:cubicBezTo>
                  <a:cubicBezTo>
                    <a:pt x="516968" y="339597"/>
                    <a:pt x="516462" y="340797"/>
                    <a:pt x="515956" y="341998"/>
                  </a:cubicBezTo>
                  <a:cubicBezTo>
                    <a:pt x="515577" y="343008"/>
                    <a:pt x="515134" y="344019"/>
                    <a:pt x="514629" y="345030"/>
                  </a:cubicBezTo>
                  <a:cubicBezTo>
                    <a:pt x="514376" y="345598"/>
                    <a:pt x="514060" y="346167"/>
                    <a:pt x="513807" y="346798"/>
                  </a:cubicBezTo>
                  <a:cubicBezTo>
                    <a:pt x="513238" y="347935"/>
                    <a:pt x="512669" y="349009"/>
                    <a:pt x="512037" y="350146"/>
                  </a:cubicBezTo>
                  <a:lnTo>
                    <a:pt x="512037" y="350146"/>
                  </a:lnTo>
                  <a:cubicBezTo>
                    <a:pt x="511405" y="351283"/>
                    <a:pt x="510773" y="352357"/>
                    <a:pt x="510141" y="353431"/>
                  </a:cubicBezTo>
                  <a:lnTo>
                    <a:pt x="510141" y="353431"/>
                  </a:lnTo>
                  <a:cubicBezTo>
                    <a:pt x="510520" y="354821"/>
                    <a:pt x="510709" y="356210"/>
                    <a:pt x="510646" y="357663"/>
                  </a:cubicBezTo>
                  <a:cubicBezTo>
                    <a:pt x="510646" y="358484"/>
                    <a:pt x="510583" y="359306"/>
                    <a:pt x="510457" y="360127"/>
                  </a:cubicBezTo>
                  <a:cubicBezTo>
                    <a:pt x="510393" y="360758"/>
                    <a:pt x="510204" y="361453"/>
                    <a:pt x="510014" y="362148"/>
                  </a:cubicBezTo>
                  <a:cubicBezTo>
                    <a:pt x="509698" y="363222"/>
                    <a:pt x="509192" y="364296"/>
                    <a:pt x="508560" y="365306"/>
                  </a:cubicBezTo>
                  <a:cubicBezTo>
                    <a:pt x="508560" y="365370"/>
                    <a:pt x="508497" y="365433"/>
                    <a:pt x="508434" y="365496"/>
                  </a:cubicBezTo>
                  <a:cubicBezTo>
                    <a:pt x="508118" y="366001"/>
                    <a:pt x="507802" y="366507"/>
                    <a:pt x="507422" y="366949"/>
                  </a:cubicBezTo>
                  <a:cubicBezTo>
                    <a:pt x="504578" y="370107"/>
                    <a:pt x="501670" y="373202"/>
                    <a:pt x="498762" y="376361"/>
                  </a:cubicBezTo>
                  <a:cubicBezTo>
                    <a:pt x="495854" y="379519"/>
                    <a:pt x="492946" y="382614"/>
                    <a:pt x="490038" y="385773"/>
                  </a:cubicBezTo>
                  <a:cubicBezTo>
                    <a:pt x="487130" y="388931"/>
                    <a:pt x="484223" y="392026"/>
                    <a:pt x="481252" y="395121"/>
                  </a:cubicBezTo>
                  <a:cubicBezTo>
                    <a:pt x="478281" y="398217"/>
                    <a:pt x="475309" y="401312"/>
                    <a:pt x="472338" y="404407"/>
                  </a:cubicBezTo>
                  <a:cubicBezTo>
                    <a:pt x="457483" y="419757"/>
                    <a:pt x="442248" y="434728"/>
                    <a:pt x="426381" y="449003"/>
                  </a:cubicBezTo>
                  <a:cubicBezTo>
                    <a:pt x="424043" y="451151"/>
                    <a:pt x="421640" y="453299"/>
                    <a:pt x="419175" y="455383"/>
                  </a:cubicBezTo>
                  <a:cubicBezTo>
                    <a:pt x="411969" y="461763"/>
                    <a:pt x="404636" y="467954"/>
                    <a:pt x="397113" y="473955"/>
                  </a:cubicBezTo>
                  <a:lnTo>
                    <a:pt x="397050" y="474018"/>
                  </a:lnTo>
                  <a:cubicBezTo>
                    <a:pt x="396797" y="474334"/>
                    <a:pt x="396481" y="474649"/>
                    <a:pt x="396165" y="474902"/>
                  </a:cubicBezTo>
                  <a:cubicBezTo>
                    <a:pt x="395533" y="475534"/>
                    <a:pt x="394774" y="476102"/>
                    <a:pt x="394016" y="476608"/>
                  </a:cubicBezTo>
                  <a:cubicBezTo>
                    <a:pt x="393700" y="476860"/>
                    <a:pt x="393257" y="477113"/>
                    <a:pt x="392878" y="477302"/>
                  </a:cubicBezTo>
                  <a:lnTo>
                    <a:pt x="392878" y="477302"/>
                  </a:lnTo>
                  <a:cubicBezTo>
                    <a:pt x="374609" y="491705"/>
                    <a:pt x="355581" y="504970"/>
                    <a:pt x="335416" y="516719"/>
                  </a:cubicBezTo>
                  <a:cubicBezTo>
                    <a:pt x="294200" y="541796"/>
                    <a:pt x="249255" y="567442"/>
                    <a:pt x="199378" y="565168"/>
                  </a:cubicBezTo>
                  <a:cubicBezTo>
                    <a:pt x="198177" y="565042"/>
                    <a:pt x="196850" y="564979"/>
                    <a:pt x="195522" y="564853"/>
                  </a:cubicBezTo>
                  <a:cubicBezTo>
                    <a:pt x="195333" y="564979"/>
                    <a:pt x="195143" y="565105"/>
                    <a:pt x="194953" y="565232"/>
                  </a:cubicBezTo>
                  <a:cubicBezTo>
                    <a:pt x="193499" y="568895"/>
                    <a:pt x="189959" y="570727"/>
                    <a:pt x="186672" y="572559"/>
                  </a:cubicBezTo>
                  <a:cubicBezTo>
                    <a:pt x="179655" y="612039"/>
                    <a:pt x="255007" y="681712"/>
                    <a:pt x="274667" y="721192"/>
                  </a:cubicBezTo>
                  <a:cubicBezTo>
                    <a:pt x="296286" y="752586"/>
                    <a:pt x="314808" y="785813"/>
                    <a:pt x="333772" y="818849"/>
                  </a:cubicBezTo>
                  <a:cubicBezTo>
                    <a:pt x="363673" y="868120"/>
                    <a:pt x="397113" y="915116"/>
                    <a:pt x="424043" y="966219"/>
                  </a:cubicBezTo>
                  <a:cubicBezTo>
                    <a:pt x="439404" y="993191"/>
                    <a:pt x="453564" y="1020859"/>
                    <a:pt x="470505" y="1046821"/>
                  </a:cubicBezTo>
                  <a:cubicBezTo>
                    <a:pt x="498509" y="1087880"/>
                    <a:pt x="533087" y="1125591"/>
                    <a:pt x="560143" y="1167028"/>
                  </a:cubicBezTo>
                  <a:cubicBezTo>
                    <a:pt x="561850" y="1168923"/>
                    <a:pt x="563430" y="1171134"/>
                    <a:pt x="564758" y="1173472"/>
                  </a:cubicBezTo>
                  <a:cubicBezTo>
                    <a:pt x="565200" y="1173345"/>
                    <a:pt x="565643" y="1173282"/>
                    <a:pt x="566149" y="1173219"/>
                  </a:cubicBezTo>
                  <a:cubicBezTo>
                    <a:pt x="571016" y="1172587"/>
                    <a:pt x="575757" y="1174861"/>
                    <a:pt x="578475" y="1178651"/>
                  </a:cubicBezTo>
                  <a:cubicBezTo>
                    <a:pt x="605089" y="1198423"/>
                    <a:pt x="641184" y="1200128"/>
                    <a:pt x="673234" y="1199560"/>
                  </a:cubicBezTo>
                  <a:cubicBezTo>
                    <a:pt x="714197" y="1197286"/>
                    <a:pt x="753516" y="1184399"/>
                    <a:pt x="792267" y="1171766"/>
                  </a:cubicBezTo>
                  <a:cubicBezTo>
                    <a:pt x="813949" y="1164123"/>
                    <a:pt x="835885" y="1156353"/>
                    <a:pt x="855102" y="1143404"/>
                  </a:cubicBezTo>
                  <a:cubicBezTo>
                    <a:pt x="900427" y="1108914"/>
                    <a:pt x="946952" y="1073161"/>
                    <a:pt x="976663" y="1023954"/>
                  </a:cubicBezTo>
                  <a:cubicBezTo>
                    <a:pt x="979508" y="1019532"/>
                    <a:pt x="982100" y="1014858"/>
                    <a:pt x="985893" y="1011005"/>
                  </a:cubicBezTo>
                  <a:close/>
                  <a:moveTo>
                    <a:pt x="1688015" y="1896234"/>
                  </a:moveTo>
                  <a:cubicBezTo>
                    <a:pt x="1689216" y="1896108"/>
                    <a:pt x="1690417" y="1895981"/>
                    <a:pt x="1691682" y="1895855"/>
                  </a:cubicBezTo>
                  <a:cubicBezTo>
                    <a:pt x="1684918" y="1887264"/>
                    <a:pt x="1678154" y="1878737"/>
                    <a:pt x="1671390" y="1870146"/>
                  </a:cubicBezTo>
                  <a:cubicBezTo>
                    <a:pt x="1668735" y="1866861"/>
                    <a:pt x="1666080" y="1863513"/>
                    <a:pt x="1663488" y="1860228"/>
                  </a:cubicBezTo>
                  <a:cubicBezTo>
                    <a:pt x="1660707" y="1856754"/>
                    <a:pt x="1657925" y="1853343"/>
                    <a:pt x="1655207" y="1849932"/>
                  </a:cubicBezTo>
                  <a:cubicBezTo>
                    <a:pt x="1651793" y="1845700"/>
                    <a:pt x="1648380" y="1841468"/>
                    <a:pt x="1644966" y="1837236"/>
                  </a:cubicBezTo>
                  <a:cubicBezTo>
                    <a:pt x="1642438" y="1834140"/>
                    <a:pt x="1639846" y="1831045"/>
                    <a:pt x="1637254" y="1827950"/>
                  </a:cubicBezTo>
                  <a:cubicBezTo>
                    <a:pt x="1634852" y="1825044"/>
                    <a:pt x="1632450" y="1822138"/>
                    <a:pt x="1629984" y="1819170"/>
                  </a:cubicBezTo>
                  <a:cubicBezTo>
                    <a:pt x="1629605" y="1818664"/>
                    <a:pt x="1629163" y="1818159"/>
                    <a:pt x="1628720" y="1817654"/>
                  </a:cubicBezTo>
                  <a:cubicBezTo>
                    <a:pt x="1626318" y="1814748"/>
                    <a:pt x="1623853" y="1811905"/>
                    <a:pt x="1621450" y="1809000"/>
                  </a:cubicBezTo>
                  <a:cubicBezTo>
                    <a:pt x="1616646" y="1803315"/>
                    <a:pt x="1611779" y="1797693"/>
                    <a:pt x="1606848" y="1792134"/>
                  </a:cubicBezTo>
                  <a:cubicBezTo>
                    <a:pt x="1602739" y="1787460"/>
                    <a:pt x="1598567" y="1782785"/>
                    <a:pt x="1594395" y="1778111"/>
                  </a:cubicBezTo>
                  <a:cubicBezTo>
                    <a:pt x="1594332" y="1778048"/>
                    <a:pt x="1594268" y="1777921"/>
                    <a:pt x="1594142" y="1777858"/>
                  </a:cubicBezTo>
                  <a:cubicBezTo>
                    <a:pt x="1593889" y="1779248"/>
                    <a:pt x="1593636" y="1780638"/>
                    <a:pt x="1593447" y="1782090"/>
                  </a:cubicBezTo>
                  <a:cubicBezTo>
                    <a:pt x="1593257" y="1783606"/>
                    <a:pt x="1593067" y="1785122"/>
                    <a:pt x="1592878" y="1786638"/>
                  </a:cubicBezTo>
                  <a:cubicBezTo>
                    <a:pt x="1592814" y="1787144"/>
                    <a:pt x="1592751" y="1787712"/>
                    <a:pt x="1592751" y="1788218"/>
                  </a:cubicBezTo>
                  <a:cubicBezTo>
                    <a:pt x="1592751" y="1788281"/>
                    <a:pt x="1592751" y="1788407"/>
                    <a:pt x="1592751" y="1788470"/>
                  </a:cubicBezTo>
                  <a:cubicBezTo>
                    <a:pt x="1592625" y="1789797"/>
                    <a:pt x="1592561" y="1791186"/>
                    <a:pt x="1592498" y="1792513"/>
                  </a:cubicBezTo>
                  <a:cubicBezTo>
                    <a:pt x="1592435" y="1794155"/>
                    <a:pt x="1592372" y="1795798"/>
                    <a:pt x="1592372" y="1797440"/>
                  </a:cubicBezTo>
                  <a:cubicBezTo>
                    <a:pt x="1592372" y="1799904"/>
                    <a:pt x="1592435" y="1802430"/>
                    <a:pt x="1592625" y="1804894"/>
                  </a:cubicBezTo>
                  <a:cubicBezTo>
                    <a:pt x="1592751" y="1807168"/>
                    <a:pt x="1592941" y="1809442"/>
                    <a:pt x="1593257" y="1811779"/>
                  </a:cubicBezTo>
                  <a:cubicBezTo>
                    <a:pt x="1593383" y="1812979"/>
                    <a:pt x="1593573" y="1814180"/>
                    <a:pt x="1593763" y="1815380"/>
                  </a:cubicBezTo>
                  <a:cubicBezTo>
                    <a:pt x="1594711" y="1821696"/>
                    <a:pt x="1596228" y="1827950"/>
                    <a:pt x="1598188" y="1834014"/>
                  </a:cubicBezTo>
                  <a:cubicBezTo>
                    <a:pt x="1598440" y="1834835"/>
                    <a:pt x="1598693" y="1835656"/>
                    <a:pt x="1599009" y="1836478"/>
                  </a:cubicBezTo>
                  <a:cubicBezTo>
                    <a:pt x="1602929" y="1847911"/>
                    <a:pt x="1608555" y="1858776"/>
                    <a:pt x="1615572" y="1868440"/>
                  </a:cubicBezTo>
                  <a:cubicBezTo>
                    <a:pt x="1616962" y="1870335"/>
                    <a:pt x="1618416" y="1872230"/>
                    <a:pt x="1619933" y="1874062"/>
                  </a:cubicBezTo>
                  <a:cubicBezTo>
                    <a:pt x="1621450" y="1875894"/>
                    <a:pt x="1623031" y="1877663"/>
                    <a:pt x="1624674" y="1879431"/>
                  </a:cubicBezTo>
                  <a:cubicBezTo>
                    <a:pt x="1626318" y="1881200"/>
                    <a:pt x="1627962" y="1882843"/>
                    <a:pt x="1629732" y="1884422"/>
                  </a:cubicBezTo>
                  <a:cubicBezTo>
                    <a:pt x="1631438" y="1886064"/>
                    <a:pt x="1633272" y="1887580"/>
                    <a:pt x="1635105" y="1889033"/>
                  </a:cubicBezTo>
                  <a:cubicBezTo>
                    <a:pt x="1637823" y="1891181"/>
                    <a:pt x="1640668" y="1893265"/>
                    <a:pt x="1643639" y="1895097"/>
                  </a:cubicBezTo>
                  <a:cubicBezTo>
                    <a:pt x="1656471" y="1900529"/>
                    <a:pt x="1670189" y="1898382"/>
                    <a:pt x="1683843" y="1896739"/>
                  </a:cubicBezTo>
                  <a:cubicBezTo>
                    <a:pt x="1685107" y="1896487"/>
                    <a:pt x="1686561" y="1896360"/>
                    <a:pt x="1688015" y="1896234"/>
                  </a:cubicBezTo>
                  <a:close/>
                  <a:moveTo>
                    <a:pt x="1745098" y="2494620"/>
                  </a:moveTo>
                  <a:cubicBezTo>
                    <a:pt x="1741305" y="2489440"/>
                    <a:pt x="1738208" y="2483566"/>
                    <a:pt x="1734984" y="2478891"/>
                  </a:cubicBezTo>
                  <a:cubicBezTo>
                    <a:pt x="1725185" y="2463857"/>
                    <a:pt x="1714755" y="2449265"/>
                    <a:pt x="1704198" y="2434674"/>
                  </a:cubicBezTo>
                  <a:cubicBezTo>
                    <a:pt x="1664626" y="2379781"/>
                    <a:pt x="1624990" y="2324889"/>
                    <a:pt x="1584913" y="2270312"/>
                  </a:cubicBezTo>
                  <a:cubicBezTo>
                    <a:pt x="1549323" y="2221862"/>
                    <a:pt x="1517716" y="2170697"/>
                    <a:pt x="1483074" y="2121489"/>
                  </a:cubicBezTo>
                  <a:cubicBezTo>
                    <a:pt x="1435158" y="2051689"/>
                    <a:pt x="1381931" y="1985742"/>
                    <a:pt x="1332624" y="1916953"/>
                  </a:cubicBezTo>
                  <a:cubicBezTo>
                    <a:pt x="1284644" y="1847153"/>
                    <a:pt x="1228826" y="1783354"/>
                    <a:pt x="1176610" y="1716775"/>
                  </a:cubicBezTo>
                  <a:cubicBezTo>
                    <a:pt x="1141653" y="1672242"/>
                    <a:pt x="1108908" y="1626067"/>
                    <a:pt x="1073887" y="1581534"/>
                  </a:cubicBezTo>
                  <a:cubicBezTo>
                    <a:pt x="1038993" y="1537190"/>
                    <a:pt x="1001570" y="1494868"/>
                    <a:pt x="968382" y="1449198"/>
                  </a:cubicBezTo>
                  <a:cubicBezTo>
                    <a:pt x="935258" y="1404222"/>
                    <a:pt x="906369" y="1356278"/>
                    <a:pt x="874382" y="1310482"/>
                  </a:cubicBezTo>
                  <a:cubicBezTo>
                    <a:pt x="858389" y="1286920"/>
                    <a:pt x="843154" y="1262790"/>
                    <a:pt x="828299" y="1238534"/>
                  </a:cubicBezTo>
                  <a:cubicBezTo>
                    <a:pt x="821219" y="1225648"/>
                    <a:pt x="810978" y="1213583"/>
                    <a:pt x="806237" y="1199623"/>
                  </a:cubicBezTo>
                  <a:cubicBezTo>
                    <a:pt x="796439" y="1202907"/>
                    <a:pt x="786514" y="1206003"/>
                    <a:pt x="776716" y="1209098"/>
                  </a:cubicBezTo>
                  <a:cubicBezTo>
                    <a:pt x="740304" y="1220279"/>
                    <a:pt x="702502" y="1229438"/>
                    <a:pt x="664194" y="1229248"/>
                  </a:cubicBezTo>
                  <a:cubicBezTo>
                    <a:pt x="672538" y="1239039"/>
                    <a:pt x="679682" y="1250346"/>
                    <a:pt x="687457" y="1259948"/>
                  </a:cubicBezTo>
                  <a:cubicBezTo>
                    <a:pt x="707812" y="1288942"/>
                    <a:pt x="728041" y="1317999"/>
                    <a:pt x="747700" y="1347372"/>
                  </a:cubicBezTo>
                  <a:cubicBezTo>
                    <a:pt x="792077" y="1416035"/>
                    <a:pt x="831839" y="1487477"/>
                    <a:pt x="881083" y="1552919"/>
                  </a:cubicBezTo>
                  <a:cubicBezTo>
                    <a:pt x="961681" y="1666431"/>
                    <a:pt x="1053153" y="1787965"/>
                    <a:pt x="1137354" y="1899708"/>
                  </a:cubicBezTo>
                  <a:cubicBezTo>
                    <a:pt x="1182742" y="1963634"/>
                    <a:pt x="1225665" y="2028380"/>
                    <a:pt x="1272886" y="2090727"/>
                  </a:cubicBezTo>
                  <a:cubicBezTo>
                    <a:pt x="1298614" y="2127427"/>
                    <a:pt x="1322004" y="2167728"/>
                    <a:pt x="1346531" y="2204176"/>
                  </a:cubicBezTo>
                  <a:cubicBezTo>
                    <a:pt x="1389327" y="2267090"/>
                    <a:pt x="1434841" y="2328047"/>
                    <a:pt x="1477385" y="2391151"/>
                  </a:cubicBezTo>
                  <a:cubicBezTo>
                    <a:pt x="1498056" y="2419008"/>
                    <a:pt x="1514997" y="2448634"/>
                    <a:pt x="1537881" y="2474090"/>
                  </a:cubicBezTo>
                  <a:cubicBezTo>
                    <a:pt x="1544771" y="2481544"/>
                    <a:pt x="1551219" y="2489440"/>
                    <a:pt x="1558552" y="2496515"/>
                  </a:cubicBezTo>
                  <a:cubicBezTo>
                    <a:pt x="1570057" y="2503842"/>
                    <a:pt x="1583332" y="2507380"/>
                    <a:pt x="1596481" y="2510475"/>
                  </a:cubicBezTo>
                  <a:cubicBezTo>
                    <a:pt x="1646736" y="2520645"/>
                    <a:pt x="1697877" y="2513065"/>
                    <a:pt x="1745098" y="2494620"/>
                  </a:cubicBezTo>
                  <a:close/>
                  <a:moveTo>
                    <a:pt x="1783722" y="2476617"/>
                  </a:moveTo>
                  <a:cubicBezTo>
                    <a:pt x="1788337" y="2474406"/>
                    <a:pt x="1792825" y="2471943"/>
                    <a:pt x="1797123" y="2469290"/>
                  </a:cubicBezTo>
                  <a:cubicBezTo>
                    <a:pt x="1782142" y="2452234"/>
                    <a:pt x="1771332" y="2431136"/>
                    <a:pt x="1758373" y="2412565"/>
                  </a:cubicBezTo>
                  <a:cubicBezTo>
                    <a:pt x="1709824" y="2345734"/>
                    <a:pt x="1665764" y="2275808"/>
                    <a:pt x="1616457" y="2209545"/>
                  </a:cubicBezTo>
                  <a:cubicBezTo>
                    <a:pt x="1578022" y="2157874"/>
                    <a:pt x="1538640" y="2106898"/>
                    <a:pt x="1501280" y="2054406"/>
                  </a:cubicBezTo>
                  <a:cubicBezTo>
                    <a:pt x="1498498" y="2056174"/>
                    <a:pt x="1495591" y="2057690"/>
                    <a:pt x="1492872" y="2059269"/>
                  </a:cubicBezTo>
                  <a:cubicBezTo>
                    <a:pt x="1489522" y="2061101"/>
                    <a:pt x="1485729" y="2063502"/>
                    <a:pt x="1481810" y="2065523"/>
                  </a:cubicBezTo>
                  <a:cubicBezTo>
                    <a:pt x="1514428" y="2110498"/>
                    <a:pt x="1546289" y="2155979"/>
                    <a:pt x="1576126" y="2202912"/>
                  </a:cubicBezTo>
                  <a:cubicBezTo>
                    <a:pt x="1620818" y="2266901"/>
                    <a:pt x="1667344" y="2329563"/>
                    <a:pt x="1713301" y="2392604"/>
                  </a:cubicBezTo>
                  <a:cubicBezTo>
                    <a:pt x="1733277" y="2422293"/>
                    <a:pt x="1756793" y="2450339"/>
                    <a:pt x="1773481" y="2481923"/>
                  </a:cubicBezTo>
                  <a:cubicBezTo>
                    <a:pt x="1777021" y="2480218"/>
                    <a:pt x="1780372" y="2478449"/>
                    <a:pt x="1783722" y="2476617"/>
                  </a:cubicBezTo>
                  <a:close/>
                  <a:moveTo>
                    <a:pt x="1867102" y="2379339"/>
                  </a:moveTo>
                  <a:cubicBezTo>
                    <a:pt x="1870326" y="2372075"/>
                    <a:pt x="1870579" y="2362410"/>
                    <a:pt x="1876710" y="2356978"/>
                  </a:cubicBezTo>
                  <a:cubicBezTo>
                    <a:pt x="1874055" y="2345860"/>
                    <a:pt x="1864131" y="2337712"/>
                    <a:pt x="1858631" y="2327858"/>
                  </a:cubicBezTo>
                  <a:cubicBezTo>
                    <a:pt x="1845988" y="2308213"/>
                    <a:pt x="1834230" y="2287809"/>
                    <a:pt x="1821019" y="2268670"/>
                  </a:cubicBezTo>
                  <a:cubicBezTo>
                    <a:pt x="1788273" y="2223442"/>
                    <a:pt x="1758310" y="2176508"/>
                    <a:pt x="1732139" y="2127174"/>
                  </a:cubicBezTo>
                  <a:cubicBezTo>
                    <a:pt x="1709571" y="2085547"/>
                    <a:pt x="1680493" y="2044804"/>
                    <a:pt x="1655081" y="2006651"/>
                  </a:cubicBezTo>
                  <a:cubicBezTo>
                    <a:pt x="1598124" y="1924975"/>
                    <a:pt x="1538450" y="1845384"/>
                    <a:pt x="1477258" y="1766867"/>
                  </a:cubicBezTo>
                  <a:cubicBezTo>
                    <a:pt x="1427193" y="1694098"/>
                    <a:pt x="1376811" y="1623603"/>
                    <a:pt x="1324153" y="1553108"/>
                  </a:cubicBezTo>
                  <a:cubicBezTo>
                    <a:pt x="1297413" y="1515144"/>
                    <a:pt x="1273771" y="1476297"/>
                    <a:pt x="1246652" y="1439091"/>
                  </a:cubicBezTo>
                  <a:cubicBezTo>
                    <a:pt x="1221682" y="1403843"/>
                    <a:pt x="1193489" y="1370870"/>
                    <a:pt x="1170795" y="1333980"/>
                  </a:cubicBezTo>
                  <a:cubicBezTo>
                    <a:pt x="1143360" y="1285910"/>
                    <a:pt x="1116557" y="1237144"/>
                    <a:pt x="1084570" y="1191916"/>
                  </a:cubicBezTo>
                  <a:cubicBezTo>
                    <a:pt x="1076542" y="1178841"/>
                    <a:pt x="1007069" y="1085921"/>
                    <a:pt x="996323" y="1052064"/>
                  </a:cubicBezTo>
                  <a:cubicBezTo>
                    <a:pt x="996070" y="1052443"/>
                    <a:pt x="995817" y="1052822"/>
                    <a:pt x="995627" y="1053201"/>
                  </a:cubicBezTo>
                  <a:cubicBezTo>
                    <a:pt x="979129" y="1079036"/>
                    <a:pt x="957509" y="1100639"/>
                    <a:pt x="933867" y="1119905"/>
                  </a:cubicBezTo>
                  <a:cubicBezTo>
                    <a:pt x="916736" y="1135002"/>
                    <a:pt x="899605" y="1150289"/>
                    <a:pt x="881020" y="1163617"/>
                  </a:cubicBezTo>
                  <a:cubicBezTo>
                    <a:pt x="899478" y="1183452"/>
                    <a:pt x="912753" y="1209540"/>
                    <a:pt x="929315" y="1231333"/>
                  </a:cubicBezTo>
                  <a:cubicBezTo>
                    <a:pt x="961365" y="1278961"/>
                    <a:pt x="998156" y="1323052"/>
                    <a:pt x="1031091" y="1369922"/>
                  </a:cubicBezTo>
                  <a:cubicBezTo>
                    <a:pt x="1079576" y="1439091"/>
                    <a:pt x="1126481" y="1509396"/>
                    <a:pt x="1176863" y="1577175"/>
                  </a:cubicBezTo>
                  <a:cubicBezTo>
                    <a:pt x="1257525" y="1673442"/>
                    <a:pt x="1329653" y="1776026"/>
                    <a:pt x="1405889" y="1875578"/>
                  </a:cubicBezTo>
                  <a:cubicBezTo>
                    <a:pt x="1470368" y="1948600"/>
                    <a:pt x="1521572" y="2031349"/>
                    <a:pt x="1580551" y="2108477"/>
                  </a:cubicBezTo>
                  <a:cubicBezTo>
                    <a:pt x="1641869" y="2186236"/>
                    <a:pt x="1696929" y="2268607"/>
                    <a:pt x="1753189" y="2349840"/>
                  </a:cubicBezTo>
                  <a:cubicBezTo>
                    <a:pt x="1777527" y="2381424"/>
                    <a:pt x="1797123" y="2416482"/>
                    <a:pt x="1821082" y="2448192"/>
                  </a:cubicBezTo>
                  <a:cubicBezTo>
                    <a:pt x="1821651" y="2449013"/>
                    <a:pt x="1822220" y="2449834"/>
                    <a:pt x="1822852" y="2450655"/>
                  </a:cubicBezTo>
                  <a:cubicBezTo>
                    <a:pt x="1843649" y="2431705"/>
                    <a:pt x="1859453" y="2407449"/>
                    <a:pt x="1867102" y="2379339"/>
                  </a:cubicBezTo>
                  <a:close/>
                  <a:moveTo>
                    <a:pt x="1990560" y="2362852"/>
                  </a:moveTo>
                  <a:cubicBezTo>
                    <a:pt x="1996565" y="2344092"/>
                    <a:pt x="1987083" y="2324573"/>
                    <a:pt x="1982215" y="2306507"/>
                  </a:cubicBezTo>
                  <a:cubicBezTo>
                    <a:pt x="1957246" y="2238539"/>
                    <a:pt x="1915967" y="2181499"/>
                    <a:pt x="1877975" y="2121047"/>
                  </a:cubicBezTo>
                  <a:cubicBezTo>
                    <a:pt x="1837517" y="2058511"/>
                    <a:pt x="1786061" y="2009809"/>
                    <a:pt x="1738081" y="1954411"/>
                  </a:cubicBezTo>
                  <a:cubicBezTo>
                    <a:pt x="1730748" y="1945315"/>
                    <a:pt x="1723479" y="1936156"/>
                    <a:pt x="1716146" y="1926997"/>
                  </a:cubicBezTo>
                  <a:cubicBezTo>
                    <a:pt x="1712479" y="1927439"/>
                    <a:pt x="1708560" y="1927249"/>
                    <a:pt x="1705020" y="1927249"/>
                  </a:cubicBezTo>
                  <a:cubicBezTo>
                    <a:pt x="1687193" y="1926870"/>
                    <a:pt x="1669493" y="1931481"/>
                    <a:pt x="1651667" y="1929397"/>
                  </a:cubicBezTo>
                  <a:cubicBezTo>
                    <a:pt x="1646104" y="1928449"/>
                    <a:pt x="1640731" y="1926870"/>
                    <a:pt x="1635674" y="1924786"/>
                  </a:cubicBezTo>
                  <a:cubicBezTo>
                    <a:pt x="1668166" y="1970140"/>
                    <a:pt x="1700026" y="2016063"/>
                    <a:pt x="1730306" y="2062175"/>
                  </a:cubicBezTo>
                  <a:cubicBezTo>
                    <a:pt x="1760143" y="2108540"/>
                    <a:pt x="1783722" y="2159074"/>
                    <a:pt x="1815013" y="2204555"/>
                  </a:cubicBezTo>
                  <a:cubicBezTo>
                    <a:pt x="1839856" y="2239486"/>
                    <a:pt x="1863751" y="2275050"/>
                    <a:pt x="1886003" y="2311687"/>
                  </a:cubicBezTo>
                  <a:cubicBezTo>
                    <a:pt x="1890617" y="2318319"/>
                    <a:pt x="1896117" y="2325141"/>
                    <a:pt x="1900542" y="2332406"/>
                  </a:cubicBezTo>
                  <a:cubicBezTo>
                    <a:pt x="1901996" y="2331079"/>
                    <a:pt x="1903703" y="2330005"/>
                    <a:pt x="1905536" y="2329310"/>
                  </a:cubicBezTo>
                  <a:cubicBezTo>
                    <a:pt x="1912111" y="2326405"/>
                    <a:pt x="1919633" y="2328489"/>
                    <a:pt x="1925828" y="2331332"/>
                  </a:cubicBezTo>
                  <a:cubicBezTo>
                    <a:pt x="1949470" y="2343586"/>
                    <a:pt x="1963946" y="2364937"/>
                    <a:pt x="1977727" y="2386666"/>
                  </a:cubicBezTo>
                  <a:cubicBezTo>
                    <a:pt x="1981962" y="2378771"/>
                    <a:pt x="1987589" y="2371317"/>
                    <a:pt x="1990560" y="2362852"/>
                  </a:cubicBezTo>
                  <a:close/>
                  <a:moveTo>
                    <a:pt x="2132286" y="2686017"/>
                  </a:moveTo>
                  <a:cubicBezTo>
                    <a:pt x="2131970" y="2685259"/>
                    <a:pt x="2131718" y="2684438"/>
                    <a:pt x="2131528" y="2683617"/>
                  </a:cubicBezTo>
                  <a:cubicBezTo>
                    <a:pt x="2118379" y="2622976"/>
                    <a:pt x="2073434" y="2577306"/>
                    <a:pt x="2042143" y="2525698"/>
                  </a:cubicBezTo>
                  <a:cubicBezTo>
                    <a:pt x="2037844" y="2518939"/>
                    <a:pt x="2033166" y="2512243"/>
                    <a:pt x="2028551" y="2505421"/>
                  </a:cubicBezTo>
                  <a:cubicBezTo>
                    <a:pt x="2028362" y="2505421"/>
                    <a:pt x="2028235" y="2505358"/>
                    <a:pt x="2028046" y="2505295"/>
                  </a:cubicBezTo>
                  <a:cubicBezTo>
                    <a:pt x="2027730" y="2505232"/>
                    <a:pt x="2027350" y="2505169"/>
                    <a:pt x="2026971" y="2505042"/>
                  </a:cubicBezTo>
                  <a:cubicBezTo>
                    <a:pt x="2026592" y="2504979"/>
                    <a:pt x="2026213" y="2504853"/>
                    <a:pt x="2025833" y="2504727"/>
                  </a:cubicBezTo>
                  <a:cubicBezTo>
                    <a:pt x="1996944" y="2480723"/>
                    <a:pt x="1980445" y="2443454"/>
                    <a:pt x="1958447" y="2413576"/>
                  </a:cubicBezTo>
                  <a:cubicBezTo>
                    <a:pt x="1955539" y="2409660"/>
                    <a:pt x="1952884" y="2405364"/>
                    <a:pt x="1950166" y="2401006"/>
                  </a:cubicBezTo>
                  <a:cubicBezTo>
                    <a:pt x="1949344" y="2399553"/>
                    <a:pt x="1948459" y="2398163"/>
                    <a:pt x="1947574" y="2396710"/>
                  </a:cubicBezTo>
                  <a:cubicBezTo>
                    <a:pt x="1947131" y="2395952"/>
                    <a:pt x="1946626" y="2395131"/>
                    <a:pt x="1946183" y="2394373"/>
                  </a:cubicBezTo>
                  <a:cubicBezTo>
                    <a:pt x="1945488" y="2393173"/>
                    <a:pt x="1944792" y="2391973"/>
                    <a:pt x="1944097" y="2390773"/>
                  </a:cubicBezTo>
                  <a:cubicBezTo>
                    <a:pt x="1943655" y="2389951"/>
                    <a:pt x="1943149" y="2389193"/>
                    <a:pt x="1942643" y="2388372"/>
                  </a:cubicBezTo>
                  <a:cubicBezTo>
                    <a:pt x="1942517" y="2388119"/>
                    <a:pt x="1942327" y="2387867"/>
                    <a:pt x="1942200" y="2387614"/>
                  </a:cubicBezTo>
                  <a:cubicBezTo>
                    <a:pt x="1941442" y="2386287"/>
                    <a:pt x="1940620" y="2384961"/>
                    <a:pt x="1939798" y="2383635"/>
                  </a:cubicBezTo>
                  <a:cubicBezTo>
                    <a:pt x="1939356" y="2382877"/>
                    <a:pt x="1938850" y="2382055"/>
                    <a:pt x="1938345" y="2381360"/>
                  </a:cubicBezTo>
                  <a:cubicBezTo>
                    <a:pt x="1933414" y="2373528"/>
                    <a:pt x="1928041" y="2366137"/>
                    <a:pt x="1921593" y="2360136"/>
                  </a:cubicBezTo>
                  <a:cubicBezTo>
                    <a:pt x="1921087" y="2359631"/>
                    <a:pt x="1920581" y="2359126"/>
                    <a:pt x="1920012" y="2358683"/>
                  </a:cubicBezTo>
                  <a:cubicBezTo>
                    <a:pt x="1918938" y="2357736"/>
                    <a:pt x="1917863" y="2356851"/>
                    <a:pt x="1916725" y="2356030"/>
                  </a:cubicBezTo>
                  <a:cubicBezTo>
                    <a:pt x="1916093" y="2355525"/>
                    <a:pt x="1915398" y="2355020"/>
                    <a:pt x="1914702" y="2354577"/>
                  </a:cubicBezTo>
                  <a:cubicBezTo>
                    <a:pt x="1912679" y="2353188"/>
                    <a:pt x="1910467" y="2351924"/>
                    <a:pt x="1908191" y="2350787"/>
                  </a:cubicBezTo>
                  <a:cubicBezTo>
                    <a:pt x="1909076" y="2355399"/>
                    <a:pt x="1909013" y="2360199"/>
                    <a:pt x="1907749" y="2365316"/>
                  </a:cubicBezTo>
                  <a:cubicBezTo>
                    <a:pt x="1907622" y="2365821"/>
                    <a:pt x="1907433" y="2366327"/>
                    <a:pt x="1907243" y="2366832"/>
                  </a:cubicBezTo>
                  <a:cubicBezTo>
                    <a:pt x="1907117" y="2367148"/>
                    <a:pt x="1906990" y="2367464"/>
                    <a:pt x="1906864" y="2367779"/>
                  </a:cubicBezTo>
                  <a:cubicBezTo>
                    <a:pt x="1906674" y="2368158"/>
                    <a:pt x="1906548" y="2368474"/>
                    <a:pt x="1906358" y="2368790"/>
                  </a:cubicBezTo>
                  <a:cubicBezTo>
                    <a:pt x="1905347" y="2370622"/>
                    <a:pt x="1903956" y="2372138"/>
                    <a:pt x="1902375" y="2373401"/>
                  </a:cubicBezTo>
                  <a:cubicBezTo>
                    <a:pt x="1901617" y="2376433"/>
                    <a:pt x="1900795" y="2379465"/>
                    <a:pt x="1899910" y="2382498"/>
                  </a:cubicBezTo>
                  <a:cubicBezTo>
                    <a:pt x="1899531" y="2384014"/>
                    <a:pt x="1899025" y="2385466"/>
                    <a:pt x="1898583" y="2386919"/>
                  </a:cubicBezTo>
                  <a:cubicBezTo>
                    <a:pt x="1898583" y="2386919"/>
                    <a:pt x="1898583" y="2386982"/>
                    <a:pt x="1898519" y="2387046"/>
                  </a:cubicBezTo>
                  <a:cubicBezTo>
                    <a:pt x="1898203" y="2388183"/>
                    <a:pt x="1897824" y="2389383"/>
                    <a:pt x="1897381" y="2390520"/>
                  </a:cubicBezTo>
                  <a:cubicBezTo>
                    <a:pt x="1897255" y="2391025"/>
                    <a:pt x="1897065" y="2391530"/>
                    <a:pt x="1896876" y="2392036"/>
                  </a:cubicBezTo>
                  <a:cubicBezTo>
                    <a:pt x="1896497" y="2393299"/>
                    <a:pt x="1896054" y="2394499"/>
                    <a:pt x="1895548" y="2395763"/>
                  </a:cubicBezTo>
                  <a:cubicBezTo>
                    <a:pt x="1894474" y="2398795"/>
                    <a:pt x="1893336" y="2401827"/>
                    <a:pt x="1892135" y="2404796"/>
                  </a:cubicBezTo>
                  <a:cubicBezTo>
                    <a:pt x="1891629" y="2406122"/>
                    <a:pt x="1891060" y="2407385"/>
                    <a:pt x="1890491" y="2408649"/>
                  </a:cubicBezTo>
                  <a:cubicBezTo>
                    <a:pt x="1888089" y="2414208"/>
                    <a:pt x="1885434" y="2419703"/>
                    <a:pt x="1882589" y="2425009"/>
                  </a:cubicBezTo>
                  <a:cubicBezTo>
                    <a:pt x="1881894" y="2426336"/>
                    <a:pt x="1881199" y="2427599"/>
                    <a:pt x="1880503" y="2428863"/>
                  </a:cubicBezTo>
                  <a:cubicBezTo>
                    <a:pt x="1880503" y="2428926"/>
                    <a:pt x="1880440" y="2428989"/>
                    <a:pt x="1880377" y="2429052"/>
                  </a:cubicBezTo>
                  <a:cubicBezTo>
                    <a:pt x="1879808" y="2430063"/>
                    <a:pt x="1879239" y="2431010"/>
                    <a:pt x="1878607" y="2432021"/>
                  </a:cubicBezTo>
                  <a:cubicBezTo>
                    <a:pt x="1875383" y="2437453"/>
                    <a:pt x="1871906" y="2442696"/>
                    <a:pt x="1868176" y="2447750"/>
                  </a:cubicBezTo>
                  <a:cubicBezTo>
                    <a:pt x="1867797" y="2448318"/>
                    <a:pt x="1867355" y="2448886"/>
                    <a:pt x="1866912" y="2449455"/>
                  </a:cubicBezTo>
                  <a:cubicBezTo>
                    <a:pt x="1866343" y="2450276"/>
                    <a:pt x="1865711" y="2451097"/>
                    <a:pt x="1865079" y="2451855"/>
                  </a:cubicBezTo>
                  <a:cubicBezTo>
                    <a:pt x="1864257" y="2452992"/>
                    <a:pt x="1863309" y="2454066"/>
                    <a:pt x="1862487" y="2455140"/>
                  </a:cubicBezTo>
                  <a:cubicBezTo>
                    <a:pt x="1860654" y="2457351"/>
                    <a:pt x="1858821" y="2459499"/>
                    <a:pt x="1856924" y="2461583"/>
                  </a:cubicBezTo>
                  <a:cubicBezTo>
                    <a:pt x="1855913" y="2462720"/>
                    <a:pt x="1854901" y="2463794"/>
                    <a:pt x="1853890" y="2464868"/>
                  </a:cubicBezTo>
                  <a:cubicBezTo>
                    <a:pt x="1851678" y="2467205"/>
                    <a:pt x="1849402" y="2469479"/>
                    <a:pt x="1847063" y="2471690"/>
                  </a:cubicBezTo>
                  <a:cubicBezTo>
                    <a:pt x="1845040" y="2473585"/>
                    <a:pt x="1842954" y="2475480"/>
                    <a:pt x="1840805" y="2477312"/>
                  </a:cubicBezTo>
                  <a:cubicBezTo>
                    <a:pt x="1839667" y="2478323"/>
                    <a:pt x="1838529" y="2479270"/>
                    <a:pt x="1837328" y="2480218"/>
                  </a:cubicBezTo>
                  <a:cubicBezTo>
                    <a:pt x="1836443" y="2480912"/>
                    <a:pt x="1835558" y="2481670"/>
                    <a:pt x="1834673" y="2482302"/>
                  </a:cubicBezTo>
                  <a:cubicBezTo>
                    <a:pt x="1832460" y="2484071"/>
                    <a:pt x="1830185" y="2485776"/>
                    <a:pt x="1827846" y="2487419"/>
                  </a:cubicBezTo>
                  <a:cubicBezTo>
                    <a:pt x="1826771" y="2488177"/>
                    <a:pt x="1825760" y="2488935"/>
                    <a:pt x="1824622" y="2489630"/>
                  </a:cubicBezTo>
                  <a:cubicBezTo>
                    <a:pt x="1823673" y="2490324"/>
                    <a:pt x="1822725" y="2490956"/>
                    <a:pt x="1821714" y="2491588"/>
                  </a:cubicBezTo>
                  <a:cubicBezTo>
                    <a:pt x="1820070" y="2492662"/>
                    <a:pt x="1818363" y="2493672"/>
                    <a:pt x="1816657" y="2494746"/>
                  </a:cubicBezTo>
                  <a:cubicBezTo>
                    <a:pt x="1814697" y="2495946"/>
                    <a:pt x="1812737" y="2497083"/>
                    <a:pt x="1810651" y="2498220"/>
                  </a:cubicBezTo>
                  <a:cubicBezTo>
                    <a:pt x="1809071" y="2499105"/>
                    <a:pt x="1807491" y="2499926"/>
                    <a:pt x="1805910" y="2500747"/>
                  </a:cubicBezTo>
                  <a:cubicBezTo>
                    <a:pt x="1733719" y="2541174"/>
                    <a:pt x="1645788" y="2561641"/>
                    <a:pt x="1565379" y="2534605"/>
                  </a:cubicBezTo>
                  <a:cubicBezTo>
                    <a:pt x="1564557" y="2534415"/>
                    <a:pt x="1563736" y="2534163"/>
                    <a:pt x="1562977" y="2533910"/>
                  </a:cubicBezTo>
                  <a:cubicBezTo>
                    <a:pt x="1562408" y="2533784"/>
                    <a:pt x="1561839" y="2533594"/>
                    <a:pt x="1561270" y="2533341"/>
                  </a:cubicBezTo>
                  <a:cubicBezTo>
                    <a:pt x="1559311" y="2532710"/>
                    <a:pt x="1557414" y="2531889"/>
                    <a:pt x="1555581" y="2531067"/>
                  </a:cubicBezTo>
                  <a:cubicBezTo>
                    <a:pt x="1554949" y="2530815"/>
                    <a:pt x="1554254" y="2530499"/>
                    <a:pt x="1553685" y="2530183"/>
                  </a:cubicBezTo>
                  <a:cubicBezTo>
                    <a:pt x="1550208" y="2528478"/>
                    <a:pt x="1546921" y="2526519"/>
                    <a:pt x="1543823" y="2524372"/>
                  </a:cubicBezTo>
                  <a:cubicBezTo>
                    <a:pt x="1543950" y="2525066"/>
                    <a:pt x="1543886" y="2525698"/>
                    <a:pt x="1543634" y="2526204"/>
                  </a:cubicBezTo>
                  <a:cubicBezTo>
                    <a:pt x="1543570" y="2526330"/>
                    <a:pt x="1543444" y="2526519"/>
                    <a:pt x="1543254" y="2526646"/>
                  </a:cubicBezTo>
                  <a:cubicBezTo>
                    <a:pt x="1543128" y="2526772"/>
                    <a:pt x="1542938" y="2526835"/>
                    <a:pt x="1542685" y="2526962"/>
                  </a:cubicBezTo>
                  <a:cubicBezTo>
                    <a:pt x="1551346" y="2559746"/>
                    <a:pt x="1575746" y="2584760"/>
                    <a:pt x="1594079" y="2612427"/>
                  </a:cubicBezTo>
                  <a:cubicBezTo>
                    <a:pt x="1628720" y="2664793"/>
                    <a:pt x="1671959" y="2710021"/>
                    <a:pt x="1710140" y="2759607"/>
                  </a:cubicBezTo>
                  <a:cubicBezTo>
                    <a:pt x="1736690" y="2788854"/>
                    <a:pt x="1762103" y="2819680"/>
                    <a:pt x="1792951" y="2844505"/>
                  </a:cubicBezTo>
                  <a:cubicBezTo>
                    <a:pt x="1804962" y="2856885"/>
                    <a:pt x="1820260" y="2863265"/>
                    <a:pt x="1837454" y="2863708"/>
                  </a:cubicBezTo>
                  <a:cubicBezTo>
                    <a:pt x="1843712" y="2864023"/>
                    <a:pt x="1850034" y="2864087"/>
                    <a:pt x="1856292" y="2863960"/>
                  </a:cubicBezTo>
                  <a:cubicBezTo>
                    <a:pt x="1857493" y="2863960"/>
                    <a:pt x="1858694" y="2863897"/>
                    <a:pt x="1859895" y="2863897"/>
                  </a:cubicBezTo>
                  <a:cubicBezTo>
                    <a:pt x="1860085" y="2863897"/>
                    <a:pt x="1860275" y="2863897"/>
                    <a:pt x="1860464" y="2863897"/>
                  </a:cubicBezTo>
                  <a:cubicBezTo>
                    <a:pt x="1861412" y="2863897"/>
                    <a:pt x="1862361" y="2863834"/>
                    <a:pt x="1863309" y="2863771"/>
                  </a:cubicBezTo>
                  <a:cubicBezTo>
                    <a:pt x="1868240" y="2863581"/>
                    <a:pt x="1873170" y="2863202"/>
                    <a:pt x="1878101" y="2862697"/>
                  </a:cubicBezTo>
                  <a:cubicBezTo>
                    <a:pt x="1879618" y="2862571"/>
                    <a:pt x="1881135" y="2862381"/>
                    <a:pt x="1882589" y="2862191"/>
                  </a:cubicBezTo>
                  <a:cubicBezTo>
                    <a:pt x="1883474" y="2862128"/>
                    <a:pt x="1884359" y="2862002"/>
                    <a:pt x="1885244" y="2861876"/>
                  </a:cubicBezTo>
                  <a:cubicBezTo>
                    <a:pt x="1888279" y="2861497"/>
                    <a:pt x="1891313" y="2861054"/>
                    <a:pt x="1894347" y="2860486"/>
                  </a:cubicBezTo>
                  <a:cubicBezTo>
                    <a:pt x="1894916" y="2860233"/>
                    <a:pt x="1895485" y="2860044"/>
                    <a:pt x="1896117" y="2859917"/>
                  </a:cubicBezTo>
                  <a:cubicBezTo>
                    <a:pt x="1896433" y="2859854"/>
                    <a:pt x="1896686" y="2859791"/>
                    <a:pt x="1897002" y="2859791"/>
                  </a:cubicBezTo>
                  <a:cubicBezTo>
                    <a:pt x="1897445" y="2859728"/>
                    <a:pt x="1897950" y="2859728"/>
                    <a:pt x="1898456" y="2859791"/>
                  </a:cubicBezTo>
                  <a:cubicBezTo>
                    <a:pt x="1898583" y="2859791"/>
                    <a:pt x="1898772" y="2859728"/>
                    <a:pt x="1898899" y="2859728"/>
                  </a:cubicBezTo>
                  <a:cubicBezTo>
                    <a:pt x="1900732" y="2859412"/>
                    <a:pt x="1902502" y="2859033"/>
                    <a:pt x="1904335" y="2858591"/>
                  </a:cubicBezTo>
                  <a:cubicBezTo>
                    <a:pt x="1904651" y="2858528"/>
                    <a:pt x="1904967" y="2858465"/>
                    <a:pt x="1905283" y="2858402"/>
                  </a:cubicBezTo>
                  <a:cubicBezTo>
                    <a:pt x="1906737" y="2858086"/>
                    <a:pt x="1908254" y="2857770"/>
                    <a:pt x="1909708" y="2857328"/>
                  </a:cubicBezTo>
                  <a:cubicBezTo>
                    <a:pt x="1910783" y="2857138"/>
                    <a:pt x="1911794" y="2856822"/>
                    <a:pt x="1912869" y="2856570"/>
                  </a:cubicBezTo>
                  <a:cubicBezTo>
                    <a:pt x="1913881" y="2856317"/>
                    <a:pt x="1914829" y="2856064"/>
                    <a:pt x="1915840" y="2855748"/>
                  </a:cubicBezTo>
                  <a:cubicBezTo>
                    <a:pt x="1915967" y="2855748"/>
                    <a:pt x="1916030" y="2855685"/>
                    <a:pt x="1916156" y="2855685"/>
                  </a:cubicBezTo>
                  <a:cubicBezTo>
                    <a:pt x="1917168" y="2855433"/>
                    <a:pt x="1918116" y="2855180"/>
                    <a:pt x="1919064" y="2854864"/>
                  </a:cubicBezTo>
                  <a:cubicBezTo>
                    <a:pt x="1919254" y="2854801"/>
                    <a:pt x="1919443" y="2854738"/>
                    <a:pt x="1919633" y="2854738"/>
                  </a:cubicBezTo>
                  <a:cubicBezTo>
                    <a:pt x="1920328" y="2854548"/>
                    <a:pt x="1920961" y="2854359"/>
                    <a:pt x="1921593" y="2854106"/>
                  </a:cubicBezTo>
                  <a:cubicBezTo>
                    <a:pt x="1923173" y="2853664"/>
                    <a:pt x="1924690" y="2853158"/>
                    <a:pt x="1926207" y="2852653"/>
                  </a:cubicBezTo>
                  <a:cubicBezTo>
                    <a:pt x="1927914" y="2852148"/>
                    <a:pt x="1929621" y="2851516"/>
                    <a:pt x="1931265" y="2850885"/>
                  </a:cubicBezTo>
                  <a:cubicBezTo>
                    <a:pt x="1932718" y="2850379"/>
                    <a:pt x="1934172" y="2849874"/>
                    <a:pt x="1935563" y="2849242"/>
                  </a:cubicBezTo>
                  <a:cubicBezTo>
                    <a:pt x="1935626" y="2849242"/>
                    <a:pt x="1935689" y="2849242"/>
                    <a:pt x="1935753" y="2849179"/>
                  </a:cubicBezTo>
                  <a:cubicBezTo>
                    <a:pt x="1936638" y="2848863"/>
                    <a:pt x="1937459" y="2848547"/>
                    <a:pt x="1938345" y="2848168"/>
                  </a:cubicBezTo>
                  <a:cubicBezTo>
                    <a:pt x="1939672" y="2847663"/>
                    <a:pt x="1940936" y="2847094"/>
                    <a:pt x="1942264" y="2846526"/>
                  </a:cubicBezTo>
                  <a:cubicBezTo>
                    <a:pt x="1942896" y="2846273"/>
                    <a:pt x="1943591" y="2845957"/>
                    <a:pt x="1944223" y="2845642"/>
                  </a:cubicBezTo>
                  <a:cubicBezTo>
                    <a:pt x="1944539" y="2845515"/>
                    <a:pt x="1944792" y="2845389"/>
                    <a:pt x="1945109" y="2845263"/>
                  </a:cubicBezTo>
                  <a:cubicBezTo>
                    <a:pt x="1946752" y="2844568"/>
                    <a:pt x="1948396" y="2843747"/>
                    <a:pt x="1950039" y="2842989"/>
                  </a:cubicBezTo>
                  <a:cubicBezTo>
                    <a:pt x="1976400" y="2830355"/>
                    <a:pt x="2002823" y="2819111"/>
                    <a:pt x="2026718" y="2804393"/>
                  </a:cubicBezTo>
                  <a:cubicBezTo>
                    <a:pt x="2053142" y="2786959"/>
                    <a:pt x="2075204" y="2764471"/>
                    <a:pt x="2096570" y="2741289"/>
                  </a:cubicBezTo>
                  <a:cubicBezTo>
                    <a:pt x="2097771" y="2740404"/>
                    <a:pt x="2098909" y="2739394"/>
                    <a:pt x="2100047" y="2738131"/>
                  </a:cubicBezTo>
                  <a:cubicBezTo>
                    <a:pt x="2101058" y="2737057"/>
                    <a:pt x="2102007" y="2735920"/>
                    <a:pt x="2102955" y="2734593"/>
                  </a:cubicBezTo>
                  <a:cubicBezTo>
                    <a:pt x="2106811" y="2729413"/>
                    <a:pt x="2110414" y="2722591"/>
                    <a:pt x="2114144" y="2715453"/>
                  </a:cubicBezTo>
                  <a:cubicBezTo>
                    <a:pt x="2114839" y="2714127"/>
                    <a:pt x="2115535" y="2712864"/>
                    <a:pt x="2116167" y="2711600"/>
                  </a:cubicBezTo>
                  <a:cubicBezTo>
                    <a:pt x="2116167" y="2711537"/>
                    <a:pt x="2116167" y="2711474"/>
                    <a:pt x="2116230" y="2711411"/>
                  </a:cubicBezTo>
                  <a:cubicBezTo>
                    <a:pt x="2116925" y="2710084"/>
                    <a:pt x="2117558" y="2708821"/>
                    <a:pt x="2118253" y="2707557"/>
                  </a:cubicBezTo>
                  <a:cubicBezTo>
                    <a:pt x="2118253" y="2707494"/>
                    <a:pt x="2118316" y="2707368"/>
                    <a:pt x="2118379" y="2707305"/>
                  </a:cubicBezTo>
                  <a:cubicBezTo>
                    <a:pt x="2119011" y="2706042"/>
                    <a:pt x="2119707" y="2704778"/>
                    <a:pt x="2120402" y="2703578"/>
                  </a:cubicBezTo>
                  <a:cubicBezTo>
                    <a:pt x="2121856" y="2700925"/>
                    <a:pt x="2123310" y="2698398"/>
                    <a:pt x="2124827" y="2695998"/>
                  </a:cubicBezTo>
                  <a:cubicBezTo>
                    <a:pt x="2125080" y="2695619"/>
                    <a:pt x="2125333" y="2695240"/>
                    <a:pt x="2125586" y="2694798"/>
                  </a:cubicBezTo>
                  <a:cubicBezTo>
                    <a:pt x="2126724" y="2693029"/>
                    <a:pt x="2127861" y="2691323"/>
                    <a:pt x="2129126" y="2689807"/>
                  </a:cubicBezTo>
                  <a:cubicBezTo>
                    <a:pt x="2129505" y="2689365"/>
                    <a:pt x="2129884" y="2688860"/>
                    <a:pt x="2130264" y="2688418"/>
                  </a:cubicBezTo>
                  <a:cubicBezTo>
                    <a:pt x="2130959" y="2687533"/>
                    <a:pt x="2131591" y="2686775"/>
                    <a:pt x="2132286" y="2686017"/>
                  </a:cubicBezTo>
                  <a:close/>
                  <a:moveTo>
                    <a:pt x="2288553" y="3049167"/>
                  </a:moveTo>
                  <a:cubicBezTo>
                    <a:pt x="2280777" y="3016194"/>
                    <a:pt x="2257198" y="2989600"/>
                    <a:pt x="2241774" y="2960038"/>
                  </a:cubicBezTo>
                  <a:cubicBezTo>
                    <a:pt x="2238676" y="2954605"/>
                    <a:pt x="2235516" y="2949236"/>
                    <a:pt x="2232355" y="2943867"/>
                  </a:cubicBezTo>
                  <a:cubicBezTo>
                    <a:pt x="2230142" y="2940140"/>
                    <a:pt x="2227930" y="2936350"/>
                    <a:pt x="2225654" y="2932623"/>
                  </a:cubicBezTo>
                  <a:cubicBezTo>
                    <a:pt x="2222936" y="2928075"/>
                    <a:pt x="2220154" y="2923527"/>
                    <a:pt x="2217373" y="2919042"/>
                  </a:cubicBezTo>
                  <a:cubicBezTo>
                    <a:pt x="2214592" y="2914494"/>
                    <a:pt x="2211810" y="2910009"/>
                    <a:pt x="2209029" y="2905524"/>
                  </a:cubicBezTo>
                  <a:cubicBezTo>
                    <a:pt x="2205299" y="2899523"/>
                    <a:pt x="2201506" y="2893523"/>
                    <a:pt x="2197713" y="2887585"/>
                  </a:cubicBezTo>
                  <a:cubicBezTo>
                    <a:pt x="2196323" y="2885437"/>
                    <a:pt x="2194932" y="2883290"/>
                    <a:pt x="2193541" y="2881079"/>
                  </a:cubicBezTo>
                  <a:cubicBezTo>
                    <a:pt x="2187662" y="2871919"/>
                    <a:pt x="2181594" y="2862823"/>
                    <a:pt x="2175462" y="2853790"/>
                  </a:cubicBezTo>
                  <a:cubicBezTo>
                    <a:pt x="2173060" y="2850190"/>
                    <a:pt x="2170594" y="2846652"/>
                    <a:pt x="2168129" y="2843052"/>
                  </a:cubicBezTo>
                  <a:cubicBezTo>
                    <a:pt x="2167750" y="2842483"/>
                    <a:pt x="2167307" y="2841852"/>
                    <a:pt x="2166928" y="2841283"/>
                  </a:cubicBezTo>
                  <a:cubicBezTo>
                    <a:pt x="2164715" y="2838125"/>
                    <a:pt x="2162503" y="2834903"/>
                    <a:pt x="2160290" y="2831808"/>
                  </a:cubicBezTo>
                  <a:cubicBezTo>
                    <a:pt x="2156624" y="2826502"/>
                    <a:pt x="2152894" y="2821259"/>
                    <a:pt x="2149101" y="2816016"/>
                  </a:cubicBezTo>
                  <a:cubicBezTo>
                    <a:pt x="2145372" y="2810773"/>
                    <a:pt x="2141516" y="2805530"/>
                    <a:pt x="2137723" y="2800351"/>
                  </a:cubicBezTo>
                  <a:cubicBezTo>
                    <a:pt x="2137660" y="2800224"/>
                    <a:pt x="2137596" y="2800161"/>
                    <a:pt x="2137470" y="2800035"/>
                  </a:cubicBezTo>
                  <a:cubicBezTo>
                    <a:pt x="2133740" y="2794855"/>
                    <a:pt x="2129884" y="2789801"/>
                    <a:pt x="2126028" y="2784685"/>
                  </a:cubicBezTo>
                  <a:cubicBezTo>
                    <a:pt x="2122109" y="2779505"/>
                    <a:pt x="2118190" y="2774389"/>
                    <a:pt x="2114207" y="2769272"/>
                  </a:cubicBezTo>
                  <a:cubicBezTo>
                    <a:pt x="2106685" y="2777673"/>
                    <a:pt x="2098783" y="2785885"/>
                    <a:pt x="2090502" y="2793655"/>
                  </a:cubicBezTo>
                  <a:cubicBezTo>
                    <a:pt x="2089427" y="2794666"/>
                    <a:pt x="2088416" y="2795676"/>
                    <a:pt x="2087278" y="2796687"/>
                  </a:cubicBezTo>
                  <a:cubicBezTo>
                    <a:pt x="2077922" y="2805404"/>
                    <a:pt x="2068060" y="2813616"/>
                    <a:pt x="2057756" y="2821196"/>
                  </a:cubicBezTo>
                  <a:cubicBezTo>
                    <a:pt x="2056619" y="2822080"/>
                    <a:pt x="2055481" y="2822901"/>
                    <a:pt x="2054280" y="2823722"/>
                  </a:cubicBezTo>
                  <a:cubicBezTo>
                    <a:pt x="2052573" y="2824986"/>
                    <a:pt x="2050866" y="2826186"/>
                    <a:pt x="2049159" y="2827323"/>
                  </a:cubicBezTo>
                  <a:cubicBezTo>
                    <a:pt x="2047895" y="2828207"/>
                    <a:pt x="2046568" y="2829092"/>
                    <a:pt x="2045303" y="2829913"/>
                  </a:cubicBezTo>
                  <a:cubicBezTo>
                    <a:pt x="2040878" y="2832882"/>
                    <a:pt x="2036327" y="2835661"/>
                    <a:pt x="2031775" y="2838314"/>
                  </a:cubicBezTo>
                  <a:cubicBezTo>
                    <a:pt x="2030448" y="2839072"/>
                    <a:pt x="2029120" y="2839830"/>
                    <a:pt x="2027793" y="2840588"/>
                  </a:cubicBezTo>
                  <a:cubicBezTo>
                    <a:pt x="2026086" y="2841536"/>
                    <a:pt x="2024379" y="2842420"/>
                    <a:pt x="2022673" y="2843368"/>
                  </a:cubicBezTo>
                  <a:cubicBezTo>
                    <a:pt x="2021155" y="2844189"/>
                    <a:pt x="2019575" y="2845010"/>
                    <a:pt x="2017995" y="2845768"/>
                  </a:cubicBezTo>
                  <a:cubicBezTo>
                    <a:pt x="2015909" y="2846842"/>
                    <a:pt x="2013759" y="2847852"/>
                    <a:pt x="2011610" y="2848863"/>
                  </a:cubicBezTo>
                  <a:cubicBezTo>
                    <a:pt x="2011420" y="2848989"/>
                    <a:pt x="2011167" y="2849053"/>
                    <a:pt x="2010915" y="2849179"/>
                  </a:cubicBezTo>
                  <a:cubicBezTo>
                    <a:pt x="2008513" y="2850316"/>
                    <a:pt x="2006110" y="2851327"/>
                    <a:pt x="2003708" y="2852401"/>
                  </a:cubicBezTo>
                  <a:cubicBezTo>
                    <a:pt x="2001053" y="2853853"/>
                    <a:pt x="1998398" y="2855243"/>
                    <a:pt x="1995743" y="2856633"/>
                  </a:cubicBezTo>
                  <a:cubicBezTo>
                    <a:pt x="1995174" y="2856949"/>
                    <a:pt x="1994669" y="2857201"/>
                    <a:pt x="1994100" y="2857517"/>
                  </a:cubicBezTo>
                  <a:cubicBezTo>
                    <a:pt x="1991887" y="2858654"/>
                    <a:pt x="1989675" y="2859791"/>
                    <a:pt x="1987462" y="2860865"/>
                  </a:cubicBezTo>
                  <a:cubicBezTo>
                    <a:pt x="1983669" y="2862760"/>
                    <a:pt x="1979876" y="2864592"/>
                    <a:pt x="1976020" y="2866424"/>
                  </a:cubicBezTo>
                  <a:cubicBezTo>
                    <a:pt x="1973492" y="2867561"/>
                    <a:pt x="1970963" y="2868698"/>
                    <a:pt x="1968435" y="2869835"/>
                  </a:cubicBezTo>
                  <a:cubicBezTo>
                    <a:pt x="1961481" y="2872867"/>
                    <a:pt x="1954527" y="2875709"/>
                    <a:pt x="1947447" y="2878299"/>
                  </a:cubicBezTo>
                  <a:cubicBezTo>
                    <a:pt x="1944223" y="2879499"/>
                    <a:pt x="1940999" y="2880636"/>
                    <a:pt x="1937712" y="2881710"/>
                  </a:cubicBezTo>
                  <a:cubicBezTo>
                    <a:pt x="1937270" y="2881837"/>
                    <a:pt x="1936764" y="2882026"/>
                    <a:pt x="1936322" y="2882152"/>
                  </a:cubicBezTo>
                  <a:cubicBezTo>
                    <a:pt x="1933540" y="2883100"/>
                    <a:pt x="1930759" y="2883984"/>
                    <a:pt x="1927914" y="2884805"/>
                  </a:cubicBezTo>
                  <a:cubicBezTo>
                    <a:pt x="1929242" y="2886321"/>
                    <a:pt x="1930379" y="2887585"/>
                    <a:pt x="1931454" y="2888532"/>
                  </a:cubicBezTo>
                  <a:cubicBezTo>
                    <a:pt x="1940367" y="2898576"/>
                    <a:pt x="1949344" y="2908493"/>
                    <a:pt x="1958383" y="2918411"/>
                  </a:cubicBezTo>
                  <a:cubicBezTo>
                    <a:pt x="1991381" y="2953469"/>
                    <a:pt x="2017110" y="2994401"/>
                    <a:pt x="2048148" y="3031038"/>
                  </a:cubicBezTo>
                  <a:cubicBezTo>
                    <a:pt x="2076974" y="3062811"/>
                    <a:pt x="2109150" y="3091300"/>
                    <a:pt x="2140188" y="3120862"/>
                  </a:cubicBezTo>
                  <a:cubicBezTo>
                    <a:pt x="2148786" y="3132043"/>
                    <a:pt x="2162313" y="3124210"/>
                    <a:pt x="2173376" y="3121368"/>
                  </a:cubicBezTo>
                  <a:cubicBezTo>
                    <a:pt x="2185260" y="3117388"/>
                    <a:pt x="2197018" y="3112840"/>
                    <a:pt x="2208270" y="3107218"/>
                  </a:cubicBezTo>
                  <a:cubicBezTo>
                    <a:pt x="2238297" y="3093574"/>
                    <a:pt x="2266048" y="3072413"/>
                    <a:pt x="2288553" y="3049167"/>
                  </a:cubicBezTo>
                  <a:close/>
                  <a:moveTo>
                    <a:pt x="2262382" y="2627398"/>
                  </a:moveTo>
                  <a:cubicBezTo>
                    <a:pt x="2263140" y="2584697"/>
                    <a:pt x="2240194" y="2543196"/>
                    <a:pt x="2228499" y="2502642"/>
                  </a:cubicBezTo>
                  <a:cubicBezTo>
                    <a:pt x="2193352" y="2390330"/>
                    <a:pt x="2114460" y="2299495"/>
                    <a:pt x="2047516" y="2204934"/>
                  </a:cubicBezTo>
                  <a:cubicBezTo>
                    <a:pt x="1974946" y="2098054"/>
                    <a:pt x="1886762" y="2003113"/>
                    <a:pt x="1806416" y="1902677"/>
                  </a:cubicBezTo>
                  <a:cubicBezTo>
                    <a:pt x="1771206" y="1861429"/>
                    <a:pt x="1730432" y="1825613"/>
                    <a:pt x="1694084" y="1785438"/>
                  </a:cubicBezTo>
                  <a:cubicBezTo>
                    <a:pt x="1668229" y="1756887"/>
                    <a:pt x="1642438" y="1728272"/>
                    <a:pt x="1614560" y="1701678"/>
                  </a:cubicBezTo>
                  <a:cubicBezTo>
                    <a:pt x="1583395" y="1671484"/>
                    <a:pt x="1551599" y="1641669"/>
                    <a:pt x="1516072" y="1616591"/>
                  </a:cubicBezTo>
                  <a:cubicBezTo>
                    <a:pt x="1507791" y="1611854"/>
                    <a:pt x="1498372" y="1605032"/>
                    <a:pt x="1488511" y="1607243"/>
                  </a:cubicBezTo>
                  <a:cubicBezTo>
                    <a:pt x="1485160" y="1609643"/>
                    <a:pt x="1482948" y="1613307"/>
                    <a:pt x="1479977" y="1616086"/>
                  </a:cubicBezTo>
                  <a:cubicBezTo>
                    <a:pt x="1479913" y="1616149"/>
                    <a:pt x="1479787" y="1616212"/>
                    <a:pt x="1479661" y="1616339"/>
                  </a:cubicBezTo>
                  <a:cubicBezTo>
                    <a:pt x="1482695" y="1618487"/>
                    <a:pt x="1485666" y="1621203"/>
                    <a:pt x="1487626" y="1622592"/>
                  </a:cubicBezTo>
                  <a:cubicBezTo>
                    <a:pt x="1530485" y="1662135"/>
                    <a:pt x="1565948" y="1708563"/>
                    <a:pt x="1607417" y="1749496"/>
                  </a:cubicBezTo>
                  <a:cubicBezTo>
                    <a:pt x="1665448" y="1809821"/>
                    <a:pt x="1715071" y="1877031"/>
                    <a:pt x="1768298" y="1941399"/>
                  </a:cubicBezTo>
                  <a:cubicBezTo>
                    <a:pt x="1797187" y="1973804"/>
                    <a:pt x="1827719" y="2004693"/>
                    <a:pt x="1855597" y="2037982"/>
                  </a:cubicBezTo>
                  <a:cubicBezTo>
                    <a:pt x="1894979" y="2084789"/>
                    <a:pt x="1926587" y="2137344"/>
                    <a:pt x="1958700" y="2189205"/>
                  </a:cubicBezTo>
                  <a:cubicBezTo>
                    <a:pt x="1986135" y="2232222"/>
                    <a:pt x="2009587" y="2278713"/>
                    <a:pt x="2021598" y="2328552"/>
                  </a:cubicBezTo>
                  <a:cubicBezTo>
                    <a:pt x="2029373" y="2354388"/>
                    <a:pt x="2020966" y="2380981"/>
                    <a:pt x="2005225" y="2402016"/>
                  </a:cubicBezTo>
                  <a:cubicBezTo>
                    <a:pt x="2003961" y="2404669"/>
                    <a:pt x="2003771" y="2407701"/>
                    <a:pt x="2003329" y="2410607"/>
                  </a:cubicBezTo>
                  <a:cubicBezTo>
                    <a:pt x="2003076" y="2412628"/>
                    <a:pt x="2002381" y="2414523"/>
                    <a:pt x="2001369" y="2416166"/>
                  </a:cubicBezTo>
                  <a:cubicBezTo>
                    <a:pt x="2001116" y="2416608"/>
                    <a:pt x="2000800" y="2417050"/>
                    <a:pt x="2000484" y="2417492"/>
                  </a:cubicBezTo>
                  <a:cubicBezTo>
                    <a:pt x="2000105" y="2417998"/>
                    <a:pt x="1999662" y="2418503"/>
                    <a:pt x="1999220" y="2419008"/>
                  </a:cubicBezTo>
                  <a:cubicBezTo>
                    <a:pt x="2000232" y="2420335"/>
                    <a:pt x="2001180" y="2421598"/>
                    <a:pt x="2002254" y="2422862"/>
                  </a:cubicBezTo>
                  <a:cubicBezTo>
                    <a:pt x="2003898" y="2425515"/>
                    <a:pt x="2008513" y="2432147"/>
                    <a:pt x="2014012" y="2440675"/>
                  </a:cubicBezTo>
                  <a:cubicBezTo>
                    <a:pt x="2014644" y="2441685"/>
                    <a:pt x="2015276" y="2442696"/>
                    <a:pt x="2015972" y="2443707"/>
                  </a:cubicBezTo>
                  <a:cubicBezTo>
                    <a:pt x="2019385" y="2449139"/>
                    <a:pt x="2023115" y="2455014"/>
                    <a:pt x="2026529" y="2461078"/>
                  </a:cubicBezTo>
                  <a:cubicBezTo>
                    <a:pt x="2027287" y="2462404"/>
                    <a:pt x="2028046" y="2463731"/>
                    <a:pt x="2028741" y="2464994"/>
                  </a:cubicBezTo>
                  <a:cubicBezTo>
                    <a:pt x="2029500" y="2466321"/>
                    <a:pt x="2030195" y="2467647"/>
                    <a:pt x="2030890" y="2468911"/>
                  </a:cubicBezTo>
                  <a:cubicBezTo>
                    <a:pt x="2031586" y="2470174"/>
                    <a:pt x="2032281" y="2471437"/>
                    <a:pt x="2032850" y="2472701"/>
                  </a:cubicBezTo>
                  <a:cubicBezTo>
                    <a:pt x="2032913" y="2472764"/>
                    <a:pt x="2032913" y="2472764"/>
                    <a:pt x="2032913" y="2472827"/>
                  </a:cubicBezTo>
                  <a:cubicBezTo>
                    <a:pt x="2035315" y="2475796"/>
                    <a:pt x="2037781" y="2478702"/>
                    <a:pt x="2040309" y="2481607"/>
                  </a:cubicBezTo>
                  <a:cubicBezTo>
                    <a:pt x="2041574" y="2483060"/>
                    <a:pt x="2042775" y="2484450"/>
                    <a:pt x="2044039" y="2485903"/>
                  </a:cubicBezTo>
                  <a:cubicBezTo>
                    <a:pt x="2045051" y="2487103"/>
                    <a:pt x="2046125" y="2488240"/>
                    <a:pt x="2047200" y="2489440"/>
                  </a:cubicBezTo>
                  <a:cubicBezTo>
                    <a:pt x="2048527" y="2490956"/>
                    <a:pt x="2049918" y="2492409"/>
                    <a:pt x="2051309" y="2493925"/>
                  </a:cubicBezTo>
                  <a:cubicBezTo>
                    <a:pt x="2052763" y="2495504"/>
                    <a:pt x="2054216" y="2497020"/>
                    <a:pt x="2055670" y="2498536"/>
                  </a:cubicBezTo>
                  <a:cubicBezTo>
                    <a:pt x="2056998" y="2499926"/>
                    <a:pt x="2058325" y="2501316"/>
                    <a:pt x="2059653" y="2502642"/>
                  </a:cubicBezTo>
                  <a:cubicBezTo>
                    <a:pt x="2063383" y="2506432"/>
                    <a:pt x="2067176" y="2510159"/>
                    <a:pt x="2070968" y="2513886"/>
                  </a:cubicBezTo>
                  <a:cubicBezTo>
                    <a:pt x="2073750" y="2516602"/>
                    <a:pt x="2076531" y="2519255"/>
                    <a:pt x="2079376" y="2521908"/>
                  </a:cubicBezTo>
                  <a:cubicBezTo>
                    <a:pt x="2082221" y="2524624"/>
                    <a:pt x="2085065" y="2527277"/>
                    <a:pt x="2087973" y="2529867"/>
                  </a:cubicBezTo>
                  <a:cubicBezTo>
                    <a:pt x="2093726" y="2535173"/>
                    <a:pt x="2099478" y="2540353"/>
                    <a:pt x="2105231" y="2545470"/>
                  </a:cubicBezTo>
                  <a:cubicBezTo>
                    <a:pt x="2135194" y="2573769"/>
                    <a:pt x="2162629" y="2604658"/>
                    <a:pt x="2194616" y="2629040"/>
                  </a:cubicBezTo>
                  <a:cubicBezTo>
                    <a:pt x="2205489" y="2634662"/>
                    <a:pt x="2215603" y="2650644"/>
                    <a:pt x="2228688" y="2646601"/>
                  </a:cubicBezTo>
                  <a:cubicBezTo>
                    <a:pt x="2229194" y="2646538"/>
                    <a:pt x="2229637" y="2646411"/>
                    <a:pt x="2230142" y="2646285"/>
                  </a:cubicBezTo>
                  <a:cubicBezTo>
                    <a:pt x="2241078" y="2643506"/>
                    <a:pt x="2251762" y="2631504"/>
                    <a:pt x="2262382" y="2627398"/>
                  </a:cubicBezTo>
                  <a:close/>
                  <a:moveTo>
                    <a:pt x="2277869" y="2959027"/>
                  </a:moveTo>
                  <a:cubicBezTo>
                    <a:pt x="2294937" y="2991369"/>
                    <a:pt x="2346836" y="3049673"/>
                    <a:pt x="2302839" y="3078982"/>
                  </a:cubicBezTo>
                  <a:cubicBezTo>
                    <a:pt x="2276921" y="3106902"/>
                    <a:pt x="2243797" y="3126295"/>
                    <a:pt x="2209092" y="3141645"/>
                  </a:cubicBezTo>
                  <a:cubicBezTo>
                    <a:pt x="2185197" y="3149730"/>
                    <a:pt x="2157383" y="3165964"/>
                    <a:pt x="2132350" y="3154404"/>
                  </a:cubicBezTo>
                  <a:cubicBezTo>
                    <a:pt x="2099921" y="3129137"/>
                    <a:pt x="2072169" y="3097680"/>
                    <a:pt x="2042838" y="3068875"/>
                  </a:cubicBezTo>
                  <a:cubicBezTo>
                    <a:pt x="2014518" y="3039440"/>
                    <a:pt x="1992899" y="3004824"/>
                    <a:pt x="1969004" y="2971914"/>
                  </a:cubicBezTo>
                  <a:cubicBezTo>
                    <a:pt x="1948269" y="2944183"/>
                    <a:pt x="1926081" y="2917589"/>
                    <a:pt x="1904209" y="2890743"/>
                  </a:cubicBezTo>
                  <a:cubicBezTo>
                    <a:pt x="1883790" y="2894975"/>
                    <a:pt x="1862866" y="2896870"/>
                    <a:pt x="1841563" y="2895670"/>
                  </a:cubicBezTo>
                  <a:cubicBezTo>
                    <a:pt x="1802939" y="2896555"/>
                    <a:pt x="1779992" y="2876783"/>
                    <a:pt x="1753632" y="2851706"/>
                  </a:cubicBezTo>
                  <a:cubicBezTo>
                    <a:pt x="1726260" y="2824923"/>
                    <a:pt x="1701037" y="2795802"/>
                    <a:pt x="1676889" y="2766051"/>
                  </a:cubicBezTo>
                  <a:cubicBezTo>
                    <a:pt x="1640668" y="2717222"/>
                    <a:pt x="1599325" y="2671173"/>
                    <a:pt x="1568034" y="2619186"/>
                  </a:cubicBezTo>
                  <a:cubicBezTo>
                    <a:pt x="1552800" y="2595309"/>
                    <a:pt x="1534720" y="2572442"/>
                    <a:pt x="1526692" y="2544964"/>
                  </a:cubicBezTo>
                  <a:cubicBezTo>
                    <a:pt x="1524100" y="2536121"/>
                    <a:pt x="1521698" y="2518497"/>
                    <a:pt x="1530485" y="2513317"/>
                  </a:cubicBezTo>
                  <a:cubicBezTo>
                    <a:pt x="1521951" y="2504979"/>
                    <a:pt x="1514365" y="2495441"/>
                    <a:pt x="1506527" y="2486408"/>
                  </a:cubicBezTo>
                  <a:cubicBezTo>
                    <a:pt x="1478459" y="2450971"/>
                    <a:pt x="1454880" y="2413260"/>
                    <a:pt x="1428899" y="2376497"/>
                  </a:cubicBezTo>
                  <a:cubicBezTo>
                    <a:pt x="1367834" y="2290589"/>
                    <a:pt x="1307275" y="2204365"/>
                    <a:pt x="1251520" y="2114857"/>
                  </a:cubicBezTo>
                  <a:cubicBezTo>
                    <a:pt x="1193615" y="2038487"/>
                    <a:pt x="1142917" y="1957064"/>
                    <a:pt x="1084633" y="1881074"/>
                  </a:cubicBezTo>
                  <a:cubicBezTo>
                    <a:pt x="999800" y="1766425"/>
                    <a:pt x="914018" y="1651965"/>
                    <a:pt x="834115" y="1533905"/>
                  </a:cubicBezTo>
                  <a:cubicBezTo>
                    <a:pt x="766285" y="1434543"/>
                    <a:pt x="713501" y="1325326"/>
                    <a:pt x="642322" y="1228048"/>
                  </a:cubicBezTo>
                  <a:cubicBezTo>
                    <a:pt x="612990" y="1225269"/>
                    <a:pt x="581763" y="1218826"/>
                    <a:pt x="560270" y="1197665"/>
                  </a:cubicBezTo>
                  <a:lnTo>
                    <a:pt x="560270" y="1197665"/>
                  </a:lnTo>
                  <a:cubicBezTo>
                    <a:pt x="553569" y="1201455"/>
                    <a:pt x="544972" y="1199686"/>
                    <a:pt x="539978" y="1193559"/>
                  </a:cubicBezTo>
                  <a:cubicBezTo>
                    <a:pt x="505336" y="1140435"/>
                    <a:pt x="460580" y="1094638"/>
                    <a:pt x="428784" y="1039620"/>
                  </a:cubicBezTo>
                  <a:cubicBezTo>
                    <a:pt x="409882" y="1006141"/>
                    <a:pt x="391613" y="972220"/>
                    <a:pt x="372396" y="938931"/>
                  </a:cubicBezTo>
                  <a:cubicBezTo>
                    <a:pt x="342938" y="890039"/>
                    <a:pt x="310193" y="843232"/>
                    <a:pt x="283517" y="792761"/>
                  </a:cubicBezTo>
                  <a:cubicBezTo>
                    <a:pt x="261708" y="755303"/>
                    <a:pt x="238445" y="718413"/>
                    <a:pt x="213412" y="683165"/>
                  </a:cubicBezTo>
                  <a:cubicBezTo>
                    <a:pt x="198809" y="663710"/>
                    <a:pt x="183701" y="644380"/>
                    <a:pt x="173460" y="622209"/>
                  </a:cubicBezTo>
                  <a:cubicBezTo>
                    <a:pt x="167202" y="608312"/>
                    <a:pt x="159427" y="592962"/>
                    <a:pt x="163156" y="577360"/>
                  </a:cubicBezTo>
                  <a:cubicBezTo>
                    <a:pt x="165369" y="568579"/>
                    <a:pt x="169225" y="562263"/>
                    <a:pt x="174914" y="559673"/>
                  </a:cubicBezTo>
                  <a:cubicBezTo>
                    <a:pt x="174219" y="558978"/>
                    <a:pt x="173587" y="558220"/>
                    <a:pt x="173081" y="557336"/>
                  </a:cubicBezTo>
                  <a:cubicBezTo>
                    <a:pt x="172006" y="554051"/>
                    <a:pt x="173144" y="551651"/>
                    <a:pt x="175294" y="549945"/>
                  </a:cubicBezTo>
                  <a:cubicBezTo>
                    <a:pt x="174598" y="548619"/>
                    <a:pt x="173966" y="547292"/>
                    <a:pt x="173334" y="545902"/>
                  </a:cubicBezTo>
                  <a:cubicBezTo>
                    <a:pt x="171248" y="546092"/>
                    <a:pt x="169035" y="545776"/>
                    <a:pt x="166949" y="544828"/>
                  </a:cubicBezTo>
                  <a:cubicBezTo>
                    <a:pt x="155318" y="537880"/>
                    <a:pt x="154117" y="522151"/>
                    <a:pt x="148428" y="510908"/>
                  </a:cubicBezTo>
                  <a:cubicBezTo>
                    <a:pt x="138313" y="485262"/>
                    <a:pt x="128641" y="459426"/>
                    <a:pt x="118021" y="434033"/>
                  </a:cubicBezTo>
                  <a:cubicBezTo>
                    <a:pt x="88943" y="367454"/>
                    <a:pt x="63847" y="299486"/>
                    <a:pt x="42354" y="230254"/>
                  </a:cubicBezTo>
                  <a:cubicBezTo>
                    <a:pt x="37865" y="214147"/>
                    <a:pt x="15551" y="143083"/>
                    <a:pt x="22820" y="120153"/>
                  </a:cubicBezTo>
                  <a:cubicBezTo>
                    <a:pt x="21935" y="119206"/>
                    <a:pt x="21366" y="117816"/>
                    <a:pt x="21114" y="115858"/>
                  </a:cubicBezTo>
                  <a:cubicBezTo>
                    <a:pt x="22315" y="109604"/>
                    <a:pt x="27498" y="104993"/>
                    <a:pt x="32239" y="100761"/>
                  </a:cubicBezTo>
                  <a:cubicBezTo>
                    <a:pt x="16941" y="84274"/>
                    <a:pt x="9925" y="61597"/>
                    <a:pt x="3414" y="40436"/>
                  </a:cubicBezTo>
                  <a:cubicBezTo>
                    <a:pt x="1391" y="31340"/>
                    <a:pt x="948" y="21928"/>
                    <a:pt x="0" y="12642"/>
                  </a:cubicBezTo>
                  <a:cubicBezTo>
                    <a:pt x="1833" y="-7571"/>
                    <a:pt x="22441" y="514"/>
                    <a:pt x="32998" y="9042"/>
                  </a:cubicBezTo>
                  <a:cubicBezTo>
                    <a:pt x="49623" y="20791"/>
                    <a:pt x="62772" y="36583"/>
                    <a:pt x="76553" y="51364"/>
                  </a:cubicBezTo>
                  <a:cubicBezTo>
                    <a:pt x="80472" y="55154"/>
                    <a:pt x="85023" y="59702"/>
                    <a:pt x="87299" y="64566"/>
                  </a:cubicBezTo>
                  <a:cubicBezTo>
                    <a:pt x="92293" y="61408"/>
                    <a:pt x="97224" y="58186"/>
                    <a:pt x="102028" y="54649"/>
                  </a:cubicBezTo>
                  <a:cubicBezTo>
                    <a:pt x="120107" y="47195"/>
                    <a:pt x="139325" y="56860"/>
                    <a:pt x="156456" y="62987"/>
                  </a:cubicBezTo>
                  <a:cubicBezTo>
                    <a:pt x="192930" y="76947"/>
                    <a:pt x="229784" y="90275"/>
                    <a:pt x="263541" y="110047"/>
                  </a:cubicBezTo>
                  <a:cubicBezTo>
                    <a:pt x="303303" y="135061"/>
                    <a:pt x="341927" y="161718"/>
                    <a:pt x="381942" y="186290"/>
                  </a:cubicBezTo>
                  <a:cubicBezTo>
                    <a:pt x="414497" y="208398"/>
                    <a:pt x="440921" y="238024"/>
                    <a:pt x="468672" y="265881"/>
                  </a:cubicBezTo>
                  <a:cubicBezTo>
                    <a:pt x="470821" y="265881"/>
                    <a:pt x="473034" y="266386"/>
                    <a:pt x="475183" y="267713"/>
                  </a:cubicBezTo>
                  <a:cubicBezTo>
                    <a:pt x="479734" y="270239"/>
                    <a:pt x="483274" y="274408"/>
                    <a:pt x="486814" y="278198"/>
                  </a:cubicBezTo>
                  <a:cubicBezTo>
                    <a:pt x="491872" y="283757"/>
                    <a:pt x="497371" y="289316"/>
                    <a:pt x="502618" y="294938"/>
                  </a:cubicBezTo>
                  <a:cubicBezTo>
                    <a:pt x="514313" y="289253"/>
                    <a:pt x="529421" y="294117"/>
                    <a:pt x="540547" y="299675"/>
                  </a:cubicBezTo>
                  <a:cubicBezTo>
                    <a:pt x="576073" y="317994"/>
                    <a:pt x="594532" y="355894"/>
                    <a:pt x="611979" y="390005"/>
                  </a:cubicBezTo>
                  <a:cubicBezTo>
                    <a:pt x="628920" y="425568"/>
                    <a:pt x="654522" y="455510"/>
                    <a:pt x="680061" y="485198"/>
                  </a:cubicBezTo>
                  <a:cubicBezTo>
                    <a:pt x="709329" y="522720"/>
                    <a:pt x="731454" y="565105"/>
                    <a:pt x="759395" y="603574"/>
                  </a:cubicBezTo>
                  <a:cubicBezTo>
                    <a:pt x="797829" y="663836"/>
                    <a:pt x="841827" y="721319"/>
                    <a:pt x="875330" y="784486"/>
                  </a:cubicBezTo>
                  <a:cubicBezTo>
                    <a:pt x="880451" y="792635"/>
                    <a:pt x="885192" y="801036"/>
                    <a:pt x="889490" y="809627"/>
                  </a:cubicBezTo>
                  <a:cubicBezTo>
                    <a:pt x="922931" y="880185"/>
                    <a:pt x="985513" y="932108"/>
                    <a:pt x="1019206" y="1002414"/>
                  </a:cubicBezTo>
                  <a:cubicBezTo>
                    <a:pt x="1023505" y="1013089"/>
                    <a:pt x="1022241" y="1028186"/>
                    <a:pt x="1009408" y="1031029"/>
                  </a:cubicBezTo>
                  <a:cubicBezTo>
                    <a:pt x="1007828" y="1034440"/>
                    <a:pt x="1005805" y="1037661"/>
                    <a:pt x="1003782" y="1040820"/>
                  </a:cubicBezTo>
                  <a:cubicBezTo>
                    <a:pt x="1038866" y="1085290"/>
                    <a:pt x="1070600" y="1132792"/>
                    <a:pt x="1105241" y="1177767"/>
                  </a:cubicBezTo>
                  <a:cubicBezTo>
                    <a:pt x="1143423" y="1227606"/>
                    <a:pt x="1172375" y="1283257"/>
                    <a:pt x="1206384" y="1335812"/>
                  </a:cubicBezTo>
                  <a:cubicBezTo>
                    <a:pt x="1240015" y="1381672"/>
                    <a:pt x="1276047" y="1425699"/>
                    <a:pt x="1307148" y="1473328"/>
                  </a:cubicBezTo>
                  <a:cubicBezTo>
                    <a:pt x="1330158" y="1508575"/>
                    <a:pt x="1353927" y="1542686"/>
                    <a:pt x="1379339" y="1576164"/>
                  </a:cubicBezTo>
                  <a:cubicBezTo>
                    <a:pt x="1445145" y="1661188"/>
                    <a:pt x="1500964" y="1752717"/>
                    <a:pt x="1570057" y="1835025"/>
                  </a:cubicBezTo>
                  <a:cubicBezTo>
                    <a:pt x="1570879" y="1836162"/>
                    <a:pt x="1571764" y="1837299"/>
                    <a:pt x="1572586" y="1838436"/>
                  </a:cubicBezTo>
                  <a:cubicBezTo>
                    <a:pt x="1567971" y="1815064"/>
                    <a:pt x="1569299" y="1790934"/>
                    <a:pt x="1577833" y="1771099"/>
                  </a:cubicBezTo>
                  <a:cubicBezTo>
                    <a:pt x="1578654" y="1769267"/>
                    <a:pt x="1579919" y="1766867"/>
                    <a:pt x="1581499" y="1764403"/>
                  </a:cubicBezTo>
                  <a:cubicBezTo>
                    <a:pt x="1552610" y="1734399"/>
                    <a:pt x="1527640" y="1701236"/>
                    <a:pt x="1501533" y="1668768"/>
                  </a:cubicBezTo>
                  <a:cubicBezTo>
                    <a:pt x="1491229" y="1654429"/>
                    <a:pt x="1478649" y="1641353"/>
                    <a:pt x="1470052" y="1625940"/>
                  </a:cubicBezTo>
                  <a:cubicBezTo>
                    <a:pt x="1468977" y="1623224"/>
                    <a:pt x="1467587" y="1620445"/>
                    <a:pt x="1468029" y="1617476"/>
                  </a:cubicBezTo>
                  <a:cubicBezTo>
                    <a:pt x="1468282" y="1616781"/>
                    <a:pt x="1468598" y="1616149"/>
                    <a:pt x="1468977" y="1615644"/>
                  </a:cubicBezTo>
                  <a:cubicBezTo>
                    <a:pt x="1467207" y="1614065"/>
                    <a:pt x="1466006" y="1611791"/>
                    <a:pt x="1466006" y="1609138"/>
                  </a:cubicBezTo>
                  <a:cubicBezTo>
                    <a:pt x="1485729" y="1537822"/>
                    <a:pt x="1567655" y="1618992"/>
                    <a:pt x="1597113" y="1643438"/>
                  </a:cubicBezTo>
                  <a:cubicBezTo>
                    <a:pt x="1674614" y="1711659"/>
                    <a:pt x="1740673" y="1791629"/>
                    <a:pt x="1814381" y="1863829"/>
                  </a:cubicBezTo>
                  <a:cubicBezTo>
                    <a:pt x="1887077" y="1951885"/>
                    <a:pt x="1962176" y="2036340"/>
                    <a:pt x="2030448" y="2127364"/>
                  </a:cubicBezTo>
                  <a:cubicBezTo>
                    <a:pt x="2068946" y="2179919"/>
                    <a:pt x="2107696" y="2232285"/>
                    <a:pt x="2145309" y="2285535"/>
                  </a:cubicBezTo>
                  <a:cubicBezTo>
                    <a:pt x="2187852" y="2347124"/>
                    <a:pt x="2232355" y="2409470"/>
                    <a:pt x="2254796" y="2481607"/>
                  </a:cubicBezTo>
                  <a:cubicBezTo>
                    <a:pt x="2264025" y="2518623"/>
                    <a:pt x="2329136" y="2648875"/>
                    <a:pt x="2270536" y="2660119"/>
                  </a:cubicBezTo>
                  <a:cubicBezTo>
                    <a:pt x="2269399" y="2660877"/>
                    <a:pt x="2268324" y="2661572"/>
                    <a:pt x="2267186" y="2662140"/>
                  </a:cubicBezTo>
                  <a:cubicBezTo>
                    <a:pt x="2250118" y="2673384"/>
                    <a:pt x="2227677" y="2686017"/>
                    <a:pt x="2207259" y="2676289"/>
                  </a:cubicBezTo>
                  <a:cubicBezTo>
                    <a:pt x="2184059" y="2662203"/>
                    <a:pt x="2163388" y="2644832"/>
                    <a:pt x="2143855" y="2626198"/>
                  </a:cubicBezTo>
                  <a:cubicBezTo>
                    <a:pt x="2155360" y="2648243"/>
                    <a:pt x="2167054" y="2676542"/>
                    <a:pt x="2159469" y="2689176"/>
                  </a:cubicBezTo>
                  <a:cubicBezTo>
                    <a:pt x="2162060" y="2695492"/>
                    <a:pt x="2160101" y="2703325"/>
                    <a:pt x="2155107" y="2708568"/>
                  </a:cubicBezTo>
                  <a:cubicBezTo>
                    <a:pt x="2147142" y="2719812"/>
                    <a:pt x="2142148" y="2732698"/>
                    <a:pt x="2134752" y="2744321"/>
                  </a:cubicBezTo>
                  <a:cubicBezTo>
                    <a:pt x="2136522" y="2746784"/>
                    <a:pt x="2138292" y="2749311"/>
                    <a:pt x="2140252" y="2751396"/>
                  </a:cubicBezTo>
                  <a:cubicBezTo>
                    <a:pt x="2150808" y="2765229"/>
                    <a:pt x="2161365" y="2779063"/>
                    <a:pt x="2171922" y="2792897"/>
                  </a:cubicBezTo>
                  <a:cubicBezTo>
                    <a:pt x="2210230" y="2846210"/>
                    <a:pt x="2245314" y="2901924"/>
                    <a:pt x="2277869" y="2959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4100747" y="1027132"/>
              <a:ext cx="385039" cy="360009"/>
            </a:xfrm>
            <a:custGeom>
              <a:rect b="b" l="l" r="r" t="t"/>
              <a:pathLst>
                <a:path extrusionOk="0" h="360009" w="385039">
                  <a:moveTo>
                    <a:pt x="385039" y="243781"/>
                  </a:moveTo>
                  <a:cubicBezTo>
                    <a:pt x="384723" y="250540"/>
                    <a:pt x="382700" y="256857"/>
                    <a:pt x="380298" y="263110"/>
                  </a:cubicBezTo>
                  <a:cubicBezTo>
                    <a:pt x="376252" y="265700"/>
                    <a:pt x="372649" y="269806"/>
                    <a:pt x="369931" y="273786"/>
                  </a:cubicBezTo>
                  <a:cubicBezTo>
                    <a:pt x="341927" y="304106"/>
                    <a:pt x="313228" y="333226"/>
                    <a:pt x="282569" y="360009"/>
                  </a:cubicBezTo>
                  <a:cubicBezTo>
                    <a:pt x="265880" y="337143"/>
                    <a:pt x="248306" y="314844"/>
                    <a:pt x="230733" y="292673"/>
                  </a:cubicBezTo>
                  <a:cubicBezTo>
                    <a:pt x="191540" y="240749"/>
                    <a:pt x="153169" y="188194"/>
                    <a:pt x="110878" y="138733"/>
                  </a:cubicBezTo>
                  <a:cubicBezTo>
                    <a:pt x="89385" y="112898"/>
                    <a:pt x="70042" y="84157"/>
                    <a:pt x="43808" y="62806"/>
                  </a:cubicBezTo>
                  <a:cubicBezTo>
                    <a:pt x="41911" y="61732"/>
                    <a:pt x="39699" y="60722"/>
                    <a:pt x="37423" y="59964"/>
                  </a:cubicBezTo>
                  <a:cubicBezTo>
                    <a:pt x="35337" y="39560"/>
                    <a:pt x="14223" y="18273"/>
                    <a:pt x="0" y="2481"/>
                  </a:cubicBezTo>
                  <a:cubicBezTo>
                    <a:pt x="4299" y="523"/>
                    <a:pt x="8724" y="-930"/>
                    <a:pt x="13528" y="712"/>
                  </a:cubicBezTo>
                  <a:cubicBezTo>
                    <a:pt x="51140" y="13283"/>
                    <a:pt x="88121" y="28569"/>
                    <a:pt x="123900" y="45751"/>
                  </a:cubicBezTo>
                  <a:cubicBezTo>
                    <a:pt x="171501" y="72281"/>
                    <a:pt x="215182" y="105381"/>
                    <a:pt x="261834" y="133617"/>
                  </a:cubicBezTo>
                  <a:cubicBezTo>
                    <a:pt x="296855" y="159010"/>
                    <a:pt x="323974" y="193436"/>
                    <a:pt x="356150" y="222051"/>
                  </a:cubicBezTo>
                  <a:cubicBezTo>
                    <a:pt x="359311" y="225273"/>
                    <a:pt x="362914" y="226663"/>
                    <a:pt x="366454" y="226726"/>
                  </a:cubicBezTo>
                  <a:cubicBezTo>
                    <a:pt x="366644" y="226915"/>
                    <a:pt x="366770" y="227105"/>
                    <a:pt x="366960" y="227357"/>
                  </a:cubicBezTo>
                  <a:cubicBezTo>
                    <a:pt x="373092" y="232600"/>
                    <a:pt x="378338" y="239170"/>
                    <a:pt x="385039" y="243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4025648" y="1059238"/>
              <a:ext cx="285982" cy="433013"/>
            </a:xfrm>
            <a:custGeom>
              <a:rect b="b" l="l" r="r" t="t"/>
              <a:pathLst>
                <a:path extrusionOk="0" h="433013" w="285982">
                  <a:moveTo>
                    <a:pt x="284591" y="381026"/>
                  </a:moveTo>
                  <a:cubicBezTo>
                    <a:pt x="285034" y="381595"/>
                    <a:pt x="285476" y="382163"/>
                    <a:pt x="285982" y="382795"/>
                  </a:cubicBezTo>
                  <a:cubicBezTo>
                    <a:pt x="270179" y="393218"/>
                    <a:pt x="253743" y="402946"/>
                    <a:pt x="236548" y="411852"/>
                  </a:cubicBezTo>
                  <a:cubicBezTo>
                    <a:pt x="211516" y="425180"/>
                    <a:pt x="183828" y="431876"/>
                    <a:pt x="155571" y="433013"/>
                  </a:cubicBezTo>
                  <a:cubicBezTo>
                    <a:pt x="155191" y="430550"/>
                    <a:pt x="154496" y="427707"/>
                    <a:pt x="153421" y="425307"/>
                  </a:cubicBezTo>
                  <a:cubicBezTo>
                    <a:pt x="155381" y="422212"/>
                    <a:pt x="156203" y="418358"/>
                    <a:pt x="154939" y="414505"/>
                  </a:cubicBezTo>
                  <a:cubicBezTo>
                    <a:pt x="149060" y="397829"/>
                    <a:pt x="140842" y="381974"/>
                    <a:pt x="134394" y="365487"/>
                  </a:cubicBezTo>
                  <a:cubicBezTo>
                    <a:pt x="115303" y="316848"/>
                    <a:pt x="91724" y="270231"/>
                    <a:pt x="71748" y="222034"/>
                  </a:cubicBezTo>
                  <a:cubicBezTo>
                    <a:pt x="44060" y="151792"/>
                    <a:pt x="16815" y="80918"/>
                    <a:pt x="0" y="7138"/>
                  </a:cubicBezTo>
                  <a:cubicBezTo>
                    <a:pt x="3224" y="5875"/>
                    <a:pt x="6574" y="3727"/>
                    <a:pt x="8787" y="2274"/>
                  </a:cubicBezTo>
                  <a:cubicBezTo>
                    <a:pt x="10051" y="1516"/>
                    <a:pt x="11315" y="758"/>
                    <a:pt x="12643" y="0"/>
                  </a:cubicBezTo>
                  <a:cubicBezTo>
                    <a:pt x="18269" y="13960"/>
                    <a:pt x="30849" y="32089"/>
                    <a:pt x="33630" y="36132"/>
                  </a:cubicBezTo>
                  <a:cubicBezTo>
                    <a:pt x="40457" y="44154"/>
                    <a:pt x="44250" y="54514"/>
                    <a:pt x="51583" y="61967"/>
                  </a:cubicBezTo>
                  <a:cubicBezTo>
                    <a:pt x="44945" y="82560"/>
                    <a:pt x="88374" y="128546"/>
                    <a:pt x="96908" y="142001"/>
                  </a:cubicBezTo>
                  <a:cubicBezTo>
                    <a:pt x="122194" y="176616"/>
                    <a:pt x="147353" y="211358"/>
                    <a:pt x="175736" y="243511"/>
                  </a:cubicBezTo>
                  <a:cubicBezTo>
                    <a:pt x="202413" y="275094"/>
                    <a:pt x="228331" y="307373"/>
                    <a:pt x="253932" y="339778"/>
                  </a:cubicBezTo>
                  <a:cubicBezTo>
                    <a:pt x="264110" y="353675"/>
                    <a:pt x="273971" y="367572"/>
                    <a:pt x="284591" y="381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4658805" y="2145341"/>
              <a:ext cx="1080903" cy="1315399"/>
            </a:xfrm>
            <a:custGeom>
              <a:rect b="b" l="l" r="r" t="t"/>
              <a:pathLst>
                <a:path extrusionOk="0" h="1315399" w="1080903">
                  <a:moveTo>
                    <a:pt x="1070789" y="1279268"/>
                  </a:moveTo>
                  <a:cubicBezTo>
                    <a:pt x="1074013" y="1283880"/>
                    <a:pt x="1077111" y="1289817"/>
                    <a:pt x="1080904" y="1294997"/>
                  </a:cubicBezTo>
                  <a:cubicBezTo>
                    <a:pt x="1033746" y="1313442"/>
                    <a:pt x="982542" y="1321022"/>
                    <a:pt x="932287" y="1310852"/>
                  </a:cubicBezTo>
                  <a:cubicBezTo>
                    <a:pt x="919201" y="1307694"/>
                    <a:pt x="905863" y="1304156"/>
                    <a:pt x="894358" y="1296892"/>
                  </a:cubicBezTo>
                  <a:cubicBezTo>
                    <a:pt x="887025" y="1289817"/>
                    <a:pt x="880577" y="1281921"/>
                    <a:pt x="873687" y="1274468"/>
                  </a:cubicBezTo>
                  <a:cubicBezTo>
                    <a:pt x="850803" y="1249011"/>
                    <a:pt x="833862" y="1219449"/>
                    <a:pt x="813191" y="1191529"/>
                  </a:cubicBezTo>
                  <a:cubicBezTo>
                    <a:pt x="770647" y="1128487"/>
                    <a:pt x="725133" y="1067468"/>
                    <a:pt x="682337" y="1004553"/>
                  </a:cubicBezTo>
                  <a:cubicBezTo>
                    <a:pt x="657810" y="968105"/>
                    <a:pt x="634420" y="927804"/>
                    <a:pt x="608692" y="891104"/>
                  </a:cubicBezTo>
                  <a:cubicBezTo>
                    <a:pt x="561408" y="828758"/>
                    <a:pt x="518485" y="764011"/>
                    <a:pt x="473160" y="700085"/>
                  </a:cubicBezTo>
                  <a:cubicBezTo>
                    <a:pt x="389022" y="588342"/>
                    <a:pt x="297550" y="466808"/>
                    <a:pt x="216889" y="353296"/>
                  </a:cubicBezTo>
                  <a:cubicBezTo>
                    <a:pt x="167645" y="287854"/>
                    <a:pt x="127883" y="216412"/>
                    <a:pt x="83506" y="147749"/>
                  </a:cubicBezTo>
                  <a:cubicBezTo>
                    <a:pt x="63847" y="118313"/>
                    <a:pt x="43618" y="89256"/>
                    <a:pt x="23263" y="60325"/>
                  </a:cubicBezTo>
                  <a:cubicBezTo>
                    <a:pt x="15488" y="50723"/>
                    <a:pt x="8344" y="39416"/>
                    <a:pt x="0" y="29626"/>
                  </a:cubicBezTo>
                  <a:cubicBezTo>
                    <a:pt x="38308" y="29815"/>
                    <a:pt x="76110" y="20719"/>
                    <a:pt x="112522" y="9475"/>
                  </a:cubicBezTo>
                  <a:cubicBezTo>
                    <a:pt x="122320" y="6317"/>
                    <a:pt x="132245" y="3285"/>
                    <a:pt x="142043" y="0"/>
                  </a:cubicBezTo>
                  <a:cubicBezTo>
                    <a:pt x="146784" y="13960"/>
                    <a:pt x="157025" y="25962"/>
                    <a:pt x="164105" y="38911"/>
                  </a:cubicBezTo>
                  <a:cubicBezTo>
                    <a:pt x="178960" y="63231"/>
                    <a:pt x="194195" y="87297"/>
                    <a:pt x="210188" y="110859"/>
                  </a:cubicBezTo>
                  <a:cubicBezTo>
                    <a:pt x="242175" y="156655"/>
                    <a:pt x="271064" y="204600"/>
                    <a:pt x="304188" y="249575"/>
                  </a:cubicBezTo>
                  <a:cubicBezTo>
                    <a:pt x="337376" y="295308"/>
                    <a:pt x="374798" y="337567"/>
                    <a:pt x="409693" y="381911"/>
                  </a:cubicBezTo>
                  <a:cubicBezTo>
                    <a:pt x="444777" y="426444"/>
                    <a:pt x="477522" y="472619"/>
                    <a:pt x="512416" y="517152"/>
                  </a:cubicBezTo>
                  <a:cubicBezTo>
                    <a:pt x="564631" y="583731"/>
                    <a:pt x="620450" y="647530"/>
                    <a:pt x="668430" y="717330"/>
                  </a:cubicBezTo>
                  <a:cubicBezTo>
                    <a:pt x="717800" y="786119"/>
                    <a:pt x="771027" y="852066"/>
                    <a:pt x="818880" y="921867"/>
                  </a:cubicBezTo>
                  <a:cubicBezTo>
                    <a:pt x="853521" y="971011"/>
                    <a:pt x="885129" y="1022240"/>
                    <a:pt x="920718" y="1070689"/>
                  </a:cubicBezTo>
                  <a:cubicBezTo>
                    <a:pt x="960796" y="1125266"/>
                    <a:pt x="1000432" y="1180158"/>
                    <a:pt x="1040004" y="1235051"/>
                  </a:cubicBezTo>
                  <a:cubicBezTo>
                    <a:pt x="1050561" y="1249643"/>
                    <a:pt x="1060991" y="1264234"/>
                    <a:pt x="1070789" y="1279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4875377" y="1997718"/>
              <a:ext cx="995880" cy="1398591"/>
            </a:xfrm>
            <a:custGeom>
              <a:rect b="b" l="l" r="r" t="t"/>
              <a:pathLst>
                <a:path extrusionOk="0" h="1398591" w="995880">
                  <a:moveTo>
                    <a:pt x="995880" y="1304978"/>
                  </a:moveTo>
                  <a:cubicBezTo>
                    <a:pt x="989748" y="1310410"/>
                    <a:pt x="989496" y="1320074"/>
                    <a:pt x="986272" y="1327339"/>
                  </a:cubicBezTo>
                  <a:cubicBezTo>
                    <a:pt x="978686" y="1355448"/>
                    <a:pt x="962882" y="1379705"/>
                    <a:pt x="941832" y="1398592"/>
                  </a:cubicBezTo>
                  <a:cubicBezTo>
                    <a:pt x="941263" y="1397771"/>
                    <a:pt x="940694" y="1396949"/>
                    <a:pt x="940062" y="1396128"/>
                  </a:cubicBezTo>
                  <a:cubicBezTo>
                    <a:pt x="916104" y="1364418"/>
                    <a:pt x="896507" y="1329360"/>
                    <a:pt x="872170" y="1297776"/>
                  </a:cubicBezTo>
                  <a:cubicBezTo>
                    <a:pt x="815909" y="1216543"/>
                    <a:pt x="760849" y="1134236"/>
                    <a:pt x="699531" y="1056413"/>
                  </a:cubicBezTo>
                  <a:cubicBezTo>
                    <a:pt x="640552" y="979286"/>
                    <a:pt x="589348" y="896536"/>
                    <a:pt x="524870" y="823515"/>
                  </a:cubicBezTo>
                  <a:cubicBezTo>
                    <a:pt x="448633" y="723963"/>
                    <a:pt x="376505" y="621379"/>
                    <a:pt x="295844" y="525111"/>
                  </a:cubicBezTo>
                  <a:cubicBezTo>
                    <a:pt x="245462" y="457333"/>
                    <a:pt x="198620" y="386964"/>
                    <a:pt x="150071" y="317859"/>
                  </a:cubicBezTo>
                  <a:cubicBezTo>
                    <a:pt x="117136" y="270989"/>
                    <a:pt x="80346" y="226898"/>
                    <a:pt x="48296" y="179269"/>
                  </a:cubicBezTo>
                  <a:cubicBezTo>
                    <a:pt x="31734" y="157477"/>
                    <a:pt x="18459" y="131388"/>
                    <a:pt x="0" y="111554"/>
                  </a:cubicBezTo>
                  <a:cubicBezTo>
                    <a:pt x="18585" y="98289"/>
                    <a:pt x="35653" y="83002"/>
                    <a:pt x="52847" y="67842"/>
                  </a:cubicBezTo>
                  <a:cubicBezTo>
                    <a:pt x="76489" y="48576"/>
                    <a:pt x="98172" y="26909"/>
                    <a:pt x="114608" y="1137"/>
                  </a:cubicBezTo>
                  <a:cubicBezTo>
                    <a:pt x="114797" y="758"/>
                    <a:pt x="115050" y="379"/>
                    <a:pt x="115303" y="0"/>
                  </a:cubicBezTo>
                  <a:cubicBezTo>
                    <a:pt x="126050" y="33858"/>
                    <a:pt x="195522" y="126777"/>
                    <a:pt x="203550" y="139853"/>
                  </a:cubicBezTo>
                  <a:cubicBezTo>
                    <a:pt x="235537" y="185081"/>
                    <a:pt x="262403" y="233846"/>
                    <a:pt x="289775" y="281917"/>
                  </a:cubicBezTo>
                  <a:cubicBezTo>
                    <a:pt x="312469" y="318743"/>
                    <a:pt x="340663" y="351780"/>
                    <a:pt x="365632" y="387027"/>
                  </a:cubicBezTo>
                  <a:cubicBezTo>
                    <a:pt x="392751" y="424233"/>
                    <a:pt x="416394" y="463081"/>
                    <a:pt x="443133" y="501045"/>
                  </a:cubicBezTo>
                  <a:cubicBezTo>
                    <a:pt x="495791" y="571540"/>
                    <a:pt x="546173" y="642034"/>
                    <a:pt x="596239" y="714804"/>
                  </a:cubicBezTo>
                  <a:cubicBezTo>
                    <a:pt x="657430" y="793321"/>
                    <a:pt x="717105" y="872912"/>
                    <a:pt x="774061" y="954587"/>
                  </a:cubicBezTo>
                  <a:cubicBezTo>
                    <a:pt x="799473" y="992741"/>
                    <a:pt x="828552" y="1033484"/>
                    <a:pt x="851119" y="1075111"/>
                  </a:cubicBezTo>
                  <a:cubicBezTo>
                    <a:pt x="877290" y="1124445"/>
                    <a:pt x="907317" y="1171378"/>
                    <a:pt x="939999" y="1216606"/>
                  </a:cubicBezTo>
                  <a:cubicBezTo>
                    <a:pt x="953211" y="1235809"/>
                    <a:pt x="964969" y="1256149"/>
                    <a:pt x="977611" y="1275794"/>
                  </a:cubicBezTo>
                  <a:cubicBezTo>
                    <a:pt x="983364" y="1285648"/>
                    <a:pt x="993288" y="1293860"/>
                    <a:pt x="995880" y="1304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5476609" y="3000123"/>
              <a:ext cx="315187" cy="427517"/>
            </a:xfrm>
            <a:custGeom>
              <a:rect b="b" l="l" r="r" t="t"/>
              <a:pathLst>
                <a:path extrusionOk="0" h="427517" w="315187">
                  <a:moveTo>
                    <a:pt x="315187" y="414947"/>
                  </a:moveTo>
                  <a:cubicBezTo>
                    <a:pt x="310825" y="417600"/>
                    <a:pt x="306337" y="420001"/>
                    <a:pt x="301786" y="422275"/>
                  </a:cubicBezTo>
                  <a:cubicBezTo>
                    <a:pt x="298435" y="424107"/>
                    <a:pt x="295085" y="425875"/>
                    <a:pt x="291671" y="427518"/>
                  </a:cubicBezTo>
                  <a:cubicBezTo>
                    <a:pt x="274983" y="395934"/>
                    <a:pt x="251467" y="367951"/>
                    <a:pt x="231491" y="338199"/>
                  </a:cubicBezTo>
                  <a:cubicBezTo>
                    <a:pt x="185534" y="275158"/>
                    <a:pt x="139009" y="212495"/>
                    <a:pt x="94316" y="148507"/>
                  </a:cubicBezTo>
                  <a:cubicBezTo>
                    <a:pt x="64416" y="101636"/>
                    <a:pt x="32619" y="56093"/>
                    <a:pt x="0" y="11117"/>
                  </a:cubicBezTo>
                  <a:cubicBezTo>
                    <a:pt x="3919" y="9096"/>
                    <a:pt x="7712" y="6696"/>
                    <a:pt x="11063" y="4864"/>
                  </a:cubicBezTo>
                  <a:cubicBezTo>
                    <a:pt x="13781" y="3285"/>
                    <a:pt x="16689" y="1769"/>
                    <a:pt x="19470" y="0"/>
                  </a:cubicBezTo>
                  <a:cubicBezTo>
                    <a:pt x="56767" y="52492"/>
                    <a:pt x="96212" y="103468"/>
                    <a:pt x="134647" y="155139"/>
                  </a:cubicBezTo>
                  <a:cubicBezTo>
                    <a:pt x="183954" y="221465"/>
                    <a:pt x="228015" y="291392"/>
                    <a:pt x="276563" y="358160"/>
                  </a:cubicBezTo>
                  <a:cubicBezTo>
                    <a:pt x="289396" y="376794"/>
                    <a:pt x="300205" y="397829"/>
                    <a:pt x="315187" y="414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4049731" y="1041425"/>
              <a:ext cx="57461" cy="56471"/>
            </a:xfrm>
            <a:custGeom>
              <a:rect b="b" l="l" r="r" t="t"/>
              <a:pathLst>
                <a:path extrusionOk="0" h="56471" w="57461">
                  <a:moveTo>
                    <a:pt x="57462" y="46302"/>
                  </a:moveTo>
                  <a:cubicBezTo>
                    <a:pt x="52278" y="49776"/>
                    <a:pt x="47348" y="53756"/>
                    <a:pt x="41722" y="56472"/>
                  </a:cubicBezTo>
                  <a:cubicBezTo>
                    <a:pt x="24717" y="44596"/>
                    <a:pt x="11568" y="28615"/>
                    <a:pt x="0" y="11686"/>
                  </a:cubicBezTo>
                  <a:cubicBezTo>
                    <a:pt x="8344" y="7517"/>
                    <a:pt x="16878" y="3727"/>
                    <a:pt x="25475" y="0"/>
                  </a:cubicBezTo>
                  <a:cubicBezTo>
                    <a:pt x="36791" y="15034"/>
                    <a:pt x="49750" y="29120"/>
                    <a:pt x="57462" y="46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4015659" y="976300"/>
              <a:ext cx="42606" cy="63357"/>
            </a:xfrm>
            <a:custGeom>
              <a:rect b="b" l="l" r="r" t="t"/>
              <a:pathLst>
                <a:path extrusionOk="0" h="63357" w="42606">
                  <a:moveTo>
                    <a:pt x="42607" y="48197"/>
                  </a:moveTo>
                  <a:cubicBezTo>
                    <a:pt x="38308" y="50787"/>
                    <a:pt x="34073" y="53440"/>
                    <a:pt x="29837" y="56156"/>
                  </a:cubicBezTo>
                  <a:cubicBezTo>
                    <a:pt x="29837" y="56030"/>
                    <a:pt x="29837" y="55903"/>
                    <a:pt x="29837" y="55777"/>
                  </a:cubicBezTo>
                  <a:cubicBezTo>
                    <a:pt x="29837" y="53250"/>
                    <a:pt x="25855" y="53250"/>
                    <a:pt x="25855" y="55777"/>
                  </a:cubicBezTo>
                  <a:cubicBezTo>
                    <a:pt x="25855" y="56724"/>
                    <a:pt x="25855" y="57735"/>
                    <a:pt x="25981" y="58809"/>
                  </a:cubicBezTo>
                  <a:cubicBezTo>
                    <a:pt x="23832" y="60262"/>
                    <a:pt x="21683" y="61778"/>
                    <a:pt x="19596" y="63357"/>
                  </a:cubicBezTo>
                  <a:cubicBezTo>
                    <a:pt x="8660" y="44217"/>
                    <a:pt x="3983" y="21540"/>
                    <a:pt x="0" y="0"/>
                  </a:cubicBezTo>
                  <a:cubicBezTo>
                    <a:pt x="10620" y="9917"/>
                    <a:pt x="20102" y="20972"/>
                    <a:pt x="29015" y="32405"/>
                  </a:cubicBezTo>
                  <a:cubicBezTo>
                    <a:pt x="32682" y="37016"/>
                    <a:pt x="37360" y="43649"/>
                    <a:pt x="42607" y="48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3"/>
          <p:cNvGrpSpPr/>
          <p:nvPr/>
        </p:nvGrpSpPr>
        <p:grpSpPr>
          <a:xfrm>
            <a:off x="4562336" y="1086778"/>
            <a:ext cx="1061479" cy="1063908"/>
            <a:chOff x="4562336" y="1086778"/>
            <a:chExt cx="1061479" cy="1063908"/>
          </a:xfrm>
        </p:grpSpPr>
        <p:grpSp>
          <p:nvGrpSpPr>
            <p:cNvPr id="377" name="Google Shape;377;p13"/>
            <p:cNvGrpSpPr/>
            <p:nvPr/>
          </p:nvGrpSpPr>
          <p:grpSpPr>
            <a:xfrm rot="1240927">
              <a:off x="4681817" y="1205389"/>
              <a:ext cx="822515" cy="826686"/>
              <a:chOff x="9363682" y="2409874"/>
              <a:chExt cx="1644951" cy="1653291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9363682" y="2433360"/>
                <a:ext cx="1413013" cy="1594133"/>
              </a:xfrm>
              <a:custGeom>
                <a:rect b="b" l="l" r="r" t="t"/>
                <a:pathLst>
                  <a:path extrusionOk="0" h="1594133" w="1413013">
                    <a:moveTo>
                      <a:pt x="1379141" y="791651"/>
                    </a:moveTo>
                    <a:cubicBezTo>
                      <a:pt x="1388934" y="787088"/>
                      <a:pt x="1399984" y="784211"/>
                      <a:pt x="1408553" y="777499"/>
                    </a:cubicBezTo>
                    <a:cubicBezTo>
                      <a:pt x="1417221" y="769034"/>
                      <a:pt x="1412192" y="755411"/>
                      <a:pt x="1402565" y="750186"/>
                    </a:cubicBezTo>
                    <a:cubicBezTo>
                      <a:pt x="1372458" y="732330"/>
                      <a:pt x="1334709" y="734744"/>
                      <a:pt x="1304040" y="717616"/>
                    </a:cubicBezTo>
                    <a:cubicBezTo>
                      <a:pt x="1202173" y="664710"/>
                      <a:pt x="1121116" y="581648"/>
                      <a:pt x="1040953" y="500966"/>
                    </a:cubicBezTo>
                    <a:cubicBezTo>
                      <a:pt x="1007935" y="471835"/>
                      <a:pt x="982956" y="435892"/>
                      <a:pt x="957580" y="400280"/>
                    </a:cubicBezTo>
                    <a:cubicBezTo>
                      <a:pt x="915497" y="347605"/>
                      <a:pt x="876491" y="292253"/>
                      <a:pt x="846516" y="231708"/>
                    </a:cubicBezTo>
                    <a:cubicBezTo>
                      <a:pt x="811414" y="158202"/>
                      <a:pt x="781208" y="81059"/>
                      <a:pt x="747197" y="6858"/>
                    </a:cubicBezTo>
                    <a:cubicBezTo>
                      <a:pt x="743690" y="311"/>
                      <a:pt x="734427" y="-1970"/>
                      <a:pt x="728174" y="1865"/>
                    </a:cubicBezTo>
                    <a:cubicBezTo>
                      <a:pt x="718811" y="7156"/>
                      <a:pt x="720895" y="18332"/>
                      <a:pt x="725262" y="26268"/>
                    </a:cubicBezTo>
                    <a:cubicBezTo>
                      <a:pt x="712095" y="85820"/>
                      <a:pt x="692674" y="145902"/>
                      <a:pt x="664089" y="200064"/>
                    </a:cubicBezTo>
                    <a:cubicBezTo>
                      <a:pt x="645959" y="231808"/>
                      <a:pt x="624289" y="261336"/>
                      <a:pt x="600799" y="289310"/>
                    </a:cubicBezTo>
                    <a:cubicBezTo>
                      <a:pt x="561032" y="337223"/>
                      <a:pt x="520702" y="384838"/>
                      <a:pt x="474582" y="426799"/>
                    </a:cubicBezTo>
                    <a:cubicBezTo>
                      <a:pt x="427073" y="470149"/>
                      <a:pt x="381516" y="514887"/>
                      <a:pt x="330235" y="554401"/>
                    </a:cubicBezTo>
                    <a:cubicBezTo>
                      <a:pt x="264265" y="607208"/>
                      <a:pt x="192605" y="652112"/>
                      <a:pt x="119389" y="694139"/>
                    </a:cubicBezTo>
                    <a:cubicBezTo>
                      <a:pt x="94940" y="707961"/>
                      <a:pt x="69862" y="720724"/>
                      <a:pt x="44155" y="732099"/>
                    </a:cubicBezTo>
                    <a:cubicBezTo>
                      <a:pt x="33535" y="736728"/>
                      <a:pt x="22882" y="741258"/>
                      <a:pt x="12063" y="745392"/>
                    </a:cubicBezTo>
                    <a:cubicBezTo>
                      <a:pt x="7134" y="746780"/>
                      <a:pt x="2965" y="750087"/>
                      <a:pt x="1113" y="754915"/>
                    </a:cubicBezTo>
                    <a:cubicBezTo>
                      <a:pt x="-2229" y="762288"/>
                      <a:pt x="2304" y="771514"/>
                      <a:pt x="10078" y="773498"/>
                    </a:cubicBezTo>
                    <a:cubicBezTo>
                      <a:pt x="44751" y="778987"/>
                      <a:pt x="80548" y="772803"/>
                      <a:pt x="115121" y="780342"/>
                    </a:cubicBezTo>
                    <a:cubicBezTo>
                      <a:pt x="155120" y="788940"/>
                      <a:pt x="193134" y="804844"/>
                      <a:pt x="229692" y="822965"/>
                    </a:cubicBezTo>
                    <a:cubicBezTo>
                      <a:pt x="297383" y="857221"/>
                      <a:pt x="362129" y="897661"/>
                      <a:pt x="416288" y="951228"/>
                    </a:cubicBezTo>
                    <a:cubicBezTo>
                      <a:pt x="460521" y="991404"/>
                      <a:pt x="504160" y="1032869"/>
                      <a:pt x="536020" y="1083890"/>
                    </a:cubicBezTo>
                    <a:cubicBezTo>
                      <a:pt x="585481" y="1157661"/>
                      <a:pt x="642485" y="1226405"/>
                      <a:pt x="681723" y="1306624"/>
                    </a:cubicBezTo>
                    <a:cubicBezTo>
                      <a:pt x="709613" y="1359662"/>
                      <a:pt x="738231" y="1411444"/>
                      <a:pt x="761026" y="1467325"/>
                    </a:cubicBezTo>
                    <a:cubicBezTo>
                      <a:pt x="773797" y="1498606"/>
                      <a:pt x="784417" y="1530713"/>
                      <a:pt x="796427" y="1562225"/>
                    </a:cubicBezTo>
                    <a:cubicBezTo>
                      <a:pt x="800430" y="1571252"/>
                      <a:pt x="802084" y="1581867"/>
                      <a:pt x="808767" y="1589406"/>
                    </a:cubicBezTo>
                    <a:cubicBezTo>
                      <a:pt x="814226" y="1595192"/>
                      <a:pt x="823688" y="1595655"/>
                      <a:pt x="829908" y="1590861"/>
                    </a:cubicBezTo>
                    <a:cubicBezTo>
                      <a:pt x="840859" y="1580015"/>
                      <a:pt x="839403" y="1562622"/>
                      <a:pt x="843770" y="1548569"/>
                    </a:cubicBezTo>
                    <a:cubicBezTo>
                      <a:pt x="854787" y="1500160"/>
                      <a:pt x="865209" y="1451487"/>
                      <a:pt x="880262" y="1404136"/>
                    </a:cubicBezTo>
                    <a:cubicBezTo>
                      <a:pt x="892867" y="1362208"/>
                      <a:pt x="906068" y="1320479"/>
                      <a:pt x="921320" y="1279476"/>
                    </a:cubicBezTo>
                    <a:cubicBezTo>
                      <a:pt x="945207" y="1216585"/>
                      <a:pt x="963602" y="1151378"/>
                      <a:pt x="993146" y="1090768"/>
                    </a:cubicBezTo>
                    <a:cubicBezTo>
                      <a:pt x="1049456" y="975863"/>
                      <a:pt x="1182984" y="890850"/>
                      <a:pt x="1292526" y="829843"/>
                    </a:cubicBezTo>
                    <a:cubicBezTo>
                      <a:pt x="1320582" y="816021"/>
                      <a:pt x="1350258" y="803886"/>
                      <a:pt x="1379141" y="79165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10630605" y="2409874"/>
                <a:ext cx="378028" cy="464994"/>
              </a:xfrm>
              <a:custGeom>
                <a:rect b="b" l="l" r="r" t="t"/>
                <a:pathLst>
                  <a:path extrusionOk="0" h="464994" w="378028">
                    <a:moveTo>
                      <a:pt x="312344" y="128385"/>
                    </a:moveTo>
                    <a:cubicBezTo>
                      <a:pt x="276051" y="102891"/>
                      <a:pt x="243331" y="70255"/>
                      <a:pt x="223281" y="30377"/>
                    </a:cubicBezTo>
                    <a:cubicBezTo>
                      <a:pt x="221263" y="26178"/>
                      <a:pt x="218054" y="16986"/>
                      <a:pt x="212231" y="15200"/>
                    </a:cubicBezTo>
                    <a:cubicBezTo>
                      <a:pt x="212992" y="11133"/>
                      <a:pt x="214117" y="6702"/>
                      <a:pt x="212496" y="2668"/>
                    </a:cubicBezTo>
                    <a:cubicBezTo>
                      <a:pt x="211636" y="56"/>
                      <a:pt x="207864" y="-1135"/>
                      <a:pt x="206111" y="1411"/>
                    </a:cubicBezTo>
                    <a:cubicBezTo>
                      <a:pt x="198634" y="13547"/>
                      <a:pt x="192381" y="26972"/>
                      <a:pt x="185135" y="39471"/>
                    </a:cubicBezTo>
                    <a:cubicBezTo>
                      <a:pt x="169850" y="67742"/>
                      <a:pt x="149967" y="93038"/>
                      <a:pt x="128726" y="117374"/>
                    </a:cubicBezTo>
                    <a:cubicBezTo>
                      <a:pt x="96469" y="156260"/>
                      <a:pt x="55147" y="185921"/>
                      <a:pt x="9193" y="206554"/>
                    </a:cubicBezTo>
                    <a:cubicBezTo>
                      <a:pt x="3238" y="209464"/>
                      <a:pt x="-666" y="215746"/>
                      <a:pt x="95" y="222459"/>
                    </a:cubicBezTo>
                    <a:cubicBezTo>
                      <a:pt x="822" y="232544"/>
                      <a:pt x="11178" y="236942"/>
                      <a:pt x="19085" y="240811"/>
                    </a:cubicBezTo>
                    <a:cubicBezTo>
                      <a:pt x="30532" y="246366"/>
                      <a:pt x="40226" y="250896"/>
                      <a:pt x="51938" y="256815"/>
                    </a:cubicBezTo>
                    <a:cubicBezTo>
                      <a:pt x="51872" y="256781"/>
                      <a:pt x="51739" y="256715"/>
                      <a:pt x="51607" y="256649"/>
                    </a:cubicBezTo>
                    <a:cubicBezTo>
                      <a:pt x="51177" y="256451"/>
                      <a:pt x="50780" y="256252"/>
                      <a:pt x="50350" y="256021"/>
                    </a:cubicBezTo>
                    <a:cubicBezTo>
                      <a:pt x="50945" y="256285"/>
                      <a:pt x="51508" y="256583"/>
                      <a:pt x="52070" y="256881"/>
                    </a:cubicBezTo>
                    <a:cubicBezTo>
                      <a:pt x="52566" y="257145"/>
                      <a:pt x="53096" y="257377"/>
                      <a:pt x="53592" y="257641"/>
                    </a:cubicBezTo>
                    <a:cubicBezTo>
                      <a:pt x="52666" y="257211"/>
                      <a:pt x="52500" y="257145"/>
                      <a:pt x="52335" y="257046"/>
                    </a:cubicBezTo>
                    <a:cubicBezTo>
                      <a:pt x="52236" y="256980"/>
                      <a:pt x="52103" y="256947"/>
                      <a:pt x="52004" y="256881"/>
                    </a:cubicBezTo>
                    <a:cubicBezTo>
                      <a:pt x="123135" y="293716"/>
                      <a:pt x="185201" y="359915"/>
                      <a:pt x="210246" y="436761"/>
                    </a:cubicBezTo>
                    <a:cubicBezTo>
                      <a:pt x="214316" y="446383"/>
                      <a:pt x="215275" y="462883"/>
                      <a:pt x="228542" y="464768"/>
                    </a:cubicBezTo>
                    <a:cubicBezTo>
                      <a:pt x="241941" y="467016"/>
                      <a:pt x="247102" y="452070"/>
                      <a:pt x="249087" y="441423"/>
                    </a:cubicBezTo>
                    <a:cubicBezTo>
                      <a:pt x="252760" y="426609"/>
                      <a:pt x="256035" y="411763"/>
                      <a:pt x="259840" y="397015"/>
                    </a:cubicBezTo>
                    <a:cubicBezTo>
                      <a:pt x="269467" y="359551"/>
                      <a:pt x="280021" y="322054"/>
                      <a:pt x="300302" y="288591"/>
                    </a:cubicBezTo>
                    <a:cubicBezTo>
                      <a:pt x="321013" y="250730"/>
                      <a:pt x="355883" y="222657"/>
                      <a:pt x="377190" y="185557"/>
                    </a:cubicBezTo>
                    <a:cubicBezTo>
                      <a:pt x="385428" y="155731"/>
                      <a:pt x="330706" y="143530"/>
                      <a:pt x="31234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10865731" y="3625442"/>
                <a:ext cx="66" cy="132"/>
              </a:xfrm>
              <a:custGeom>
                <a:rect b="b" l="l" r="r" t="t"/>
                <a:pathLst>
                  <a:path extrusionOk="0" h="132" w="66">
                    <a:moveTo>
                      <a:pt x="0" y="0"/>
                    </a:moveTo>
                    <a:cubicBezTo>
                      <a:pt x="33" y="33"/>
                      <a:pt x="33" y="99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33" y="99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10603234" y="3591964"/>
                <a:ext cx="400446" cy="471201"/>
              </a:xfrm>
              <a:custGeom>
                <a:rect b="b" l="l" r="r" t="t"/>
                <a:pathLst>
                  <a:path extrusionOk="0" h="471201" w="400446">
                    <a:moveTo>
                      <a:pt x="387125" y="191701"/>
                    </a:moveTo>
                    <a:cubicBezTo>
                      <a:pt x="367705" y="173415"/>
                      <a:pt x="345538" y="158304"/>
                      <a:pt x="327640" y="138398"/>
                    </a:cubicBezTo>
                    <a:cubicBezTo>
                      <a:pt x="299485" y="107746"/>
                      <a:pt x="280958" y="70612"/>
                      <a:pt x="262563" y="33611"/>
                    </a:cubicBezTo>
                    <a:cubicBezTo>
                      <a:pt x="262596" y="33710"/>
                      <a:pt x="262629" y="33776"/>
                      <a:pt x="262662" y="33843"/>
                    </a:cubicBezTo>
                    <a:cubicBezTo>
                      <a:pt x="258659" y="26469"/>
                      <a:pt x="256012" y="18566"/>
                      <a:pt x="254457" y="10333"/>
                    </a:cubicBezTo>
                    <a:cubicBezTo>
                      <a:pt x="253696" y="6894"/>
                      <a:pt x="251016" y="3752"/>
                      <a:pt x="248006" y="1967"/>
                    </a:cubicBezTo>
                    <a:cubicBezTo>
                      <a:pt x="235698" y="-5076"/>
                      <a:pt x="222928" y="8117"/>
                      <a:pt x="228056" y="20649"/>
                    </a:cubicBezTo>
                    <a:cubicBezTo>
                      <a:pt x="171548" y="99181"/>
                      <a:pt x="113419" y="143292"/>
                      <a:pt x="20385" y="171662"/>
                    </a:cubicBezTo>
                    <a:cubicBezTo>
                      <a:pt x="-40622" y="190742"/>
                      <a:pt x="52973" y="241035"/>
                      <a:pt x="71468" y="258891"/>
                    </a:cubicBezTo>
                    <a:cubicBezTo>
                      <a:pt x="94031" y="277276"/>
                      <a:pt x="111731" y="301017"/>
                      <a:pt x="122781" y="327933"/>
                    </a:cubicBezTo>
                    <a:cubicBezTo>
                      <a:pt x="133931" y="354056"/>
                      <a:pt x="141110" y="380575"/>
                      <a:pt x="144220" y="409871"/>
                    </a:cubicBezTo>
                    <a:cubicBezTo>
                      <a:pt x="145643" y="423131"/>
                      <a:pt x="146635" y="436423"/>
                      <a:pt x="147992" y="449716"/>
                    </a:cubicBezTo>
                    <a:cubicBezTo>
                      <a:pt x="148422" y="457387"/>
                      <a:pt x="150241" y="465654"/>
                      <a:pt x="157586" y="469589"/>
                    </a:cubicBezTo>
                    <a:cubicBezTo>
                      <a:pt x="180414" y="478880"/>
                      <a:pt x="191365" y="445616"/>
                      <a:pt x="202382" y="431364"/>
                    </a:cubicBezTo>
                    <a:cubicBezTo>
                      <a:pt x="225508" y="393537"/>
                      <a:pt x="251016" y="357230"/>
                      <a:pt x="280197" y="323370"/>
                    </a:cubicBezTo>
                    <a:cubicBezTo>
                      <a:pt x="308715" y="286601"/>
                      <a:pt x="351063" y="265008"/>
                      <a:pt x="386596" y="236009"/>
                    </a:cubicBezTo>
                    <a:cubicBezTo>
                      <a:pt x="406347" y="223246"/>
                      <a:pt x="403568" y="205886"/>
                      <a:pt x="387125" y="19170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13"/>
            <p:cNvSpPr/>
            <p:nvPr/>
          </p:nvSpPr>
          <p:spPr>
            <a:xfrm rot="1247444">
              <a:off x="4687640" y="1197546"/>
              <a:ext cx="706595" cy="795760"/>
            </a:xfrm>
            <a:custGeom>
              <a:rect b="b" l="l" r="r" t="t"/>
              <a:pathLst>
                <a:path extrusionOk="0" h="1594133" w="1413013">
                  <a:moveTo>
                    <a:pt x="808767" y="1589406"/>
                  </a:moveTo>
                  <a:cubicBezTo>
                    <a:pt x="802084" y="1581867"/>
                    <a:pt x="800430" y="1571252"/>
                    <a:pt x="796427" y="1562225"/>
                  </a:cubicBezTo>
                  <a:cubicBezTo>
                    <a:pt x="784417" y="1530713"/>
                    <a:pt x="773797" y="1498606"/>
                    <a:pt x="761026" y="1467325"/>
                  </a:cubicBezTo>
                  <a:cubicBezTo>
                    <a:pt x="738231" y="1411444"/>
                    <a:pt x="709613" y="1359662"/>
                    <a:pt x="681723" y="1306624"/>
                  </a:cubicBezTo>
                  <a:cubicBezTo>
                    <a:pt x="642485" y="1226405"/>
                    <a:pt x="585481" y="1157661"/>
                    <a:pt x="536020" y="1083890"/>
                  </a:cubicBezTo>
                  <a:cubicBezTo>
                    <a:pt x="504160" y="1032869"/>
                    <a:pt x="460521" y="991404"/>
                    <a:pt x="416288" y="951228"/>
                  </a:cubicBezTo>
                  <a:cubicBezTo>
                    <a:pt x="362129" y="897661"/>
                    <a:pt x="297383" y="857221"/>
                    <a:pt x="229692" y="822965"/>
                  </a:cubicBezTo>
                  <a:cubicBezTo>
                    <a:pt x="193134" y="804844"/>
                    <a:pt x="155120" y="788940"/>
                    <a:pt x="115121" y="780342"/>
                  </a:cubicBezTo>
                  <a:cubicBezTo>
                    <a:pt x="80548" y="772803"/>
                    <a:pt x="44751" y="778987"/>
                    <a:pt x="10078" y="773498"/>
                  </a:cubicBezTo>
                  <a:cubicBezTo>
                    <a:pt x="2304" y="771514"/>
                    <a:pt x="-2229" y="762288"/>
                    <a:pt x="1113" y="754915"/>
                  </a:cubicBezTo>
                  <a:cubicBezTo>
                    <a:pt x="2965" y="750087"/>
                    <a:pt x="7134" y="746780"/>
                    <a:pt x="12063" y="745392"/>
                  </a:cubicBezTo>
                  <a:cubicBezTo>
                    <a:pt x="22882" y="741258"/>
                    <a:pt x="33535" y="736728"/>
                    <a:pt x="44155" y="732099"/>
                  </a:cubicBezTo>
                  <a:cubicBezTo>
                    <a:pt x="69862" y="720724"/>
                    <a:pt x="94940" y="707961"/>
                    <a:pt x="119389" y="694139"/>
                  </a:cubicBezTo>
                  <a:cubicBezTo>
                    <a:pt x="192605" y="652112"/>
                    <a:pt x="264265" y="607208"/>
                    <a:pt x="330235" y="554401"/>
                  </a:cubicBezTo>
                  <a:cubicBezTo>
                    <a:pt x="381516" y="514887"/>
                    <a:pt x="427073" y="470149"/>
                    <a:pt x="474582" y="426799"/>
                  </a:cubicBezTo>
                  <a:cubicBezTo>
                    <a:pt x="520702" y="384838"/>
                    <a:pt x="561032" y="337223"/>
                    <a:pt x="600799" y="289310"/>
                  </a:cubicBezTo>
                  <a:cubicBezTo>
                    <a:pt x="624289" y="261336"/>
                    <a:pt x="645959" y="231808"/>
                    <a:pt x="664089" y="200064"/>
                  </a:cubicBezTo>
                  <a:cubicBezTo>
                    <a:pt x="692674" y="145902"/>
                    <a:pt x="712095" y="85820"/>
                    <a:pt x="725262" y="26268"/>
                  </a:cubicBezTo>
                  <a:cubicBezTo>
                    <a:pt x="720895" y="18332"/>
                    <a:pt x="718811" y="7156"/>
                    <a:pt x="728174" y="1865"/>
                  </a:cubicBezTo>
                  <a:cubicBezTo>
                    <a:pt x="734427" y="-1970"/>
                    <a:pt x="743690" y="311"/>
                    <a:pt x="747197" y="6858"/>
                  </a:cubicBezTo>
                  <a:cubicBezTo>
                    <a:pt x="781208" y="81059"/>
                    <a:pt x="811414" y="158202"/>
                    <a:pt x="846516" y="231708"/>
                  </a:cubicBezTo>
                  <a:cubicBezTo>
                    <a:pt x="876491" y="292253"/>
                    <a:pt x="915497" y="347605"/>
                    <a:pt x="957580" y="400280"/>
                  </a:cubicBezTo>
                  <a:cubicBezTo>
                    <a:pt x="982956" y="435892"/>
                    <a:pt x="1007935" y="471835"/>
                    <a:pt x="1040953" y="500966"/>
                  </a:cubicBezTo>
                  <a:cubicBezTo>
                    <a:pt x="1121116" y="581648"/>
                    <a:pt x="1202173" y="664710"/>
                    <a:pt x="1304040" y="717616"/>
                  </a:cubicBezTo>
                  <a:cubicBezTo>
                    <a:pt x="1334709" y="734744"/>
                    <a:pt x="1372458" y="732330"/>
                    <a:pt x="1402565" y="750186"/>
                  </a:cubicBezTo>
                  <a:cubicBezTo>
                    <a:pt x="1412192" y="755411"/>
                    <a:pt x="1417221" y="769034"/>
                    <a:pt x="1408553" y="777499"/>
                  </a:cubicBezTo>
                  <a:cubicBezTo>
                    <a:pt x="1399984" y="784211"/>
                    <a:pt x="1388934" y="787088"/>
                    <a:pt x="1379141" y="791651"/>
                  </a:cubicBezTo>
                  <a:cubicBezTo>
                    <a:pt x="1350258" y="803886"/>
                    <a:pt x="1320582" y="816021"/>
                    <a:pt x="1292526" y="829843"/>
                  </a:cubicBezTo>
                  <a:cubicBezTo>
                    <a:pt x="1182984" y="890850"/>
                    <a:pt x="1049456" y="975863"/>
                    <a:pt x="993146" y="1090768"/>
                  </a:cubicBezTo>
                  <a:cubicBezTo>
                    <a:pt x="963602" y="1151378"/>
                    <a:pt x="945207" y="1216585"/>
                    <a:pt x="921320" y="1279476"/>
                  </a:cubicBezTo>
                  <a:cubicBezTo>
                    <a:pt x="906068" y="1320479"/>
                    <a:pt x="892867" y="1362208"/>
                    <a:pt x="880262" y="1404136"/>
                  </a:cubicBezTo>
                  <a:cubicBezTo>
                    <a:pt x="865209" y="1451487"/>
                    <a:pt x="854787" y="1500160"/>
                    <a:pt x="843770" y="1548569"/>
                  </a:cubicBezTo>
                  <a:cubicBezTo>
                    <a:pt x="839403" y="1562622"/>
                    <a:pt x="840859" y="1580015"/>
                    <a:pt x="829908" y="1590861"/>
                  </a:cubicBezTo>
                  <a:cubicBezTo>
                    <a:pt x="823688" y="1595655"/>
                    <a:pt x="814226" y="1595192"/>
                    <a:pt x="808767" y="1589406"/>
                  </a:cubicBezTo>
                  <a:close/>
                  <a:moveTo>
                    <a:pt x="598946" y="1125785"/>
                  </a:moveTo>
                  <a:cubicBezTo>
                    <a:pt x="652510" y="1193901"/>
                    <a:pt x="695189" y="1269226"/>
                    <a:pt x="734360" y="1346336"/>
                  </a:cubicBezTo>
                  <a:cubicBezTo>
                    <a:pt x="767676" y="1407707"/>
                    <a:pt x="794607" y="1472120"/>
                    <a:pt x="817303" y="1538120"/>
                  </a:cubicBezTo>
                  <a:cubicBezTo>
                    <a:pt x="839172" y="1433267"/>
                    <a:pt x="871528" y="1331126"/>
                    <a:pt x="909079" y="1230902"/>
                  </a:cubicBezTo>
                  <a:cubicBezTo>
                    <a:pt x="926018" y="1183882"/>
                    <a:pt x="941005" y="1136035"/>
                    <a:pt x="962047" y="1090636"/>
                  </a:cubicBezTo>
                  <a:cubicBezTo>
                    <a:pt x="981765" y="1044541"/>
                    <a:pt x="1011938" y="1004366"/>
                    <a:pt x="1048529" y="970275"/>
                  </a:cubicBezTo>
                  <a:cubicBezTo>
                    <a:pt x="1072548" y="946235"/>
                    <a:pt x="1097196" y="922626"/>
                    <a:pt x="1125020" y="902952"/>
                  </a:cubicBezTo>
                  <a:cubicBezTo>
                    <a:pt x="1199989" y="847566"/>
                    <a:pt x="1280484" y="799521"/>
                    <a:pt x="1367694" y="766025"/>
                  </a:cubicBezTo>
                  <a:cubicBezTo>
                    <a:pt x="1345660" y="760271"/>
                    <a:pt x="1322831" y="756998"/>
                    <a:pt x="1301922" y="747541"/>
                  </a:cubicBezTo>
                  <a:cubicBezTo>
                    <a:pt x="1264868" y="730016"/>
                    <a:pt x="1229567" y="707861"/>
                    <a:pt x="1197177" y="682764"/>
                  </a:cubicBezTo>
                  <a:cubicBezTo>
                    <a:pt x="1143680" y="639381"/>
                    <a:pt x="1091340" y="594643"/>
                    <a:pt x="1044592" y="543919"/>
                  </a:cubicBezTo>
                  <a:cubicBezTo>
                    <a:pt x="1007571" y="509068"/>
                    <a:pt x="972204" y="472761"/>
                    <a:pt x="944446" y="429874"/>
                  </a:cubicBezTo>
                  <a:cubicBezTo>
                    <a:pt x="914703" y="389401"/>
                    <a:pt x="882115" y="351044"/>
                    <a:pt x="856938" y="307397"/>
                  </a:cubicBezTo>
                  <a:cubicBezTo>
                    <a:pt x="806220" y="227575"/>
                    <a:pt x="776344" y="137073"/>
                    <a:pt x="736213" y="51928"/>
                  </a:cubicBezTo>
                  <a:cubicBezTo>
                    <a:pt x="705412" y="208165"/>
                    <a:pt x="648606" y="272677"/>
                    <a:pt x="547070" y="388674"/>
                  </a:cubicBezTo>
                  <a:cubicBezTo>
                    <a:pt x="487651" y="451202"/>
                    <a:pt x="423732" y="509762"/>
                    <a:pt x="357795" y="565379"/>
                  </a:cubicBezTo>
                  <a:cubicBezTo>
                    <a:pt x="269691" y="636273"/>
                    <a:pt x="173879" y="698008"/>
                    <a:pt x="72740" y="748599"/>
                  </a:cubicBezTo>
                  <a:cubicBezTo>
                    <a:pt x="155021" y="749426"/>
                    <a:pt x="229858" y="790593"/>
                    <a:pt x="300029" y="829545"/>
                  </a:cubicBezTo>
                  <a:cubicBezTo>
                    <a:pt x="375859" y="871109"/>
                    <a:pt x="438355" y="931753"/>
                    <a:pt x="499329" y="992164"/>
                  </a:cubicBezTo>
                  <a:cubicBezTo>
                    <a:pt x="538799" y="1031844"/>
                    <a:pt x="565895" y="1081146"/>
                    <a:pt x="598946" y="1125785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 rot="1247444">
              <a:off x="5400088" y="1336283"/>
              <a:ext cx="189038" cy="232116"/>
            </a:xfrm>
            <a:custGeom>
              <a:rect b="b" l="l" r="r" t="t"/>
              <a:pathLst>
                <a:path extrusionOk="0" h="464994" w="378028">
                  <a:moveTo>
                    <a:pt x="228542" y="464768"/>
                  </a:moveTo>
                  <a:cubicBezTo>
                    <a:pt x="215275" y="462883"/>
                    <a:pt x="214316" y="446383"/>
                    <a:pt x="210246" y="436761"/>
                  </a:cubicBezTo>
                  <a:cubicBezTo>
                    <a:pt x="185201" y="359915"/>
                    <a:pt x="123135" y="293716"/>
                    <a:pt x="52004" y="256881"/>
                  </a:cubicBezTo>
                  <a:cubicBezTo>
                    <a:pt x="52103" y="256947"/>
                    <a:pt x="52236" y="256980"/>
                    <a:pt x="52335" y="257046"/>
                  </a:cubicBezTo>
                  <a:cubicBezTo>
                    <a:pt x="52500" y="257145"/>
                    <a:pt x="52666" y="257211"/>
                    <a:pt x="53592" y="257641"/>
                  </a:cubicBezTo>
                  <a:cubicBezTo>
                    <a:pt x="53096" y="257377"/>
                    <a:pt x="52566" y="257145"/>
                    <a:pt x="52070" y="256881"/>
                  </a:cubicBezTo>
                  <a:cubicBezTo>
                    <a:pt x="51508" y="256583"/>
                    <a:pt x="50945" y="256285"/>
                    <a:pt x="50350" y="256021"/>
                  </a:cubicBezTo>
                  <a:cubicBezTo>
                    <a:pt x="50780" y="256252"/>
                    <a:pt x="51177" y="256451"/>
                    <a:pt x="51607" y="256649"/>
                  </a:cubicBezTo>
                  <a:cubicBezTo>
                    <a:pt x="51739" y="256715"/>
                    <a:pt x="51872" y="256781"/>
                    <a:pt x="51938" y="256815"/>
                  </a:cubicBezTo>
                  <a:cubicBezTo>
                    <a:pt x="40226" y="250896"/>
                    <a:pt x="30532" y="246366"/>
                    <a:pt x="19085" y="240811"/>
                  </a:cubicBezTo>
                  <a:cubicBezTo>
                    <a:pt x="11178" y="236942"/>
                    <a:pt x="822" y="232544"/>
                    <a:pt x="95" y="222459"/>
                  </a:cubicBezTo>
                  <a:cubicBezTo>
                    <a:pt x="-666" y="215746"/>
                    <a:pt x="3238" y="209464"/>
                    <a:pt x="9193" y="206554"/>
                  </a:cubicBezTo>
                  <a:cubicBezTo>
                    <a:pt x="55147" y="185921"/>
                    <a:pt x="96469" y="156260"/>
                    <a:pt x="128726" y="117374"/>
                  </a:cubicBezTo>
                  <a:cubicBezTo>
                    <a:pt x="149967" y="93038"/>
                    <a:pt x="169850" y="67742"/>
                    <a:pt x="185135" y="39471"/>
                  </a:cubicBezTo>
                  <a:cubicBezTo>
                    <a:pt x="192381" y="26972"/>
                    <a:pt x="198634" y="13547"/>
                    <a:pt x="206111" y="1411"/>
                  </a:cubicBezTo>
                  <a:cubicBezTo>
                    <a:pt x="207864" y="-1135"/>
                    <a:pt x="211636" y="56"/>
                    <a:pt x="212496" y="2668"/>
                  </a:cubicBezTo>
                  <a:cubicBezTo>
                    <a:pt x="214117" y="6702"/>
                    <a:pt x="212992" y="11133"/>
                    <a:pt x="212231" y="15200"/>
                  </a:cubicBezTo>
                  <a:cubicBezTo>
                    <a:pt x="218054" y="16986"/>
                    <a:pt x="221263" y="26178"/>
                    <a:pt x="223281" y="30377"/>
                  </a:cubicBezTo>
                  <a:cubicBezTo>
                    <a:pt x="243331" y="70255"/>
                    <a:pt x="276051" y="102891"/>
                    <a:pt x="312344" y="128385"/>
                  </a:cubicBezTo>
                  <a:cubicBezTo>
                    <a:pt x="330706" y="143530"/>
                    <a:pt x="385428" y="155731"/>
                    <a:pt x="377190" y="185557"/>
                  </a:cubicBezTo>
                  <a:cubicBezTo>
                    <a:pt x="355883" y="222657"/>
                    <a:pt x="321013" y="250730"/>
                    <a:pt x="300302" y="288591"/>
                  </a:cubicBezTo>
                  <a:cubicBezTo>
                    <a:pt x="280021" y="322054"/>
                    <a:pt x="269467" y="359551"/>
                    <a:pt x="259840" y="397015"/>
                  </a:cubicBezTo>
                  <a:cubicBezTo>
                    <a:pt x="256035" y="411763"/>
                    <a:pt x="252760" y="426609"/>
                    <a:pt x="249087" y="441423"/>
                  </a:cubicBezTo>
                  <a:cubicBezTo>
                    <a:pt x="247102" y="452070"/>
                    <a:pt x="241941" y="467016"/>
                    <a:pt x="228542" y="464768"/>
                  </a:cubicBezTo>
                  <a:close/>
                  <a:moveTo>
                    <a:pt x="49523" y="225302"/>
                  </a:moveTo>
                  <a:cubicBezTo>
                    <a:pt x="126444" y="260286"/>
                    <a:pt x="196649" y="327841"/>
                    <a:pt x="228608" y="406637"/>
                  </a:cubicBezTo>
                  <a:cubicBezTo>
                    <a:pt x="252329" y="299106"/>
                    <a:pt x="278532" y="262469"/>
                    <a:pt x="347811" y="180630"/>
                  </a:cubicBezTo>
                  <a:cubicBezTo>
                    <a:pt x="325843" y="167007"/>
                    <a:pt x="301526" y="157252"/>
                    <a:pt x="281477" y="140587"/>
                  </a:cubicBezTo>
                  <a:cubicBezTo>
                    <a:pt x="249054" y="115060"/>
                    <a:pt x="219642" y="83878"/>
                    <a:pt x="200354" y="47175"/>
                  </a:cubicBezTo>
                  <a:cubicBezTo>
                    <a:pt x="185466" y="82192"/>
                    <a:pt x="161612" y="112117"/>
                    <a:pt x="137295" y="140951"/>
                  </a:cubicBezTo>
                  <a:cubicBezTo>
                    <a:pt x="110034" y="173752"/>
                    <a:pt x="76387" y="200503"/>
                    <a:pt x="38572" y="220177"/>
                  </a:cubicBezTo>
                  <a:cubicBezTo>
                    <a:pt x="42244" y="221897"/>
                    <a:pt x="45883" y="223583"/>
                    <a:pt x="49523" y="22530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 rot="1247444">
              <a:off x="5177662" y="1886309"/>
              <a:ext cx="200248" cy="235214"/>
            </a:xfrm>
            <a:custGeom>
              <a:rect b="b" l="l" r="r" t="t"/>
              <a:pathLst>
                <a:path extrusionOk="0" h="471201" w="400446">
                  <a:moveTo>
                    <a:pt x="157586" y="469589"/>
                  </a:moveTo>
                  <a:cubicBezTo>
                    <a:pt x="150241" y="465654"/>
                    <a:pt x="148422" y="457387"/>
                    <a:pt x="147992" y="449716"/>
                  </a:cubicBezTo>
                  <a:cubicBezTo>
                    <a:pt x="146635" y="436423"/>
                    <a:pt x="145643" y="423131"/>
                    <a:pt x="144220" y="409871"/>
                  </a:cubicBezTo>
                  <a:cubicBezTo>
                    <a:pt x="141110" y="380575"/>
                    <a:pt x="133931" y="354056"/>
                    <a:pt x="122781" y="327933"/>
                  </a:cubicBezTo>
                  <a:cubicBezTo>
                    <a:pt x="111731" y="301017"/>
                    <a:pt x="94031" y="277276"/>
                    <a:pt x="71468" y="258891"/>
                  </a:cubicBezTo>
                  <a:cubicBezTo>
                    <a:pt x="52973" y="241035"/>
                    <a:pt x="-40622" y="190742"/>
                    <a:pt x="20385" y="171662"/>
                  </a:cubicBezTo>
                  <a:cubicBezTo>
                    <a:pt x="113419" y="143292"/>
                    <a:pt x="171548" y="99181"/>
                    <a:pt x="228056" y="20649"/>
                  </a:cubicBezTo>
                  <a:cubicBezTo>
                    <a:pt x="222928" y="8117"/>
                    <a:pt x="235698" y="-5076"/>
                    <a:pt x="248006" y="1967"/>
                  </a:cubicBezTo>
                  <a:cubicBezTo>
                    <a:pt x="251016" y="3752"/>
                    <a:pt x="253696" y="6894"/>
                    <a:pt x="254457" y="10333"/>
                  </a:cubicBezTo>
                  <a:cubicBezTo>
                    <a:pt x="256012" y="18566"/>
                    <a:pt x="258659" y="26469"/>
                    <a:pt x="262662" y="33843"/>
                  </a:cubicBezTo>
                  <a:cubicBezTo>
                    <a:pt x="262629" y="33776"/>
                    <a:pt x="262596" y="33710"/>
                    <a:pt x="262563" y="33611"/>
                  </a:cubicBezTo>
                  <a:cubicBezTo>
                    <a:pt x="262530" y="33578"/>
                    <a:pt x="262497" y="33512"/>
                    <a:pt x="262497" y="33479"/>
                  </a:cubicBezTo>
                  <a:cubicBezTo>
                    <a:pt x="280924" y="70513"/>
                    <a:pt x="299452" y="107713"/>
                    <a:pt x="327640" y="138398"/>
                  </a:cubicBezTo>
                  <a:cubicBezTo>
                    <a:pt x="345538" y="158304"/>
                    <a:pt x="367705" y="173415"/>
                    <a:pt x="387125" y="191701"/>
                  </a:cubicBezTo>
                  <a:cubicBezTo>
                    <a:pt x="403568" y="205886"/>
                    <a:pt x="406347" y="223246"/>
                    <a:pt x="386596" y="236009"/>
                  </a:cubicBezTo>
                  <a:cubicBezTo>
                    <a:pt x="351063" y="265008"/>
                    <a:pt x="308715" y="286601"/>
                    <a:pt x="280197" y="323370"/>
                  </a:cubicBezTo>
                  <a:cubicBezTo>
                    <a:pt x="251016" y="357230"/>
                    <a:pt x="225508" y="393537"/>
                    <a:pt x="202382" y="431364"/>
                  </a:cubicBezTo>
                  <a:cubicBezTo>
                    <a:pt x="191365" y="445616"/>
                    <a:pt x="180414" y="478880"/>
                    <a:pt x="157586" y="469589"/>
                  </a:cubicBezTo>
                  <a:close/>
                  <a:moveTo>
                    <a:pt x="172772" y="416220"/>
                  </a:moveTo>
                  <a:cubicBezTo>
                    <a:pt x="173037" y="419097"/>
                    <a:pt x="173301" y="421973"/>
                    <a:pt x="173533" y="424850"/>
                  </a:cubicBezTo>
                  <a:cubicBezTo>
                    <a:pt x="206022" y="371944"/>
                    <a:pt x="241455" y="319964"/>
                    <a:pt x="286086" y="276482"/>
                  </a:cubicBezTo>
                  <a:cubicBezTo>
                    <a:pt x="311594" y="252575"/>
                    <a:pt x="343057" y="236472"/>
                    <a:pt x="369591" y="213789"/>
                  </a:cubicBezTo>
                  <a:cubicBezTo>
                    <a:pt x="347259" y="192461"/>
                    <a:pt x="320924" y="175234"/>
                    <a:pt x="301470" y="150963"/>
                  </a:cubicBezTo>
                  <a:cubicBezTo>
                    <a:pt x="272223" y="117930"/>
                    <a:pt x="253233" y="77556"/>
                    <a:pt x="233779" y="38340"/>
                  </a:cubicBezTo>
                  <a:cubicBezTo>
                    <a:pt x="187461" y="116905"/>
                    <a:pt x="116396" y="164719"/>
                    <a:pt x="31369" y="193883"/>
                  </a:cubicBezTo>
                  <a:cubicBezTo>
                    <a:pt x="57440" y="217062"/>
                    <a:pt x="89002" y="233860"/>
                    <a:pt x="112194" y="260346"/>
                  </a:cubicBezTo>
                  <a:cubicBezTo>
                    <a:pt x="150175" y="302803"/>
                    <a:pt x="167578" y="360636"/>
                    <a:pt x="172772" y="41622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1247444">
              <a:off x="4723897" y="1225921"/>
              <a:ext cx="647541" cy="741878"/>
            </a:xfrm>
            <a:custGeom>
              <a:rect b="b" l="l" r="r" t="t"/>
              <a:pathLst>
                <a:path extrusionOk="0" h="1486192" w="1294920">
                  <a:moveTo>
                    <a:pt x="1229149" y="695613"/>
                  </a:moveTo>
                  <a:cubicBezTo>
                    <a:pt x="1250058" y="705070"/>
                    <a:pt x="1272886" y="708344"/>
                    <a:pt x="1294921" y="714097"/>
                  </a:cubicBezTo>
                  <a:cubicBezTo>
                    <a:pt x="1207743" y="747593"/>
                    <a:pt x="1127249" y="795605"/>
                    <a:pt x="1052247" y="851024"/>
                  </a:cubicBezTo>
                  <a:cubicBezTo>
                    <a:pt x="1024456" y="870666"/>
                    <a:pt x="999775" y="894275"/>
                    <a:pt x="975756" y="918347"/>
                  </a:cubicBezTo>
                  <a:cubicBezTo>
                    <a:pt x="939165" y="952405"/>
                    <a:pt x="908992" y="992581"/>
                    <a:pt x="889274" y="1038708"/>
                  </a:cubicBezTo>
                  <a:cubicBezTo>
                    <a:pt x="868232" y="1084075"/>
                    <a:pt x="853245" y="1131955"/>
                    <a:pt x="836306" y="1178975"/>
                  </a:cubicBezTo>
                  <a:cubicBezTo>
                    <a:pt x="798755" y="1279198"/>
                    <a:pt x="766398" y="1381340"/>
                    <a:pt x="744530" y="1486193"/>
                  </a:cubicBezTo>
                  <a:cubicBezTo>
                    <a:pt x="721801" y="1420192"/>
                    <a:pt x="694870" y="1355813"/>
                    <a:pt x="661554" y="1294442"/>
                  </a:cubicBezTo>
                  <a:cubicBezTo>
                    <a:pt x="622415" y="1217331"/>
                    <a:pt x="579737" y="1142007"/>
                    <a:pt x="526140" y="1073890"/>
                  </a:cubicBezTo>
                  <a:cubicBezTo>
                    <a:pt x="493089" y="1029218"/>
                    <a:pt x="465993" y="979949"/>
                    <a:pt x="426589" y="940237"/>
                  </a:cubicBezTo>
                  <a:cubicBezTo>
                    <a:pt x="365615" y="879858"/>
                    <a:pt x="303119" y="819215"/>
                    <a:pt x="227289" y="777617"/>
                  </a:cubicBezTo>
                  <a:cubicBezTo>
                    <a:pt x="157151" y="738632"/>
                    <a:pt x="82281" y="697465"/>
                    <a:pt x="0" y="696671"/>
                  </a:cubicBezTo>
                  <a:cubicBezTo>
                    <a:pt x="101139" y="646113"/>
                    <a:pt x="196984" y="584379"/>
                    <a:pt x="285055" y="513452"/>
                  </a:cubicBezTo>
                  <a:cubicBezTo>
                    <a:pt x="351025" y="457834"/>
                    <a:pt x="414911" y="399241"/>
                    <a:pt x="474330" y="336746"/>
                  </a:cubicBezTo>
                  <a:cubicBezTo>
                    <a:pt x="575866" y="220750"/>
                    <a:pt x="632672" y="156238"/>
                    <a:pt x="663506" y="0"/>
                  </a:cubicBezTo>
                  <a:cubicBezTo>
                    <a:pt x="703637" y="85178"/>
                    <a:pt x="733480" y="175648"/>
                    <a:pt x="784198" y="255502"/>
                  </a:cubicBezTo>
                  <a:cubicBezTo>
                    <a:pt x="809375" y="299150"/>
                    <a:pt x="841963" y="337507"/>
                    <a:pt x="871706" y="377980"/>
                  </a:cubicBezTo>
                  <a:cubicBezTo>
                    <a:pt x="899464" y="420833"/>
                    <a:pt x="934831" y="457140"/>
                    <a:pt x="971852" y="492025"/>
                  </a:cubicBezTo>
                  <a:cubicBezTo>
                    <a:pt x="1018600" y="542748"/>
                    <a:pt x="1070940" y="587487"/>
                    <a:pt x="1124437" y="630870"/>
                  </a:cubicBezTo>
                  <a:cubicBezTo>
                    <a:pt x="1156827" y="655934"/>
                    <a:pt x="1192094" y="678088"/>
                    <a:pt x="1229149" y="695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 rot="1247444">
              <a:off x="5420175" y="1360731"/>
              <a:ext cx="154622" cy="179420"/>
            </a:xfrm>
            <a:custGeom>
              <a:rect b="b" l="l" r="r" t="t"/>
              <a:pathLst>
                <a:path extrusionOk="0" h="359429" w="309206">
                  <a:moveTo>
                    <a:pt x="242872" y="93412"/>
                  </a:moveTo>
                  <a:cubicBezTo>
                    <a:pt x="262921" y="110077"/>
                    <a:pt x="287238" y="119799"/>
                    <a:pt x="309206" y="133455"/>
                  </a:cubicBezTo>
                  <a:cubicBezTo>
                    <a:pt x="239928" y="215294"/>
                    <a:pt x="213725" y="251931"/>
                    <a:pt x="190036" y="359429"/>
                  </a:cubicBezTo>
                  <a:cubicBezTo>
                    <a:pt x="158077" y="280666"/>
                    <a:pt x="87872" y="213112"/>
                    <a:pt x="10918" y="178128"/>
                  </a:cubicBezTo>
                  <a:cubicBezTo>
                    <a:pt x="7312" y="176408"/>
                    <a:pt x="3639" y="174722"/>
                    <a:pt x="0" y="173002"/>
                  </a:cubicBezTo>
                  <a:cubicBezTo>
                    <a:pt x="37815" y="153328"/>
                    <a:pt x="71462" y="126610"/>
                    <a:pt x="98724" y="93776"/>
                  </a:cubicBezTo>
                  <a:cubicBezTo>
                    <a:pt x="123041" y="64909"/>
                    <a:pt x="146928" y="34984"/>
                    <a:pt x="161782" y="0"/>
                  </a:cubicBezTo>
                  <a:cubicBezTo>
                    <a:pt x="181037" y="36737"/>
                    <a:pt x="210483" y="67885"/>
                    <a:pt x="242872" y="93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 rot="1247444">
              <a:off x="5193991" y="1905601"/>
              <a:ext cx="169132" cy="192938"/>
            </a:xfrm>
            <a:custGeom>
              <a:rect b="b" l="l" r="r" t="t"/>
              <a:pathLst>
                <a:path extrusionOk="0" h="386510" w="338221">
                  <a:moveTo>
                    <a:pt x="270101" y="112590"/>
                  </a:moveTo>
                  <a:cubicBezTo>
                    <a:pt x="289587" y="136828"/>
                    <a:pt x="315889" y="154088"/>
                    <a:pt x="338221" y="175383"/>
                  </a:cubicBezTo>
                  <a:cubicBezTo>
                    <a:pt x="311687" y="198100"/>
                    <a:pt x="280224" y="214203"/>
                    <a:pt x="254716" y="238110"/>
                  </a:cubicBezTo>
                  <a:cubicBezTo>
                    <a:pt x="210085" y="281592"/>
                    <a:pt x="174652" y="333572"/>
                    <a:pt x="142163" y="386511"/>
                  </a:cubicBezTo>
                  <a:cubicBezTo>
                    <a:pt x="141932" y="383634"/>
                    <a:pt x="141667" y="380757"/>
                    <a:pt x="141402" y="377880"/>
                  </a:cubicBezTo>
                  <a:cubicBezTo>
                    <a:pt x="136208" y="322296"/>
                    <a:pt x="118839" y="264463"/>
                    <a:pt x="80825" y="221973"/>
                  </a:cubicBezTo>
                  <a:cubicBezTo>
                    <a:pt x="57633" y="195487"/>
                    <a:pt x="26070" y="178690"/>
                    <a:pt x="0" y="155510"/>
                  </a:cubicBezTo>
                  <a:cubicBezTo>
                    <a:pt x="84994" y="126346"/>
                    <a:pt x="156059" y="78532"/>
                    <a:pt x="202410" y="0"/>
                  </a:cubicBezTo>
                  <a:cubicBezTo>
                    <a:pt x="221863" y="39183"/>
                    <a:pt x="240854" y="79557"/>
                    <a:pt x="270101" y="11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3"/>
          <p:cNvGrpSpPr/>
          <p:nvPr/>
        </p:nvGrpSpPr>
        <p:grpSpPr>
          <a:xfrm>
            <a:off x="7451269" y="2863227"/>
            <a:ext cx="1017061" cy="1020098"/>
            <a:chOff x="7451269" y="2863227"/>
            <a:chExt cx="1017061" cy="1020098"/>
          </a:xfrm>
        </p:grpSpPr>
        <p:grpSp>
          <p:nvGrpSpPr>
            <p:cNvPr id="389" name="Google Shape;389;p13"/>
            <p:cNvGrpSpPr/>
            <p:nvPr/>
          </p:nvGrpSpPr>
          <p:grpSpPr>
            <a:xfrm flipH="1" rot="952096">
              <a:off x="7548602" y="2959913"/>
              <a:ext cx="822395" cy="826725"/>
              <a:chOff x="15096252" y="5919768"/>
              <a:chExt cx="1644950" cy="1653291"/>
            </a:xfrm>
          </p:grpSpPr>
          <p:sp>
            <p:nvSpPr>
              <p:cNvPr id="390" name="Google Shape;390;p13"/>
              <p:cNvSpPr/>
              <p:nvPr/>
            </p:nvSpPr>
            <p:spPr>
              <a:xfrm>
                <a:off x="15096252" y="5943254"/>
                <a:ext cx="1413013" cy="1594133"/>
              </a:xfrm>
              <a:custGeom>
                <a:rect b="b" l="l" r="r" t="t"/>
                <a:pathLst>
                  <a:path extrusionOk="0" h="1594133" w="1413013">
                    <a:moveTo>
                      <a:pt x="1379141" y="791651"/>
                    </a:moveTo>
                    <a:cubicBezTo>
                      <a:pt x="1388934" y="787088"/>
                      <a:pt x="1399984" y="784211"/>
                      <a:pt x="1408553" y="777499"/>
                    </a:cubicBezTo>
                    <a:cubicBezTo>
                      <a:pt x="1417221" y="769034"/>
                      <a:pt x="1412192" y="755411"/>
                      <a:pt x="1402565" y="750186"/>
                    </a:cubicBezTo>
                    <a:cubicBezTo>
                      <a:pt x="1372458" y="732330"/>
                      <a:pt x="1334709" y="734744"/>
                      <a:pt x="1304040" y="717616"/>
                    </a:cubicBezTo>
                    <a:cubicBezTo>
                      <a:pt x="1202173" y="664710"/>
                      <a:pt x="1121116" y="581648"/>
                      <a:pt x="1040953" y="500966"/>
                    </a:cubicBezTo>
                    <a:cubicBezTo>
                      <a:pt x="1007935" y="471835"/>
                      <a:pt x="982956" y="435892"/>
                      <a:pt x="957580" y="400280"/>
                    </a:cubicBezTo>
                    <a:cubicBezTo>
                      <a:pt x="915497" y="347605"/>
                      <a:pt x="876491" y="292253"/>
                      <a:pt x="846516" y="231708"/>
                    </a:cubicBezTo>
                    <a:cubicBezTo>
                      <a:pt x="811414" y="158202"/>
                      <a:pt x="781208" y="81059"/>
                      <a:pt x="747197" y="6858"/>
                    </a:cubicBezTo>
                    <a:cubicBezTo>
                      <a:pt x="743690" y="311"/>
                      <a:pt x="734427" y="-1970"/>
                      <a:pt x="728174" y="1865"/>
                    </a:cubicBezTo>
                    <a:cubicBezTo>
                      <a:pt x="718811" y="7156"/>
                      <a:pt x="720895" y="18332"/>
                      <a:pt x="725262" y="26268"/>
                    </a:cubicBezTo>
                    <a:cubicBezTo>
                      <a:pt x="712095" y="85820"/>
                      <a:pt x="692674" y="145902"/>
                      <a:pt x="664089" y="200064"/>
                    </a:cubicBezTo>
                    <a:cubicBezTo>
                      <a:pt x="645959" y="231808"/>
                      <a:pt x="624289" y="261336"/>
                      <a:pt x="600799" y="289310"/>
                    </a:cubicBezTo>
                    <a:cubicBezTo>
                      <a:pt x="561032" y="337223"/>
                      <a:pt x="520702" y="384838"/>
                      <a:pt x="474582" y="426799"/>
                    </a:cubicBezTo>
                    <a:cubicBezTo>
                      <a:pt x="427073" y="470149"/>
                      <a:pt x="381516" y="514887"/>
                      <a:pt x="330235" y="554401"/>
                    </a:cubicBezTo>
                    <a:cubicBezTo>
                      <a:pt x="264265" y="607208"/>
                      <a:pt x="192605" y="652112"/>
                      <a:pt x="119389" y="694139"/>
                    </a:cubicBezTo>
                    <a:cubicBezTo>
                      <a:pt x="94940" y="707961"/>
                      <a:pt x="69862" y="720724"/>
                      <a:pt x="44155" y="732099"/>
                    </a:cubicBezTo>
                    <a:cubicBezTo>
                      <a:pt x="33535" y="736728"/>
                      <a:pt x="22882" y="741258"/>
                      <a:pt x="12063" y="745392"/>
                    </a:cubicBezTo>
                    <a:cubicBezTo>
                      <a:pt x="7134" y="746780"/>
                      <a:pt x="2965" y="750087"/>
                      <a:pt x="1113" y="754915"/>
                    </a:cubicBezTo>
                    <a:cubicBezTo>
                      <a:pt x="-2229" y="762288"/>
                      <a:pt x="2304" y="771514"/>
                      <a:pt x="10078" y="773498"/>
                    </a:cubicBezTo>
                    <a:cubicBezTo>
                      <a:pt x="44751" y="778987"/>
                      <a:pt x="80548" y="772803"/>
                      <a:pt x="115121" y="780342"/>
                    </a:cubicBezTo>
                    <a:cubicBezTo>
                      <a:pt x="155120" y="788940"/>
                      <a:pt x="193134" y="804844"/>
                      <a:pt x="229692" y="822965"/>
                    </a:cubicBezTo>
                    <a:cubicBezTo>
                      <a:pt x="297383" y="857221"/>
                      <a:pt x="362129" y="897661"/>
                      <a:pt x="416288" y="951228"/>
                    </a:cubicBezTo>
                    <a:cubicBezTo>
                      <a:pt x="460521" y="991404"/>
                      <a:pt x="504160" y="1032869"/>
                      <a:pt x="536020" y="1083890"/>
                    </a:cubicBezTo>
                    <a:cubicBezTo>
                      <a:pt x="585481" y="1157661"/>
                      <a:pt x="642485" y="1226405"/>
                      <a:pt x="681723" y="1306624"/>
                    </a:cubicBezTo>
                    <a:cubicBezTo>
                      <a:pt x="709613" y="1359662"/>
                      <a:pt x="738231" y="1411444"/>
                      <a:pt x="761026" y="1467325"/>
                    </a:cubicBezTo>
                    <a:cubicBezTo>
                      <a:pt x="773797" y="1498606"/>
                      <a:pt x="784417" y="1530713"/>
                      <a:pt x="796427" y="1562225"/>
                    </a:cubicBezTo>
                    <a:cubicBezTo>
                      <a:pt x="800430" y="1571252"/>
                      <a:pt x="802084" y="1581867"/>
                      <a:pt x="808767" y="1589406"/>
                    </a:cubicBezTo>
                    <a:cubicBezTo>
                      <a:pt x="814226" y="1595192"/>
                      <a:pt x="823688" y="1595655"/>
                      <a:pt x="829908" y="1590861"/>
                    </a:cubicBezTo>
                    <a:cubicBezTo>
                      <a:pt x="840859" y="1580015"/>
                      <a:pt x="839403" y="1562622"/>
                      <a:pt x="843770" y="1548569"/>
                    </a:cubicBezTo>
                    <a:cubicBezTo>
                      <a:pt x="854787" y="1500160"/>
                      <a:pt x="865209" y="1451487"/>
                      <a:pt x="880262" y="1404136"/>
                    </a:cubicBezTo>
                    <a:cubicBezTo>
                      <a:pt x="892867" y="1362208"/>
                      <a:pt x="906068" y="1320479"/>
                      <a:pt x="921320" y="1279476"/>
                    </a:cubicBezTo>
                    <a:cubicBezTo>
                      <a:pt x="945207" y="1216585"/>
                      <a:pt x="963602" y="1151378"/>
                      <a:pt x="993146" y="1090768"/>
                    </a:cubicBezTo>
                    <a:cubicBezTo>
                      <a:pt x="1049456" y="975863"/>
                      <a:pt x="1182984" y="890850"/>
                      <a:pt x="1292526" y="829843"/>
                    </a:cubicBezTo>
                    <a:cubicBezTo>
                      <a:pt x="1320582" y="816021"/>
                      <a:pt x="1350258" y="803886"/>
                      <a:pt x="1379141" y="791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6363173" y="5919768"/>
                <a:ext cx="378028" cy="464994"/>
              </a:xfrm>
              <a:custGeom>
                <a:rect b="b" l="l" r="r" t="t"/>
                <a:pathLst>
                  <a:path extrusionOk="0" h="464994" w="378028">
                    <a:moveTo>
                      <a:pt x="312344" y="128385"/>
                    </a:moveTo>
                    <a:cubicBezTo>
                      <a:pt x="276051" y="102891"/>
                      <a:pt x="243331" y="70255"/>
                      <a:pt x="223281" y="30377"/>
                    </a:cubicBezTo>
                    <a:cubicBezTo>
                      <a:pt x="221263" y="26178"/>
                      <a:pt x="218054" y="16986"/>
                      <a:pt x="212231" y="15200"/>
                    </a:cubicBezTo>
                    <a:cubicBezTo>
                      <a:pt x="212992" y="11133"/>
                      <a:pt x="214117" y="6702"/>
                      <a:pt x="212496" y="2668"/>
                    </a:cubicBezTo>
                    <a:cubicBezTo>
                      <a:pt x="211636" y="56"/>
                      <a:pt x="207864" y="-1135"/>
                      <a:pt x="206111" y="1411"/>
                    </a:cubicBezTo>
                    <a:cubicBezTo>
                      <a:pt x="198634" y="13547"/>
                      <a:pt x="192381" y="26972"/>
                      <a:pt x="185135" y="39471"/>
                    </a:cubicBezTo>
                    <a:cubicBezTo>
                      <a:pt x="169850" y="67742"/>
                      <a:pt x="149967" y="93038"/>
                      <a:pt x="128726" y="117374"/>
                    </a:cubicBezTo>
                    <a:cubicBezTo>
                      <a:pt x="96469" y="156260"/>
                      <a:pt x="55147" y="185921"/>
                      <a:pt x="9193" y="206554"/>
                    </a:cubicBezTo>
                    <a:cubicBezTo>
                      <a:pt x="3238" y="209464"/>
                      <a:pt x="-666" y="215746"/>
                      <a:pt x="95" y="222459"/>
                    </a:cubicBezTo>
                    <a:cubicBezTo>
                      <a:pt x="822" y="232544"/>
                      <a:pt x="11178" y="236942"/>
                      <a:pt x="19085" y="240811"/>
                    </a:cubicBezTo>
                    <a:cubicBezTo>
                      <a:pt x="30532" y="246366"/>
                      <a:pt x="40226" y="250896"/>
                      <a:pt x="51938" y="256815"/>
                    </a:cubicBezTo>
                    <a:cubicBezTo>
                      <a:pt x="51872" y="256781"/>
                      <a:pt x="51739" y="256715"/>
                      <a:pt x="51607" y="256649"/>
                    </a:cubicBezTo>
                    <a:cubicBezTo>
                      <a:pt x="51177" y="256451"/>
                      <a:pt x="50780" y="256252"/>
                      <a:pt x="50350" y="256021"/>
                    </a:cubicBezTo>
                    <a:cubicBezTo>
                      <a:pt x="50945" y="256285"/>
                      <a:pt x="51508" y="256583"/>
                      <a:pt x="52070" y="256881"/>
                    </a:cubicBezTo>
                    <a:cubicBezTo>
                      <a:pt x="52566" y="257145"/>
                      <a:pt x="53096" y="257377"/>
                      <a:pt x="53592" y="257641"/>
                    </a:cubicBezTo>
                    <a:cubicBezTo>
                      <a:pt x="52666" y="257211"/>
                      <a:pt x="52500" y="257145"/>
                      <a:pt x="52335" y="257046"/>
                    </a:cubicBezTo>
                    <a:cubicBezTo>
                      <a:pt x="52236" y="256980"/>
                      <a:pt x="52103" y="256947"/>
                      <a:pt x="52004" y="256881"/>
                    </a:cubicBezTo>
                    <a:cubicBezTo>
                      <a:pt x="123135" y="293716"/>
                      <a:pt x="185201" y="359915"/>
                      <a:pt x="210246" y="436761"/>
                    </a:cubicBezTo>
                    <a:cubicBezTo>
                      <a:pt x="214316" y="446383"/>
                      <a:pt x="215275" y="462883"/>
                      <a:pt x="228542" y="464768"/>
                    </a:cubicBezTo>
                    <a:cubicBezTo>
                      <a:pt x="241941" y="467016"/>
                      <a:pt x="247102" y="452070"/>
                      <a:pt x="249087" y="441423"/>
                    </a:cubicBezTo>
                    <a:cubicBezTo>
                      <a:pt x="252760" y="426609"/>
                      <a:pt x="256035" y="411763"/>
                      <a:pt x="259840" y="397015"/>
                    </a:cubicBezTo>
                    <a:cubicBezTo>
                      <a:pt x="269467" y="359551"/>
                      <a:pt x="280021" y="322054"/>
                      <a:pt x="300302" y="288591"/>
                    </a:cubicBezTo>
                    <a:cubicBezTo>
                      <a:pt x="321013" y="250730"/>
                      <a:pt x="355883" y="222657"/>
                      <a:pt x="377190" y="185557"/>
                    </a:cubicBezTo>
                    <a:cubicBezTo>
                      <a:pt x="385428" y="155731"/>
                      <a:pt x="330706" y="143530"/>
                      <a:pt x="31234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16598300" y="7135336"/>
                <a:ext cx="66" cy="132"/>
              </a:xfrm>
              <a:custGeom>
                <a:rect b="b" l="l" r="r" t="t"/>
                <a:pathLst>
                  <a:path extrusionOk="0" h="132" w="66">
                    <a:moveTo>
                      <a:pt x="0" y="0"/>
                    </a:moveTo>
                    <a:cubicBezTo>
                      <a:pt x="33" y="33"/>
                      <a:pt x="33" y="99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33" y="99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16335803" y="7101858"/>
                <a:ext cx="400446" cy="471201"/>
              </a:xfrm>
              <a:custGeom>
                <a:rect b="b" l="l" r="r" t="t"/>
                <a:pathLst>
                  <a:path extrusionOk="0" h="471201" w="400446">
                    <a:moveTo>
                      <a:pt x="387125" y="191701"/>
                    </a:moveTo>
                    <a:cubicBezTo>
                      <a:pt x="367705" y="173415"/>
                      <a:pt x="345538" y="158304"/>
                      <a:pt x="327640" y="138398"/>
                    </a:cubicBezTo>
                    <a:cubicBezTo>
                      <a:pt x="299485" y="107746"/>
                      <a:pt x="280958" y="70612"/>
                      <a:pt x="262563" y="33611"/>
                    </a:cubicBezTo>
                    <a:cubicBezTo>
                      <a:pt x="262596" y="33710"/>
                      <a:pt x="262629" y="33776"/>
                      <a:pt x="262662" y="33843"/>
                    </a:cubicBezTo>
                    <a:cubicBezTo>
                      <a:pt x="258659" y="26469"/>
                      <a:pt x="256012" y="18566"/>
                      <a:pt x="254457" y="10333"/>
                    </a:cubicBezTo>
                    <a:cubicBezTo>
                      <a:pt x="253696" y="6894"/>
                      <a:pt x="251016" y="3752"/>
                      <a:pt x="248006" y="1967"/>
                    </a:cubicBezTo>
                    <a:cubicBezTo>
                      <a:pt x="235698" y="-5076"/>
                      <a:pt x="222928" y="8117"/>
                      <a:pt x="228056" y="20649"/>
                    </a:cubicBezTo>
                    <a:cubicBezTo>
                      <a:pt x="171548" y="99181"/>
                      <a:pt x="113419" y="143292"/>
                      <a:pt x="20385" y="171662"/>
                    </a:cubicBezTo>
                    <a:cubicBezTo>
                      <a:pt x="-40622" y="190742"/>
                      <a:pt x="52973" y="241035"/>
                      <a:pt x="71468" y="258891"/>
                    </a:cubicBezTo>
                    <a:cubicBezTo>
                      <a:pt x="94031" y="277276"/>
                      <a:pt x="111731" y="301017"/>
                      <a:pt x="122781" y="327933"/>
                    </a:cubicBezTo>
                    <a:cubicBezTo>
                      <a:pt x="133931" y="354056"/>
                      <a:pt x="141110" y="380575"/>
                      <a:pt x="144220" y="409871"/>
                    </a:cubicBezTo>
                    <a:cubicBezTo>
                      <a:pt x="145643" y="423131"/>
                      <a:pt x="146635" y="436423"/>
                      <a:pt x="147992" y="449716"/>
                    </a:cubicBezTo>
                    <a:cubicBezTo>
                      <a:pt x="148422" y="457387"/>
                      <a:pt x="150241" y="465654"/>
                      <a:pt x="157586" y="469589"/>
                    </a:cubicBezTo>
                    <a:cubicBezTo>
                      <a:pt x="180414" y="478880"/>
                      <a:pt x="191365" y="445616"/>
                      <a:pt x="202382" y="431364"/>
                    </a:cubicBezTo>
                    <a:cubicBezTo>
                      <a:pt x="225508" y="393537"/>
                      <a:pt x="251016" y="357230"/>
                      <a:pt x="280197" y="323370"/>
                    </a:cubicBezTo>
                    <a:cubicBezTo>
                      <a:pt x="308715" y="286601"/>
                      <a:pt x="351063" y="265008"/>
                      <a:pt x="386596" y="236009"/>
                    </a:cubicBezTo>
                    <a:cubicBezTo>
                      <a:pt x="406347" y="223246"/>
                      <a:pt x="403568" y="205886"/>
                      <a:pt x="387125" y="1917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4" name="Google Shape;394;p13"/>
            <p:cNvSpPr/>
            <p:nvPr/>
          </p:nvSpPr>
          <p:spPr>
            <a:xfrm flipH="1" rot="942518">
              <a:off x="7665374" y="2989152"/>
              <a:ext cx="704561" cy="798709"/>
            </a:xfrm>
            <a:custGeom>
              <a:rect b="b" l="l" r="r" t="t"/>
              <a:pathLst>
                <a:path extrusionOk="0" h="1594133" w="1413013">
                  <a:moveTo>
                    <a:pt x="808767" y="1589406"/>
                  </a:moveTo>
                  <a:cubicBezTo>
                    <a:pt x="802084" y="1581867"/>
                    <a:pt x="800430" y="1571252"/>
                    <a:pt x="796427" y="1562225"/>
                  </a:cubicBezTo>
                  <a:cubicBezTo>
                    <a:pt x="784417" y="1530713"/>
                    <a:pt x="773797" y="1498606"/>
                    <a:pt x="761026" y="1467325"/>
                  </a:cubicBezTo>
                  <a:cubicBezTo>
                    <a:pt x="738231" y="1411444"/>
                    <a:pt x="709613" y="1359662"/>
                    <a:pt x="681723" y="1306624"/>
                  </a:cubicBezTo>
                  <a:cubicBezTo>
                    <a:pt x="642485" y="1226405"/>
                    <a:pt x="585481" y="1157661"/>
                    <a:pt x="536020" y="1083890"/>
                  </a:cubicBezTo>
                  <a:cubicBezTo>
                    <a:pt x="504160" y="1032869"/>
                    <a:pt x="460521" y="991404"/>
                    <a:pt x="416288" y="951228"/>
                  </a:cubicBezTo>
                  <a:cubicBezTo>
                    <a:pt x="362129" y="897661"/>
                    <a:pt x="297383" y="857221"/>
                    <a:pt x="229692" y="822965"/>
                  </a:cubicBezTo>
                  <a:cubicBezTo>
                    <a:pt x="193134" y="804844"/>
                    <a:pt x="155120" y="788940"/>
                    <a:pt x="115121" y="780342"/>
                  </a:cubicBezTo>
                  <a:cubicBezTo>
                    <a:pt x="80548" y="772803"/>
                    <a:pt x="44751" y="778987"/>
                    <a:pt x="10078" y="773498"/>
                  </a:cubicBezTo>
                  <a:cubicBezTo>
                    <a:pt x="2304" y="771514"/>
                    <a:pt x="-2229" y="762288"/>
                    <a:pt x="1113" y="754915"/>
                  </a:cubicBezTo>
                  <a:cubicBezTo>
                    <a:pt x="2965" y="750087"/>
                    <a:pt x="7134" y="746780"/>
                    <a:pt x="12063" y="745392"/>
                  </a:cubicBezTo>
                  <a:cubicBezTo>
                    <a:pt x="22882" y="741258"/>
                    <a:pt x="33535" y="736728"/>
                    <a:pt x="44155" y="732099"/>
                  </a:cubicBezTo>
                  <a:cubicBezTo>
                    <a:pt x="69862" y="720724"/>
                    <a:pt x="94940" y="707961"/>
                    <a:pt x="119389" y="694139"/>
                  </a:cubicBezTo>
                  <a:cubicBezTo>
                    <a:pt x="192605" y="652112"/>
                    <a:pt x="264265" y="607208"/>
                    <a:pt x="330235" y="554401"/>
                  </a:cubicBezTo>
                  <a:cubicBezTo>
                    <a:pt x="381516" y="514887"/>
                    <a:pt x="427073" y="470149"/>
                    <a:pt x="474582" y="426799"/>
                  </a:cubicBezTo>
                  <a:cubicBezTo>
                    <a:pt x="520702" y="384838"/>
                    <a:pt x="561032" y="337223"/>
                    <a:pt x="600799" y="289310"/>
                  </a:cubicBezTo>
                  <a:cubicBezTo>
                    <a:pt x="624289" y="261336"/>
                    <a:pt x="645959" y="231808"/>
                    <a:pt x="664089" y="200064"/>
                  </a:cubicBezTo>
                  <a:cubicBezTo>
                    <a:pt x="692674" y="145902"/>
                    <a:pt x="712095" y="85820"/>
                    <a:pt x="725262" y="26268"/>
                  </a:cubicBezTo>
                  <a:cubicBezTo>
                    <a:pt x="720895" y="18332"/>
                    <a:pt x="718811" y="7156"/>
                    <a:pt x="728174" y="1865"/>
                  </a:cubicBezTo>
                  <a:cubicBezTo>
                    <a:pt x="734427" y="-1970"/>
                    <a:pt x="743690" y="311"/>
                    <a:pt x="747197" y="6858"/>
                  </a:cubicBezTo>
                  <a:cubicBezTo>
                    <a:pt x="781208" y="81059"/>
                    <a:pt x="811414" y="158202"/>
                    <a:pt x="846516" y="231708"/>
                  </a:cubicBezTo>
                  <a:cubicBezTo>
                    <a:pt x="876491" y="292253"/>
                    <a:pt x="915497" y="347605"/>
                    <a:pt x="957580" y="400280"/>
                  </a:cubicBezTo>
                  <a:cubicBezTo>
                    <a:pt x="982956" y="435892"/>
                    <a:pt x="1007935" y="471835"/>
                    <a:pt x="1040953" y="500966"/>
                  </a:cubicBezTo>
                  <a:cubicBezTo>
                    <a:pt x="1121116" y="581648"/>
                    <a:pt x="1202173" y="664710"/>
                    <a:pt x="1304040" y="717616"/>
                  </a:cubicBezTo>
                  <a:cubicBezTo>
                    <a:pt x="1334709" y="734744"/>
                    <a:pt x="1372458" y="732330"/>
                    <a:pt x="1402565" y="750186"/>
                  </a:cubicBezTo>
                  <a:cubicBezTo>
                    <a:pt x="1412192" y="755411"/>
                    <a:pt x="1417221" y="769034"/>
                    <a:pt x="1408553" y="777499"/>
                  </a:cubicBezTo>
                  <a:cubicBezTo>
                    <a:pt x="1399984" y="784211"/>
                    <a:pt x="1388934" y="787088"/>
                    <a:pt x="1379141" y="791651"/>
                  </a:cubicBezTo>
                  <a:cubicBezTo>
                    <a:pt x="1350258" y="803886"/>
                    <a:pt x="1320582" y="816021"/>
                    <a:pt x="1292526" y="829843"/>
                  </a:cubicBezTo>
                  <a:cubicBezTo>
                    <a:pt x="1182984" y="890850"/>
                    <a:pt x="1049456" y="975863"/>
                    <a:pt x="993146" y="1090768"/>
                  </a:cubicBezTo>
                  <a:cubicBezTo>
                    <a:pt x="963602" y="1151378"/>
                    <a:pt x="945207" y="1216585"/>
                    <a:pt x="921320" y="1279476"/>
                  </a:cubicBezTo>
                  <a:cubicBezTo>
                    <a:pt x="906068" y="1320479"/>
                    <a:pt x="892867" y="1362208"/>
                    <a:pt x="880262" y="1404136"/>
                  </a:cubicBezTo>
                  <a:cubicBezTo>
                    <a:pt x="865209" y="1451487"/>
                    <a:pt x="854787" y="1500160"/>
                    <a:pt x="843770" y="1548569"/>
                  </a:cubicBezTo>
                  <a:cubicBezTo>
                    <a:pt x="839403" y="1562622"/>
                    <a:pt x="840859" y="1580015"/>
                    <a:pt x="829908" y="1590861"/>
                  </a:cubicBezTo>
                  <a:cubicBezTo>
                    <a:pt x="823688" y="1595655"/>
                    <a:pt x="814226" y="1595192"/>
                    <a:pt x="808767" y="1589406"/>
                  </a:cubicBezTo>
                  <a:close/>
                  <a:moveTo>
                    <a:pt x="598946" y="1125785"/>
                  </a:moveTo>
                  <a:cubicBezTo>
                    <a:pt x="652510" y="1193901"/>
                    <a:pt x="695189" y="1269226"/>
                    <a:pt x="734360" y="1346336"/>
                  </a:cubicBezTo>
                  <a:cubicBezTo>
                    <a:pt x="767676" y="1407707"/>
                    <a:pt x="794607" y="1472120"/>
                    <a:pt x="817303" y="1538120"/>
                  </a:cubicBezTo>
                  <a:cubicBezTo>
                    <a:pt x="839172" y="1433267"/>
                    <a:pt x="871528" y="1331126"/>
                    <a:pt x="909079" y="1230902"/>
                  </a:cubicBezTo>
                  <a:cubicBezTo>
                    <a:pt x="926018" y="1183882"/>
                    <a:pt x="941005" y="1136035"/>
                    <a:pt x="962047" y="1090636"/>
                  </a:cubicBezTo>
                  <a:cubicBezTo>
                    <a:pt x="981765" y="1044541"/>
                    <a:pt x="1011938" y="1004366"/>
                    <a:pt x="1048529" y="970275"/>
                  </a:cubicBezTo>
                  <a:cubicBezTo>
                    <a:pt x="1072548" y="946235"/>
                    <a:pt x="1097196" y="922626"/>
                    <a:pt x="1125020" y="902952"/>
                  </a:cubicBezTo>
                  <a:cubicBezTo>
                    <a:pt x="1199989" y="847566"/>
                    <a:pt x="1280484" y="799521"/>
                    <a:pt x="1367694" y="766025"/>
                  </a:cubicBezTo>
                  <a:cubicBezTo>
                    <a:pt x="1345660" y="760271"/>
                    <a:pt x="1322831" y="756998"/>
                    <a:pt x="1301922" y="747541"/>
                  </a:cubicBezTo>
                  <a:cubicBezTo>
                    <a:pt x="1264868" y="730016"/>
                    <a:pt x="1229567" y="707861"/>
                    <a:pt x="1197177" y="682764"/>
                  </a:cubicBezTo>
                  <a:cubicBezTo>
                    <a:pt x="1143680" y="639381"/>
                    <a:pt x="1091340" y="594643"/>
                    <a:pt x="1044592" y="543919"/>
                  </a:cubicBezTo>
                  <a:cubicBezTo>
                    <a:pt x="1007571" y="509068"/>
                    <a:pt x="972204" y="472761"/>
                    <a:pt x="944446" y="429874"/>
                  </a:cubicBezTo>
                  <a:cubicBezTo>
                    <a:pt x="914703" y="389401"/>
                    <a:pt x="882115" y="351044"/>
                    <a:pt x="856938" y="307397"/>
                  </a:cubicBezTo>
                  <a:cubicBezTo>
                    <a:pt x="806220" y="227575"/>
                    <a:pt x="776344" y="137073"/>
                    <a:pt x="736213" y="51928"/>
                  </a:cubicBezTo>
                  <a:cubicBezTo>
                    <a:pt x="705412" y="208165"/>
                    <a:pt x="648606" y="272677"/>
                    <a:pt x="547070" y="388674"/>
                  </a:cubicBezTo>
                  <a:cubicBezTo>
                    <a:pt x="487651" y="451202"/>
                    <a:pt x="423732" y="509762"/>
                    <a:pt x="357795" y="565379"/>
                  </a:cubicBezTo>
                  <a:cubicBezTo>
                    <a:pt x="269691" y="636273"/>
                    <a:pt x="173879" y="698008"/>
                    <a:pt x="72740" y="748599"/>
                  </a:cubicBezTo>
                  <a:cubicBezTo>
                    <a:pt x="155021" y="749426"/>
                    <a:pt x="229858" y="790593"/>
                    <a:pt x="300029" y="829545"/>
                  </a:cubicBezTo>
                  <a:cubicBezTo>
                    <a:pt x="375859" y="871109"/>
                    <a:pt x="438355" y="931753"/>
                    <a:pt x="499329" y="992164"/>
                  </a:cubicBezTo>
                  <a:cubicBezTo>
                    <a:pt x="538799" y="1031844"/>
                    <a:pt x="565895" y="1081146"/>
                    <a:pt x="598946" y="1125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 flipH="1" rot="942518">
              <a:off x="7641900" y="2885006"/>
              <a:ext cx="188493" cy="232976"/>
            </a:xfrm>
            <a:custGeom>
              <a:rect b="b" l="l" r="r" t="t"/>
              <a:pathLst>
                <a:path extrusionOk="0" h="464994" w="378028">
                  <a:moveTo>
                    <a:pt x="228542" y="464768"/>
                  </a:moveTo>
                  <a:cubicBezTo>
                    <a:pt x="215275" y="462883"/>
                    <a:pt x="214316" y="446383"/>
                    <a:pt x="210246" y="436761"/>
                  </a:cubicBezTo>
                  <a:cubicBezTo>
                    <a:pt x="185201" y="359915"/>
                    <a:pt x="123135" y="293716"/>
                    <a:pt x="52004" y="256881"/>
                  </a:cubicBezTo>
                  <a:cubicBezTo>
                    <a:pt x="52103" y="256947"/>
                    <a:pt x="52236" y="256980"/>
                    <a:pt x="52335" y="257046"/>
                  </a:cubicBezTo>
                  <a:cubicBezTo>
                    <a:pt x="52500" y="257145"/>
                    <a:pt x="52666" y="257211"/>
                    <a:pt x="53592" y="257641"/>
                  </a:cubicBezTo>
                  <a:cubicBezTo>
                    <a:pt x="53096" y="257377"/>
                    <a:pt x="52566" y="257145"/>
                    <a:pt x="52070" y="256881"/>
                  </a:cubicBezTo>
                  <a:cubicBezTo>
                    <a:pt x="51508" y="256583"/>
                    <a:pt x="50945" y="256285"/>
                    <a:pt x="50350" y="256021"/>
                  </a:cubicBezTo>
                  <a:cubicBezTo>
                    <a:pt x="50780" y="256252"/>
                    <a:pt x="51177" y="256451"/>
                    <a:pt x="51607" y="256649"/>
                  </a:cubicBezTo>
                  <a:cubicBezTo>
                    <a:pt x="51739" y="256715"/>
                    <a:pt x="51872" y="256781"/>
                    <a:pt x="51938" y="256815"/>
                  </a:cubicBezTo>
                  <a:cubicBezTo>
                    <a:pt x="40226" y="250896"/>
                    <a:pt x="30532" y="246366"/>
                    <a:pt x="19085" y="240811"/>
                  </a:cubicBezTo>
                  <a:cubicBezTo>
                    <a:pt x="11178" y="236942"/>
                    <a:pt x="822" y="232544"/>
                    <a:pt x="95" y="222459"/>
                  </a:cubicBezTo>
                  <a:cubicBezTo>
                    <a:pt x="-666" y="215746"/>
                    <a:pt x="3238" y="209464"/>
                    <a:pt x="9193" y="206554"/>
                  </a:cubicBezTo>
                  <a:cubicBezTo>
                    <a:pt x="55147" y="185921"/>
                    <a:pt x="96469" y="156260"/>
                    <a:pt x="128726" y="117374"/>
                  </a:cubicBezTo>
                  <a:cubicBezTo>
                    <a:pt x="149967" y="93038"/>
                    <a:pt x="169850" y="67742"/>
                    <a:pt x="185135" y="39471"/>
                  </a:cubicBezTo>
                  <a:cubicBezTo>
                    <a:pt x="192381" y="26972"/>
                    <a:pt x="198634" y="13547"/>
                    <a:pt x="206111" y="1411"/>
                  </a:cubicBezTo>
                  <a:cubicBezTo>
                    <a:pt x="207864" y="-1135"/>
                    <a:pt x="211636" y="56"/>
                    <a:pt x="212496" y="2668"/>
                  </a:cubicBezTo>
                  <a:cubicBezTo>
                    <a:pt x="214117" y="6702"/>
                    <a:pt x="212992" y="11133"/>
                    <a:pt x="212231" y="15200"/>
                  </a:cubicBezTo>
                  <a:cubicBezTo>
                    <a:pt x="218054" y="16986"/>
                    <a:pt x="221263" y="26178"/>
                    <a:pt x="223281" y="30377"/>
                  </a:cubicBezTo>
                  <a:cubicBezTo>
                    <a:pt x="243331" y="70255"/>
                    <a:pt x="276051" y="102891"/>
                    <a:pt x="312344" y="128385"/>
                  </a:cubicBezTo>
                  <a:cubicBezTo>
                    <a:pt x="330706" y="143530"/>
                    <a:pt x="385428" y="155731"/>
                    <a:pt x="377190" y="185557"/>
                  </a:cubicBezTo>
                  <a:cubicBezTo>
                    <a:pt x="355883" y="222657"/>
                    <a:pt x="321013" y="250730"/>
                    <a:pt x="300302" y="288591"/>
                  </a:cubicBezTo>
                  <a:cubicBezTo>
                    <a:pt x="280021" y="322054"/>
                    <a:pt x="269467" y="359551"/>
                    <a:pt x="259840" y="397015"/>
                  </a:cubicBezTo>
                  <a:cubicBezTo>
                    <a:pt x="256035" y="411763"/>
                    <a:pt x="252760" y="426609"/>
                    <a:pt x="249087" y="441423"/>
                  </a:cubicBezTo>
                  <a:cubicBezTo>
                    <a:pt x="247102" y="452070"/>
                    <a:pt x="241941" y="467016"/>
                    <a:pt x="228542" y="464768"/>
                  </a:cubicBezTo>
                  <a:close/>
                  <a:moveTo>
                    <a:pt x="49523" y="225302"/>
                  </a:moveTo>
                  <a:cubicBezTo>
                    <a:pt x="126444" y="260286"/>
                    <a:pt x="196649" y="327841"/>
                    <a:pt x="228608" y="406637"/>
                  </a:cubicBezTo>
                  <a:cubicBezTo>
                    <a:pt x="252329" y="299106"/>
                    <a:pt x="278532" y="262469"/>
                    <a:pt x="347811" y="180630"/>
                  </a:cubicBezTo>
                  <a:cubicBezTo>
                    <a:pt x="325843" y="167007"/>
                    <a:pt x="301526" y="157252"/>
                    <a:pt x="281477" y="140587"/>
                  </a:cubicBezTo>
                  <a:cubicBezTo>
                    <a:pt x="249054" y="115060"/>
                    <a:pt x="219642" y="83878"/>
                    <a:pt x="200354" y="47175"/>
                  </a:cubicBezTo>
                  <a:cubicBezTo>
                    <a:pt x="185466" y="82192"/>
                    <a:pt x="161612" y="112117"/>
                    <a:pt x="137295" y="140951"/>
                  </a:cubicBezTo>
                  <a:cubicBezTo>
                    <a:pt x="110034" y="173752"/>
                    <a:pt x="76387" y="200503"/>
                    <a:pt x="38572" y="220177"/>
                  </a:cubicBezTo>
                  <a:cubicBezTo>
                    <a:pt x="42244" y="221897"/>
                    <a:pt x="45883" y="223583"/>
                    <a:pt x="49523" y="225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 flipH="1" rot="942518">
              <a:off x="7482100" y="3455708"/>
              <a:ext cx="199672" cy="236086"/>
            </a:xfrm>
            <a:custGeom>
              <a:rect b="b" l="l" r="r" t="t"/>
              <a:pathLst>
                <a:path extrusionOk="0" h="471201" w="400446">
                  <a:moveTo>
                    <a:pt x="157586" y="469589"/>
                  </a:moveTo>
                  <a:cubicBezTo>
                    <a:pt x="150241" y="465654"/>
                    <a:pt x="148422" y="457387"/>
                    <a:pt x="147992" y="449716"/>
                  </a:cubicBezTo>
                  <a:cubicBezTo>
                    <a:pt x="146635" y="436423"/>
                    <a:pt x="145643" y="423131"/>
                    <a:pt x="144220" y="409871"/>
                  </a:cubicBezTo>
                  <a:cubicBezTo>
                    <a:pt x="141110" y="380575"/>
                    <a:pt x="133931" y="354056"/>
                    <a:pt x="122781" y="327933"/>
                  </a:cubicBezTo>
                  <a:cubicBezTo>
                    <a:pt x="111731" y="301017"/>
                    <a:pt x="94031" y="277276"/>
                    <a:pt x="71468" y="258891"/>
                  </a:cubicBezTo>
                  <a:cubicBezTo>
                    <a:pt x="52973" y="241035"/>
                    <a:pt x="-40622" y="190742"/>
                    <a:pt x="20385" y="171662"/>
                  </a:cubicBezTo>
                  <a:cubicBezTo>
                    <a:pt x="113419" y="143292"/>
                    <a:pt x="171548" y="99181"/>
                    <a:pt x="228056" y="20649"/>
                  </a:cubicBezTo>
                  <a:cubicBezTo>
                    <a:pt x="222928" y="8117"/>
                    <a:pt x="235698" y="-5076"/>
                    <a:pt x="248006" y="1967"/>
                  </a:cubicBezTo>
                  <a:cubicBezTo>
                    <a:pt x="251016" y="3752"/>
                    <a:pt x="253696" y="6894"/>
                    <a:pt x="254457" y="10333"/>
                  </a:cubicBezTo>
                  <a:cubicBezTo>
                    <a:pt x="256012" y="18566"/>
                    <a:pt x="258659" y="26469"/>
                    <a:pt x="262662" y="33843"/>
                  </a:cubicBezTo>
                  <a:cubicBezTo>
                    <a:pt x="262629" y="33776"/>
                    <a:pt x="262596" y="33710"/>
                    <a:pt x="262563" y="33611"/>
                  </a:cubicBezTo>
                  <a:cubicBezTo>
                    <a:pt x="262530" y="33578"/>
                    <a:pt x="262497" y="33512"/>
                    <a:pt x="262497" y="33479"/>
                  </a:cubicBezTo>
                  <a:cubicBezTo>
                    <a:pt x="280924" y="70513"/>
                    <a:pt x="299452" y="107713"/>
                    <a:pt x="327640" y="138398"/>
                  </a:cubicBezTo>
                  <a:cubicBezTo>
                    <a:pt x="345538" y="158304"/>
                    <a:pt x="367705" y="173415"/>
                    <a:pt x="387125" y="191701"/>
                  </a:cubicBezTo>
                  <a:cubicBezTo>
                    <a:pt x="403568" y="205886"/>
                    <a:pt x="406347" y="223246"/>
                    <a:pt x="386596" y="236009"/>
                  </a:cubicBezTo>
                  <a:cubicBezTo>
                    <a:pt x="351063" y="265008"/>
                    <a:pt x="308715" y="286601"/>
                    <a:pt x="280197" y="323370"/>
                  </a:cubicBezTo>
                  <a:cubicBezTo>
                    <a:pt x="251016" y="357230"/>
                    <a:pt x="225508" y="393537"/>
                    <a:pt x="202382" y="431364"/>
                  </a:cubicBezTo>
                  <a:cubicBezTo>
                    <a:pt x="191365" y="445616"/>
                    <a:pt x="180414" y="478880"/>
                    <a:pt x="157586" y="469589"/>
                  </a:cubicBezTo>
                  <a:close/>
                  <a:moveTo>
                    <a:pt x="172772" y="416220"/>
                  </a:moveTo>
                  <a:cubicBezTo>
                    <a:pt x="173037" y="419097"/>
                    <a:pt x="173301" y="421973"/>
                    <a:pt x="173533" y="424850"/>
                  </a:cubicBezTo>
                  <a:cubicBezTo>
                    <a:pt x="206022" y="371944"/>
                    <a:pt x="241455" y="319964"/>
                    <a:pt x="286086" y="276482"/>
                  </a:cubicBezTo>
                  <a:cubicBezTo>
                    <a:pt x="311594" y="252575"/>
                    <a:pt x="343057" y="236472"/>
                    <a:pt x="369591" y="213789"/>
                  </a:cubicBezTo>
                  <a:cubicBezTo>
                    <a:pt x="347259" y="192461"/>
                    <a:pt x="320924" y="175234"/>
                    <a:pt x="301470" y="150963"/>
                  </a:cubicBezTo>
                  <a:cubicBezTo>
                    <a:pt x="272223" y="117930"/>
                    <a:pt x="253233" y="77556"/>
                    <a:pt x="233779" y="38340"/>
                  </a:cubicBezTo>
                  <a:cubicBezTo>
                    <a:pt x="187461" y="116905"/>
                    <a:pt x="116396" y="164719"/>
                    <a:pt x="31369" y="193883"/>
                  </a:cubicBezTo>
                  <a:cubicBezTo>
                    <a:pt x="57440" y="217062"/>
                    <a:pt x="89002" y="233860"/>
                    <a:pt x="112194" y="260346"/>
                  </a:cubicBezTo>
                  <a:cubicBezTo>
                    <a:pt x="150175" y="302803"/>
                    <a:pt x="167578" y="360636"/>
                    <a:pt x="172772" y="416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flipH="1" rot="942518">
              <a:off x="7688331" y="3013146"/>
              <a:ext cx="645677" cy="744627"/>
            </a:xfrm>
            <a:custGeom>
              <a:rect b="b" l="l" r="r" t="t"/>
              <a:pathLst>
                <a:path extrusionOk="0" h="1486192" w="1294920">
                  <a:moveTo>
                    <a:pt x="1229149" y="695613"/>
                  </a:moveTo>
                  <a:cubicBezTo>
                    <a:pt x="1250058" y="705070"/>
                    <a:pt x="1272886" y="708344"/>
                    <a:pt x="1294921" y="714097"/>
                  </a:cubicBezTo>
                  <a:cubicBezTo>
                    <a:pt x="1207743" y="747593"/>
                    <a:pt x="1127249" y="795605"/>
                    <a:pt x="1052247" y="851024"/>
                  </a:cubicBezTo>
                  <a:cubicBezTo>
                    <a:pt x="1024456" y="870666"/>
                    <a:pt x="999775" y="894275"/>
                    <a:pt x="975756" y="918347"/>
                  </a:cubicBezTo>
                  <a:cubicBezTo>
                    <a:pt x="939165" y="952405"/>
                    <a:pt x="908992" y="992581"/>
                    <a:pt x="889274" y="1038708"/>
                  </a:cubicBezTo>
                  <a:cubicBezTo>
                    <a:pt x="868232" y="1084075"/>
                    <a:pt x="853245" y="1131955"/>
                    <a:pt x="836306" y="1178975"/>
                  </a:cubicBezTo>
                  <a:cubicBezTo>
                    <a:pt x="798755" y="1279198"/>
                    <a:pt x="766398" y="1381340"/>
                    <a:pt x="744530" y="1486193"/>
                  </a:cubicBezTo>
                  <a:cubicBezTo>
                    <a:pt x="721801" y="1420192"/>
                    <a:pt x="694870" y="1355813"/>
                    <a:pt x="661554" y="1294442"/>
                  </a:cubicBezTo>
                  <a:cubicBezTo>
                    <a:pt x="622415" y="1217331"/>
                    <a:pt x="579737" y="1142007"/>
                    <a:pt x="526140" y="1073890"/>
                  </a:cubicBezTo>
                  <a:cubicBezTo>
                    <a:pt x="493089" y="1029218"/>
                    <a:pt x="465993" y="979949"/>
                    <a:pt x="426589" y="940237"/>
                  </a:cubicBezTo>
                  <a:cubicBezTo>
                    <a:pt x="365615" y="879858"/>
                    <a:pt x="303119" y="819215"/>
                    <a:pt x="227289" y="777617"/>
                  </a:cubicBezTo>
                  <a:cubicBezTo>
                    <a:pt x="157151" y="738632"/>
                    <a:pt x="82281" y="697465"/>
                    <a:pt x="0" y="696671"/>
                  </a:cubicBezTo>
                  <a:cubicBezTo>
                    <a:pt x="101139" y="646113"/>
                    <a:pt x="196984" y="584379"/>
                    <a:pt x="285055" y="513452"/>
                  </a:cubicBezTo>
                  <a:cubicBezTo>
                    <a:pt x="351025" y="457834"/>
                    <a:pt x="414911" y="399241"/>
                    <a:pt x="474330" y="336746"/>
                  </a:cubicBezTo>
                  <a:cubicBezTo>
                    <a:pt x="575866" y="220750"/>
                    <a:pt x="632672" y="156238"/>
                    <a:pt x="663506" y="0"/>
                  </a:cubicBezTo>
                  <a:cubicBezTo>
                    <a:pt x="703637" y="85178"/>
                    <a:pt x="733480" y="175648"/>
                    <a:pt x="784198" y="255502"/>
                  </a:cubicBezTo>
                  <a:cubicBezTo>
                    <a:pt x="809375" y="299150"/>
                    <a:pt x="841963" y="337507"/>
                    <a:pt x="871706" y="377980"/>
                  </a:cubicBezTo>
                  <a:cubicBezTo>
                    <a:pt x="899464" y="420833"/>
                    <a:pt x="934831" y="457140"/>
                    <a:pt x="971852" y="492025"/>
                  </a:cubicBezTo>
                  <a:cubicBezTo>
                    <a:pt x="1018600" y="542748"/>
                    <a:pt x="1070940" y="587487"/>
                    <a:pt x="1124437" y="630870"/>
                  </a:cubicBezTo>
                  <a:cubicBezTo>
                    <a:pt x="1156827" y="655934"/>
                    <a:pt x="1192094" y="678088"/>
                    <a:pt x="1229149" y="695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 flipH="1" rot="942518">
              <a:off x="7657686" y="2908042"/>
              <a:ext cx="154177" cy="180085"/>
            </a:xfrm>
            <a:custGeom>
              <a:rect b="b" l="l" r="r" t="t"/>
              <a:pathLst>
                <a:path extrusionOk="0" h="359429" w="309206">
                  <a:moveTo>
                    <a:pt x="242872" y="93412"/>
                  </a:moveTo>
                  <a:cubicBezTo>
                    <a:pt x="262921" y="110077"/>
                    <a:pt x="287238" y="119799"/>
                    <a:pt x="309206" y="133455"/>
                  </a:cubicBezTo>
                  <a:cubicBezTo>
                    <a:pt x="239928" y="215294"/>
                    <a:pt x="213725" y="251931"/>
                    <a:pt x="190036" y="359429"/>
                  </a:cubicBezTo>
                  <a:cubicBezTo>
                    <a:pt x="158077" y="280666"/>
                    <a:pt x="87872" y="213112"/>
                    <a:pt x="10918" y="178128"/>
                  </a:cubicBezTo>
                  <a:cubicBezTo>
                    <a:pt x="7312" y="176408"/>
                    <a:pt x="3639" y="174722"/>
                    <a:pt x="0" y="173002"/>
                  </a:cubicBezTo>
                  <a:cubicBezTo>
                    <a:pt x="37815" y="153328"/>
                    <a:pt x="71462" y="126610"/>
                    <a:pt x="98724" y="93776"/>
                  </a:cubicBezTo>
                  <a:cubicBezTo>
                    <a:pt x="123041" y="64909"/>
                    <a:pt x="146928" y="34984"/>
                    <a:pt x="161782" y="0"/>
                  </a:cubicBezTo>
                  <a:cubicBezTo>
                    <a:pt x="181037" y="36737"/>
                    <a:pt x="210483" y="67885"/>
                    <a:pt x="242872" y="93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 flipH="1" rot="942518">
              <a:off x="7497935" y="3474844"/>
              <a:ext cx="168645" cy="193653"/>
            </a:xfrm>
            <a:custGeom>
              <a:rect b="b" l="l" r="r" t="t"/>
              <a:pathLst>
                <a:path extrusionOk="0" h="386510" w="338221">
                  <a:moveTo>
                    <a:pt x="270101" y="112590"/>
                  </a:moveTo>
                  <a:cubicBezTo>
                    <a:pt x="289587" y="136828"/>
                    <a:pt x="315889" y="154088"/>
                    <a:pt x="338221" y="175383"/>
                  </a:cubicBezTo>
                  <a:cubicBezTo>
                    <a:pt x="311687" y="198100"/>
                    <a:pt x="280224" y="214203"/>
                    <a:pt x="254716" y="238110"/>
                  </a:cubicBezTo>
                  <a:cubicBezTo>
                    <a:pt x="210085" y="281592"/>
                    <a:pt x="174652" y="333572"/>
                    <a:pt x="142163" y="386511"/>
                  </a:cubicBezTo>
                  <a:cubicBezTo>
                    <a:pt x="141932" y="383634"/>
                    <a:pt x="141667" y="380757"/>
                    <a:pt x="141402" y="377880"/>
                  </a:cubicBezTo>
                  <a:cubicBezTo>
                    <a:pt x="136208" y="322296"/>
                    <a:pt x="118839" y="264463"/>
                    <a:pt x="80825" y="221973"/>
                  </a:cubicBezTo>
                  <a:cubicBezTo>
                    <a:pt x="57633" y="195487"/>
                    <a:pt x="26070" y="178690"/>
                    <a:pt x="0" y="155510"/>
                  </a:cubicBezTo>
                  <a:cubicBezTo>
                    <a:pt x="84994" y="126346"/>
                    <a:pt x="156059" y="78532"/>
                    <a:pt x="202410" y="0"/>
                  </a:cubicBezTo>
                  <a:cubicBezTo>
                    <a:pt x="221863" y="39183"/>
                    <a:pt x="240854" y="79557"/>
                    <a:pt x="270101" y="11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"/>
          <p:cNvSpPr txBox="1"/>
          <p:nvPr/>
        </p:nvSpPr>
        <p:spPr>
          <a:xfrm>
            <a:off x="5391473" y="3029062"/>
            <a:ext cx="3219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05" name="Google Shape;405;p14"/>
          <p:cNvGrpSpPr/>
          <p:nvPr/>
        </p:nvGrpSpPr>
        <p:grpSpPr>
          <a:xfrm>
            <a:off x="1639254" y="500063"/>
            <a:ext cx="3015900" cy="747240"/>
            <a:chOff x="0" y="-38100"/>
            <a:chExt cx="8042400" cy="1992641"/>
          </a:xfrm>
        </p:grpSpPr>
        <p:sp>
          <p:nvSpPr>
            <p:cNvPr id="406" name="Google Shape;406;p14"/>
            <p:cNvSpPr txBox="1"/>
            <p:nvPr/>
          </p:nvSpPr>
          <p:spPr>
            <a:xfrm>
              <a:off x="0" y="870941"/>
              <a:ext cx="8042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07" name="Google Shape;407;p14"/>
            <p:cNvSpPr txBox="1"/>
            <p:nvPr/>
          </p:nvSpPr>
          <p:spPr>
            <a:xfrm>
              <a:off x="0" y="-38100"/>
              <a:ext cx="80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08" name="Google Shape;408;p14"/>
          <p:cNvGrpSpPr/>
          <p:nvPr/>
        </p:nvGrpSpPr>
        <p:grpSpPr>
          <a:xfrm>
            <a:off x="1639254" y="1501788"/>
            <a:ext cx="3015900" cy="747240"/>
            <a:chOff x="0" y="-38100"/>
            <a:chExt cx="8042400" cy="1992641"/>
          </a:xfrm>
        </p:grpSpPr>
        <p:sp>
          <p:nvSpPr>
            <p:cNvPr id="409" name="Google Shape;409;p14"/>
            <p:cNvSpPr txBox="1"/>
            <p:nvPr/>
          </p:nvSpPr>
          <p:spPr>
            <a:xfrm>
              <a:off x="0" y="870941"/>
              <a:ext cx="8042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10" name="Google Shape;410;p14"/>
            <p:cNvSpPr txBox="1"/>
            <p:nvPr/>
          </p:nvSpPr>
          <p:spPr>
            <a:xfrm>
              <a:off x="0" y="-38100"/>
              <a:ext cx="80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11" name="Google Shape;411;p14"/>
          <p:cNvGrpSpPr/>
          <p:nvPr/>
        </p:nvGrpSpPr>
        <p:grpSpPr>
          <a:xfrm>
            <a:off x="1639254" y="2503512"/>
            <a:ext cx="3015900" cy="747240"/>
            <a:chOff x="0" y="-38100"/>
            <a:chExt cx="8042400" cy="1992641"/>
          </a:xfrm>
        </p:grpSpPr>
        <p:sp>
          <p:nvSpPr>
            <p:cNvPr id="412" name="Google Shape;412;p14"/>
            <p:cNvSpPr txBox="1"/>
            <p:nvPr/>
          </p:nvSpPr>
          <p:spPr>
            <a:xfrm>
              <a:off x="0" y="870941"/>
              <a:ext cx="80424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13" name="Google Shape;413;p14"/>
            <p:cNvSpPr txBox="1"/>
            <p:nvPr/>
          </p:nvSpPr>
          <p:spPr>
            <a:xfrm>
              <a:off x="0" y="-38100"/>
              <a:ext cx="804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14" name="Google Shape;414;p14"/>
          <p:cNvSpPr/>
          <p:nvPr/>
        </p:nvSpPr>
        <p:spPr>
          <a:xfrm rot="516939">
            <a:off x="6438217" y="653185"/>
            <a:ext cx="1920263" cy="942658"/>
          </a:xfrm>
          <a:custGeom>
            <a:rect b="b" l="l" r="r" t="t"/>
            <a:pathLst>
              <a:path extrusionOk="0" h="1884257" w="3835543">
                <a:moveTo>
                  <a:pt x="3831084" y="1209962"/>
                </a:moveTo>
                <a:cubicBezTo>
                  <a:pt x="3825101" y="1109745"/>
                  <a:pt x="3824027" y="1009374"/>
                  <a:pt x="3815819" y="909310"/>
                </a:cubicBezTo>
                <a:cubicBezTo>
                  <a:pt x="3812750" y="874649"/>
                  <a:pt x="3809835" y="840372"/>
                  <a:pt x="3807994" y="805480"/>
                </a:cubicBezTo>
                <a:cubicBezTo>
                  <a:pt x="3806076" y="789725"/>
                  <a:pt x="3806843" y="760905"/>
                  <a:pt x="3790504" y="755218"/>
                </a:cubicBezTo>
                <a:cubicBezTo>
                  <a:pt x="3788356" y="738771"/>
                  <a:pt x="3764038" y="735082"/>
                  <a:pt x="3748773" y="730317"/>
                </a:cubicBezTo>
                <a:cubicBezTo>
                  <a:pt x="3723151" y="722401"/>
                  <a:pt x="3697376" y="715023"/>
                  <a:pt x="3671294" y="708798"/>
                </a:cubicBezTo>
                <a:cubicBezTo>
                  <a:pt x="3551854" y="683897"/>
                  <a:pt x="3431570" y="661533"/>
                  <a:pt x="3314585" y="626410"/>
                </a:cubicBezTo>
                <a:cubicBezTo>
                  <a:pt x="3197062" y="592134"/>
                  <a:pt x="3077086" y="567310"/>
                  <a:pt x="2959256" y="534339"/>
                </a:cubicBezTo>
                <a:cubicBezTo>
                  <a:pt x="2801307" y="487766"/>
                  <a:pt x="2642130" y="445419"/>
                  <a:pt x="2483721" y="400537"/>
                </a:cubicBezTo>
                <a:cubicBezTo>
                  <a:pt x="2328150" y="355884"/>
                  <a:pt x="2175110" y="303086"/>
                  <a:pt x="2019002" y="260355"/>
                </a:cubicBezTo>
                <a:cubicBezTo>
                  <a:pt x="1702950" y="180734"/>
                  <a:pt x="1391961" y="79056"/>
                  <a:pt x="1070539" y="22722"/>
                </a:cubicBezTo>
                <a:cubicBezTo>
                  <a:pt x="1026583" y="15345"/>
                  <a:pt x="977411" y="-1025"/>
                  <a:pt x="931077" y="51"/>
                </a:cubicBezTo>
                <a:cubicBezTo>
                  <a:pt x="912667" y="358"/>
                  <a:pt x="899012" y="13269"/>
                  <a:pt x="884974" y="23491"/>
                </a:cubicBezTo>
                <a:cubicBezTo>
                  <a:pt x="861346" y="40091"/>
                  <a:pt x="837336" y="56231"/>
                  <a:pt x="813632" y="72754"/>
                </a:cubicBezTo>
                <a:cubicBezTo>
                  <a:pt x="749347" y="116484"/>
                  <a:pt x="686597" y="162212"/>
                  <a:pt x="623080" y="206865"/>
                </a:cubicBezTo>
                <a:cubicBezTo>
                  <a:pt x="578357" y="237683"/>
                  <a:pt x="531026" y="264351"/>
                  <a:pt x="484999" y="293172"/>
                </a:cubicBezTo>
                <a:cubicBezTo>
                  <a:pt x="425931" y="331368"/>
                  <a:pt x="368091" y="371639"/>
                  <a:pt x="309253" y="410143"/>
                </a:cubicBezTo>
                <a:cubicBezTo>
                  <a:pt x="273505" y="433891"/>
                  <a:pt x="237834" y="457793"/>
                  <a:pt x="201780" y="481003"/>
                </a:cubicBezTo>
                <a:cubicBezTo>
                  <a:pt x="139336" y="522581"/>
                  <a:pt x="69682" y="554475"/>
                  <a:pt x="14296" y="605660"/>
                </a:cubicBezTo>
                <a:cubicBezTo>
                  <a:pt x="9694" y="610271"/>
                  <a:pt x="4861" y="614729"/>
                  <a:pt x="1869" y="620493"/>
                </a:cubicBezTo>
                <a:cubicBezTo>
                  <a:pt x="-2734" y="627794"/>
                  <a:pt x="1792" y="636863"/>
                  <a:pt x="8620" y="640167"/>
                </a:cubicBezTo>
                <a:cubicBezTo>
                  <a:pt x="7239" y="643318"/>
                  <a:pt x="7162" y="647007"/>
                  <a:pt x="9233" y="650235"/>
                </a:cubicBezTo>
                <a:cubicBezTo>
                  <a:pt x="10461" y="652156"/>
                  <a:pt x="12072" y="653694"/>
                  <a:pt x="13836" y="655077"/>
                </a:cubicBezTo>
                <a:cubicBezTo>
                  <a:pt x="14373" y="730240"/>
                  <a:pt x="21277" y="805173"/>
                  <a:pt x="26877" y="880028"/>
                </a:cubicBezTo>
                <a:cubicBezTo>
                  <a:pt x="28795" y="916150"/>
                  <a:pt x="30483" y="952348"/>
                  <a:pt x="32477" y="988469"/>
                </a:cubicBezTo>
                <a:cubicBezTo>
                  <a:pt x="33551" y="999152"/>
                  <a:pt x="31710" y="1011064"/>
                  <a:pt x="35009" y="1021286"/>
                </a:cubicBezTo>
                <a:cubicBezTo>
                  <a:pt x="35162" y="1026820"/>
                  <a:pt x="35392" y="1032430"/>
                  <a:pt x="35622" y="1037963"/>
                </a:cubicBezTo>
                <a:cubicBezTo>
                  <a:pt x="35776" y="1041345"/>
                  <a:pt x="36389" y="1044957"/>
                  <a:pt x="38000" y="1047801"/>
                </a:cubicBezTo>
                <a:cubicBezTo>
                  <a:pt x="35469" y="1066169"/>
                  <a:pt x="81496" y="1069012"/>
                  <a:pt x="104663" y="1079003"/>
                </a:cubicBezTo>
                <a:cubicBezTo>
                  <a:pt x="135578" y="1089456"/>
                  <a:pt x="166492" y="1099677"/>
                  <a:pt x="197407" y="1110360"/>
                </a:cubicBezTo>
                <a:cubicBezTo>
                  <a:pt x="290688" y="1143407"/>
                  <a:pt x="384584" y="1174379"/>
                  <a:pt x="477711" y="1207657"/>
                </a:cubicBezTo>
                <a:cubicBezTo>
                  <a:pt x="614642" y="1249850"/>
                  <a:pt x="753873" y="1283665"/>
                  <a:pt x="891341" y="1323860"/>
                </a:cubicBezTo>
                <a:cubicBezTo>
                  <a:pt x="955702" y="1343074"/>
                  <a:pt x="1019372" y="1364670"/>
                  <a:pt x="1084347" y="1381962"/>
                </a:cubicBezTo>
                <a:cubicBezTo>
                  <a:pt x="1182538" y="1407170"/>
                  <a:pt x="1281880" y="1427382"/>
                  <a:pt x="1379764" y="1453590"/>
                </a:cubicBezTo>
                <a:cubicBezTo>
                  <a:pt x="1478722" y="1481180"/>
                  <a:pt x="1579214" y="1501854"/>
                  <a:pt x="1679553" y="1523834"/>
                </a:cubicBezTo>
                <a:cubicBezTo>
                  <a:pt x="1781886" y="1545507"/>
                  <a:pt x="1881841" y="1576556"/>
                  <a:pt x="1983331" y="1601764"/>
                </a:cubicBezTo>
                <a:cubicBezTo>
                  <a:pt x="2081215" y="1626127"/>
                  <a:pt x="2180710" y="1643111"/>
                  <a:pt x="2278747" y="1666706"/>
                </a:cubicBezTo>
                <a:cubicBezTo>
                  <a:pt x="2441760" y="1708591"/>
                  <a:pt x="2607687" y="1735644"/>
                  <a:pt x="2770009" y="1780987"/>
                </a:cubicBezTo>
                <a:cubicBezTo>
                  <a:pt x="2855926" y="1803506"/>
                  <a:pt x="2943531" y="1818723"/>
                  <a:pt x="3029831" y="1839473"/>
                </a:cubicBezTo>
                <a:cubicBezTo>
                  <a:pt x="3085984" y="1852769"/>
                  <a:pt x="3140680" y="1871291"/>
                  <a:pt x="3197062" y="1883587"/>
                </a:cubicBezTo>
                <a:cubicBezTo>
                  <a:pt x="3206728" y="1886354"/>
                  <a:pt x="3217698" y="1880283"/>
                  <a:pt x="3220229" y="1870369"/>
                </a:cubicBezTo>
                <a:cubicBezTo>
                  <a:pt x="3220690" y="1868601"/>
                  <a:pt x="3220843" y="1866833"/>
                  <a:pt x="3220766" y="1865066"/>
                </a:cubicBezTo>
                <a:cubicBezTo>
                  <a:pt x="3279297" y="1838013"/>
                  <a:pt x="3383165" y="1722348"/>
                  <a:pt x="3420754" y="1693220"/>
                </a:cubicBezTo>
                <a:cubicBezTo>
                  <a:pt x="3528994" y="1599074"/>
                  <a:pt x="3648664" y="1517532"/>
                  <a:pt x="3747085" y="1412549"/>
                </a:cubicBezTo>
                <a:cubicBezTo>
                  <a:pt x="3821112" y="1330085"/>
                  <a:pt x="3846887" y="1329547"/>
                  <a:pt x="3831084" y="1209962"/>
                </a:cubicBezTo>
                <a:close/>
              </a:path>
            </a:pathLst>
          </a:custGeom>
          <a:solidFill>
            <a:srgbClr val="0938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14"/>
          <p:cNvGrpSpPr/>
          <p:nvPr/>
        </p:nvGrpSpPr>
        <p:grpSpPr>
          <a:xfrm>
            <a:off x="6379450" y="515021"/>
            <a:ext cx="2035929" cy="1215017"/>
            <a:chOff x="6379450" y="515021"/>
            <a:chExt cx="2035929" cy="1215017"/>
          </a:xfrm>
        </p:grpSpPr>
        <p:grpSp>
          <p:nvGrpSpPr>
            <p:cNvPr id="416" name="Google Shape;416;p14"/>
            <p:cNvGrpSpPr/>
            <p:nvPr/>
          </p:nvGrpSpPr>
          <p:grpSpPr>
            <a:xfrm rot="509195">
              <a:off x="6438384" y="651407"/>
              <a:ext cx="1918061" cy="942243"/>
              <a:chOff x="12874855" y="1301237"/>
              <a:chExt cx="3835543" cy="1884257"/>
            </a:xfrm>
          </p:grpSpPr>
          <p:sp>
            <p:nvSpPr>
              <p:cNvPr id="417" name="Google Shape;417;p14"/>
              <p:cNvSpPr/>
              <p:nvPr/>
            </p:nvSpPr>
            <p:spPr>
              <a:xfrm>
                <a:off x="16124420" y="3080992"/>
                <a:ext cx="7846" cy="11226"/>
              </a:xfrm>
              <a:custGeom>
                <a:rect b="b" l="l" r="r" t="t"/>
                <a:pathLst>
                  <a:path extrusionOk="0" h="11226" w="7846">
                    <a:moveTo>
                      <a:pt x="3573" y="1156"/>
                    </a:moveTo>
                    <a:cubicBezTo>
                      <a:pt x="2806" y="4153"/>
                      <a:pt x="-2104" y="8226"/>
                      <a:pt x="1041" y="10916"/>
                    </a:cubicBezTo>
                    <a:cubicBezTo>
                      <a:pt x="2115" y="11531"/>
                      <a:pt x="3726" y="11224"/>
                      <a:pt x="4263" y="10071"/>
                    </a:cubicBezTo>
                    <a:cubicBezTo>
                      <a:pt x="5107" y="7074"/>
                      <a:pt x="9940" y="3000"/>
                      <a:pt x="6795" y="310"/>
                    </a:cubicBezTo>
                    <a:cubicBezTo>
                      <a:pt x="5721" y="-305"/>
                      <a:pt x="4110" y="3"/>
                      <a:pt x="3573" y="1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12874855" y="1301237"/>
                <a:ext cx="3835543" cy="1884257"/>
              </a:xfrm>
              <a:custGeom>
                <a:rect b="b" l="l" r="r" t="t"/>
                <a:pathLst>
                  <a:path extrusionOk="0" h="1884257" w="3835543">
                    <a:moveTo>
                      <a:pt x="3831084" y="1209962"/>
                    </a:moveTo>
                    <a:cubicBezTo>
                      <a:pt x="3825101" y="1109745"/>
                      <a:pt x="3824027" y="1009374"/>
                      <a:pt x="3815819" y="909310"/>
                    </a:cubicBezTo>
                    <a:cubicBezTo>
                      <a:pt x="3812750" y="874649"/>
                      <a:pt x="3809835" y="840372"/>
                      <a:pt x="3807994" y="805480"/>
                    </a:cubicBezTo>
                    <a:cubicBezTo>
                      <a:pt x="3806076" y="789725"/>
                      <a:pt x="3806843" y="760905"/>
                      <a:pt x="3790504" y="755218"/>
                    </a:cubicBezTo>
                    <a:cubicBezTo>
                      <a:pt x="3788356" y="738771"/>
                      <a:pt x="3764038" y="735082"/>
                      <a:pt x="3748773" y="730317"/>
                    </a:cubicBezTo>
                    <a:cubicBezTo>
                      <a:pt x="3723151" y="722401"/>
                      <a:pt x="3697376" y="715023"/>
                      <a:pt x="3671294" y="708798"/>
                    </a:cubicBezTo>
                    <a:cubicBezTo>
                      <a:pt x="3551854" y="683897"/>
                      <a:pt x="3431570" y="661533"/>
                      <a:pt x="3314585" y="626410"/>
                    </a:cubicBezTo>
                    <a:cubicBezTo>
                      <a:pt x="3197062" y="592134"/>
                      <a:pt x="3077086" y="567310"/>
                      <a:pt x="2959256" y="534339"/>
                    </a:cubicBezTo>
                    <a:cubicBezTo>
                      <a:pt x="2801307" y="487766"/>
                      <a:pt x="2642130" y="445419"/>
                      <a:pt x="2483721" y="400537"/>
                    </a:cubicBezTo>
                    <a:cubicBezTo>
                      <a:pt x="2328150" y="355884"/>
                      <a:pt x="2175110" y="303086"/>
                      <a:pt x="2019002" y="260355"/>
                    </a:cubicBezTo>
                    <a:cubicBezTo>
                      <a:pt x="1702950" y="180734"/>
                      <a:pt x="1391961" y="79056"/>
                      <a:pt x="1070539" y="22722"/>
                    </a:cubicBezTo>
                    <a:cubicBezTo>
                      <a:pt x="1026583" y="15345"/>
                      <a:pt x="977411" y="-1025"/>
                      <a:pt x="931077" y="51"/>
                    </a:cubicBezTo>
                    <a:cubicBezTo>
                      <a:pt x="912667" y="358"/>
                      <a:pt x="899012" y="13269"/>
                      <a:pt x="884974" y="23491"/>
                    </a:cubicBezTo>
                    <a:cubicBezTo>
                      <a:pt x="861346" y="40091"/>
                      <a:pt x="837336" y="56231"/>
                      <a:pt x="813632" y="72754"/>
                    </a:cubicBezTo>
                    <a:cubicBezTo>
                      <a:pt x="749347" y="116484"/>
                      <a:pt x="686597" y="162212"/>
                      <a:pt x="623080" y="206865"/>
                    </a:cubicBezTo>
                    <a:cubicBezTo>
                      <a:pt x="578357" y="237683"/>
                      <a:pt x="531026" y="264351"/>
                      <a:pt x="484999" y="293172"/>
                    </a:cubicBezTo>
                    <a:cubicBezTo>
                      <a:pt x="425931" y="331368"/>
                      <a:pt x="368091" y="371639"/>
                      <a:pt x="309253" y="410143"/>
                    </a:cubicBezTo>
                    <a:cubicBezTo>
                      <a:pt x="273505" y="433891"/>
                      <a:pt x="237834" y="457793"/>
                      <a:pt x="201780" y="481003"/>
                    </a:cubicBezTo>
                    <a:cubicBezTo>
                      <a:pt x="139336" y="522581"/>
                      <a:pt x="69682" y="554475"/>
                      <a:pt x="14296" y="605660"/>
                    </a:cubicBezTo>
                    <a:cubicBezTo>
                      <a:pt x="9694" y="610271"/>
                      <a:pt x="4861" y="614729"/>
                      <a:pt x="1869" y="620493"/>
                    </a:cubicBezTo>
                    <a:cubicBezTo>
                      <a:pt x="-2734" y="627794"/>
                      <a:pt x="1792" y="636863"/>
                      <a:pt x="8620" y="640167"/>
                    </a:cubicBezTo>
                    <a:cubicBezTo>
                      <a:pt x="7239" y="643318"/>
                      <a:pt x="7162" y="647007"/>
                      <a:pt x="9233" y="650235"/>
                    </a:cubicBezTo>
                    <a:cubicBezTo>
                      <a:pt x="10461" y="652156"/>
                      <a:pt x="12072" y="653694"/>
                      <a:pt x="13836" y="655077"/>
                    </a:cubicBezTo>
                    <a:cubicBezTo>
                      <a:pt x="14373" y="730240"/>
                      <a:pt x="21277" y="805173"/>
                      <a:pt x="26877" y="880028"/>
                    </a:cubicBezTo>
                    <a:cubicBezTo>
                      <a:pt x="28795" y="916150"/>
                      <a:pt x="30483" y="952348"/>
                      <a:pt x="32477" y="988469"/>
                    </a:cubicBezTo>
                    <a:cubicBezTo>
                      <a:pt x="33551" y="999152"/>
                      <a:pt x="31710" y="1011064"/>
                      <a:pt x="35009" y="1021286"/>
                    </a:cubicBezTo>
                    <a:cubicBezTo>
                      <a:pt x="35162" y="1026820"/>
                      <a:pt x="35392" y="1032430"/>
                      <a:pt x="35622" y="1037963"/>
                    </a:cubicBezTo>
                    <a:cubicBezTo>
                      <a:pt x="35776" y="1041345"/>
                      <a:pt x="36389" y="1044957"/>
                      <a:pt x="38000" y="1047801"/>
                    </a:cubicBezTo>
                    <a:cubicBezTo>
                      <a:pt x="35469" y="1066169"/>
                      <a:pt x="81496" y="1069012"/>
                      <a:pt x="104663" y="1079003"/>
                    </a:cubicBezTo>
                    <a:cubicBezTo>
                      <a:pt x="135578" y="1089456"/>
                      <a:pt x="166492" y="1099677"/>
                      <a:pt x="197407" y="1110360"/>
                    </a:cubicBezTo>
                    <a:cubicBezTo>
                      <a:pt x="290688" y="1143407"/>
                      <a:pt x="384584" y="1174379"/>
                      <a:pt x="477711" y="1207657"/>
                    </a:cubicBezTo>
                    <a:cubicBezTo>
                      <a:pt x="614642" y="1249850"/>
                      <a:pt x="753873" y="1283665"/>
                      <a:pt x="891341" y="1323860"/>
                    </a:cubicBezTo>
                    <a:cubicBezTo>
                      <a:pt x="955702" y="1343074"/>
                      <a:pt x="1019372" y="1364670"/>
                      <a:pt x="1084347" y="1381962"/>
                    </a:cubicBezTo>
                    <a:cubicBezTo>
                      <a:pt x="1182538" y="1407170"/>
                      <a:pt x="1281880" y="1427382"/>
                      <a:pt x="1379764" y="1453590"/>
                    </a:cubicBezTo>
                    <a:cubicBezTo>
                      <a:pt x="1478722" y="1481180"/>
                      <a:pt x="1579214" y="1501854"/>
                      <a:pt x="1679553" y="1523834"/>
                    </a:cubicBezTo>
                    <a:cubicBezTo>
                      <a:pt x="1781886" y="1545507"/>
                      <a:pt x="1881841" y="1576556"/>
                      <a:pt x="1983331" y="1601764"/>
                    </a:cubicBezTo>
                    <a:cubicBezTo>
                      <a:pt x="2081215" y="1626127"/>
                      <a:pt x="2180710" y="1643111"/>
                      <a:pt x="2278747" y="1666706"/>
                    </a:cubicBezTo>
                    <a:cubicBezTo>
                      <a:pt x="2441760" y="1708591"/>
                      <a:pt x="2607687" y="1735644"/>
                      <a:pt x="2770009" y="1780987"/>
                    </a:cubicBezTo>
                    <a:cubicBezTo>
                      <a:pt x="2855926" y="1803506"/>
                      <a:pt x="2943531" y="1818723"/>
                      <a:pt x="3029831" y="1839473"/>
                    </a:cubicBezTo>
                    <a:cubicBezTo>
                      <a:pt x="3085984" y="1852769"/>
                      <a:pt x="3140680" y="1871291"/>
                      <a:pt x="3197062" y="1883587"/>
                    </a:cubicBezTo>
                    <a:cubicBezTo>
                      <a:pt x="3206728" y="1886354"/>
                      <a:pt x="3217698" y="1880283"/>
                      <a:pt x="3220229" y="1870369"/>
                    </a:cubicBezTo>
                    <a:cubicBezTo>
                      <a:pt x="3220690" y="1868601"/>
                      <a:pt x="3220843" y="1866833"/>
                      <a:pt x="3220766" y="1865066"/>
                    </a:cubicBezTo>
                    <a:cubicBezTo>
                      <a:pt x="3279297" y="1838013"/>
                      <a:pt x="3383165" y="1722348"/>
                      <a:pt x="3420754" y="1693220"/>
                    </a:cubicBezTo>
                    <a:cubicBezTo>
                      <a:pt x="3528994" y="1599074"/>
                      <a:pt x="3648664" y="1517532"/>
                      <a:pt x="3747085" y="1412549"/>
                    </a:cubicBezTo>
                    <a:cubicBezTo>
                      <a:pt x="3821112" y="1330085"/>
                      <a:pt x="3846887" y="1329547"/>
                      <a:pt x="3831084" y="1209962"/>
                    </a:cubicBezTo>
                    <a:close/>
                    <a:moveTo>
                      <a:pt x="43830" y="618187"/>
                    </a:moveTo>
                    <a:cubicBezTo>
                      <a:pt x="85945" y="584756"/>
                      <a:pt x="134120" y="560239"/>
                      <a:pt x="179994" y="532495"/>
                    </a:cubicBezTo>
                    <a:cubicBezTo>
                      <a:pt x="284168" y="468706"/>
                      <a:pt x="384890" y="399384"/>
                      <a:pt x="487224" y="332598"/>
                    </a:cubicBezTo>
                    <a:cubicBezTo>
                      <a:pt x="538467" y="299858"/>
                      <a:pt x="591782" y="270577"/>
                      <a:pt x="642105" y="236453"/>
                    </a:cubicBezTo>
                    <a:cubicBezTo>
                      <a:pt x="736076" y="170052"/>
                      <a:pt x="830508" y="104956"/>
                      <a:pt x="925247" y="39707"/>
                    </a:cubicBezTo>
                    <a:cubicBezTo>
                      <a:pt x="930924" y="36095"/>
                      <a:pt x="937905" y="37171"/>
                      <a:pt x="944348" y="37248"/>
                    </a:cubicBezTo>
                    <a:cubicBezTo>
                      <a:pt x="996282" y="43242"/>
                      <a:pt x="1044764" y="57076"/>
                      <a:pt x="1098002" y="66299"/>
                    </a:cubicBezTo>
                    <a:cubicBezTo>
                      <a:pt x="1321309" y="105878"/>
                      <a:pt x="1539017" y="170666"/>
                      <a:pt x="1757645" y="229998"/>
                    </a:cubicBezTo>
                    <a:cubicBezTo>
                      <a:pt x="1914137" y="272652"/>
                      <a:pt x="2071779" y="310848"/>
                      <a:pt x="2226047" y="361264"/>
                    </a:cubicBezTo>
                    <a:cubicBezTo>
                      <a:pt x="2383305" y="411604"/>
                      <a:pt x="2542022" y="457178"/>
                      <a:pt x="2701429" y="500216"/>
                    </a:cubicBezTo>
                    <a:cubicBezTo>
                      <a:pt x="2777526" y="520506"/>
                      <a:pt x="2852857" y="543331"/>
                      <a:pt x="2928572" y="565004"/>
                    </a:cubicBezTo>
                    <a:cubicBezTo>
                      <a:pt x="3087825" y="607658"/>
                      <a:pt x="3248229" y="645931"/>
                      <a:pt x="3406946" y="690430"/>
                    </a:cubicBezTo>
                    <a:cubicBezTo>
                      <a:pt x="3520939" y="720710"/>
                      <a:pt x="3638078" y="733545"/>
                      <a:pt x="3750460" y="770512"/>
                    </a:cubicBezTo>
                    <a:cubicBezTo>
                      <a:pt x="3696532" y="827460"/>
                      <a:pt x="3653727" y="893939"/>
                      <a:pt x="3597574" y="948813"/>
                    </a:cubicBezTo>
                    <a:cubicBezTo>
                      <a:pt x="3513958" y="1025897"/>
                      <a:pt x="3442770" y="1115125"/>
                      <a:pt x="3362299" y="1195283"/>
                    </a:cubicBezTo>
                    <a:cubicBezTo>
                      <a:pt x="3322640" y="1235785"/>
                      <a:pt x="3285588" y="1278670"/>
                      <a:pt x="3247462" y="1320632"/>
                    </a:cubicBezTo>
                    <a:cubicBezTo>
                      <a:pt x="3227440" y="1341306"/>
                      <a:pt x="3209643" y="1363056"/>
                      <a:pt x="3184482" y="1378042"/>
                    </a:cubicBezTo>
                    <a:cubicBezTo>
                      <a:pt x="3184328" y="1378196"/>
                      <a:pt x="3182027" y="1379349"/>
                      <a:pt x="3179572" y="1380271"/>
                    </a:cubicBezTo>
                    <a:cubicBezTo>
                      <a:pt x="3178115" y="1380732"/>
                      <a:pt x="3176657" y="1381116"/>
                      <a:pt x="3175123" y="1381116"/>
                    </a:cubicBezTo>
                    <a:cubicBezTo>
                      <a:pt x="3142137" y="1373431"/>
                      <a:pt x="3110455" y="1361903"/>
                      <a:pt x="3079464" y="1348377"/>
                    </a:cubicBezTo>
                    <a:cubicBezTo>
                      <a:pt x="3008352" y="1325320"/>
                      <a:pt x="2935015" y="1310026"/>
                      <a:pt x="2862676" y="1291505"/>
                    </a:cubicBezTo>
                    <a:cubicBezTo>
                      <a:pt x="2709943" y="1248927"/>
                      <a:pt x="2554833" y="1215496"/>
                      <a:pt x="2402176" y="1172688"/>
                    </a:cubicBezTo>
                    <a:cubicBezTo>
                      <a:pt x="2284347" y="1140640"/>
                      <a:pt x="2164831" y="1115048"/>
                      <a:pt x="2047769" y="1080233"/>
                    </a:cubicBezTo>
                    <a:cubicBezTo>
                      <a:pt x="1933161" y="1045802"/>
                      <a:pt x="1815946" y="1022131"/>
                      <a:pt x="1699191" y="996462"/>
                    </a:cubicBezTo>
                    <a:cubicBezTo>
                      <a:pt x="1504574" y="947199"/>
                      <a:pt x="1311337" y="892940"/>
                      <a:pt x="1115032" y="850286"/>
                    </a:cubicBezTo>
                    <a:cubicBezTo>
                      <a:pt x="957696" y="811705"/>
                      <a:pt x="800974" y="769205"/>
                      <a:pt x="639880" y="749223"/>
                    </a:cubicBezTo>
                    <a:cubicBezTo>
                      <a:pt x="558796" y="737772"/>
                      <a:pt x="478018" y="724015"/>
                      <a:pt x="397625" y="708567"/>
                    </a:cubicBezTo>
                    <a:cubicBezTo>
                      <a:pt x="276880" y="686049"/>
                      <a:pt x="154449" y="670063"/>
                      <a:pt x="36006" y="637016"/>
                    </a:cubicBezTo>
                    <a:cubicBezTo>
                      <a:pt x="35776" y="635863"/>
                      <a:pt x="35622" y="634634"/>
                      <a:pt x="35392" y="633481"/>
                    </a:cubicBezTo>
                    <a:cubicBezTo>
                      <a:pt x="41529" y="630484"/>
                      <a:pt x="46055" y="626103"/>
                      <a:pt x="43830" y="618187"/>
                    </a:cubicBezTo>
                    <a:close/>
                    <a:moveTo>
                      <a:pt x="3013568" y="1796742"/>
                    </a:moveTo>
                    <a:cubicBezTo>
                      <a:pt x="2891290" y="1771995"/>
                      <a:pt x="2770239" y="1742560"/>
                      <a:pt x="2649571" y="1710973"/>
                    </a:cubicBezTo>
                    <a:cubicBezTo>
                      <a:pt x="2513485" y="1682614"/>
                      <a:pt x="2376248" y="1651873"/>
                      <a:pt x="2240468" y="1619133"/>
                    </a:cubicBezTo>
                    <a:cubicBezTo>
                      <a:pt x="2142661" y="1597921"/>
                      <a:pt x="2044240" y="1579553"/>
                      <a:pt x="1947430" y="1553884"/>
                    </a:cubicBezTo>
                    <a:cubicBezTo>
                      <a:pt x="1878696" y="1535439"/>
                      <a:pt x="1810269" y="1515226"/>
                      <a:pt x="1740845" y="1499394"/>
                    </a:cubicBezTo>
                    <a:cubicBezTo>
                      <a:pt x="1609208" y="1469345"/>
                      <a:pt x="1476881" y="1442369"/>
                      <a:pt x="1346624" y="1406324"/>
                    </a:cubicBezTo>
                    <a:cubicBezTo>
                      <a:pt x="1264850" y="1385266"/>
                      <a:pt x="1182001" y="1368435"/>
                      <a:pt x="1100150" y="1347377"/>
                    </a:cubicBezTo>
                    <a:cubicBezTo>
                      <a:pt x="1018145" y="1325935"/>
                      <a:pt x="937905" y="1297807"/>
                      <a:pt x="856360" y="1274520"/>
                    </a:cubicBezTo>
                    <a:cubicBezTo>
                      <a:pt x="741369" y="1244393"/>
                      <a:pt x="626839" y="1212652"/>
                      <a:pt x="512539" y="1180143"/>
                    </a:cubicBezTo>
                    <a:cubicBezTo>
                      <a:pt x="424320" y="1151554"/>
                      <a:pt x="337406" y="1119429"/>
                      <a:pt x="248804" y="1091761"/>
                    </a:cubicBezTo>
                    <a:cubicBezTo>
                      <a:pt x="196487" y="1073700"/>
                      <a:pt x="142175" y="1055332"/>
                      <a:pt x="88246" y="1041883"/>
                    </a:cubicBezTo>
                    <a:cubicBezTo>
                      <a:pt x="80345" y="1041037"/>
                      <a:pt x="71677" y="1038348"/>
                      <a:pt x="63162" y="1037118"/>
                    </a:cubicBezTo>
                    <a:cubicBezTo>
                      <a:pt x="63699" y="1035735"/>
                      <a:pt x="64236" y="1034351"/>
                      <a:pt x="64696" y="1033045"/>
                    </a:cubicBezTo>
                    <a:cubicBezTo>
                      <a:pt x="72981" y="1028049"/>
                      <a:pt x="73441" y="1019057"/>
                      <a:pt x="69912" y="1012217"/>
                    </a:cubicBezTo>
                    <a:cubicBezTo>
                      <a:pt x="67918" y="981245"/>
                      <a:pt x="63852" y="950350"/>
                      <a:pt x="62395" y="919378"/>
                    </a:cubicBezTo>
                    <a:cubicBezTo>
                      <a:pt x="59556" y="869653"/>
                      <a:pt x="53956" y="820236"/>
                      <a:pt x="48817" y="770665"/>
                    </a:cubicBezTo>
                    <a:cubicBezTo>
                      <a:pt x="45595" y="736004"/>
                      <a:pt x="44137" y="700959"/>
                      <a:pt x="40148" y="666298"/>
                    </a:cubicBezTo>
                    <a:cubicBezTo>
                      <a:pt x="53266" y="670678"/>
                      <a:pt x="66690" y="674214"/>
                      <a:pt x="79962" y="678056"/>
                    </a:cubicBezTo>
                    <a:cubicBezTo>
                      <a:pt x="154986" y="698346"/>
                      <a:pt x="231621" y="711334"/>
                      <a:pt x="307949" y="725552"/>
                    </a:cubicBezTo>
                    <a:cubicBezTo>
                      <a:pt x="387499" y="739386"/>
                      <a:pt x="466512" y="756755"/>
                      <a:pt x="546215" y="769666"/>
                    </a:cubicBezTo>
                    <a:cubicBezTo>
                      <a:pt x="626302" y="782501"/>
                      <a:pt x="706772" y="793183"/>
                      <a:pt x="786476" y="808401"/>
                    </a:cubicBezTo>
                    <a:cubicBezTo>
                      <a:pt x="894486" y="830611"/>
                      <a:pt x="1000731" y="859893"/>
                      <a:pt x="1107974" y="885792"/>
                    </a:cubicBezTo>
                    <a:cubicBezTo>
                      <a:pt x="1258483" y="920223"/>
                      <a:pt x="1408607" y="956652"/>
                      <a:pt x="1557274" y="998537"/>
                    </a:cubicBezTo>
                    <a:cubicBezTo>
                      <a:pt x="1674260" y="1031969"/>
                      <a:pt x="1794083" y="1053257"/>
                      <a:pt x="1912142" y="1082385"/>
                    </a:cubicBezTo>
                    <a:cubicBezTo>
                      <a:pt x="1989314" y="1101291"/>
                      <a:pt x="2065182" y="1125193"/>
                      <a:pt x="2141894" y="1145482"/>
                    </a:cubicBezTo>
                    <a:cubicBezTo>
                      <a:pt x="2239624" y="1169845"/>
                      <a:pt x="2337509" y="1193516"/>
                      <a:pt x="2434549" y="1220492"/>
                    </a:cubicBezTo>
                    <a:cubicBezTo>
                      <a:pt x="2494230" y="1237707"/>
                      <a:pt x="2554602" y="1252155"/>
                      <a:pt x="2615051" y="1266296"/>
                    </a:cubicBezTo>
                    <a:cubicBezTo>
                      <a:pt x="2730426" y="1293733"/>
                      <a:pt x="2844266" y="1327703"/>
                      <a:pt x="2959870" y="1354294"/>
                    </a:cubicBezTo>
                    <a:cubicBezTo>
                      <a:pt x="2995004" y="1362979"/>
                      <a:pt x="3030138" y="1372355"/>
                      <a:pt x="3064658" y="1383191"/>
                    </a:cubicBezTo>
                    <a:cubicBezTo>
                      <a:pt x="3097721" y="1397563"/>
                      <a:pt x="3131474" y="1409783"/>
                      <a:pt x="3166608" y="1417929"/>
                    </a:cubicBezTo>
                    <a:cubicBezTo>
                      <a:pt x="3174739" y="1419313"/>
                      <a:pt x="3182947" y="1418314"/>
                      <a:pt x="3191156" y="1415701"/>
                    </a:cubicBezTo>
                    <a:cubicBezTo>
                      <a:pt x="3187550" y="1513766"/>
                      <a:pt x="3183485" y="1611755"/>
                      <a:pt x="3182871" y="1709821"/>
                    </a:cubicBezTo>
                    <a:cubicBezTo>
                      <a:pt x="3182257" y="1742945"/>
                      <a:pt x="3181644" y="1776146"/>
                      <a:pt x="3181183" y="1809270"/>
                    </a:cubicBezTo>
                    <a:cubicBezTo>
                      <a:pt x="3182180" y="1819107"/>
                      <a:pt x="3179572" y="1830558"/>
                      <a:pt x="3180723" y="1840780"/>
                    </a:cubicBezTo>
                    <a:cubicBezTo>
                      <a:pt x="3124877" y="1826792"/>
                      <a:pt x="3069875" y="1809347"/>
                      <a:pt x="3013568" y="1796742"/>
                    </a:cubicBezTo>
                    <a:close/>
                    <a:moveTo>
                      <a:pt x="3774241" y="1327626"/>
                    </a:moveTo>
                    <a:cubicBezTo>
                      <a:pt x="3730592" y="1376044"/>
                      <a:pt x="3687096" y="1424769"/>
                      <a:pt x="3638154" y="1468038"/>
                    </a:cubicBezTo>
                    <a:cubicBezTo>
                      <a:pt x="3571339" y="1523142"/>
                      <a:pt x="3505750" y="1579630"/>
                      <a:pt x="3439394" y="1635272"/>
                    </a:cubicBezTo>
                    <a:cubicBezTo>
                      <a:pt x="3359308" y="1700598"/>
                      <a:pt x="3294947" y="1783293"/>
                      <a:pt x="3215090" y="1848696"/>
                    </a:cubicBezTo>
                    <a:cubicBezTo>
                      <a:pt x="3215934" y="1846544"/>
                      <a:pt x="3216394" y="1844238"/>
                      <a:pt x="3216547" y="1841856"/>
                    </a:cubicBezTo>
                    <a:cubicBezTo>
                      <a:pt x="3216931" y="1826101"/>
                      <a:pt x="3216010" y="1810269"/>
                      <a:pt x="3216087" y="1794514"/>
                    </a:cubicBezTo>
                    <a:cubicBezTo>
                      <a:pt x="3215627" y="1750630"/>
                      <a:pt x="3215550" y="1706747"/>
                      <a:pt x="3215013" y="1662786"/>
                    </a:cubicBezTo>
                    <a:cubicBezTo>
                      <a:pt x="3211638" y="1579246"/>
                      <a:pt x="3218388" y="1495014"/>
                      <a:pt x="3208723" y="1411935"/>
                    </a:cubicBezTo>
                    <a:cubicBezTo>
                      <a:pt x="3208416" y="1410705"/>
                      <a:pt x="3208186" y="1409399"/>
                      <a:pt x="3207879" y="1408092"/>
                    </a:cubicBezTo>
                    <a:cubicBezTo>
                      <a:pt x="3244854" y="1386650"/>
                      <a:pt x="3280064" y="1338001"/>
                      <a:pt x="3303845" y="1314330"/>
                    </a:cubicBezTo>
                    <a:cubicBezTo>
                      <a:pt x="3340436" y="1272829"/>
                      <a:pt x="3378179" y="1232404"/>
                      <a:pt x="3417148" y="1193132"/>
                    </a:cubicBezTo>
                    <a:cubicBezTo>
                      <a:pt x="3493553" y="1111205"/>
                      <a:pt x="3567963" y="1027819"/>
                      <a:pt x="3648741" y="950196"/>
                    </a:cubicBezTo>
                    <a:cubicBezTo>
                      <a:pt x="3691009" y="903315"/>
                      <a:pt x="3727600" y="851669"/>
                      <a:pt x="3770022" y="804942"/>
                    </a:cubicBezTo>
                    <a:cubicBezTo>
                      <a:pt x="3770405" y="808939"/>
                      <a:pt x="3770712" y="812935"/>
                      <a:pt x="3770942" y="816931"/>
                    </a:cubicBezTo>
                    <a:cubicBezTo>
                      <a:pt x="3772630" y="856434"/>
                      <a:pt x="3777616" y="899319"/>
                      <a:pt x="3780148" y="939360"/>
                    </a:cubicBezTo>
                    <a:cubicBezTo>
                      <a:pt x="3786591" y="1026589"/>
                      <a:pt x="3787742" y="1114356"/>
                      <a:pt x="3792805" y="1201662"/>
                    </a:cubicBezTo>
                    <a:cubicBezTo>
                      <a:pt x="3793956" y="1243240"/>
                      <a:pt x="3811139" y="1296346"/>
                      <a:pt x="3774241" y="13276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14"/>
            <p:cNvSpPr/>
            <p:nvPr/>
          </p:nvSpPr>
          <p:spPr>
            <a:xfrm rot="516939">
              <a:off x="6472983" y="671027"/>
              <a:ext cx="1859870" cy="672459"/>
            </a:xfrm>
            <a:custGeom>
              <a:rect b="b" l="l" r="r" t="t"/>
              <a:pathLst>
                <a:path extrusionOk="0" h="1344162" w="3714914">
                  <a:moveTo>
                    <a:pt x="3714915" y="733472"/>
                  </a:moveTo>
                  <a:cubicBezTo>
                    <a:pt x="3660986" y="790421"/>
                    <a:pt x="3618181" y="856976"/>
                    <a:pt x="3562105" y="911850"/>
                  </a:cubicBezTo>
                  <a:cubicBezTo>
                    <a:pt x="3478413" y="988935"/>
                    <a:pt x="3407301" y="1078162"/>
                    <a:pt x="3326831" y="1158321"/>
                  </a:cubicBezTo>
                  <a:cubicBezTo>
                    <a:pt x="3287171" y="1198823"/>
                    <a:pt x="3250119" y="1241707"/>
                    <a:pt x="3211993" y="1283670"/>
                  </a:cubicBezTo>
                  <a:cubicBezTo>
                    <a:pt x="3191971" y="1304343"/>
                    <a:pt x="3174174" y="1326093"/>
                    <a:pt x="3149013" y="1341080"/>
                  </a:cubicBezTo>
                  <a:cubicBezTo>
                    <a:pt x="3148859" y="1341233"/>
                    <a:pt x="3146481" y="1342386"/>
                    <a:pt x="3144103" y="1343308"/>
                  </a:cubicBezTo>
                  <a:cubicBezTo>
                    <a:pt x="3142646" y="1343770"/>
                    <a:pt x="3141188" y="1344231"/>
                    <a:pt x="3139654" y="1344154"/>
                  </a:cubicBezTo>
                  <a:cubicBezTo>
                    <a:pt x="3106668" y="1336468"/>
                    <a:pt x="3075063" y="1324940"/>
                    <a:pt x="3043995" y="1311491"/>
                  </a:cubicBezTo>
                  <a:cubicBezTo>
                    <a:pt x="2972883" y="1288435"/>
                    <a:pt x="2899547" y="1273064"/>
                    <a:pt x="2827208" y="1254619"/>
                  </a:cubicBezTo>
                  <a:cubicBezTo>
                    <a:pt x="2674475" y="1212042"/>
                    <a:pt x="2519364" y="1178610"/>
                    <a:pt x="2366708" y="1135803"/>
                  </a:cubicBezTo>
                  <a:cubicBezTo>
                    <a:pt x="2248878" y="1103755"/>
                    <a:pt x="2129285" y="1078162"/>
                    <a:pt x="2012300" y="1043347"/>
                  </a:cubicBezTo>
                  <a:cubicBezTo>
                    <a:pt x="1897693" y="1008917"/>
                    <a:pt x="1780400" y="985246"/>
                    <a:pt x="1663722" y="959576"/>
                  </a:cubicBezTo>
                  <a:cubicBezTo>
                    <a:pt x="1469105" y="910313"/>
                    <a:pt x="1275868" y="856054"/>
                    <a:pt x="1079563" y="813400"/>
                  </a:cubicBezTo>
                  <a:cubicBezTo>
                    <a:pt x="922227" y="774820"/>
                    <a:pt x="765505" y="732242"/>
                    <a:pt x="604411" y="712337"/>
                  </a:cubicBezTo>
                  <a:cubicBezTo>
                    <a:pt x="523327" y="700886"/>
                    <a:pt x="442549" y="687129"/>
                    <a:pt x="362156" y="671682"/>
                  </a:cubicBezTo>
                  <a:cubicBezTo>
                    <a:pt x="241488" y="649163"/>
                    <a:pt x="119056" y="633255"/>
                    <a:pt x="614" y="600207"/>
                  </a:cubicBezTo>
                  <a:cubicBezTo>
                    <a:pt x="460" y="598978"/>
                    <a:pt x="230" y="597748"/>
                    <a:pt x="0" y="596518"/>
                  </a:cubicBezTo>
                  <a:cubicBezTo>
                    <a:pt x="6060" y="593444"/>
                    <a:pt x="10433" y="589064"/>
                    <a:pt x="8285" y="581148"/>
                  </a:cubicBezTo>
                  <a:cubicBezTo>
                    <a:pt x="50400" y="547716"/>
                    <a:pt x="98498" y="523200"/>
                    <a:pt x="144448" y="495455"/>
                  </a:cubicBezTo>
                  <a:cubicBezTo>
                    <a:pt x="248622" y="431667"/>
                    <a:pt x="349345" y="362344"/>
                    <a:pt x="451678" y="295558"/>
                  </a:cubicBezTo>
                  <a:cubicBezTo>
                    <a:pt x="502922" y="262818"/>
                    <a:pt x="556313" y="233614"/>
                    <a:pt x="606559" y="199414"/>
                  </a:cubicBezTo>
                  <a:cubicBezTo>
                    <a:pt x="700531" y="133012"/>
                    <a:pt x="794963" y="67917"/>
                    <a:pt x="889778" y="2668"/>
                  </a:cubicBezTo>
                  <a:cubicBezTo>
                    <a:pt x="895455" y="-944"/>
                    <a:pt x="902436" y="132"/>
                    <a:pt x="908880" y="209"/>
                  </a:cubicBezTo>
                  <a:cubicBezTo>
                    <a:pt x="960813" y="6203"/>
                    <a:pt x="1009295" y="20037"/>
                    <a:pt x="1062533" y="29259"/>
                  </a:cubicBezTo>
                  <a:cubicBezTo>
                    <a:pt x="1285841" y="68916"/>
                    <a:pt x="1503548" y="133627"/>
                    <a:pt x="1722176" y="192958"/>
                  </a:cubicBezTo>
                  <a:cubicBezTo>
                    <a:pt x="1878668" y="235612"/>
                    <a:pt x="2036311" y="273809"/>
                    <a:pt x="2190578" y="324225"/>
                  </a:cubicBezTo>
                  <a:cubicBezTo>
                    <a:pt x="2347913" y="374641"/>
                    <a:pt x="2506553" y="420139"/>
                    <a:pt x="2665960" y="463177"/>
                  </a:cubicBezTo>
                  <a:cubicBezTo>
                    <a:pt x="2742058" y="483466"/>
                    <a:pt x="2817389" y="506292"/>
                    <a:pt x="2893103" y="527965"/>
                  </a:cubicBezTo>
                  <a:cubicBezTo>
                    <a:pt x="3052356" y="570619"/>
                    <a:pt x="3212760" y="608892"/>
                    <a:pt x="3371477" y="653390"/>
                  </a:cubicBezTo>
                  <a:cubicBezTo>
                    <a:pt x="3485393" y="683671"/>
                    <a:pt x="3602609" y="696505"/>
                    <a:pt x="3714915" y="7334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 rot="516939">
              <a:off x="6436590" y="961893"/>
              <a:ext cx="1577550" cy="587533"/>
            </a:xfrm>
            <a:custGeom>
              <a:rect b="b" l="l" r="r" t="t"/>
              <a:pathLst>
                <a:path extrusionOk="0" h="1174405" w="3151007">
                  <a:moveTo>
                    <a:pt x="3151007" y="749403"/>
                  </a:moveTo>
                  <a:cubicBezTo>
                    <a:pt x="3147402" y="847469"/>
                    <a:pt x="3143336" y="945381"/>
                    <a:pt x="3142723" y="1043523"/>
                  </a:cubicBezTo>
                  <a:cubicBezTo>
                    <a:pt x="3142032" y="1076647"/>
                    <a:pt x="3141495" y="1109848"/>
                    <a:pt x="3141035" y="1142972"/>
                  </a:cubicBezTo>
                  <a:cubicBezTo>
                    <a:pt x="3141956" y="1152809"/>
                    <a:pt x="3139347" y="1164261"/>
                    <a:pt x="3140498" y="1174405"/>
                  </a:cubicBezTo>
                  <a:cubicBezTo>
                    <a:pt x="3084575" y="1160418"/>
                    <a:pt x="3029573" y="1142972"/>
                    <a:pt x="2973343" y="1130368"/>
                  </a:cubicBezTo>
                  <a:cubicBezTo>
                    <a:pt x="2851065" y="1105621"/>
                    <a:pt x="2729937" y="1076186"/>
                    <a:pt x="2609347" y="1044599"/>
                  </a:cubicBezTo>
                  <a:cubicBezTo>
                    <a:pt x="2473260" y="1016240"/>
                    <a:pt x="2336023" y="985575"/>
                    <a:pt x="2200243" y="952759"/>
                  </a:cubicBezTo>
                  <a:cubicBezTo>
                    <a:pt x="2102436" y="931547"/>
                    <a:pt x="2004015" y="913179"/>
                    <a:pt x="1907205" y="887510"/>
                  </a:cubicBezTo>
                  <a:cubicBezTo>
                    <a:pt x="1838395" y="869065"/>
                    <a:pt x="1770044" y="848852"/>
                    <a:pt x="1700620" y="833020"/>
                  </a:cubicBezTo>
                  <a:cubicBezTo>
                    <a:pt x="1568983" y="802970"/>
                    <a:pt x="1436579" y="775994"/>
                    <a:pt x="1306399" y="739950"/>
                  </a:cubicBezTo>
                  <a:cubicBezTo>
                    <a:pt x="1224548" y="718892"/>
                    <a:pt x="1141699" y="702061"/>
                    <a:pt x="1059925" y="681003"/>
                  </a:cubicBezTo>
                  <a:cubicBezTo>
                    <a:pt x="977920" y="659561"/>
                    <a:pt x="897680" y="631432"/>
                    <a:pt x="816135" y="608145"/>
                  </a:cubicBezTo>
                  <a:cubicBezTo>
                    <a:pt x="701144" y="578019"/>
                    <a:pt x="586614" y="546355"/>
                    <a:pt x="472314" y="513769"/>
                  </a:cubicBezTo>
                  <a:cubicBezTo>
                    <a:pt x="384095" y="485179"/>
                    <a:pt x="297104" y="453054"/>
                    <a:pt x="208579" y="425310"/>
                  </a:cubicBezTo>
                  <a:cubicBezTo>
                    <a:pt x="156185" y="407249"/>
                    <a:pt x="101950" y="388958"/>
                    <a:pt x="48021" y="375508"/>
                  </a:cubicBezTo>
                  <a:cubicBezTo>
                    <a:pt x="40120" y="374586"/>
                    <a:pt x="31452" y="371896"/>
                    <a:pt x="22937" y="370744"/>
                  </a:cubicBezTo>
                  <a:cubicBezTo>
                    <a:pt x="23474" y="369360"/>
                    <a:pt x="24011" y="367977"/>
                    <a:pt x="24471" y="366747"/>
                  </a:cubicBezTo>
                  <a:cubicBezTo>
                    <a:pt x="32756" y="361752"/>
                    <a:pt x="33293" y="352760"/>
                    <a:pt x="29687" y="345920"/>
                  </a:cubicBezTo>
                  <a:cubicBezTo>
                    <a:pt x="27693" y="314948"/>
                    <a:pt x="23627" y="284052"/>
                    <a:pt x="22170" y="253003"/>
                  </a:cubicBezTo>
                  <a:cubicBezTo>
                    <a:pt x="19331" y="203279"/>
                    <a:pt x="13731" y="153862"/>
                    <a:pt x="8592" y="104291"/>
                  </a:cubicBezTo>
                  <a:cubicBezTo>
                    <a:pt x="5293" y="69630"/>
                    <a:pt x="3912" y="34661"/>
                    <a:pt x="0" y="0"/>
                  </a:cubicBezTo>
                  <a:cubicBezTo>
                    <a:pt x="13118" y="4381"/>
                    <a:pt x="26542" y="7916"/>
                    <a:pt x="39813" y="11759"/>
                  </a:cubicBezTo>
                  <a:cubicBezTo>
                    <a:pt x="114761" y="32048"/>
                    <a:pt x="191472" y="45036"/>
                    <a:pt x="267800" y="59254"/>
                  </a:cubicBezTo>
                  <a:cubicBezTo>
                    <a:pt x="347350" y="73088"/>
                    <a:pt x="426287" y="90457"/>
                    <a:pt x="506067" y="103369"/>
                  </a:cubicBezTo>
                  <a:cubicBezTo>
                    <a:pt x="586154" y="116203"/>
                    <a:pt x="666547" y="126886"/>
                    <a:pt x="746251" y="142103"/>
                  </a:cubicBezTo>
                  <a:cubicBezTo>
                    <a:pt x="854261" y="164314"/>
                    <a:pt x="960506" y="193672"/>
                    <a:pt x="1067749" y="219495"/>
                  </a:cubicBezTo>
                  <a:cubicBezTo>
                    <a:pt x="1218258" y="253925"/>
                    <a:pt x="1368382" y="290431"/>
                    <a:pt x="1517049" y="332240"/>
                  </a:cubicBezTo>
                  <a:cubicBezTo>
                    <a:pt x="1634035" y="365671"/>
                    <a:pt x="1753858" y="386883"/>
                    <a:pt x="1871917" y="416164"/>
                  </a:cubicBezTo>
                  <a:cubicBezTo>
                    <a:pt x="1949089" y="434993"/>
                    <a:pt x="2024881" y="458895"/>
                    <a:pt x="2101669" y="479261"/>
                  </a:cubicBezTo>
                  <a:cubicBezTo>
                    <a:pt x="2199323" y="503624"/>
                    <a:pt x="2297284" y="527218"/>
                    <a:pt x="2394324" y="554271"/>
                  </a:cubicBezTo>
                  <a:cubicBezTo>
                    <a:pt x="2454006" y="571409"/>
                    <a:pt x="2514378" y="585935"/>
                    <a:pt x="2574826" y="600076"/>
                  </a:cubicBezTo>
                  <a:cubicBezTo>
                    <a:pt x="2690201" y="627513"/>
                    <a:pt x="2803964" y="661405"/>
                    <a:pt x="2919645" y="688074"/>
                  </a:cubicBezTo>
                  <a:cubicBezTo>
                    <a:pt x="2954779" y="696758"/>
                    <a:pt x="2989836" y="706134"/>
                    <a:pt x="3024433" y="716971"/>
                  </a:cubicBezTo>
                  <a:cubicBezTo>
                    <a:pt x="3057496" y="731342"/>
                    <a:pt x="3091249" y="743562"/>
                    <a:pt x="3126460" y="751786"/>
                  </a:cubicBezTo>
                  <a:cubicBezTo>
                    <a:pt x="3134591" y="753015"/>
                    <a:pt x="3142799" y="752093"/>
                    <a:pt x="3151007" y="7494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 rot="516939">
              <a:off x="8004848" y="1168274"/>
              <a:ext cx="295375" cy="522247"/>
            </a:xfrm>
            <a:custGeom>
              <a:rect b="b" l="l" r="r" t="t"/>
              <a:pathLst>
                <a:path extrusionOk="0" h="1043907" w="589984">
                  <a:moveTo>
                    <a:pt x="46027" y="985037"/>
                  </a:moveTo>
                  <a:cubicBezTo>
                    <a:pt x="46871" y="982040"/>
                    <a:pt x="51627" y="977890"/>
                    <a:pt x="48558" y="975277"/>
                  </a:cubicBezTo>
                  <a:cubicBezTo>
                    <a:pt x="47484" y="974662"/>
                    <a:pt x="45873" y="974969"/>
                    <a:pt x="45336" y="976122"/>
                  </a:cubicBezTo>
                  <a:cubicBezTo>
                    <a:pt x="44493" y="979119"/>
                    <a:pt x="39660" y="983193"/>
                    <a:pt x="42805" y="985883"/>
                  </a:cubicBezTo>
                  <a:cubicBezTo>
                    <a:pt x="43879" y="986498"/>
                    <a:pt x="45490" y="986190"/>
                    <a:pt x="46027" y="985037"/>
                  </a:cubicBezTo>
                  <a:close/>
                  <a:moveTo>
                    <a:pt x="585003" y="396951"/>
                  </a:moveTo>
                  <a:cubicBezTo>
                    <a:pt x="586153" y="438452"/>
                    <a:pt x="603337" y="491558"/>
                    <a:pt x="566362" y="522838"/>
                  </a:cubicBezTo>
                  <a:cubicBezTo>
                    <a:pt x="522713" y="571255"/>
                    <a:pt x="479141" y="619981"/>
                    <a:pt x="430276" y="663173"/>
                  </a:cubicBezTo>
                  <a:cubicBezTo>
                    <a:pt x="363460" y="718277"/>
                    <a:pt x="297794" y="774765"/>
                    <a:pt x="231516" y="830407"/>
                  </a:cubicBezTo>
                  <a:cubicBezTo>
                    <a:pt x="151429" y="895810"/>
                    <a:pt x="87068" y="978505"/>
                    <a:pt x="7134" y="1043907"/>
                  </a:cubicBezTo>
                  <a:cubicBezTo>
                    <a:pt x="8055" y="1041755"/>
                    <a:pt x="8515" y="1039373"/>
                    <a:pt x="8668" y="1036991"/>
                  </a:cubicBezTo>
                  <a:cubicBezTo>
                    <a:pt x="9052" y="1021312"/>
                    <a:pt x="8131" y="1005480"/>
                    <a:pt x="8208" y="989648"/>
                  </a:cubicBezTo>
                  <a:cubicBezTo>
                    <a:pt x="7748" y="945765"/>
                    <a:pt x="7671" y="901881"/>
                    <a:pt x="7134" y="857921"/>
                  </a:cubicBezTo>
                  <a:cubicBezTo>
                    <a:pt x="3759" y="774457"/>
                    <a:pt x="10509" y="690149"/>
                    <a:pt x="844" y="607069"/>
                  </a:cubicBezTo>
                  <a:cubicBezTo>
                    <a:pt x="537" y="605840"/>
                    <a:pt x="307" y="604610"/>
                    <a:pt x="0" y="603304"/>
                  </a:cubicBezTo>
                  <a:cubicBezTo>
                    <a:pt x="36898" y="581861"/>
                    <a:pt x="72185" y="533136"/>
                    <a:pt x="95890" y="509542"/>
                  </a:cubicBezTo>
                  <a:cubicBezTo>
                    <a:pt x="132481" y="468041"/>
                    <a:pt x="170223" y="427615"/>
                    <a:pt x="209193" y="388343"/>
                  </a:cubicBezTo>
                  <a:cubicBezTo>
                    <a:pt x="285597" y="306417"/>
                    <a:pt x="360008" y="223030"/>
                    <a:pt x="440785" y="145408"/>
                  </a:cubicBezTo>
                  <a:cubicBezTo>
                    <a:pt x="483053" y="98450"/>
                    <a:pt x="519568" y="46727"/>
                    <a:pt x="562066" y="0"/>
                  </a:cubicBezTo>
                  <a:cubicBezTo>
                    <a:pt x="562373" y="3996"/>
                    <a:pt x="562680" y="8070"/>
                    <a:pt x="562987" y="12066"/>
                  </a:cubicBezTo>
                  <a:cubicBezTo>
                    <a:pt x="564674" y="51569"/>
                    <a:pt x="569661" y="94454"/>
                    <a:pt x="572192" y="134494"/>
                  </a:cubicBezTo>
                  <a:cubicBezTo>
                    <a:pt x="578866" y="221801"/>
                    <a:pt x="580017" y="309568"/>
                    <a:pt x="585003" y="39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4"/>
          <p:cNvGrpSpPr/>
          <p:nvPr/>
        </p:nvGrpSpPr>
        <p:grpSpPr>
          <a:xfrm rot="-514158">
            <a:off x="5696776" y="1551607"/>
            <a:ext cx="1358654" cy="1466612"/>
            <a:chOff x="11393415" y="3101856"/>
            <a:chExt cx="2717408" cy="2933244"/>
          </a:xfrm>
        </p:grpSpPr>
        <p:sp>
          <p:nvSpPr>
            <p:cNvPr id="423" name="Google Shape;423;p14"/>
            <p:cNvSpPr/>
            <p:nvPr/>
          </p:nvSpPr>
          <p:spPr>
            <a:xfrm>
              <a:off x="11393415" y="3466693"/>
              <a:ext cx="2703276" cy="2568407"/>
            </a:xfrm>
            <a:custGeom>
              <a:rect b="b" l="l" r="r" t="t"/>
              <a:pathLst>
                <a:path extrusionOk="0" h="2568407" w="2703276">
                  <a:moveTo>
                    <a:pt x="690212" y="2568167"/>
                  </a:moveTo>
                  <a:cubicBezTo>
                    <a:pt x="663418" y="2564940"/>
                    <a:pt x="654565" y="2504338"/>
                    <a:pt x="644304" y="2482398"/>
                  </a:cubicBezTo>
                  <a:cubicBezTo>
                    <a:pt x="619210" y="2401028"/>
                    <a:pt x="604083" y="2316843"/>
                    <a:pt x="573888" y="2236882"/>
                  </a:cubicBezTo>
                  <a:cubicBezTo>
                    <a:pt x="509687" y="2042171"/>
                    <a:pt x="450587" y="1845406"/>
                    <a:pt x="409721" y="1644359"/>
                  </a:cubicBezTo>
                  <a:cubicBezTo>
                    <a:pt x="385155" y="1532132"/>
                    <a:pt x="349566" y="1422838"/>
                    <a:pt x="322947" y="1311197"/>
                  </a:cubicBezTo>
                  <a:cubicBezTo>
                    <a:pt x="309228" y="1254233"/>
                    <a:pt x="296622" y="1196975"/>
                    <a:pt x="282785" y="1140011"/>
                  </a:cubicBezTo>
                  <a:cubicBezTo>
                    <a:pt x="224682" y="913855"/>
                    <a:pt x="169686" y="686936"/>
                    <a:pt x="108592" y="461543"/>
                  </a:cubicBezTo>
                  <a:cubicBezTo>
                    <a:pt x="73883" y="333710"/>
                    <a:pt x="30437" y="208107"/>
                    <a:pt x="8802" y="77107"/>
                  </a:cubicBezTo>
                  <a:cubicBezTo>
                    <a:pt x="5108" y="54990"/>
                    <a:pt x="-227" y="32814"/>
                    <a:pt x="7" y="10287"/>
                  </a:cubicBezTo>
                  <a:cubicBezTo>
                    <a:pt x="242" y="6063"/>
                    <a:pt x="1121" y="3012"/>
                    <a:pt x="4639" y="666"/>
                  </a:cubicBezTo>
                  <a:cubicBezTo>
                    <a:pt x="7747" y="-1329"/>
                    <a:pt x="11265" y="1487"/>
                    <a:pt x="11675" y="4772"/>
                  </a:cubicBezTo>
                  <a:cubicBezTo>
                    <a:pt x="12730" y="5711"/>
                    <a:pt x="13786" y="6591"/>
                    <a:pt x="14841" y="7530"/>
                  </a:cubicBezTo>
                  <a:cubicBezTo>
                    <a:pt x="16893" y="9348"/>
                    <a:pt x="14841" y="12516"/>
                    <a:pt x="12730" y="11753"/>
                  </a:cubicBezTo>
                  <a:cubicBezTo>
                    <a:pt x="50841" y="185169"/>
                    <a:pt x="110644" y="351603"/>
                    <a:pt x="157491" y="522555"/>
                  </a:cubicBezTo>
                  <a:cubicBezTo>
                    <a:pt x="219757" y="746071"/>
                    <a:pt x="276981" y="971054"/>
                    <a:pt x="333208" y="1196154"/>
                  </a:cubicBezTo>
                  <a:cubicBezTo>
                    <a:pt x="359181" y="1312722"/>
                    <a:pt x="391604" y="1427590"/>
                    <a:pt x="423324" y="1542692"/>
                  </a:cubicBezTo>
                  <a:cubicBezTo>
                    <a:pt x="453108" y="1655271"/>
                    <a:pt x="472750" y="1770256"/>
                    <a:pt x="504704" y="1882248"/>
                  </a:cubicBezTo>
                  <a:cubicBezTo>
                    <a:pt x="545570" y="2020406"/>
                    <a:pt x="586435" y="2158563"/>
                    <a:pt x="633223" y="2294844"/>
                  </a:cubicBezTo>
                  <a:cubicBezTo>
                    <a:pt x="656675" y="2372634"/>
                    <a:pt x="670161" y="2453358"/>
                    <a:pt x="701587" y="2528626"/>
                  </a:cubicBezTo>
                  <a:cubicBezTo>
                    <a:pt x="751189" y="2505571"/>
                    <a:pt x="804777" y="2494600"/>
                    <a:pt x="857135" y="2479875"/>
                  </a:cubicBezTo>
                  <a:cubicBezTo>
                    <a:pt x="938280" y="2454942"/>
                    <a:pt x="1021009" y="2437460"/>
                    <a:pt x="1105027" y="2425961"/>
                  </a:cubicBezTo>
                  <a:cubicBezTo>
                    <a:pt x="1291063" y="2392228"/>
                    <a:pt x="1477627" y="2358554"/>
                    <a:pt x="1661729" y="2316432"/>
                  </a:cubicBezTo>
                  <a:cubicBezTo>
                    <a:pt x="1830997" y="2281175"/>
                    <a:pt x="1998799" y="2238994"/>
                    <a:pt x="2166601" y="2197459"/>
                  </a:cubicBezTo>
                  <a:cubicBezTo>
                    <a:pt x="2263577" y="2175224"/>
                    <a:pt x="2361549" y="2157566"/>
                    <a:pt x="2457939" y="2132692"/>
                  </a:cubicBezTo>
                  <a:cubicBezTo>
                    <a:pt x="2512407" y="2119375"/>
                    <a:pt x="2567520" y="2108756"/>
                    <a:pt x="2621637" y="2094090"/>
                  </a:cubicBezTo>
                  <a:cubicBezTo>
                    <a:pt x="2636822" y="2089924"/>
                    <a:pt x="2651949" y="2085818"/>
                    <a:pt x="2667134" y="2081887"/>
                  </a:cubicBezTo>
                  <a:cubicBezTo>
                    <a:pt x="2680033" y="2077077"/>
                    <a:pt x="2697799" y="2075023"/>
                    <a:pt x="2702606" y="2092036"/>
                  </a:cubicBezTo>
                  <a:cubicBezTo>
                    <a:pt x="2706886" y="2109402"/>
                    <a:pt x="2689825" y="2117263"/>
                    <a:pt x="2675519" y="2119375"/>
                  </a:cubicBezTo>
                  <a:cubicBezTo>
                    <a:pt x="2629904" y="2131870"/>
                    <a:pt x="2584171" y="2143838"/>
                    <a:pt x="2537853" y="2153577"/>
                  </a:cubicBezTo>
                  <a:cubicBezTo>
                    <a:pt x="2391744" y="2190301"/>
                    <a:pt x="2243349" y="2216936"/>
                    <a:pt x="2097475" y="2254364"/>
                  </a:cubicBezTo>
                  <a:cubicBezTo>
                    <a:pt x="1845068" y="2315846"/>
                    <a:pt x="1592017" y="2375743"/>
                    <a:pt x="1336385" y="2421972"/>
                  </a:cubicBezTo>
                  <a:cubicBezTo>
                    <a:pt x="1223989" y="2443620"/>
                    <a:pt x="1110832" y="2463977"/>
                    <a:pt x="998025" y="2482691"/>
                  </a:cubicBezTo>
                  <a:cubicBezTo>
                    <a:pt x="915825" y="2501347"/>
                    <a:pt x="835031" y="2525693"/>
                    <a:pt x="753886" y="2548455"/>
                  </a:cubicBezTo>
                  <a:cubicBezTo>
                    <a:pt x="732778" y="2555143"/>
                    <a:pt x="713137" y="2570513"/>
                    <a:pt x="690212" y="2568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1395548" y="3101856"/>
              <a:ext cx="1913707" cy="371897"/>
            </a:xfrm>
            <a:custGeom>
              <a:rect b="b" l="l" r="r" t="t"/>
              <a:pathLst>
                <a:path extrusionOk="0" h="371897" w="1913707">
                  <a:moveTo>
                    <a:pt x="15230" y="371898"/>
                  </a:moveTo>
                  <a:cubicBezTo>
                    <a:pt x="-6933" y="370783"/>
                    <a:pt x="-3884" y="352890"/>
                    <a:pt x="17751" y="348373"/>
                  </a:cubicBezTo>
                  <a:cubicBezTo>
                    <a:pt x="89515" y="324613"/>
                    <a:pt x="163214" y="307248"/>
                    <a:pt x="236972" y="291056"/>
                  </a:cubicBezTo>
                  <a:cubicBezTo>
                    <a:pt x="339284" y="269174"/>
                    <a:pt x="440657" y="243185"/>
                    <a:pt x="543144" y="222124"/>
                  </a:cubicBezTo>
                  <a:cubicBezTo>
                    <a:pt x="643872" y="202999"/>
                    <a:pt x="746066" y="192791"/>
                    <a:pt x="847439" y="177480"/>
                  </a:cubicBezTo>
                  <a:cubicBezTo>
                    <a:pt x="1049306" y="146270"/>
                    <a:pt x="1250000" y="106964"/>
                    <a:pt x="1451104" y="71236"/>
                  </a:cubicBezTo>
                  <a:cubicBezTo>
                    <a:pt x="1532132" y="56159"/>
                    <a:pt x="1614099" y="46773"/>
                    <a:pt x="1695009" y="31285"/>
                  </a:cubicBezTo>
                  <a:cubicBezTo>
                    <a:pt x="1760031" y="16443"/>
                    <a:pt x="1826460" y="10811"/>
                    <a:pt x="1892127" y="251"/>
                  </a:cubicBezTo>
                  <a:cubicBezTo>
                    <a:pt x="1901391" y="-1392"/>
                    <a:pt x="1910655" y="5237"/>
                    <a:pt x="1913117" y="14096"/>
                  </a:cubicBezTo>
                  <a:cubicBezTo>
                    <a:pt x="1918335" y="40320"/>
                    <a:pt x="1887730" y="39733"/>
                    <a:pt x="1869847" y="42666"/>
                  </a:cubicBezTo>
                  <a:cubicBezTo>
                    <a:pt x="1840415" y="46714"/>
                    <a:pt x="1810865" y="49706"/>
                    <a:pt x="1781549" y="54106"/>
                  </a:cubicBezTo>
                  <a:cubicBezTo>
                    <a:pt x="1659890" y="77866"/>
                    <a:pt x="1536999" y="94116"/>
                    <a:pt x="1415046" y="116409"/>
                  </a:cubicBezTo>
                  <a:cubicBezTo>
                    <a:pt x="1213883" y="151960"/>
                    <a:pt x="1013306" y="191384"/>
                    <a:pt x="811088" y="220247"/>
                  </a:cubicBezTo>
                  <a:cubicBezTo>
                    <a:pt x="713819" y="233681"/>
                    <a:pt x="615963" y="243655"/>
                    <a:pt x="519691" y="263425"/>
                  </a:cubicBezTo>
                  <a:cubicBezTo>
                    <a:pt x="351596" y="299856"/>
                    <a:pt x="183618" y="339045"/>
                    <a:pt x="15230" y="371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13299475" y="3109965"/>
              <a:ext cx="811348" cy="2464289"/>
            </a:xfrm>
            <a:custGeom>
              <a:rect b="b" l="l" r="r" t="t"/>
              <a:pathLst>
                <a:path extrusionOk="0" h="2464289" w="811348">
                  <a:moveTo>
                    <a:pt x="774149" y="2450231"/>
                  </a:moveTo>
                  <a:cubicBezTo>
                    <a:pt x="761836" y="2403123"/>
                    <a:pt x="742605" y="2358185"/>
                    <a:pt x="727889" y="2311839"/>
                  </a:cubicBezTo>
                  <a:cubicBezTo>
                    <a:pt x="716339" y="2275936"/>
                    <a:pt x="706782" y="2239446"/>
                    <a:pt x="694411" y="2203836"/>
                  </a:cubicBezTo>
                  <a:cubicBezTo>
                    <a:pt x="674476" y="2145229"/>
                    <a:pt x="648268" y="2089027"/>
                    <a:pt x="626926" y="2030889"/>
                  </a:cubicBezTo>
                  <a:cubicBezTo>
                    <a:pt x="608809" y="1978384"/>
                    <a:pt x="593037" y="1925115"/>
                    <a:pt x="573455" y="1873079"/>
                  </a:cubicBezTo>
                  <a:cubicBezTo>
                    <a:pt x="538511" y="1788542"/>
                    <a:pt x="511482" y="1701189"/>
                    <a:pt x="485098" y="1613660"/>
                  </a:cubicBezTo>
                  <a:cubicBezTo>
                    <a:pt x="461880" y="1536456"/>
                    <a:pt x="431568" y="1461657"/>
                    <a:pt x="406708" y="1385040"/>
                  </a:cubicBezTo>
                  <a:cubicBezTo>
                    <a:pt x="339810" y="1182585"/>
                    <a:pt x="273791" y="979777"/>
                    <a:pt x="214867" y="774800"/>
                  </a:cubicBezTo>
                  <a:cubicBezTo>
                    <a:pt x="187017" y="675010"/>
                    <a:pt x="150021" y="577859"/>
                    <a:pt x="125924" y="477013"/>
                  </a:cubicBezTo>
                  <a:cubicBezTo>
                    <a:pt x="98778" y="358098"/>
                    <a:pt x="58733" y="242937"/>
                    <a:pt x="23847" y="126251"/>
                  </a:cubicBezTo>
                  <a:cubicBezTo>
                    <a:pt x="14877" y="93164"/>
                    <a:pt x="8896" y="62188"/>
                    <a:pt x="2564" y="29746"/>
                  </a:cubicBezTo>
                  <a:cubicBezTo>
                    <a:pt x="1274" y="21299"/>
                    <a:pt x="-1775" y="12381"/>
                    <a:pt x="1391" y="4110"/>
                  </a:cubicBezTo>
                  <a:cubicBezTo>
                    <a:pt x="3326" y="-114"/>
                    <a:pt x="8193" y="-1170"/>
                    <a:pt x="11945" y="1352"/>
                  </a:cubicBezTo>
                  <a:cubicBezTo>
                    <a:pt x="32818" y="26520"/>
                    <a:pt x="34753" y="63010"/>
                    <a:pt x="45482" y="93223"/>
                  </a:cubicBezTo>
                  <a:cubicBezTo>
                    <a:pt x="55273" y="127366"/>
                    <a:pt x="66765" y="160981"/>
                    <a:pt x="77846" y="193130"/>
                  </a:cubicBezTo>
                  <a:cubicBezTo>
                    <a:pt x="124751" y="316973"/>
                    <a:pt x="152836" y="446448"/>
                    <a:pt x="190242" y="573225"/>
                  </a:cubicBezTo>
                  <a:cubicBezTo>
                    <a:pt x="233160" y="698007"/>
                    <a:pt x="266052" y="825839"/>
                    <a:pt x="307094" y="951207"/>
                  </a:cubicBezTo>
                  <a:cubicBezTo>
                    <a:pt x="351360" y="1090538"/>
                    <a:pt x="393809" y="1230397"/>
                    <a:pt x="441359" y="1368672"/>
                  </a:cubicBezTo>
                  <a:cubicBezTo>
                    <a:pt x="482811" y="1488350"/>
                    <a:pt x="525084" y="1606737"/>
                    <a:pt x="560497" y="1728292"/>
                  </a:cubicBezTo>
                  <a:cubicBezTo>
                    <a:pt x="593800" y="1823448"/>
                    <a:pt x="632848" y="1919542"/>
                    <a:pt x="662046" y="2015636"/>
                  </a:cubicBezTo>
                  <a:cubicBezTo>
                    <a:pt x="699101" y="2109032"/>
                    <a:pt x="737856" y="2201724"/>
                    <a:pt x="764006" y="2298991"/>
                  </a:cubicBezTo>
                  <a:cubicBezTo>
                    <a:pt x="775028" y="2333780"/>
                    <a:pt x="788103" y="2367454"/>
                    <a:pt x="799947" y="2401891"/>
                  </a:cubicBezTo>
                  <a:cubicBezTo>
                    <a:pt x="804109" y="2421837"/>
                    <a:pt x="824689" y="2453165"/>
                    <a:pt x="797601" y="2463666"/>
                  </a:cubicBezTo>
                  <a:cubicBezTo>
                    <a:pt x="787693" y="2466306"/>
                    <a:pt x="777080" y="2460322"/>
                    <a:pt x="774149" y="2450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1636977" y="3276821"/>
              <a:ext cx="1602235" cy="655191"/>
            </a:xfrm>
            <a:custGeom>
              <a:rect b="b" l="l" r="r" t="t"/>
              <a:pathLst>
                <a:path extrusionOk="0" h="655191" w="1602235">
                  <a:moveTo>
                    <a:pt x="128284" y="654993"/>
                  </a:moveTo>
                  <a:cubicBezTo>
                    <a:pt x="109522" y="653351"/>
                    <a:pt x="104831" y="633463"/>
                    <a:pt x="99496" y="618679"/>
                  </a:cubicBezTo>
                  <a:cubicBezTo>
                    <a:pt x="84779" y="582131"/>
                    <a:pt x="72526" y="544585"/>
                    <a:pt x="61737" y="506628"/>
                  </a:cubicBezTo>
                  <a:cubicBezTo>
                    <a:pt x="50891" y="467381"/>
                    <a:pt x="40806" y="427840"/>
                    <a:pt x="25503" y="390001"/>
                  </a:cubicBezTo>
                  <a:cubicBezTo>
                    <a:pt x="17178" y="368705"/>
                    <a:pt x="9673" y="346999"/>
                    <a:pt x="3165" y="325058"/>
                  </a:cubicBezTo>
                  <a:cubicBezTo>
                    <a:pt x="1992" y="320306"/>
                    <a:pt x="-177" y="314791"/>
                    <a:pt x="1816" y="310098"/>
                  </a:cubicBezTo>
                  <a:cubicBezTo>
                    <a:pt x="-5102" y="291970"/>
                    <a:pt x="8794" y="282232"/>
                    <a:pt x="25738" y="280531"/>
                  </a:cubicBezTo>
                  <a:cubicBezTo>
                    <a:pt x="46669" y="275837"/>
                    <a:pt x="67131" y="269560"/>
                    <a:pt x="87535" y="263283"/>
                  </a:cubicBezTo>
                  <a:cubicBezTo>
                    <a:pt x="213709" y="232307"/>
                    <a:pt x="343166" y="216820"/>
                    <a:pt x="471041" y="194585"/>
                  </a:cubicBezTo>
                  <a:cubicBezTo>
                    <a:pt x="639664" y="166719"/>
                    <a:pt x="809049" y="143546"/>
                    <a:pt x="977379" y="113392"/>
                  </a:cubicBezTo>
                  <a:cubicBezTo>
                    <a:pt x="1143774" y="86934"/>
                    <a:pt x="1309465" y="54140"/>
                    <a:pt x="1469645" y="1341"/>
                  </a:cubicBezTo>
                  <a:cubicBezTo>
                    <a:pt x="1506993" y="-8339"/>
                    <a:pt x="1509925" y="36716"/>
                    <a:pt x="1518368" y="61767"/>
                  </a:cubicBezTo>
                  <a:cubicBezTo>
                    <a:pt x="1529859" y="97259"/>
                    <a:pt x="1543403" y="131520"/>
                    <a:pt x="1556536" y="166367"/>
                  </a:cubicBezTo>
                  <a:cubicBezTo>
                    <a:pt x="1571780" y="205087"/>
                    <a:pt x="1582627" y="245449"/>
                    <a:pt x="1592008" y="285928"/>
                  </a:cubicBezTo>
                  <a:cubicBezTo>
                    <a:pt x="1597285" y="309570"/>
                    <a:pt x="1604145" y="333623"/>
                    <a:pt x="1601741" y="358028"/>
                  </a:cubicBezTo>
                  <a:cubicBezTo>
                    <a:pt x="1599220" y="389355"/>
                    <a:pt x="1560875" y="386774"/>
                    <a:pt x="1538302" y="395457"/>
                  </a:cubicBezTo>
                  <a:cubicBezTo>
                    <a:pt x="1380526" y="439221"/>
                    <a:pt x="1217707" y="460223"/>
                    <a:pt x="1057117" y="490554"/>
                  </a:cubicBezTo>
                  <a:cubicBezTo>
                    <a:pt x="912767" y="518009"/>
                    <a:pt x="765545" y="526692"/>
                    <a:pt x="620726" y="551448"/>
                  </a:cubicBezTo>
                  <a:cubicBezTo>
                    <a:pt x="515249" y="568579"/>
                    <a:pt x="413407" y="598381"/>
                    <a:pt x="308633" y="617975"/>
                  </a:cubicBezTo>
                  <a:cubicBezTo>
                    <a:pt x="272340" y="625778"/>
                    <a:pt x="234699" y="626482"/>
                    <a:pt x="198817" y="636396"/>
                  </a:cubicBezTo>
                  <a:cubicBezTo>
                    <a:pt x="175423" y="642615"/>
                    <a:pt x="153202" y="657047"/>
                    <a:pt x="128284" y="654993"/>
                  </a:cubicBezTo>
                  <a:close/>
                  <a:moveTo>
                    <a:pt x="118023" y="570691"/>
                  </a:moveTo>
                  <a:cubicBezTo>
                    <a:pt x="124473" y="586237"/>
                    <a:pt x="132036" y="601373"/>
                    <a:pt x="138427" y="616978"/>
                  </a:cubicBezTo>
                  <a:cubicBezTo>
                    <a:pt x="202569" y="590168"/>
                    <a:pt x="271988" y="587880"/>
                    <a:pt x="339238" y="573272"/>
                  </a:cubicBezTo>
                  <a:cubicBezTo>
                    <a:pt x="438559" y="551683"/>
                    <a:pt x="536884" y="525284"/>
                    <a:pt x="637436" y="509972"/>
                  </a:cubicBezTo>
                  <a:cubicBezTo>
                    <a:pt x="793219" y="485743"/>
                    <a:pt x="951053" y="475359"/>
                    <a:pt x="1105370" y="442096"/>
                  </a:cubicBezTo>
                  <a:cubicBezTo>
                    <a:pt x="1259805" y="417867"/>
                    <a:pt x="1413535" y="391174"/>
                    <a:pt x="1564041" y="348817"/>
                  </a:cubicBezTo>
                  <a:cubicBezTo>
                    <a:pt x="1553663" y="240755"/>
                    <a:pt x="1500720" y="143840"/>
                    <a:pt x="1472225" y="40412"/>
                  </a:cubicBezTo>
                  <a:cubicBezTo>
                    <a:pt x="1281381" y="104240"/>
                    <a:pt x="1082035" y="135216"/>
                    <a:pt x="883979" y="167893"/>
                  </a:cubicBezTo>
                  <a:cubicBezTo>
                    <a:pt x="657664" y="206143"/>
                    <a:pt x="430116" y="236766"/>
                    <a:pt x="204328" y="277949"/>
                  </a:cubicBezTo>
                  <a:cubicBezTo>
                    <a:pt x="168153" y="284755"/>
                    <a:pt x="135730" y="289448"/>
                    <a:pt x="102076" y="299069"/>
                  </a:cubicBezTo>
                  <a:cubicBezTo>
                    <a:pt x="73874" y="306754"/>
                    <a:pt x="45731" y="317783"/>
                    <a:pt x="16591" y="320599"/>
                  </a:cubicBezTo>
                  <a:cubicBezTo>
                    <a:pt x="34591" y="356503"/>
                    <a:pt x="54643" y="391702"/>
                    <a:pt x="68480" y="429541"/>
                  </a:cubicBezTo>
                  <a:cubicBezTo>
                    <a:pt x="85014" y="476650"/>
                    <a:pt x="98734" y="524697"/>
                    <a:pt x="118023" y="570691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11884768" y="3900663"/>
              <a:ext cx="417873" cy="460252"/>
            </a:xfrm>
            <a:custGeom>
              <a:rect b="b" l="l" r="r" t="t"/>
              <a:pathLst>
                <a:path extrusionOk="0" h="460252" w="417873">
                  <a:moveTo>
                    <a:pt x="128033" y="459000"/>
                  </a:moveTo>
                  <a:cubicBezTo>
                    <a:pt x="106633" y="453896"/>
                    <a:pt x="8485" y="370884"/>
                    <a:pt x="10888" y="349764"/>
                  </a:cubicBezTo>
                  <a:cubicBezTo>
                    <a:pt x="-4180" y="345247"/>
                    <a:pt x="-1014" y="328058"/>
                    <a:pt x="4967" y="317264"/>
                  </a:cubicBezTo>
                  <a:cubicBezTo>
                    <a:pt x="16341" y="296496"/>
                    <a:pt x="25429" y="270742"/>
                    <a:pt x="47592" y="259185"/>
                  </a:cubicBezTo>
                  <a:cubicBezTo>
                    <a:pt x="65239" y="251089"/>
                    <a:pt x="78901" y="264054"/>
                    <a:pt x="88575" y="277547"/>
                  </a:cubicBezTo>
                  <a:cubicBezTo>
                    <a:pt x="99597" y="290160"/>
                    <a:pt x="111734" y="302832"/>
                    <a:pt x="127857" y="308698"/>
                  </a:cubicBezTo>
                  <a:cubicBezTo>
                    <a:pt x="173648" y="233607"/>
                    <a:pt x="212872" y="154584"/>
                    <a:pt x="260950" y="80959"/>
                  </a:cubicBezTo>
                  <a:cubicBezTo>
                    <a:pt x="274259" y="61130"/>
                    <a:pt x="288213" y="41535"/>
                    <a:pt x="304044" y="23642"/>
                  </a:cubicBezTo>
                  <a:cubicBezTo>
                    <a:pt x="313425" y="13200"/>
                    <a:pt x="323802" y="880"/>
                    <a:pt x="338812" y="0"/>
                  </a:cubicBezTo>
                  <a:cubicBezTo>
                    <a:pt x="354642" y="821"/>
                    <a:pt x="368245" y="11264"/>
                    <a:pt x="383196" y="15957"/>
                  </a:cubicBezTo>
                  <a:cubicBezTo>
                    <a:pt x="407997" y="25109"/>
                    <a:pt x="430570" y="42767"/>
                    <a:pt x="409580" y="69284"/>
                  </a:cubicBezTo>
                  <a:cubicBezTo>
                    <a:pt x="369535" y="143437"/>
                    <a:pt x="336291" y="220524"/>
                    <a:pt x="288917" y="290512"/>
                  </a:cubicBezTo>
                  <a:cubicBezTo>
                    <a:pt x="257139" y="340085"/>
                    <a:pt x="237204" y="399161"/>
                    <a:pt x="189713" y="436707"/>
                  </a:cubicBezTo>
                  <a:cubicBezTo>
                    <a:pt x="172593" y="450552"/>
                    <a:pt x="151017" y="464573"/>
                    <a:pt x="128033" y="459000"/>
                  </a:cubicBezTo>
                  <a:close/>
                  <a:moveTo>
                    <a:pt x="137414" y="425795"/>
                  </a:moveTo>
                  <a:cubicBezTo>
                    <a:pt x="206775" y="398281"/>
                    <a:pt x="225302" y="312101"/>
                    <a:pt x="265992" y="255958"/>
                  </a:cubicBezTo>
                  <a:cubicBezTo>
                    <a:pt x="308969" y="191543"/>
                    <a:pt x="337757" y="121145"/>
                    <a:pt x="374284" y="53855"/>
                  </a:cubicBezTo>
                  <a:cubicBezTo>
                    <a:pt x="363378" y="48868"/>
                    <a:pt x="352063" y="44997"/>
                    <a:pt x="341216" y="39834"/>
                  </a:cubicBezTo>
                  <a:cubicBezTo>
                    <a:pt x="277249" y="108649"/>
                    <a:pt x="240195" y="196412"/>
                    <a:pt x="191355" y="275552"/>
                  </a:cubicBezTo>
                  <a:cubicBezTo>
                    <a:pt x="177049" y="296379"/>
                    <a:pt x="168196" y="321370"/>
                    <a:pt x="151310" y="340143"/>
                  </a:cubicBezTo>
                  <a:cubicBezTo>
                    <a:pt x="116718" y="362964"/>
                    <a:pt x="79076" y="325125"/>
                    <a:pt x="57500" y="300133"/>
                  </a:cubicBezTo>
                  <a:cubicBezTo>
                    <a:pt x="44308" y="315093"/>
                    <a:pt x="37741" y="336506"/>
                    <a:pt x="22028" y="348884"/>
                  </a:cubicBezTo>
                  <a:cubicBezTo>
                    <a:pt x="60608" y="373407"/>
                    <a:pt x="93558" y="411539"/>
                    <a:pt x="137414" y="425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1809270" y="4003774"/>
              <a:ext cx="435089" cy="439536"/>
            </a:xfrm>
            <a:custGeom>
              <a:rect b="b" l="l" r="r" t="t"/>
              <a:pathLst>
                <a:path extrusionOk="0" h="439536" w="435089">
                  <a:moveTo>
                    <a:pt x="196965" y="439487"/>
                  </a:moveTo>
                  <a:cubicBezTo>
                    <a:pt x="130712" y="440367"/>
                    <a:pt x="69852" y="398304"/>
                    <a:pt x="33384" y="345153"/>
                  </a:cubicBezTo>
                  <a:cubicBezTo>
                    <a:pt x="-6778" y="280327"/>
                    <a:pt x="-12817" y="190921"/>
                    <a:pt x="26876" y="124570"/>
                  </a:cubicBezTo>
                  <a:cubicBezTo>
                    <a:pt x="53612" y="81861"/>
                    <a:pt x="89846" y="43142"/>
                    <a:pt x="134171" y="18737"/>
                  </a:cubicBezTo>
                  <a:cubicBezTo>
                    <a:pt x="189167" y="-6606"/>
                    <a:pt x="268788" y="-12473"/>
                    <a:pt x="308774" y="41148"/>
                  </a:cubicBezTo>
                  <a:cubicBezTo>
                    <a:pt x="311471" y="60507"/>
                    <a:pt x="275472" y="31996"/>
                    <a:pt x="267381" y="31233"/>
                  </a:cubicBezTo>
                  <a:cubicBezTo>
                    <a:pt x="181838" y="1666"/>
                    <a:pt x="98582" y="61387"/>
                    <a:pt x="53025" y="130613"/>
                  </a:cubicBezTo>
                  <a:cubicBezTo>
                    <a:pt x="20075" y="177780"/>
                    <a:pt x="17260" y="242605"/>
                    <a:pt x="35612" y="295756"/>
                  </a:cubicBezTo>
                  <a:cubicBezTo>
                    <a:pt x="51266" y="343628"/>
                    <a:pt x="91311" y="379942"/>
                    <a:pt x="136692" y="399125"/>
                  </a:cubicBezTo>
                  <a:cubicBezTo>
                    <a:pt x="193564" y="419834"/>
                    <a:pt x="254951" y="398421"/>
                    <a:pt x="303497" y="367563"/>
                  </a:cubicBezTo>
                  <a:cubicBezTo>
                    <a:pt x="367464" y="326087"/>
                    <a:pt x="408857" y="280445"/>
                    <a:pt x="394200" y="199310"/>
                  </a:cubicBezTo>
                  <a:cubicBezTo>
                    <a:pt x="391796" y="186345"/>
                    <a:pt x="385815" y="174495"/>
                    <a:pt x="378486" y="163641"/>
                  </a:cubicBezTo>
                  <a:cubicBezTo>
                    <a:pt x="370102" y="151380"/>
                    <a:pt x="351985" y="136010"/>
                    <a:pt x="366408" y="121226"/>
                  </a:cubicBezTo>
                  <a:cubicBezTo>
                    <a:pt x="387867" y="102981"/>
                    <a:pt x="406219" y="135951"/>
                    <a:pt x="416303" y="151674"/>
                  </a:cubicBezTo>
                  <a:cubicBezTo>
                    <a:pt x="429906" y="174142"/>
                    <a:pt x="435358" y="200718"/>
                    <a:pt x="434948" y="226766"/>
                  </a:cubicBezTo>
                  <a:cubicBezTo>
                    <a:pt x="437762" y="296050"/>
                    <a:pt x="398304" y="349377"/>
                    <a:pt x="342077" y="385515"/>
                  </a:cubicBezTo>
                  <a:cubicBezTo>
                    <a:pt x="299686" y="414496"/>
                    <a:pt x="249381" y="440836"/>
                    <a:pt x="196965" y="439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12023036" y="4351640"/>
              <a:ext cx="376016" cy="458631"/>
            </a:xfrm>
            <a:custGeom>
              <a:rect b="b" l="l" r="r" t="t"/>
              <a:pathLst>
                <a:path extrusionOk="0" h="458631" w="376016">
                  <a:moveTo>
                    <a:pt x="118754" y="457637"/>
                  </a:moveTo>
                  <a:cubicBezTo>
                    <a:pt x="69914" y="450362"/>
                    <a:pt x="16736" y="417979"/>
                    <a:pt x="202" y="369756"/>
                  </a:cubicBezTo>
                  <a:cubicBezTo>
                    <a:pt x="-502" y="364769"/>
                    <a:pt x="612" y="359254"/>
                    <a:pt x="3896" y="355383"/>
                  </a:cubicBezTo>
                  <a:cubicBezTo>
                    <a:pt x="15446" y="337314"/>
                    <a:pt x="24240" y="317191"/>
                    <a:pt x="37608" y="300530"/>
                  </a:cubicBezTo>
                  <a:cubicBezTo>
                    <a:pt x="44292" y="284749"/>
                    <a:pt x="63054" y="288328"/>
                    <a:pt x="74839" y="295778"/>
                  </a:cubicBezTo>
                  <a:cubicBezTo>
                    <a:pt x="93308" y="308098"/>
                    <a:pt x="120337" y="316722"/>
                    <a:pt x="133881" y="293021"/>
                  </a:cubicBezTo>
                  <a:cubicBezTo>
                    <a:pt x="154167" y="261928"/>
                    <a:pt x="168004" y="227433"/>
                    <a:pt x="183131" y="193759"/>
                  </a:cubicBezTo>
                  <a:cubicBezTo>
                    <a:pt x="209691" y="136266"/>
                    <a:pt x="232908" y="76956"/>
                    <a:pt x="265390" y="22396"/>
                  </a:cubicBezTo>
                  <a:cubicBezTo>
                    <a:pt x="286732" y="-18141"/>
                    <a:pt x="311474" y="5501"/>
                    <a:pt x="340145" y="22221"/>
                  </a:cubicBezTo>
                  <a:cubicBezTo>
                    <a:pt x="356503" y="33426"/>
                    <a:pt x="387401" y="49793"/>
                    <a:pt x="371688" y="73142"/>
                  </a:cubicBezTo>
                  <a:cubicBezTo>
                    <a:pt x="327187" y="158149"/>
                    <a:pt x="304380" y="253070"/>
                    <a:pt x="253840" y="335260"/>
                  </a:cubicBezTo>
                  <a:cubicBezTo>
                    <a:pt x="221182" y="386358"/>
                    <a:pt x="193802" y="468607"/>
                    <a:pt x="118754" y="457637"/>
                  </a:cubicBezTo>
                  <a:close/>
                  <a:moveTo>
                    <a:pt x="133939" y="420853"/>
                  </a:moveTo>
                  <a:cubicBezTo>
                    <a:pt x="175509" y="416160"/>
                    <a:pt x="187235" y="367292"/>
                    <a:pt x="208049" y="337607"/>
                  </a:cubicBezTo>
                  <a:cubicBezTo>
                    <a:pt x="263221" y="252776"/>
                    <a:pt x="289077" y="154160"/>
                    <a:pt x="332992" y="63873"/>
                  </a:cubicBezTo>
                  <a:cubicBezTo>
                    <a:pt x="322262" y="55308"/>
                    <a:pt x="310008" y="49089"/>
                    <a:pt x="298341" y="41873"/>
                  </a:cubicBezTo>
                  <a:cubicBezTo>
                    <a:pt x="256009" y="114384"/>
                    <a:pt x="228042" y="192233"/>
                    <a:pt x="191867" y="267502"/>
                  </a:cubicBezTo>
                  <a:cubicBezTo>
                    <a:pt x="157333" y="344588"/>
                    <a:pt x="117229" y="371809"/>
                    <a:pt x="41302" y="320711"/>
                  </a:cubicBezTo>
                  <a:cubicBezTo>
                    <a:pt x="37726" y="334615"/>
                    <a:pt x="30162" y="347287"/>
                    <a:pt x="26820" y="361249"/>
                  </a:cubicBezTo>
                  <a:cubicBezTo>
                    <a:pt x="50390" y="395510"/>
                    <a:pt x="91608" y="421733"/>
                    <a:pt x="133939" y="420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11932530" y="4450515"/>
              <a:ext cx="479820" cy="436388"/>
            </a:xfrm>
            <a:custGeom>
              <a:rect b="b" l="l" r="r" t="t"/>
              <a:pathLst>
                <a:path extrusionOk="0" h="436388" w="479820">
                  <a:moveTo>
                    <a:pt x="203338" y="435496"/>
                  </a:moveTo>
                  <a:cubicBezTo>
                    <a:pt x="144824" y="430803"/>
                    <a:pt x="78981" y="412440"/>
                    <a:pt x="42102" y="363689"/>
                  </a:cubicBezTo>
                  <a:cubicBezTo>
                    <a:pt x="-37343" y="260966"/>
                    <a:pt x="1119" y="96643"/>
                    <a:pt x="111580" y="32228"/>
                  </a:cubicBezTo>
                  <a:cubicBezTo>
                    <a:pt x="157195" y="3717"/>
                    <a:pt x="212660" y="-5611"/>
                    <a:pt x="265428" y="3189"/>
                  </a:cubicBezTo>
                  <a:cubicBezTo>
                    <a:pt x="284190" y="6826"/>
                    <a:pt x="306704" y="9407"/>
                    <a:pt x="319544" y="25071"/>
                  </a:cubicBezTo>
                  <a:cubicBezTo>
                    <a:pt x="322241" y="27887"/>
                    <a:pt x="320307" y="32932"/>
                    <a:pt x="316496" y="33343"/>
                  </a:cubicBezTo>
                  <a:cubicBezTo>
                    <a:pt x="313095" y="33460"/>
                    <a:pt x="307877" y="32170"/>
                    <a:pt x="305121" y="31642"/>
                  </a:cubicBezTo>
                  <a:cubicBezTo>
                    <a:pt x="270236" y="24837"/>
                    <a:pt x="234060" y="24778"/>
                    <a:pt x="199351" y="32580"/>
                  </a:cubicBezTo>
                  <a:cubicBezTo>
                    <a:pt x="73411" y="55636"/>
                    <a:pt x="-13128" y="209399"/>
                    <a:pt x="54942" y="323445"/>
                  </a:cubicBezTo>
                  <a:cubicBezTo>
                    <a:pt x="80447" y="375481"/>
                    <a:pt x="142009" y="392201"/>
                    <a:pt x="195364" y="398243"/>
                  </a:cubicBezTo>
                  <a:cubicBezTo>
                    <a:pt x="242269" y="402878"/>
                    <a:pt x="289760" y="393315"/>
                    <a:pt x="332736" y="374366"/>
                  </a:cubicBezTo>
                  <a:cubicBezTo>
                    <a:pt x="374247" y="354537"/>
                    <a:pt x="404501" y="317226"/>
                    <a:pt x="426312" y="277509"/>
                  </a:cubicBezTo>
                  <a:cubicBezTo>
                    <a:pt x="455803" y="220897"/>
                    <a:pt x="442494" y="143986"/>
                    <a:pt x="387087" y="108494"/>
                  </a:cubicBezTo>
                  <a:cubicBezTo>
                    <a:pt x="373719" y="98931"/>
                    <a:pt x="379876" y="75993"/>
                    <a:pt x="396175" y="74350"/>
                  </a:cubicBezTo>
                  <a:cubicBezTo>
                    <a:pt x="401335" y="73646"/>
                    <a:pt x="406260" y="75172"/>
                    <a:pt x="410422" y="78164"/>
                  </a:cubicBezTo>
                  <a:cubicBezTo>
                    <a:pt x="426370" y="89721"/>
                    <a:pt x="440735" y="103624"/>
                    <a:pt x="452285" y="119581"/>
                  </a:cubicBezTo>
                  <a:cubicBezTo>
                    <a:pt x="494148" y="181063"/>
                    <a:pt x="486232" y="266363"/>
                    <a:pt x="442376" y="324676"/>
                  </a:cubicBezTo>
                  <a:cubicBezTo>
                    <a:pt x="419217" y="357119"/>
                    <a:pt x="391895" y="387625"/>
                    <a:pt x="355602" y="405342"/>
                  </a:cubicBezTo>
                  <a:cubicBezTo>
                    <a:pt x="308756" y="428104"/>
                    <a:pt x="255343" y="439837"/>
                    <a:pt x="203338" y="435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12123037" y="4872434"/>
              <a:ext cx="399956" cy="455959"/>
            </a:xfrm>
            <a:custGeom>
              <a:rect b="b" l="l" r="r" t="t"/>
              <a:pathLst>
                <a:path extrusionOk="0" h="455959" w="399956">
                  <a:moveTo>
                    <a:pt x="148737" y="454391"/>
                  </a:moveTo>
                  <a:cubicBezTo>
                    <a:pt x="112562" y="449463"/>
                    <a:pt x="83364" y="425351"/>
                    <a:pt x="51762" y="408984"/>
                  </a:cubicBezTo>
                  <a:cubicBezTo>
                    <a:pt x="33000" y="396488"/>
                    <a:pt x="3391" y="388509"/>
                    <a:pt x="694" y="362579"/>
                  </a:cubicBezTo>
                  <a:cubicBezTo>
                    <a:pt x="-5462" y="339582"/>
                    <a:pt x="30713" y="270650"/>
                    <a:pt x="55103" y="305732"/>
                  </a:cubicBezTo>
                  <a:cubicBezTo>
                    <a:pt x="73514" y="300804"/>
                    <a:pt x="88816" y="319519"/>
                    <a:pt x="105292" y="325033"/>
                  </a:cubicBezTo>
                  <a:cubicBezTo>
                    <a:pt x="156477" y="332777"/>
                    <a:pt x="173890" y="256512"/>
                    <a:pt x="191772" y="221078"/>
                  </a:cubicBezTo>
                  <a:cubicBezTo>
                    <a:pt x="221616" y="158188"/>
                    <a:pt x="253980" y="97469"/>
                    <a:pt x="282006" y="33876"/>
                  </a:cubicBezTo>
                  <a:cubicBezTo>
                    <a:pt x="289041" y="9647"/>
                    <a:pt x="302292" y="-3964"/>
                    <a:pt x="329028" y="1023"/>
                  </a:cubicBezTo>
                  <a:cubicBezTo>
                    <a:pt x="343510" y="2842"/>
                    <a:pt x="357347" y="6655"/>
                    <a:pt x="371418" y="9177"/>
                  </a:cubicBezTo>
                  <a:cubicBezTo>
                    <a:pt x="386193" y="10057"/>
                    <a:pt x="398623" y="20911"/>
                    <a:pt x="399913" y="35988"/>
                  </a:cubicBezTo>
                  <a:cubicBezTo>
                    <a:pt x="401554" y="114013"/>
                    <a:pt x="356643" y="182417"/>
                    <a:pt x="324982" y="250762"/>
                  </a:cubicBezTo>
                  <a:cubicBezTo>
                    <a:pt x="298364" y="302858"/>
                    <a:pt x="275556" y="357065"/>
                    <a:pt x="242840" y="405757"/>
                  </a:cubicBezTo>
                  <a:cubicBezTo>
                    <a:pt x="225544" y="441191"/>
                    <a:pt x="187962" y="462017"/>
                    <a:pt x="148737" y="454391"/>
                  </a:cubicBezTo>
                  <a:close/>
                  <a:moveTo>
                    <a:pt x="173890" y="416786"/>
                  </a:moveTo>
                  <a:cubicBezTo>
                    <a:pt x="213231" y="413912"/>
                    <a:pt x="262775" y="283087"/>
                    <a:pt x="283589" y="248122"/>
                  </a:cubicBezTo>
                  <a:cubicBezTo>
                    <a:pt x="313432" y="182241"/>
                    <a:pt x="355764" y="119997"/>
                    <a:pt x="362037" y="46371"/>
                  </a:cubicBezTo>
                  <a:cubicBezTo>
                    <a:pt x="348317" y="43849"/>
                    <a:pt x="335008" y="40270"/>
                    <a:pt x="321171" y="38686"/>
                  </a:cubicBezTo>
                  <a:cubicBezTo>
                    <a:pt x="295139" y="99874"/>
                    <a:pt x="263947" y="159127"/>
                    <a:pt x="234046" y="218438"/>
                  </a:cubicBezTo>
                  <a:cubicBezTo>
                    <a:pt x="217043" y="251642"/>
                    <a:pt x="206430" y="288250"/>
                    <a:pt x="184561" y="318815"/>
                  </a:cubicBezTo>
                  <a:cubicBezTo>
                    <a:pt x="170489" y="338526"/>
                    <a:pt x="148855" y="352899"/>
                    <a:pt x="125168" y="358062"/>
                  </a:cubicBezTo>
                  <a:cubicBezTo>
                    <a:pt x="96028" y="363107"/>
                    <a:pt x="74921" y="337646"/>
                    <a:pt x="56218" y="319343"/>
                  </a:cubicBezTo>
                  <a:cubicBezTo>
                    <a:pt x="52231" y="332366"/>
                    <a:pt x="38921" y="342516"/>
                    <a:pt x="38687" y="356595"/>
                  </a:cubicBezTo>
                  <a:cubicBezTo>
                    <a:pt x="58270" y="369326"/>
                    <a:pt x="79084" y="380062"/>
                    <a:pt x="99194" y="391853"/>
                  </a:cubicBezTo>
                  <a:cubicBezTo>
                    <a:pt x="121708" y="405933"/>
                    <a:pt x="146275" y="420072"/>
                    <a:pt x="173890" y="416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12069559" y="4928264"/>
              <a:ext cx="469633" cy="489510"/>
            </a:xfrm>
            <a:custGeom>
              <a:rect b="b" l="l" r="r" t="t"/>
              <a:pathLst>
                <a:path extrusionOk="0" h="489510" w="469633">
                  <a:moveTo>
                    <a:pt x="202685" y="489492"/>
                  </a:moveTo>
                  <a:cubicBezTo>
                    <a:pt x="152614" y="488260"/>
                    <a:pt x="100843" y="472420"/>
                    <a:pt x="62615" y="439157"/>
                  </a:cubicBezTo>
                  <a:cubicBezTo>
                    <a:pt x="29196" y="406246"/>
                    <a:pt x="15710" y="358316"/>
                    <a:pt x="3163" y="314375"/>
                  </a:cubicBezTo>
                  <a:cubicBezTo>
                    <a:pt x="-4810" y="260344"/>
                    <a:pt x="2518" y="204495"/>
                    <a:pt x="22570" y="153749"/>
                  </a:cubicBezTo>
                  <a:cubicBezTo>
                    <a:pt x="35645" y="115440"/>
                    <a:pt x="52062" y="76075"/>
                    <a:pt x="86126" y="51729"/>
                  </a:cubicBezTo>
                  <a:cubicBezTo>
                    <a:pt x="142236" y="2802"/>
                    <a:pt x="273277" y="-25885"/>
                    <a:pt x="329856" y="32722"/>
                  </a:cubicBezTo>
                  <a:cubicBezTo>
                    <a:pt x="340702" y="44220"/>
                    <a:pt x="333901" y="53255"/>
                    <a:pt x="319830" y="46860"/>
                  </a:cubicBezTo>
                  <a:cubicBezTo>
                    <a:pt x="303882" y="39585"/>
                    <a:pt x="286879" y="35420"/>
                    <a:pt x="269407" y="34012"/>
                  </a:cubicBezTo>
                  <a:cubicBezTo>
                    <a:pt x="200516" y="29378"/>
                    <a:pt x="124412" y="52492"/>
                    <a:pt x="82374" y="108870"/>
                  </a:cubicBezTo>
                  <a:cubicBezTo>
                    <a:pt x="46140" y="176570"/>
                    <a:pt x="19287" y="256942"/>
                    <a:pt x="44029" y="332092"/>
                  </a:cubicBezTo>
                  <a:cubicBezTo>
                    <a:pt x="56225" y="364358"/>
                    <a:pt x="66309" y="401435"/>
                    <a:pt x="96797" y="421264"/>
                  </a:cubicBezTo>
                  <a:cubicBezTo>
                    <a:pt x="194477" y="483801"/>
                    <a:pt x="335015" y="445434"/>
                    <a:pt x="400741" y="353857"/>
                  </a:cubicBezTo>
                  <a:cubicBezTo>
                    <a:pt x="445124" y="286333"/>
                    <a:pt x="442779" y="189476"/>
                    <a:pt x="383269" y="131632"/>
                  </a:cubicBezTo>
                  <a:cubicBezTo>
                    <a:pt x="369725" y="114619"/>
                    <a:pt x="392825" y="91563"/>
                    <a:pt x="409828" y="105056"/>
                  </a:cubicBezTo>
                  <a:cubicBezTo>
                    <a:pt x="479717" y="169647"/>
                    <a:pt x="485873" y="280584"/>
                    <a:pt x="441196" y="361249"/>
                  </a:cubicBezTo>
                  <a:cubicBezTo>
                    <a:pt x="393412" y="442442"/>
                    <a:pt x="295556" y="490607"/>
                    <a:pt x="202685" y="489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12353191" y="3885606"/>
              <a:ext cx="1008593" cy="302954"/>
            </a:xfrm>
            <a:custGeom>
              <a:rect b="b" l="l" r="r" t="t"/>
              <a:pathLst>
                <a:path extrusionOk="0" h="302954" w="1008593">
                  <a:moveTo>
                    <a:pt x="1008593" y="90208"/>
                  </a:moveTo>
                  <a:cubicBezTo>
                    <a:pt x="1008007" y="96603"/>
                    <a:pt x="1004079" y="101472"/>
                    <a:pt x="998977" y="104171"/>
                  </a:cubicBezTo>
                  <a:cubicBezTo>
                    <a:pt x="996750" y="107104"/>
                    <a:pt x="993408" y="109509"/>
                    <a:pt x="988776" y="110859"/>
                  </a:cubicBezTo>
                  <a:cubicBezTo>
                    <a:pt x="957115" y="121184"/>
                    <a:pt x="924164" y="126757"/>
                    <a:pt x="891917" y="134853"/>
                  </a:cubicBezTo>
                  <a:cubicBezTo>
                    <a:pt x="857266" y="143829"/>
                    <a:pt x="827834" y="156794"/>
                    <a:pt x="793476" y="164655"/>
                  </a:cubicBezTo>
                  <a:cubicBezTo>
                    <a:pt x="712096" y="184836"/>
                    <a:pt x="629250" y="198564"/>
                    <a:pt x="546815" y="213817"/>
                  </a:cubicBezTo>
                  <a:cubicBezTo>
                    <a:pt x="463559" y="226313"/>
                    <a:pt x="379364" y="232355"/>
                    <a:pt x="296812" y="249603"/>
                  </a:cubicBezTo>
                  <a:cubicBezTo>
                    <a:pt x="250142" y="259517"/>
                    <a:pt x="204175" y="272189"/>
                    <a:pt x="157856" y="283864"/>
                  </a:cubicBezTo>
                  <a:cubicBezTo>
                    <a:pt x="118808" y="292781"/>
                    <a:pt x="78939" y="306098"/>
                    <a:pt x="38484" y="302285"/>
                  </a:cubicBezTo>
                  <a:cubicBezTo>
                    <a:pt x="26523" y="300583"/>
                    <a:pt x="15207" y="292487"/>
                    <a:pt x="13858" y="279816"/>
                  </a:cubicBezTo>
                  <a:cubicBezTo>
                    <a:pt x="8699" y="258109"/>
                    <a:pt x="491" y="236814"/>
                    <a:pt x="80" y="214227"/>
                  </a:cubicBezTo>
                  <a:cubicBezTo>
                    <a:pt x="-96" y="209182"/>
                    <a:pt x="-389" y="202260"/>
                    <a:pt x="4184" y="198916"/>
                  </a:cubicBezTo>
                  <a:cubicBezTo>
                    <a:pt x="5591" y="197860"/>
                    <a:pt x="7292" y="198036"/>
                    <a:pt x="8464" y="198857"/>
                  </a:cubicBezTo>
                  <a:cubicBezTo>
                    <a:pt x="11806" y="196100"/>
                    <a:pt x="16262" y="194633"/>
                    <a:pt x="20601" y="195396"/>
                  </a:cubicBezTo>
                  <a:cubicBezTo>
                    <a:pt x="21187" y="193753"/>
                    <a:pt x="22477" y="192345"/>
                    <a:pt x="24295" y="191935"/>
                  </a:cubicBezTo>
                  <a:cubicBezTo>
                    <a:pt x="61995" y="187007"/>
                    <a:pt x="99812" y="181609"/>
                    <a:pt x="136456" y="171050"/>
                  </a:cubicBezTo>
                  <a:cubicBezTo>
                    <a:pt x="255301" y="136965"/>
                    <a:pt x="381827" y="120362"/>
                    <a:pt x="502548" y="98774"/>
                  </a:cubicBezTo>
                  <a:cubicBezTo>
                    <a:pt x="552561" y="88331"/>
                    <a:pt x="601166" y="72257"/>
                    <a:pt x="651295" y="62518"/>
                  </a:cubicBezTo>
                  <a:cubicBezTo>
                    <a:pt x="728688" y="46268"/>
                    <a:pt x="808251" y="36236"/>
                    <a:pt x="884354" y="16172"/>
                  </a:cubicBezTo>
                  <a:cubicBezTo>
                    <a:pt x="904288" y="11479"/>
                    <a:pt x="923930" y="5847"/>
                    <a:pt x="944099" y="2445"/>
                  </a:cubicBezTo>
                  <a:cubicBezTo>
                    <a:pt x="958346" y="-2190"/>
                    <a:pt x="974528" y="-899"/>
                    <a:pt x="983851" y="12124"/>
                  </a:cubicBezTo>
                  <a:cubicBezTo>
                    <a:pt x="998098" y="34300"/>
                    <a:pt x="1008358" y="63809"/>
                    <a:pt x="1008593" y="90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12467683" y="4292918"/>
              <a:ext cx="988557" cy="329647"/>
            </a:xfrm>
            <a:custGeom>
              <a:rect b="b" l="l" r="r" t="t"/>
              <a:pathLst>
                <a:path extrusionOk="0" h="329647" w="988557">
                  <a:moveTo>
                    <a:pt x="987032" y="81646"/>
                  </a:moveTo>
                  <a:cubicBezTo>
                    <a:pt x="988439" y="94024"/>
                    <a:pt x="991078" y="108280"/>
                    <a:pt x="982635" y="118840"/>
                  </a:cubicBezTo>
                  <a:cubicBezTo>
                    <a:pt x="968387" y="134386"/>
                    <a:pt x="943879" y="128930"/>
                    <a:pt x="925176" y="134328"/>
                  </a:cubicBezTo>
                  <a:cubicBezTo>
                    <a:pt x="832422" y="155330"/>
                    <a:pt x="740723" y="181201"/>
                    <a:pt x="646737" y="195750"/>
                  </a:cubicBezTo>
                  <a:cubicBezTo>
                    <a:pt x="589513" y="209420"/>
                    <a:pt x="534400" y="230481"/>
                    <a:pt x="475593" y="236875"/>
                  </a:cubicBezTo>
                  <a:cubicBezTo>
                    <a:pt x="405529" y="255883"/>
                    <a:pt x="334410" y="270490"/>
                    <a:pt x="264111" y="288501"/>
                  </a:cubicBezTo>
                  <a:cubicBezTo>
                    <a:pt x="219258" y="302111"/>
                    <a:pt x="173702" y="312730"/>
                    <a:pt x="127442" y="320474"/>
                  </a:cubicBezTo>
                  <a:cubicBezTo>
                    <a:pt x="99416" y="322527"/>
                    <a:pt x="55208" y="342649"/>
                    <a:pt x="35039" y="315839"/>
                  </a:cubicBezTo>
                  <a:cubicBezTo>
                    <a:pt x="31873" y="308036"/>
                    <a:pt x="30114" y="299941"/>
                    <a:pt x="25072" y="292842"/>
                  </a:cubicBezTo>
                  <a:cubicBezTo>
                    <a:pt x="17919" y="283573"/>
                    <a:pt x="8128" y="276240"/>
                    <a:pt x="4082" y="264800"/>
                  </a:cubicBezTo>
                  <a:cubicBezTo>
                    <a:pt x="-21891" y="197393"/>
                    <a:pt x="82765" y="177799"/>
                    <a:pt x="129318" y="169175"/>
                  </a:cubicBezTo>
                  <a:cubicBezTo>
                    <a:pt x="168425" y="163367"/>
                    <a:pt x="207004" y="154860"/>
                    <a:pt x="245232" y="144594"/>
                  </a:cubicBezTo>
                  <a:cubicBezTo>
                    <a:pt x="308905" y="132216"/>
                    <a:pt x="370878" y="119368"/>
                    <a:pt x="433731" y="104701"/>
                  </a:cubicBezTo>
                  <a:cubicBezTo>
                    <a:pt x="544367" y="80179"/>
                    <a:pt x="656587" y="64515"/>
                    <a:pt x="766051" y="34655"/>
                  </a:cubicBezTo>
                  <a:cubicBezTo>
                    <a:pt x="811197" y="21514"/>
                    <a:pt x="857868" y="15119"/>
                    <a:pt x="903893" y="5850"/>
                  </a:cubicBezTo>
                  <a:cubicBezTo>
                    <a:pt x="925997" y="2037"/>
                    <a:pt x="957306" y="-8641"/>
                    <a:pt x="972257" y="14122"/>
                  </a:cubicBezTo>
                  <a:cubicBezTo>
                    <a:pt x="980700" y="35535"/>
                    <a:pt x="984218" y="58942"/>
                    <a:pt x="987032" y="816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12599599" y="4735820"/>
              <a:ext cx="983017" cy="337696"/>
            </a:xfrm>
            <a:custGeom>
              <a:rect b="b" l="l" r="r" t="t"/>
              <a:pathLst>
                <a:path extrusionOk="0" h="337696" w="983017">
                  <a:moveTo>
                    <a:pt x="972730" y="37670"/>
                  </a:moveTo>
                  <a:cubicBezTo>
                    <a:pt x="978007" y="62486"/>
                    <a:pt x="992078" y="92874"/>
                    <a:pt x="974313" y="115519"/>
                  </a:cubicBezTo>
                  <a:cubicBezTo>
                    <a:pt x="945818" y="139807"/>
                    <a:pt x="900321" y="140452"/>
                    <a:pt x="864907" y="149193"/>
                  </a:cubicBezTo>
                  <a:cubicBezTo>
                    <a:pt x="815247" y="159812"/>
                    <a:pt x="767052" y="169726"/>
                    <a:pt x="717978" y="182105"/>
                  </a:cubicBezTo>
                  <a:cubicBezTo>
                    <a:pt x="595732" y="213902"/>
                    <a:pt x="471962" y="240947"/>
                    <a:pt x="348602" y="267346"/>
                  </a:cubicBezTo>
                  <a:cubicBezTo>
                    <a:pt x="292610" y="284594"/>
                    <a:pt x="234858" y="295095"/>
                    <a:pt x="178924" y="312519"/>
                  </a:cubicBezTo>
                  <a:cubicBezTo>
                    <a:pt x="142162" y="323313"/>
                    <a:pt x="105577" y="338156"/>
                    <a:pt x="66763" y="337686"/>
                  </a:cubicBezTo>
                  <a:cubicBezTo>
                    <a:pt x="51577" y="337158"/>
                    <a:pt x="32933" y="334401"/>
                    <a:pt x="24724" y="319969"/>
                  </a:cubicBezTo>
                  <a:cubicBezTo>
                    <a:pt x="-5353" y="309233"/>
                    <a:pt x="-3360" y="260189"/>
                    <a:pt x="6549" y="235491"/>
                  </a:cubicBezTo>
                  <a:cubicBezTo>
                    <a:pt x="30763" y="187737"/>
                    <a:pt x="95199" y="196537"/>
                    <a:pt x="140052" y="187268"/>
                  </a:cubicBezTo>
                  <a:cubicBezTo>
                    <a:pt x="176403" y="180345"/>
                    <a:pt x="209940" y="171135"/>
                    <a:pt x="245001" y="161279"/>
                  </a:cubicBezTo>
                  <a:cubicBezTo>
                    <a:pt x="268981" y="156644"/>
                    <a:pt x="293255" y="153535"/>
                    <a:pt x="316824" y="146788"/>
                  </a:cubicBezTo>
                  <a:cubicBezTo>
                    <a:pt x="343091" y="139807"/>
                    <a:pt x="370355" y="137636"/>
                    <a:pt x="397149" y="133647"/>
                  </a:cubicBezTo>
                  <a:cubicBezTo>
                    <a:pt x="430393" y="125434"/>
                    <a:pt x="463578" y="117103"/>
                    <a:pt x="497408" y="111413"/>
                  </a:cubicBezTo>
                  <a:cubicBezTo>
                    <a:pt x="577498" y="90469"/>
                    <a:pt x="658116" y="73926"/>
                    <a:pt x="736857" y="49345"/>
                  </a:cubicBezTo>
                  <a:cubicBezTo>
                    <a:pt x="779951" y="34561"/>
                    <a:pt x="824276" y="23532"/>
                    <a:pt x="868425" y="12092"/>
                  </a:cubicBezTo>
                  <a:cubicBezTo>
                    <a:pt x="894106" y="7340"/>
                    <a:pt x="920607" y="-2985"/>
                    <a:pt x="946932" y="828"/>
                  </a:cubicBezTo>
                  <a:cubicBezTo>
                    <a:pt x="964815" y="3879"/>
                    <a:pt x="969447" y="22358"/>
                    <a:pt x="972730" y="37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1906855" y="3940497"/>
              <a:ext cx="352196" cy="385961"/>
            </a:xfrm>
            <a:custGeom>
              <a:rect b="b" l="l" r="r" t="t"/>
              <a:pathLst>
                <a:path extrusionOk="0" h="385961" w="352196">
                  <a:moveTo>
                    <a:pt x="319187" y="0"/>
                  </a:moveTo>
                  <a:cubicBezTo>
                    <a:pt x="330034" y="5221"/>
                    <a:pt x="341291" y="9093"/>
                    <a:pt x="352197" y="14080"/>
                  </a:cubicBezTo>
                  <a:cubicBezTo>
                    <a:pt x="315670" y="81311"/>
                    <a:pt x="286940" y="151768"/>
                    <a:pt x="243964" y="216124"/>
                  </a:cubicBezTo>
                  <a:cubicBezTo>
                    <a:pt x="203274" y="272267"/>
                    <a:pt x="184746" y="358447"/>
                    <a:pt x="115327" y="385961"/>
                  </a:cubicBezTo>
                  <a:cubicBezTo>
                    <a:pt x="71471" y="371705"/>
                    <a:pt x="38521" y="333573"/>
                    <a:pt x="0" y="308992"/>
                  </a:cubicBezTo>
                  <a:cubicBezTo>
                    <a:pt x="15713" y="296613"/>
                    <a:pt x="22221" y="275259"/>
                    <a:pt x="35472" y="260299"/>
                  </a:cubicBezTo>
                  <a:cubicBezTo>
                    <a:pt x="57048" y="285350"/>
                    <a:pt x="94689" y="323130"/>
                    <a:pt x="129282" y="300309"/>
                  </a:cubicBezTo>
                  <a:cubicBezTo>
                    <a:pt x="146109" y="281478"/>
                    <a:pt x="155021" y="256545"/>
                    <a:pt x="169326" y="235718"/>
                  </a:cubicBezTo>
                  <a:cubicBezTo>
                    <a:pt x="218166" y="156578"/>
                    <a:pt x="255162" y="68815"/>
                    <a:pt x="319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2049856" y="4393572"/>
              <a:ext cx="306171" cy="379001"/>
            </a:xfrm>
            <a:custGeom>
              <a:rect b="b" l="l" r="r" t="t"/>
              <a:pathLst>
                <a:path extrusionOk="0" h="379001" w="306171">
                  <a:moveTo>
                    <a:pt x="271520" y="0"/>
                  </a:moveTo>
                  <a:cubicBezTo>
                    <a:pt x="283188" y="7216"/>
                    <a:pt x="295442" y="13434"/>
                    <a:pt x="306171" y="22000"/>
                  </a:cubicBezTo>
                  <a:cubicBezTo>
                    <a:pt x="262257" y="112286"/>
                    <a:pt x="236400" y="210903"/>
                    <a:pt x="181229" y="295733"/>
                  </a:cubicBezTo>
                  <a:cubicBezTo>
                    <a:pt x="160473" y="325359"/>
                    <a:pt x="148747" y="374228"/>
                    <a:pt x="107119" y="378980"/>
                  </a:cubicBezTo>
                  <a:cubicBezTo>
                    <a:pt x="64787" y="379860"/>
                    <a:pt x="23511" y="353636"/>
                    <a:pt x="0" y="319376"/>
                  </a:cubicBezTo>
                  <a:cubicBezTo>
                    <a:pt x="3342" y="305413"/>
                    <a:pt x="10905" y="292741"/>
                    <a:pt x="14482" y="278779"/>
                  </a:cubicBezTo>
                  <a:cubicBezTo>
                    <a:pt x="90409" y="329935"/>
                    <a:pt x="130513" y="302656"/>
                    <a:pt x="165046" y="225628"/>
                  </a:cubicBezTo>
                  <a:cubicBezTo>
                    <a:pt x="201222" y="150360"/>
                    <a:pt x="229247" y="72452"/>
                    <a:pt x="271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11833552" y="4027255"/>
              <a:ext cx="372813" cy="383852"/>
            </a:xfrm>
            <a:custGeom>
              <a:rect b="b" l="l" r="r" t="t"/>
              <a:pathLst>
                <a:path extrusionOk="0" h="383852" w="372813">
                  <a:moveTo>
                    <a:pt x="369859" y="175830"/>
                  </a:moveTo>
                  <a:cubicBezTo>
                    <a:pt x="384517" y="256964"/>
                    <a:pt x="343123" y="302606"/>
                    <a:pt x="279157" y="344083"/>
                  </a:cubicBezTo>
                  <a:cubicBezTo>
                    <a:pt x="230669" y="374941"/>
                    <a:pt x="169223" y="396354"/>
                    <a:pt x="112351" y="375645"/>
                  </a:cubicBezTo>
                  <a:cubicBezTo>
                    <a:pt x="66971" y="356520"/>
                    <a:pt x="26926" y="320147"/>
                    <a:pt x="11271" y="272276"/>
                  </a:cubicBezTo>
                  <a:cubicBezTo>
                    <a:pt x="-7080" y="219125"/>
                    <a:pt x="-4207" y="154300"/>
                    <a:pt x="28685" y="107132"/>
                  </a:cubicBezTo>
                  <a:cubicBezTo>
                    <a:pt x="74300" y="37907"/>
                    <a:pt x="157556" y="-21815"/>
                    <a:pt x="243040" y="7753"/>
                  </a:cubicBezTo>
                  <a:cubicBezTo>
                    <a:pt x="247496" y="8105"/>
                    <a:pt x="260512" y="17081"/>
                    <a:pt x="270831" y="21715"/>
                  </a:cubicBezTo>
                  <a:cubicBezTo>
                    <a:pt x="239874" y="74984"/>
                    <a:pt x="211086" y="129484"/>
                    <a:pt x="178956" y="182107"/>
                  </a:cubicBezTo>
                  <a:cubicBezTo>
                    <a:pt x="162833" y="176240"/>
                    <a:pt x="150755" y="163569"/>
                    <a:pt x="139732" y="150956"/>
                  </a:cubicBezTo>
                  <a:cubicBezTo>
                    <a:pt x="130058" y="137521"/>
                    <a:pt x="116338" y="124556"/>
                    <a:pt x="98749" y="132593"/>
                  </a:cubicBezTo>
                  <a:cubicBezTo>
                    <a:pt x="76586" y="144150"/>
                    <a:pt x="67498" y="169905"/>
                    <a:pt x="56124" y="190672"/>
                  </a:cubicBezTo>
                  <a:cubicBezTo>
                    <a:pt x="50144" y="201467"/>
                    <a:pt x="46978" y="218714"/>
                    <a:pt x="62046" y="223173"/>
                  </a:cubicBezTo>
                  <a:cubicBezTo>
                    <a:pt x="59583" y="244293"/>
                    <a:pt x="157732" y="327304"/>
                    <a:pt x="179191" y="332408"/>
                  </a:cubicBezTo>
                  <a:cubicBezTo>
                    <a:pt x="202174" y="338040"/>
                    <a:pt x="223750" y="323961"/>
                    <a:pt x="240929" y="310057"/>
                  </a:cubicBezTo>
                  <a:cubicBezTo>
                    <a:pt x="288420" y="272569"/>
                    <a:pt x="308355" y="213435"/>
                    <a:pt x="340133" y="163862"/>
                  </a:cubicBezTo>
                  <a:cubicBezTo>
                    <a:pt x="345175" y="156412"/>
                    <a:pt x="350042" y="148902"/>
                    <a:pt x="354791" y="141276"/>
                  </a:cubicBezTo>
                  <a:cubicBezTo>
                    <a:pt x="361885" y="151836"/>
                    <a:pt x="367514" y="163217"/>
                    <a:pt x="369859" y="175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1963518" y="4477035"/>
              <a:ext cx="410534" cy="372762"/>
            </a:xfrm>
            <a:custGeom>
              <a:rect b="b" l="l" r="r" t="t"/>
              <a:pathLst>
                <a:path extrusionOk="0" h="372762" w="410534">
                  <a:moveTo>
                    <a:pt x="369644" y="92182"/>
                  </a:moveTo>
                  <a:cubicBezTo>
                    <a:pt x="413441" y="130725"/>
                    <a:pt x="422177" y="199247"/>
                    <a:pt x="395265" y="250872"/>
                  </a:cubicBezTo>
                  <a:cubicBezTo>
                    <a:pt x="373455" y="290530"/>
                    <a:pt x="343260" y="327842"/>
                    <a:pt x="301690" y="347729"/>
                  </a:cubicBezTo>
                  <a:cubicBezTo>
                    <a:pt x="258714" y="366679"/>
                    <a:pt x="211281" y="376241"/>
                    <a:pt x="164318" y="371606"/>
                  </a:cubicBezTo>
                  <a:cubicBezTo>
                    <a:pt x="110963" y="365622"/>
                    <a:pt x="49342" y="348844"/>
                    <a:pt x="23896" y="296808"/>
                  </a:cubicBezTo>
                  <a:cubicBezTo>
                    <a:pt x="-44175" y="182762"/>
                    <a:pt x="42306" y="28999"/>
                    <a:pt x="168304" y="5943"/>
                  </a:cubicBezTo>
                  <a:cubicBezTo>
                    <a:pt x="202017" y="-1624"/>
                    <a:pt x="237196" y="-1800"/>
                    <a:pt x="271143" y="4477"/>
                  </a:cubicBezTo>
                  <a:cubicBezTo>
                    <a:pt x="261645" y="25772"/>
                    <a:pt x="252381" y="47127"/>
                    <a:pt x="242590" y="68246"/>
                  </a:cubicBezTo>
                  <a:cubicBezTo>
                    <a:pt x="227405" y="101920"/>
                    <a:pt x="213568" y="136416"/>
                    <a:pt x="193340" y="167509"/>
                  </a:cubicBezTo>
                  <a:cubicBezTo>
                    <a:pt x="179796" y="191210"/>
                    <a:pt x="152767" y="182586"/>
                    <a:pt x="134298" y="170266"/>
                  </a:cubicBezTo>
                  <a:cubicBezTo>
                    <a:pt x="122514" y="162815"/>
                    <a:pt x="103752" y="159178"/>
                    <a:pt x="97068" y="174959"/>
                  </a:cubicBezTo>
                  <a:cubicBezTo>
                    <a:pt x="83758" y="191620"/>
                    <a:pt x="74964" y="211743"/>
                    <a:pt x="63355" y="229812"/>
                  </a:cubicBezTo>
                  <a:cubicBezTo>
                    <a:pt x="60072" y="233683"/>
                    <a:pt x="58958" y="239198"/>
                    <a:pt x="59661" y="244185"/>
                  </a:cubicBezTo>
                  <a:cubicBezTo>
                    <a:pt x="76195" y="292408"/>
                    <a:pt x="129432" y="324791"/>
                    <a:pt x="178213" y="332066"/>
                  </a:cubicBezTo>
                  <a:cubicBezTo>
                    <a:pt x="253261" y="343095"/>
                    <a:pt x="280642" y="260787"/>
                    <a:pt x="313299" y="209631"/>
                  </a:cubicBezTo>
                  <a:cubicBezTo>
                    <a:pt x="336341" y="172554"/>
                    <a:pt x="353520" y="132603"/>
                    <a:pt x="369644" y="92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12103974" y="4961744"/>
              <a:ext cx="396860" cy="418495"/>
            </a:xfrm>
            <a:custGeom>
              <a:rect b="b" l="l" r="r" t="t"/>
              <a:pathLst>
                <a:path extrusionOk="0" h="418495" w="396860">
                  <a:moveTo>
                    <a:pt x="365621" y="117511"/>
                  </a:moveTo>
                  <a:cubicBezTo>
                    <a:pt x="408305" y="175942"/>
                    <a:pt x="406018" y="259952"/>
                    <a:pt x="366266" y="320377"/>
                  </a:cubicBezTo>
                  <a:cubicBezTo>
                    <a:pt x="300541" y="412013"/>
                    <a:pt x="159944" y="450380"/>
                    <a:pt x="62323" y="387784"/>
                  </a:cubicBezTo>
                  <a:cubicBezTo>
                    <a:pt x="31835" y="367896"/>
                    <a:pt x="21809" y="330878"/>
                    <a:pt x="9614" y="298612"/>
                  </a:cubicBezTo>
                  <a:cubicBezTo>
                    <a:pt x="-15187" y="223403"/>
                    <a:pt x="11724" y="143090"/>
                    <a:pt x="47958" y="75390"/>
                  </a:cubicBezTo>
                  <a:cubicBezTo>
                    <a:pt x="89997" y="19012"/>
                    <a:pt x="166100" y="-4102"/>
                    <a:pt x="234991" y="591"/>
                  </a:cubicBezTo>
                  <a:cubicBezTo>
                    <a:pt x="247538" y="1588"/>
                    <a:pt x="259792" y="3993"/>
                    <a:pt x="271636" y="7983"/>
                  </a:cubicBezTo>
                  <a:cubicBezTo>
                    <a:pt x="251584" y="49283"/>
                    <a:pt x="230711" y="90056"/>
                    <a:pt x="210953" y="131767"/>
                  </a:cubicBezTo>
                  <a:cubicBezTo>
                    <a:pt x="193070" y="167201"/>
                    <a:pt x="175657" y="243525"/>
                    <a:pt x="124472" y="235723"/>
                  </a:cubicBezTo>
                  <a:cubicBezTo>
                    <a:pt x="107938" y="230267"/>
                    <a:pt x="92694" y="211494"/>
                    <a:pt x="74284" y="216422"/>
                  </a:cubicBezTo>
                  <a:cubicBezTo>
                    <a:pt x="49893" y="181340"/>
                    <a:pt x="13659" y="250272"/>
                    <a:pt x="19874" y="273327"/>
                  </a:cubicBezTo>
                  <a:cubicBezTo>
                    <a:pt x="22571" y="299257"/>
                    <a:pt x="52180" y="307295"/>
                    <a:pt x="70942" y="319732"/>
                  </a:cubicBezTo>
                  <a:cubicBezTo>
                    <a:pt x="102485" y="336099"/>
                    <a:pt x="131742" y="360211"/>
                    <a:pt x="167917" y="365139"/>
                  </a:cubicBezTo>
                  <a:cubicBezTo>
                    <a:pt x="207142" y="372765"/>
                    <a:pt x="244724" y="351939"/>
                    <a:pt x="262020" y="316447"/>
                  </a:cubicBezTo>
                  <a:cubicBezTo>
                    <a:pt x="294736" y="267754"/>
                    <a:pt x="317544" y="213547"/>
                    <a:pt x="344162" y="161452"/>
                  </a:cubicBezTo>
                  <a:cubicBezTo>
                    <a:pt x="350846" y="146844"/>
                    <a:pt x="358234" y="132236"/>
                    <a:pt x="365621" y="117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406145" y="3136133"/>
              <a:ext cx="2663550" cy="2859303"/>
            </a:xfrm>
            <a:custGeom>
              <a:rect b="b" l="l" r="r" t="t"/>
              <a:pathLst>
                <a:path extrusionOk="0" h="2859303" w="2663550">
                  <a:moveTo>
                    <a:pt x="888202" y="833756"/>
                  </a:moveTo>
                  <a:cubicBezTo>
                    <a:pt x="909250" y="807239"/>
                    <a:pt x="886677" y="789522"/>
                    <a:pt x="861877" y="780429"/>
                  </a:cubicBezTo>
                  <a:cubicBezTo>
                    <a:pt x="846926" y="775736"/>
                    <a:pt x="833265" y="765293"/>
                    <a:pt x="817493" y="764472"/>
                  </a:cubicBezTo>
                  <a:cubicBezTo>
                    <a:pt x="802425" y="765352"/>
                    <a:pt x="792106" y="777672"/>
                    <a:pt x="782725" y="788114"/>
                  </a:cubicBezTo>
                  <a:cubicBezTo>
                    <a:pt x="766894" y="806007"/>
                    <a:pt x="752940" y="825601"/>
                    <a:pt x="739631" y="845430"/>
                  </a:cubicBezTo>
                  <a:cubicBezTo>
                    <a:pt x="727787" y="863617"/>
                    <a:pt x="716413" y="882155"/>
                    <a:pt x="705390" y="900869"/>
                  </a:cubicBezTo>
                  <a:cubicBezTo>
                    <a:pt x="663704" y="855931"/>
                    <a:pt x="589477" y="862385"/>
                    <a:pt x="537354" y="886379"/>
                  </a:cubicBezTo>
                  <a:cubicBezTo>
                    <a:pt x="493029" y="910784"/>
                    <a:pt x="456795" y="949562"/>
                    <a:pt x="430059" y="992212"/>
                  </a:cubicBezTo>
                  <a:cubicBezTo>
                    <a:pt x="390424" y="1058562"/>
                    <a:pt x="396405" y="1148028"/>
                    <a:pt x="436567" y="1212794"/>
                  </a:cubicBezTo>
                  <a:cubicBezTo>
                    <a:pt x="472977" y="1266004"/>
                    <a:pt x="533894" y="1308067"/>
                    <a:pt x="600148" y="1307129"/>
                  </a:cubicBezTo>
                  <a:cubicBezTo>
                    <a:pt x="652622" y="1308478"/>
                    <a:pt x="702869" y="1282137"/>
                    <a:pt x="745201" y="1253156"/>
                  </a:cubicBezTo>
                  <a:cubicBezTo>
                    <a:pt x="801428" y="1217077"/>
                    <a:pt x="840887" y="1163691"/>
                    <a:pt x="838131" y="1094466"/>
                  </a:cubicBezTo>
                  <a:cubicBezTo>
                    <a:pt x="838483" y="1068418"/>
                    <a:pt x="833089" y="1041843"/>
                    <a:pt x="819486" y="1019374"/>
                  </a:cubicBezTo>
                  <a:cubicBezTo>
                    <a:pt x="815441" y="1013038"/>
                    <a:pt x="810047" y="1003945"/>
                    <a:pt x="803656" y="996494"/>
                  </a:cubicBezTo>
                  <a:cubicBezTo>
                    <a:pt x="833558" y="943226"/>
                    <a:pt x="859062" y="887728"/>
                    <a:pt x="888202" y="833756"/>
                  </a:cubicBezTo>
                  <a:close/>
                  <a:moveTo>
                    <a:pt x="988578" y="1288649"/>
                  </a:moveTo>
                  <a:cubicBezTo>
                    <a:pt x="1004291" y="1265242"/>
                    <a:pt x="973393" y="1248932"/>
                    <a:pt x="957035" y="1237727"/>
                  </a:cubicBezTo>
                  <a:cubicBezTo>
                    <a:pt x="928364" y="1221008"/>
                    <a:pt x="903622" y="1197365"/>
                    <a:pt x="882280" y="1237903"/>
                  </a:cubicBezTo>
                  <a:cubicBezTo>
                    <a:pt x="864574" y="1267705"/>
                    <a:pt x="849623" y="1298857"/>
                    <a:pt x="835375" y="1330419"/>
                  </a:cubicBezTo>
                  <a:cubicBezTo>
                    <a:pt x="822652" y="1322558"/>
                    <a:pt x="806177" y="1320387"/>
                    <a:pt x="791812" y="1317630"/>
                  </a:cubicBezTo>
                  <a:cubicBezTo>
                    <a:pt x="738986" y="1308889"/>
                    <a:pt x="683580" y="1318217"/>
                    <a:pt x="637965" y="1346669"/>
                  </a:cubicBezTo>
                  <a:cubicBezTo>
                    <a:pt x="527504" y="1411084"/>
                    <a:pt x="489042" y="1575407"/>
                    <a:pt x="568487" y="1678130"/>
                  </a:cubicBezTo>
                  <a:cubicBezTo>
                    <a:pt x="605366" y="1726940"/>
                    <a:pt x="671208" y="1745244"/>
                    <a:pt x="729722" y="1749937"/>
                  </a:cubicBezTo>
                  <a:cubicBezTo>
                    <a:pt x="781728" y="1754278"/>
                    <a:pt x="835199" y="1742545"/>
                    <a:pt x="881987" y="1719724"/>
                  </a:cubicBezTo>
                  <a:cubicBezTo>
                    <a:pt x="918280" y="1702007"/>
                    <a:pt x="945660" y="1671501"/>
                    <a:pt x="968761" y="1639059"/>
                  </a:cubicBezTo>
                  <a:cubicBezTo>
                    <a:pt x="1012558" y="1580745"/>
                    <a:pt x="1020532" y="1495387"/>
                    <a:pt x="978670" y="1433964"/>
                  </a:cubicBezTo>
                  <a:cubicBezTo>
                    <a:pt x="968233" y="1419591"/>
                    <a:pt x="955628" y="1406978"/>
                    <a:pt x="941615" y="1396183"/>
                  </a:cubicBezTo>
                  <a:cubicBezTo>
                    <a:pt x="955862" y="1359634"/>
                    <a:pt x="970403" y="1323262"/>
                    <a:pt x="988578" y="1288649"/>
                  </a:cubicBezTo>
                  <a:close/>
                  <a:moveTo>
                    <a:pt x="1081802" y="1905753"/>
                  </a:moveTo>
                  <a:cubicBezTo>
                    <a:pt x="1101678" y="1863396"/>
                    <a:pt x="1117801" y="1819632"/>
                    <a:pt x="1116804" y="1772289"/>
                  </a:cubicBezTo>
                  <a:cubicBezTo>
                    <a:pt x="1115515" y="1757211"/>
                    <a:pt x="1103085" y="1746300"/>
                    <a:pt x="1088310" y="1745478"/>
                  </a:cubicBezTo>
                  <a:cubicBezTo>
                    <a:pt x="1074238" y="1742956"/>
                    <a:pt x="1060401" y="1739142"/>
                    <a:pt x="1045919" y="1737324"/>
                  </a:cubicBezTo>
                  <a:cubicBezTo>
                    <a:pt x="1019184" y="1732279"/>
                    <a:pt x="1005933" y="1745889"/>
                    <a:pt x="998897" y="1770118"/>
                  </a:cubicBezTo>
                  <a:cubicBezTo>
                    <a:pt x="992507" y="1784550"/>
                    <a:pt x="985940" y="1798864"/>
                    <a:pt x="979139" y="1813061"/>
                  </a:cubicBezTo>
                  <a:cubicBezTo>
                    <a:pt x="917224" y="1770646"/>
                    <a:pt x="801311" y="1798571"/>
                    <a:pt x="749422" y="1843860"/>
                  </a:cubicBezTo>
                  <a:cubicBezTo>
                    <a:pt x="715358" y="1868207"/>
                    <a:pt x="699000" y="1907513"/>
                    <a:pt x="685866" y="1945880"/>
                  </a:cubicBezTo>
                  <a:cubicBezTo>
                    <a:pt x="665814" y="1996567"/>
                    <a:pt x="658485" y="2052417"/>
                    <a:pt x="666459" y="2106507"/>
                  </a:cubicBezTo>
                  <a:cubicBezTo>
                    <a:pt x="679006" y="2150506"/>
                    <a:pt x="692550" y="2198436"/>
                    <a:pt x="725911" y="2231288"/>
                  </a:cubicBezTo>
                  <a:cubicBezTo>
                    <a:pt x="764080" y="2264552"/>
                    <a:pt x="815851" y="2280333"/>
                    <a:pt x="865981" y="2281623"/>
                  </a:cubicBezTo>
                  <a:cubicBezTo>
                    <a:pt x="958911" y="2282738"/>
                    <a:pt x="1056708" y="2234574"/>
                    <a:pt x="1104433" y="2153439"/>
                  </a:cubicBezTo>
                  <a:cubicBezTo>
                    <a:pt x="1147293" y="2076176"/>
                    <a:pt x="1143540" y="1971223"/>
                    <a:pt x="1081802" y="1905753"/>
                  </a:cubicBezTo>
                  <a:close/>
                  <a:moveTo>
                    <a:pt x="1832631" y="498716"/>
                  </a:moveTo>
                  <a:cubicBezTo>
                    <a:pt x="1835035" y="474312"/>
                    <a:pt x="1828175" y="450259"/>
                    <a:pt x="1822898" y="426616"/>
                  </a:cubicBezTo>
                  <a:cubicBezTo>
                    <a:pt x="1813517" y="386137"/>
                    <a:pt x="1802612" y="345775"/>
                    <a:pt x="1787426" y="307056"/>
                  </a:cubicBezTo>
                  <a:cubicBezTo>
                    <a:pt x="1774235" y="272267"/>
                    <a:pt x="1760749" y="238006"/>
                    <a:pt x="1749258" y="202455"/>
                  </a:cubicBezTo>
                  <a:cubicBezTo>
                    <a:pt x="1740815" y="177405"/>
                    <a:pt x="1737883" y="132350"/>
                    <a:pt x="1700535" y="142029"/>
                  </a:cubicBezTo>
                  <a:cubicBezTo>
                    <a:pt x="1540355" y="194770"/>
                    <a:pt x="1374664" y="227623"/>
                    <a:pt x="1208269" y="254081"/>
                  </a:cubicBezTo>
                  <a:cubicBezTo>
                    <a:pt x="1039998" y="284294"/>
                    <a:pt x="870554" y="307408"/>
                    <a:pt x="701931" y="335274"/>
                  </a:cubicBezTo>
                  <a:cubicBezTo>
                    <a:pt x="574115" y="357567"/>
                    <a:pt x="444599" y="373055"/>
                    <a:pt x="318425" y="403971"/>
                  </a:cubicBezTo>
                  <a:cubicBezTo>
                    <a:pt x="297963" y="410307"/>
                    <a:pt x="277501" y="416585"/>
                    <a:pt x="256628" y="421219"/>
                  </a:cubicBezTo>
                  <a:cubicBezTo>
                    <a:pt x="239684" y="422920"/>
                    <a:pt x="225730" y="432659"/>
                    <a:pt x="232648" y="450845"/>
                  </a:cubicBezTo>
                  <a:cubicBezTo>
                    <a:pt x="230655" y="455539"/>
                    <a:pt x="232883" y="461053"/>
                    <a:pt x="234055" y="465805"/>
                  </a:cubicBezTo>
                  <a:cubicBezTo>
                    <a:pt x="240563" y="487746"/>
                    <a:pt x="248068" y="509452"/>
                    <a:pt x="256394" y="530748"/>
                  </a:cubicBezTo>
                  <a:cubicBezTo>
                    <a:pt x="271696" y="568587"/>
                    <a:pt x="281722" y="608128"/>
                    <a:pt x="292628" y="647375"/>
                  </a:cubicBezTo>
                  <a:cubicBezTo>
                    <a:pt x="303357" y="685273"/>
                    <a:pt x="315611" y="722819"/>
                    <a:pt x="330386" y="759427"/>
                  </a:cubicBezTo>
                  <a:cubicBezTo>
                    <a:pt x="335721" y="774210"/>
                    <a:pt x="340412" y="794098"/>
                    <a:pt x="359174" y="795741"/>
                  </a:cubicBezTo>
                  <a:cubicBezTo>
                    <a:pt x="384092" y="797794"/>
                    <a:pt x="406313" y="783362"/>
                    <a:pt x="429824" y="777202"/>
                  </a:cubicBezTo>
                  <a:cubicBezTo>
                    <a:pt x="465648" y="767288"/>
                    <a:pt x="503289" y="766584"/>
                    <a:pt x="539640" y="758781"/>
                  </a:cubicBezTo>
                  <a:cubicBezTo>
                    <a:pt x="644414" y="739246"/>
                    <a:pt x="746198" y="709443"/>
                    <a:pt x="851733" y="692254"/>
                  </a:cubicBezTo>
                  <a:cubicBezTo>
                    <a:pt x="996552" y="667497"/>
                    <a:pt x="1143716" y="658815"/>
                    <a:pt x="1288124" y="631301"/>
                  </a:cubicBezTo>
                  <a:cubicBezTo>
                    <a:pt x="1448715" y="600971"/>
                    <a:pt x="1611533" y="580027"/>
                    <a:pt x="1769310" y="536204"/>
                  </a:cubicBezTo>
                  <a:cubicBezTo>
                    <a:pt x="1791765" y="527521"/>
                    <a:pt x="1830110" y="530103"/>
                    <a:pt x="1832631" y="498716"/>
                  </a:cubicBezTo>
                  <a:close/>
                  <a:moveTo>
                    <a:pt x="1946023" y="853585"/>
                  </a:moveTo>
                  <a:cubicBezTo>
                    <a:pt x="1951183" y="850886"/>
                    <a:pt x="1955111" y="846017"/>
                    <a:pt x="1955639" y="839622"/>
                  </a:cubicBezTo>
                  <a:cubicBezTo>
                    <a:pt x="1955404" y="813223"/>
                    <a:pt x="1945144" y="783714"/>
                    <a:pt x="1931014" y="761480"/>
                  </a:cubicBezTo>
                  <a:cubicBezTo>
                    <a:pt x="1921633" y="748456"/>
                    <a:pt x="1905451" y="747165"/>
                    <a:pt x="1891262" y="751800"/>
                  </a:cubicBezTo>
                  <a:cubicBezTo>
                    <a:pt x="1871093" y="755144"/>
                    <a:pt x="1851393" y="760776"/>
                    <a:pt x="1831517" y="765528"/>
                  </a:cubicBezTo>
                  <a:cubicBezTo>
                    <a:pt x="1755414" y="785591"/>
                    <a:pt x="1675793" y="795682"/>
                    <a:pt x="1598459" y="811874"/>
                  </a:cubicBezTo>
                  <a:cubicBezTo>
                    <a:pt x="1548270" y="821553"/>
                    <a:pt x="1499665" y="837628"/>
                    <a:pt x="1449712" y="848129"/>
                  </a:cubicBezTo>
                  <a:cubicBezTo>
                    <a:pt x="1328990" y="869718"/>
                    <a:pt x="1202406" y="886320"/>
                    <a:pt x="1083619" y="920405"/>
                  </a:cubicBezTo>
                  <a:cubicBezTo>
                    <a:pt x="1046975" y="930906"/>
                    <a:pt x="1009158" y="936303"/>
                    <a:pt x="971458" y="941290"/>
                  </a:cubicBezTo>
                  <a:cubicBezTo>
                    <a:pt x="969640" y="941701"/>
                    <a:pt x="968351" y="943109"/>
                    <a:pt x="967764" y="944751"/>
                  </a:cubicBezTo>
                  <a:cubicBezTo>
                    <a:pt x="963426" y="943988"/>
                    <a:pt x="958970" y="945514"/>
                    <a:pt x="955628" y="948212"/>
                  </a:cubicBezTo>
                  <a:cubicBezTo>
                    <a:pt x="954455" y="947391"/>
                    <a:pt x="952755" y="947215"/>
                    <a:pt x="951348" y="948271"/>
                  </a:cubicBezTo>
                  <a:cubicBezTo>
                    <a:pt x="946774" y="951556"/>
                    <a:pt x="947126" y="958538"/>
                    <a:pt x="947243" y="963583"/>
                  </a:cubicBezTo>
                  <a:cubicBezTo>
                    <a:pt x="947654" y="986169"/>
                    <a:pt x="955921" y="1007465"/>
                    <a:pt x="961022" y="1029171"/>
                  </a:cubicBezTo>
                  <a:cubicBezTo>
                    <a:pt x="962312" y="1041901"/>
                    <a:pt x="973686" y="1049939"/>
                    <a:pt x="985647" y="1051640"/>
                  </a:cubicBezTo>
                  <a:cubicBezTo>
                    <a:pt x="1026102" y="1055512"/>
                    <a:pt x="1066030" y="1042136"/>
                    <a:pt x="1105020" y="1033219"/>
                  </a:cubicBezTo>
                  <a:cubicBezTo>
                    <a:pt x="1151280" y="1021544"/>
                    <a:pt x="1197305" y="1008873"/>
                    <a:pt x="1243975" y="998958"/>
                  </a:cubicBezTo>
                  <a:cubicBezTo>
                    <a:pt x="1326528" y="981711"/>
                    <a:pt x="1410722" y="975668"/>
                    <a:pt x="1493978" y="963172"/>
                  </a:cubicBezTo>
                  <a:cubicBezTo>
                    <a:pt x="1576413" y="947919"/>
                    <a:pt x="1659259" y="934191"/>
                    <a:pt x="1740639" y="914010"/>
                  </a:cubicBezTo>
                  <a:cubicBezTo>
                    <a:pt x="1774997" y="906149"/>
                    <a:pt x="1804429" y="893184"/>
                    <a:pt x="1839080" y="884208"/>
                  </a:cubicBezTo>
                  <a:cubicBezTo>
                    <a:pt x="1871386" y="876054"/>
                    <a:pt x="1904337" y="870480"/>
                    <a:pt x="1935939" y="860214"/>
                  </a:cubicBezTo>
                  <a:cubicBezTo>
                    <a:pt x="1940454" y="858923"/>
                    <a:pt x="1943796" y="856577"/>
                    <a:pt x="1946023" y="853585"/>
                  </a:cubicBezTo>
                  <a:close/>
                  <a:moveTo>
                    <a:pt x="2044230" y="1275625"/>
                  </a:moveTo>
                  <a:cubicBezTo>
                    <a:pt x="2052673" y="1265066"/>
                    <a:pt x="2050035" y="1250810"/>
                    <a:pt x="2048628" y="1238431"/>
                  </a:cubicBezTo>
                  <a:cubicBezTo>
                    <a:pt x="2045755" y="1215728"/>
                    <a:pt x="2042237" y="1192320"/>
                    <a:pt x="2033794" y="1171083"/>
                  </a:cubicBezTo>
                  <a:cubicBezTo>
                    <a:pt x="2018902" y="1148321"/>
                    <a:pt x="1987534" y="1158998"/>
                    <a:pt x="1965430" y="1162811"/>
                  </a:cubicBezTo>
                  <a:cubicBezTo>
                    <a:pt x="1919405" y="1172022"/>
                    <a:pt x="1872735" y="1178416"/>
                    <a:pt x="1827589" y="1191616"/>
                  </a:cubicBezTo>
                  <a:cubicBezTo>
                    <a:pt x="1718183" y="1221477"/>
                    <a:pt x="1605963" y="1237141"/>
                    <a:pt x="1495268" y="1261663"/>
                  </a:cubicBezTo>
                  <a:cubicBezTo>
                    <a:pt x="1432415" y="1276271"/>
                    <a:pt x="1370442" y="1289118"/>
                    <a:pt x="1306769" y="1301556"/>
                  </a:cubicBezTo>
                  <a:cubicBezTo>
                    <a:pt x="1268600" y="1311822"/>
                    <a:pt x="1230021" y="1320329"/>
                    <a:pt x="1190855" y="1326136"/>
                  </a:cubicBezTo>
                  <a:cubicBezTo>
                    <a:pt x="1144302" y="1334760"/>
                    <a:pt x="1039646" y="1354355"/>
                    <a:pt x="1065620" y="1421761"/>
                  </a:cubicBezTo>
                  <a:cubicBezTo>
                    <a:pt x="1069665" y="1433201"/>
                    <a:pt x="1079456" y="1440476"/>
                    <a:pt x="1086609" y="1449804"/>
                  </a:cubicBezTo>
                  <a:cubicBezTo>
                    <a:pt x="1091652" y="1456902"/>
                    <a:pt x="1093411" y="1464939"/>
                    <a:pt x="1096577" y="1472800"/>
                  </a:cubicBezTo>
                  <a:cubicBezTo>
                    <a:pt x="1116746" y="1499611"/>
                    <a:pt x="1160895" y="1479488"/>
                    <a:pt x="1188979" y="1477435"/>
                  </a:cubicBezTo>
                  <a:cubicBezTo>
                    <a:pt x="1235239" y="1469632"/>
                    <a:pt x="1280796" y="1459014"/>
                    <a:pt x="1325648" y="1445462"/>
                  </a:cubicBezTo>
                  <a:cubicBezTo>
                    <a:pt x="1395947" y="1427452"/>
                    <a:pt x="1467066" y="1412844"/>
                    <a:pt x="1537130" y="1393837"/>
                  </a:cubicBezTo>
                  <a:cubicBezTo>
                    <a:pt x="1595937" y="1387442"/>
                    <a:pt x="1651109" y="1366381"/>
                    <a:pt x="1708275" y="1352712"/>
                  </a:cubicBezTo>
                  <a:cubicBezTo>
                    <a:pt x="1802201" y="1338163"/>
                    <a:pt x="1893959" y="1312233"/>
                    <a:pt x="1986713" y="1291289"/>
                  </a:cubicBezTo>
                  <a:cubicBezTo>
                    <a:pt x="2005417" y="1285716"/>
                    <a:pt x="2029983" y="1291172"/>
                    <a:pt x="2044230" y="1275625"/>
                  </a:cubicBezTo>
                  <a:close/>
                  <a:moveTo>
                    <a:pt x="2167825" y="1715148"/>
                  </a:moveTo>
                  <a:cubicBezTo>
                    <a:pt x="2185531" y="1692562"/>
                    <a:pt x="2171519" y="1662114"/>
                    <a:pt x="2166242" y="1637299"/>
                  </a:cubicBezTo>
                  <a:cubicBezTo>
                    <a:pt x="2162958" y="1621987"/>
                    <a:pt x="2158327" y="1603566"/>
                    <a:pt x="2140503" y="1600398"/>
                  </a:cubicBezTo>
                  <a:cubicBezTo>
                    <a:pt x="2114236" y="1596585"/>
                    <a:pt x="2087676" y="1606910"/>
                    <a:pt x="2061996" y="1611662"/>
                  </a:cubicBezTo>
                  <a:cubicBezTo>
                    <a:pt x="2017905" y="1623102"/>
                    <a:pt x="1973521" y="1634131"/>
                    <a:pt x="1930428" y="1648915"/>
                  </a:cubicBezTo>
                  <a:cubicBezTo>
                    <a:pt x="1851686" y="1673495"/>
                    <a:pt x="1771010" y="1690039"/>
                    <a:pt x="1690978" y="1710983"/>
                  </a:cubicBezTo>
                  <a:cubicBezTo>
                    <a:pt x="1657148" y="1716615"/>
                    <a:pt x="1623963" y="1725004"/>
                    <a:pt x="1590719" y="1733217"/>
                  </a:cubicBezTo>
                  <a:cubicBezTo>
                    <a:pt x="1563925" y="1737206"/>
                    <a:pt x="1536662" y="1739377"/>
                    <a:pt x="1510395" y="1746358"/>
                  </a:cubicBezTo>
                  <a:cubicBezTo>
                    <a:pt x="1486825" y="1753046"/>
                    <a:pt x="1462552" y="1756155"/>
                    <a:pt x="1438572" y="1760849"/>
                  </a:cubicBezTo>
                  <a:cubicBezTo>
                    <a:pt x="1403569" y="1770646"/>
                    <a:pt x="1369973" y="1779915"/>
                    <a:pt x="1333622" y="1786837"/>
                  </a:cubicBezTo>
                  <a:cubicBezTo>
                    <a:pt x="1288769" y="1796107"/>
                    <a:pt x="1224334" y="1787307"/>
                    <a:pt x="1200119" y="1835061"/>
                  </a:cubicBezTo>
                  <a:cubicBezTo>
                    <a:pt x="1190211" y="1859759"/>
                    <a:pt x="1188217" y="1908862"/>
                    <a:pt x="1218295" y="1919539"/>
                  </a:cubicBezTo>
                  <a:cubicBezTo>
                    <a:pt x="1226503" y="1934029"/>
                    <a:pt x="1245089" y="1936728"/>
                    <a:pt x="1260333" y="1937256"/>
                  </a:cubicBezTo>
                  <a:cubicBezTo>
                    <a:pt x="1299147" y="1937725"/>
                    <a:pt x="1335733" y="1922883"/>
                    <a:pt x="1372494" y="1912089"/>
                  </a:cubicBezTo>
                  <a:cubicBezTo>
                    <a:pt x="1428429" y="1894665"/>
                    <a:pt x="1486121" y="1884222"/>
                    <a:pt x="1542173" y="1866916"/>
                  </a:cubicBezTo>
                  <a:cubicBezTo>
                    <a:pt x="1665532" y="1840516"/>
                    <a:pt x="1789303" y="1813472"/>
                    <a:pt x="1911549" y="1781675"/>
                  </a:cubicBezTo>
                  <a:cubicBezTo>
                    <a:pt x="1960623" y="1769297"/>
                    <a:pt x="2008817" y="1759441"/>
                    <a:pt x="2058478" y="1748764"/>
                  </a:cubicBezTo>
                  <a:cubicBezTo>
                    <a:pt x="2093832" y="1740140"/>
                    <a:pt x="2139330" y="1739436"/>
                    <a:pt x="2167825" y="1715148"/>
                  </a:cubicBezTo>
                  <a:close/>
                  <a:moveTo>
                    <a:pt x="2663550" y="2409866"/>
                  </a:moveTo>
                  <a:cubicBezTo>
                    <a:pt x="2660384" y="2410453"/>
                    <a:pt x="2657277" y="2411392"/>
                    <a:pt x="2654404" y="2412506"/>
                  </a:cubicBezTo>
                  <a:cubicBezTo>
                    <a:pt x="2639219" y="2416378"/>
                    <a:pt x="2624092" y="2420544"/>
                    <a:pt x="2608906" y="2424709"/>
                  </a:cubicBezTo>
                  <a:cubicBezTo>
                    <a:pt x="2554790" y="2439375"/>
                    <a:pt x="2499677" y="2449994"/>
                    <a:pt x="2445208" y="2463311"/>
                  </a:cubicBezTo>
                  <a:cubicBezTo>
                    <a:pt x="2348819" y="2488244"/>
                    <a:pt x="2250846" y="2505902"/>
                    <a:pt x="2153871" y="2528078"/>
                  </a:cubicBezTo>
                  <a:cubicBezTo>
                    <a:pt x="1986010" y="2569613"/>
                    <a:pt x="1818208" y="2611793"/>
                    <a:pt x="1648999" y="2647052"/>
                  </a:cubicBezTo>
                  <a:cubicBezTo>
                    <a:pt x="1464956" y="2689173"/>
                    <a:pt x="1278333" y="2722848"/>
                    <a:pt x="1092297" y="2756580"/>
                  </a:cubicBezTo>
                  <a:cubicBezTo>
                    <a:pt x="1008278" y="2768079"/>
                    <a:pt x="925491" y="2785561"/>
                    <a:pt x="844405" y="2810553"/>
                  </a:cubicBezTo>
                  <a:cubicBezTo>
                    <a:pt x="791988" y="2825278"/>
                    <a:pt x="738400" y="2836248"/>
                    <a:pt x="688856" y="2859304"/>
                  </a:cubicBezTo>
                  <a:cubicBezTo>
                    <a:pt x="657430" y="2783977"/>
                    <a:pt x="643945" y="2703312"/>
                    <a:pt x="620493" y="2625463"/>
                  </a:cubicBezTo>
                  <a:cubicBezTo>
                    <a:pt x="573705" y="2489182"/>
                    <a:pt x="532839" y="2351083"/>
                    <a:pt x="491973" y="2212867"/>
                  </a:cubicBezTo>
                  <a:cubicBezTo>
                    <a:pt x="460019" y="2100875"/>
                    <a:pt x="440378" y="1985890"/>
                    <a:pt x="410593" y="1873311"/>
                  </a:cubicBezTo>
                  <a:cubicBezTo>
                    <a:pt x="378874" y="1758267"/>
                    <a:pt x="346451" y="1643341"/>
                    <a:pt x="320477" y="1526773"/>
                  </a:cubicBezTo>
                  <a:cubicBezTo>
                    <a:pt x="264250" y="1301673"/>
                    <a:pt x="207026" y="1076690"/>
                    <a:pt x="144760" y="853174"/>
                  </a:cubicBezTo>
                  <a:cubicBezTo>
                    <a:pt x="97914" y="682164"/>
                    <a:pt x="38110" y="515729"/>
                    <a:pt x="0" y="342314"/>
                  </a:cubicBezTo>
                  <a:cubicBezTo>
                    <a:pt x="2111" y="343077"/>
                    <a:pt x="4221" y="339850"/>
                    <a:pt x="2111" y="338031"/>
                  </a:cubicBezTo>
                  <a:cubicBezTo>
                    <a:pt x="1876" y="337797"/>
                    <a:pt x="1524" y="337562"/>
                    <a:pt x="1231" y="337269"/>
                  </a:cubicBezTo>
                  <a:cubicBezTo>
                    <a:pt x="2287" y="337445"/>
                    <a:pt x="3401" y="337503"/>
                    <a:pt x="4573" y="337621"/>
                  </a:cubicBezTo>
                  <a:cubicBezTo>
                    <a:pt x="172962" y="304768"/>
                    <a:pt x="340940" y="265579"/>
                    <a:pt x="508976" y="229148"/>
                  </a:cubicBezTo>
                  <a:cubicBezTo>
                    <a:pt x="605248" y="209378"/>
                    <a:pt x="703162" y="199404"/>
                    <a:pt x="800431" y="185970"/>
                  </a:cubicBezTo>
                  <a:cubicBezTo>
                    <a:pt x="1002708" y="157107"/>
                    <a:pt x="1203227" y="117683"/>
                    <a:pt x="1404390" y="82132"/>
                  </a:cubicBezTo>
                  <a:cubicBezTo>
                    <a:pt x="1526342" y="59839"/>
                    <a:pt x="1649233" y="43589"/>
                    <a:pt x="1770892" y="19829"/>
                  </a:cubicBezTo>
                  <a:cubicBezTo>
                    <a:pt x="1800208" y="15370"/>
                    <a:pt x="1829758" y="12437"/>
                    <a:pt x="1859191" y="8389"/>
                  </a:cubicBezTo>
                  <a:cubicBezTo>
                    <a:pt x="1870096" y="6571"/>
                    <a:pt x="1885809" y="6101"/>
                    <a:pt x="1895190" y="0"/>
                  </a:cubicBezTo>
                  <a:cubicBezTo>
                    <a:pt x="1895425" y="1173"/>
                    <a:pt x="1895659" y="2405"/>
                    <a:pt x="1895835" y="3579"/>
                  </a:cubicBezTo>
                  <a:cubicBezTo>
                    <a:pt x="1902168" y="35962"/>
                    <a:pt x="1908089" y="66996"/>
                    <a:pt x="1917118" y="100084"/>
                  </a:cubicBezTo>
                  <a:cubicBezTo>
                    <a:pt x="1952004" y="216769"/>
                    <a:pt x="1991990" y="331930"/>
                    <a:pt x="2019195" y="450845"/>
                  </a:cubicBezTo>
                  <a:cubicBezTo>
                    <a:pt x="2043293" y="551750"/>
                    <a:pt x="2080289" y="648842"/>
                    <a:pt x="2108139" y="748632"/>
                  </a:cubicBezTo>
                  <a:cubicBezTo>
                    <a:pt x="2167063" y="953610"/>
                    <a:pt x="2233081" y="1156417"/>
                    <a:pt x="2299979" y="1358872"/>
                  </a:cubicBezTo>
                  <a:cubicBezTo>
                    <a:pt x="2324780" y="1435489"/>
                    <a:pt x="2355151" y="1510288"/>
                    <a:pt x="2378369" y="1587492"/>
                  </a:cubicBezTo>
                  <a:cubicBezTo>
                    <a:pt x="2404694" y="1675021"/>
                    <a:pt x="2431782" y="1762374"/>
                    <a:pt x="2466726" y="1846911"/>
                  </a:cubicBezTo>
                  <a:cubicBezTo>
                    <a:pt x="2486309" y="1898889"/>
                    <a:pt x="2502022" y="1952216"/>
                    <a:pt x="2520198" y="2004722"/>
                  </a:cubicBezTo>
                  <a:cubicBezTo>
                    <a:pt x="2541539" y="2062801"/>
                    <a:pt x="2567747" y="2119002"/>
                    <a:pt x="2587682" y="2177668"/>
                  </a:cubicBezTo>
                  <a:cubicBezTo>
                    <a:pt x="2600053" y="2213278"/>
                    <a:pt x="2609668" y="2249768"/>
                    <a:pt x="2621219" y="2285671"/>
                  </a:cubicBezTo>
                  <a:cubicBezTo>
                    <a:pt x="2634411" y="2327324"/>
                    <a:pt x="2651355" y="2367862"/>
                    <a:pt x="2663550" y="24098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2161665" y="4911120"/>
              <a:ext cx="323408" cy="378638"/>
            </a:xfrm>
            <a:custGeom>
              <a:rect b="b" l="l" r="r" t="t"/>
              <a:pathLst>
                <a:path extrusionOk="0" h="378638" w="323408">
                  <a:moveTo>
                    <a:pt x="282543" y="0"/>
                  </a:moveTo>
                  <a:cubicBezTo>
                    <a:pt x="296380" y="1584"/>
                    <a:pt x="309689" y="5163"/>
                    <a:pt x="323409" y="7685"/>
                  </a:cubicBezTo>
                  <a:cubicBezTo>
                    <a:pt x="317135" y="81369"/>
                    <a:pt x="274862" y="143614"/>
                    <a:pt x="245019" y="209495"/>
                  </a:cubicBezTo>
                  <a:cubicBezTo>
                    <a:pt x="224147" y="244460"/>
                    <a:pt x="174603" y="375284"/>
                    <a:pt x="135262" y="378159"/>
                  </a:cubicBezTo>
                  <a:cubicBezTo>
                    <a:pt x="107647" y="381444"/>
                    <a:pt x="83080" y="367305"/>
                    <a:pt x="60566" y="353167"/>
                  </a:cubicBezTo>
                  <a:cubicBezTo>
                    <a:pt x="40397" y="341317"/>
                    <a:pt x="19641" y="330639"/>
                    <a:pt x="0" y="317909"/>
                  </a:cubicBezTo>
                  <a:cubicBezTo>
                    <a:pt x="235" y="303771"/>
                    <a:pt x="13544" y="293621"/>
                    <a:pt x="17589" y="280656"/>
                  </a:cubicBezTo>
                  <a:cubicBezTo>
                    <a:pt x="36293" y="298960"/>
                    <a:pt x="57400" y="324421"/>
                    <a:pt x="86539" y="319376"/>
                  </a:cubicBezTo>
                  <a:cubicBezTo>
                    <a:pt x="110226" y="314213"/>
                    <a:pt x="131803" y="299840"/>
                    <a:pt x="145933" y="280128"/>
                  </a:cubicBezTo>
                  <a:cubicBezTo>
                    <a:pt x="167802" y="249564"/>
                    <a:pt x="178414" y="212956"/>
                    <a:pt x="195417" y="179810"/>
                  </a:cubicBezTo>
                  <a:cubicBezTo>
                    <a:pt x="225319" y="120382"/>
                    <a:pt x="256511" y="61188"/>
                    <a:pt x="282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1653510" y="3317292"/>
              <a:ext cx="1547508" cy="576507"/>
            </a:xfrm>
            <a:custGeom>
              <a:rect b="b" l="l" r="r" t="t"/>
              <a:pathLst>
                <a:path extrusionOk="0" h="576507" w="1547508">
                  <a:moveTo>
                    <a:pt x="1455633" y="0"/>
                  </a:moveTo>
                  <a:cubicBezTo>
                    <a:pt x="1484187" y="103369"/>
                    <a:pt x="1537131" y="200284"/>
                    <a:pt x="1547508" y="308347"/>
                  </a:cubicBezTo>
                  <a:cubicBezTo>
                    <a:pt x="1397002" y="350703"/>
                    <a:pt x="1243272" y="377396"/>
                    <a:pt x="1088837" y="401625"/>
                  </a:cubicBezTo>
                  <a:cubicBezTo>
                    <a:pt x="934520" y="434888"/>
                    <a:pt x="776686" y="445272"/>
                    <a:pt x="620903" y="469501"/>
                  </a:cubicBezTo>
                  <a:cubicBezTo>
                    <a:pt x="520292" y="484871"/>
                    <a:pt x="421968" y="511212"/>
                    <a:pt x="322705" y="532801"/>
                  </a:cubicBezTo>
                  <a:cubicBezTo>
                    <a:pt x="255456" y="547350"/>
                    <a:pt x="186036" y="549638"/>
                    <a:pt x="121894" y="576507"/>
                  </a:cubicBezTo>
                  <a:cubicBezTo>
                    <a:pt x="115503" y="560902"/>
                    <a:pt x="107940" y="545825"/>
                    <a:pt x="101490" y="530220"/>
                  </a:cubicBezTo>
                  <a:cubicBezTo>
                    <a:pt x="82142" y="484226"/>
                    <a:pt x="68481" y="436179"/>
                    <a:pt x="51888" y="389129"/>
                  </a:cubicBezTo>
                  <a:cubicBezTo>
                    <a:pt x="38052" y="351348"/>
                    <a:pt x="18058" y="316090"/>
                    <a:pt x="0" y="280187"/>
                  </a:cubicBezTo>
                  <a:cubicBezTo>
                    <a:pt x="29198" y="277371"/>
                    <a:pt x="57283" y="266283"/>
                    <a:pt x="85484" y="258598"/>
                  </a:cubicBezTo>
                  <a:cubicBezTo>
                    <a:pt x="119197" y="249036"/>
                    <a:pt x="151561" y="244342"/>
                    <a:pt x="187737" y="237478"/>
                  </a:cubicBezTo>
                  <a:cubicBezTo>
                    <a:pt x="413525" y="196295"/>
                    <a:pt x="641131" y="165672"/>
                    <a:pt x="867388" y="127422"/>
                  </a:cubicBezTo>
                  <a:cubicBezTo>
                    <a:pt x="1065444" y="94804"/>
                    <a:pt x="1264789" y="63828"/>
                    <a:pt x="1455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4"/>
          <p:cNvGrpSpPr/>
          <p:nvPr/>
        </p:nvGrpSpPr>
        <p:grpSpPr>
          <a:xfrm>
            <a:off x="5532444" y="514093"/>
            <a:ext cx="628676" cy="631522"/>
            <a:chOff x="5532444" y="514093"/>
            <a:chExt cx="628676" cy="631522"/>
          </a:xfrm>
        </p:grpSpPr>
        <p:grpSp>
          <p:nvGrpSpPr>
            <p:cNvPr id="445" name="Google Shape;445;p14"/>
            <p:cNvGrpSpPr/>
            <p:nvPr/>
          </p:nvGrpSpPr>
          <p:grpSpPr>
            <a:xfrm rot="523881">
              <a:off x="5571272" y="552693"/>
              <a:ext cx="550818" cy="553611"/>
              <a:chOff x="11142512" y="1105895"/>
              <a:chExt cx="1101649" cy="1107234"/>
            </a:xfrm>
          </p:grpSpPr>
          <p:sp>
            <p:nvSpPr>
              <p:cNvPr id="446" name="Google Shape;446;p14"/>
              <p:cNvSpPr/>
              <p:nvPr/>
            </p:nvSpPr>
            <p:spPr>
              <a:xfrm>
                <a:off x="11142512" y="1121623"/>
                <a:ext cx="946316" cy="1067616"/>
              </a:xfrm>
              <a:custGeom>
                <a:rect b="b" l="l" r="r" t="t"/>
                <a:pathLst>
                  <a:path extrusionOk="0" h="1067616" w="946316">
                    <a:moveTo>
                      <a:pt x="923632" y="530181"/>
                    </a:moveTo>
                    <a:cubicBezTo>
                      <a:pt x="930190" y="527125"/>
                      <a:pt x="937591" y="525199"/>
                      <a:pt x="943330" y="520703"/>
                    </a:cubicBezTo>
                    <a:cubicBezTo>
                      <a:pt x="949135" y="515034"/>
                      <a:pt x="945767" y="505910"/>
                      <a:pt x="939319" y="502411"/>
                    </a:cubicBezTo>
                    <a:cubicBezTo>
                      <a:pt x="919156" y="490453"/>
                      <a:pt x="893875" y="492070"/>
                      <a:pt x="873335" y="480599"/>
                    </a:cubicBezTo>
                    <a:cubicBezTo>
                      <a:pt x="805114" y="445167"/>
                      <a:pt x="750829" y="389539"/>
                      <a:pt x="697142" y="335505"/>
                    </a:cubicBezTo>
                    <a:cubicBezTo>
                      <a:pt x="675029" y="315995"/>
                      <a:pt x="658301" y="291924"/>
                      <a:pt x="641306" y="268074"/>
                    </a:cubicBezTo>
                    <a:cubicBezTo>
                      <a:pt x="613123" y="232797"/>
                      <a:pt x="586999" y="195726"/>
                      <a:pt x="566925" y="155179"/>
                    </a:cubicBezTo>
                    <a:cubicBezTo>
                      <a:pt x="543416" y="105951"/>
                      <a:pt x="523187" y="54286"/>
                      <a:pt x="500409" y="4593"/>
                    </a:cubicBezTo>
                    <a:cubicBezTo>
                      <a:pt x="498061" y="208"/>
                      <a:pt x="491857" y="-1320"/>
                      <a:pt x="487669" y="1249"/>
                    </a:cubicBezTo>
                    <a:cubicBezTo>
                      <a:pt x="481399" y="4792"/>
                      <a:pt x="482795" y="12277"/>
                      <a:pt x="485719" y="17592"/>
                    </a:cubicBezTo>
                    <a:cubicBezTo>
                      <a:pt x="476901" y="57475"/>
                      <a:pt x="463895" y="97713"/>
                      <a:pt x="444751" y="133986"/>
                    </a:cubicBezTo>
                    <a:cubicBezTo>
                      <a:pt x="432609" y="155245"/>
                      <a:pt x="418096" y="175021"/>
                      <a:pt x="402364" y="193755"/>
                    </a:cubicBezTo>
                    <a:cubicBezTo>
                      <a:pt x="375732" y="225843"/>
                      <a:pt x="348722" y="257732"/>
                      <a:pt x="317835" y="285834"/>
                    </a:cubicBezTo>
                    <a:cubicBezTo>
                      <a:pt x="286018" y="314866"/>
                      <a:pt x="255507" y="344828"/>
                      <a:pt x="221164" y="371291"/>
                    </a:cubicBezTo>
                    <a:cubicBezTo>
                      <a:pt x="176983" y="406657"/>
                      <a:pt x="128990" y="436730"/>
                      <a:pt x="79957" y="464876"/>
                    </a:cubicBezTo>
                    <a:cubicBezTo>
                      <a:pt x="63583" y="474132"/>
                      <a:pt x="46787" y="482680"/>
                      <a:pt x="29571" y="490298"/>
                    </a:cubicBezTo>
                    <a:cubicBezTo>
                      <a:pt x="22459" y="493398"/>
                      <a:pt x="15324" y="496432"/>
                      <a:pt x="8079" y="499200"/>
                    </a:cubicBezTo>
                    <a:cubicBezTo>
                      <a:pt x="4778" y="500130"/>
                      <a:pt x="1986" y="502345"/>
                      <a:pt x="745" y="505578"/>
                    </a:cubicBezTo>
                    <a:cubicBezTo>
                      <a:pt x="-1493" y="510516"/>
                      <a:pt x="1543" y="516695"/>
                      <a:pt x="6750" y="518024"/>
                    </a:cubicBezTo>
                    <a:cubicBezTo>
                      <a:pt x="29970" y="521700"/>
                      <a:pt x="53944" y="517559"/>
                      <a:pt x="77098" y="522608"/>
                    </a:cubicBezTo>
                    <a:cubicBezTo>
                      <a:pt x="103886" y="528365"/>
                      <a:pt x="129345" y="539017"/>
                      <a:pt x="153828" y="551152"/>
                    </a:cubicBezTo>
                    <a:cubicBezTo>
                      <a:pt x="199162" y="574095"/>
                      <a:pt x="242523" y="601178"/>
                      <a:pt x="278794" y="637053"/>
                    </a:cubicBezTo>
                    <a:cubicBezTo>
                      <a:pt x="308418" y="663959"/>
                      <a:pt x="337644" y="691729"/>
                      <a:pt x="358981" y="725898"/>
                    </a:cubicBezTo>
                    <a:cubicBezTo>
                      <a:pt x="392106" y="775304"/>
                      <a:pt x="430282" y="821343"/>
                      <a:pt x="456561" y="875067"/>
                    </a:cubicBezTo>
                    <a:cubicBezTo>
                      <a:pt x="475239" y="910587"/>
                      <a:pt x="494405" y="945266"/>
                      <a:pt x="509671" y="982691"/>
                    </a:cubicBezTo>
                    <a:cubicBezTo>
                      <a:pt x="518224" y="1003640"/>
                      <a:pt x="525336" y="1025143"/>
                      <a:pt x="533379" y="1046247"/>
                    </a:cubicBezTo>
                    <a:cubicBezTo>
                      <a:pt x="536060" y="1052292"/>
                      <a:pt x="537168" y="1059401"/>
                      <a:pt x="541644" y="1064450"/>
                    </a:cubicBezTo>
                    <a:cubicBezTo>
                      <a:pt x="545300" y="1068325"/>
                      <a:pt x="551637" y="1068635"/>
                      <a:pt x="555802" y="1065424"/>
                    </a:cubicBezTo>
                    <a:cubicBezTo>
                      <a:pt x="563136" y="1058161"/>
                      <a:pt x="562161" y="1046513"/>
                      <a:pt x="565086" y="1037101"/>
                    </a:cubicBezTo>
                    <a:cubicBezTo>
                      <a:pt x="572464" y="1004681"/>
                      <a:pt x="579444" y="972083"/>
                      <a:pt x="589525" y="940372"/>
                    </a:cubicBezTo>
                    <a:cubicBezTo>
                      <a:pt x="597967" y="912292"/>
                      <a:pt x="606808" y="884345"/>
                      <a:pt x="617022" y="856885"/>
                    </a:cubicBezTo>
                    <a:cubicBezTo>
                      <a:pt x="633020" y="814766"/>
                      <a:pt x="645339" y="771096"/>
                      <a:pt x="665125" y="730504"/>
                    </a:cubicBezTo>
                    <a:cubicBezTo>
                      <a:pt x="702837" y="653551"/>
                      <a:pt x="792263" y="596616"/>
                      <a:pt x="865625" y="555759"/>
                    </a:cubicBezTo>
                    <a:cubicBezTo>
                      <a:pt x="884414" y="546502"/>
                      <a:pt x="904289" y="538375"/>
                      <a:pt x="923632" y="530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11990990" y="1105895"/>
                <a:ext cx="253171" cy="311414"/>
              </a:xfrm>
              <a:custGeom>
                <a:rect b="b" l="l" r="r" t="t"/>
                <a:pathLst>
                  <a:path extrusionOk="0" h="311414" w="253171">
                    <a:moveTo>
                      <a:pt x="209182" y="85982"/>
                    </a:moveTo>
                    <a:cubicBezTo>
                      <a:pt x="184876" y="68908"/>
                      <a:pt x="162962" y="47051"/>
                      <a:pt x="149535" y="20344"/>
                    </a:cubicBezTo>
                    <a:cubicBezTo>
                      <a:pt x="148183" y="17532"/>
                      <a:pt x="146034" y="11375"/>
                      <a:pt x="142135" y="10180"/>
                    </a:cubicBezTo>
                    <a:cubicBezTo>
                      <a:pt x="142644" y="7456"/>
                      <a:pt x="143398" y="4488"/>
                      <a:pt x="142312" y="1787"/>
                    </a:cubicBezTo>
                    <a:cubicBezTo>
                      <a:pt x="141736" y="37"/>
                      <a:pt x="139210" y="-760"/>
                      <a:pt x="138035" y="945"/>
                    </a:cubicBezTo>
                    <a:cubicBezTo>
                      <a:pt x="133028" y="9072"/>
                      <a:pt x="128840" y="18063"/>
                      <a:pt x="123988" y="26434"/>
                    </a:cubicBezTo>
                    <a:cubicBezTo>
                      <a:pt x="113751" y="45368"/>
                      <a:pt x="100435" y="62309"/>
                      <a:pt x="86210" y="78608"/>
                    </a:cubicBezTo>
                    <a:cubicBezTo>
                      <a:pt x="64607" y="104650"/>
                      <a:pt x="36933" y="124514"/>
                      <a:pt x="6157" y="138332"/>
                    </a:cubicBezTo>
                    <a:cubicBezTo>
                      <a:pt x="2168" y="140281"/>
                      <a:pt x="-446" y="144489"/>
                      <a:pt x="63" y="148984"/>
                    </a:cubicBezTo>
                    <a:cubicBezTo>
                      <a:pt x="551" y="155738"/>
                      <a:pt x="7486" y="158684"/>
                      <a:pt x="12781" y="161275"/>
                    </a:cubicBezTo>
                    <a:cubicBezTo>
                      <a:pt x="20448" y="164995"/>
                      <a:pt x="26940" y="168029"/>
                      <a:pt x="34784" y="171993"/>
                    </a:cubicBezTo>
                    <a:cubicBezTo>
                      <a:pt x="34739" y="171971"/>
                      <a:pt x="34651" y="171926"/>
                      <a:pt x="34562" y="171882"/>
                    </a:cubicBezTo>
                    <a:cubicBezTo>
                      <a:pt x="34274" y="171749"/>
                      <a:pt x="34008" y="171616"/>
                      <a:pt x="33720" y="171461"/>
                    </a:cubicBezTo>
                    <a:cubicBezTo>
                      <a:pt x="34119" y="171638"/>
                      <a:pt x="34495" y="171838"/>
                      <a:pt x="34872" y="172037"/>
                    </a:cubicBezTo>
                    <a:cubicBezTo>
                      <a:pt x="35204" y="172214"/>
                      <a:pt x="35559" y="172369"/>
                      <a:pt x="35891" y="172546"/>
                    </a:cubicBezTo>
                    <a:cubicBezTo>
                      <a:pt x="35271" y="172258"/>
                      <a:pt x="35160" y="172214"/>
                      <a:pt x="35049" y="172148"/>
                    </a:cubicBezTo>
                    <a:cubicBezTo>
                      <a:pt x="34983" y="172103"/>
                      <a:pt x="34894" y="172081"/>
                      <a:pt x="34828" y="172037"/>
                    </a:cubicBezTo>
                    <a:cubicBezTo>
                      <a:pt x="82466" y="196706"/>
                      <a:pt x="124032" y="241041"/>
                      <a:pt x="140805" y="292505"/>
                    </a:cubicBezTo>
                    <a:cubicBezTo>
                      <a:pt x="143530" y="298950"/>
                      <a:pt x="144173" y="310000"/>
                      <a:pt x="153058" y="311262"/>
                    </a:cubicBezTo>
                    <a:cubicBezTo>
                      <a:pt x="162032" y="312768"/>
                      <a:pt x="165488" y="302759"/>
                      <a:pt x="166818" y="295628"/>
                    </a:cubicBezTo>
                    <a:cubicBezTo>
                      <a:pt x="169277" y="285707"/>
                      <a:pt x="171471" y="275764"/>
                      <a:pt x="174019" y="265887"/>
                    </a:cubicBezTo>
                    <a:cubicBezTo>
                      <a:pt x="180466" y="240797"/>
                      <a:pt x="187534" y="215685"/>
                      <a:pt x="201117" y="193274"/>
                    </a:cubicBezTo>
                    <a:cubicBezTo>
                      <a:pt x="214987" y="167918"/>
                      <a:pt x="238341" y="149117"/>
                      <a:pt x="252610" y="124270"/>
                    </a:cubicBezTo>
                    <a:cubicBezTo>
                      <a:pt x="258127" y="104296"/>
                      <a:pt x="221479" y="96124"/>
                      <a:pt x="209182" y="8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12148457" y="1919980"/>
                <a:ext cx="44" cy="88"/>
              </a:xfrm>
              <a:custGeom>
                <a:rect b="b" l="l" r="r" t="t"/>
                <a:pathLst>
                  <a:path extrusionOk="0" h="88" w="44">
                    <a:moveTo>
                      <a:pt x="0" y="0"/>
                    </a:moveTo>
                    <a:cubicBezTo>
                      <a:pt x="22" y="22"/>
                      <a:pt x="22" y="66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22" y="66"/>
                      <a:pt x="0" y="2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11972659" y="1897558"/>
                <a:ext cx="268185" cy="315571"/>
              </a:xfrm>
              <a:custGeom>
                <a:rect b="b" l="l" r="r" t="t"/>
                <a:pathLst>
                  <a:path extrusionOk="0" h="315571" w="268185">
                    <a:moveTo>
                      <a:pt x="259264" y="128385"/>
                    </a:moveTo>
                    <a:cubicBezTo>
                      <a:pt x="246257" y="116139"/>
                      <a:pt x="231412" y="106018"/>
                      <a:pt x="219425" y="92687"/>
                    </a:cubicBezTo>
                    <a:cubicBezTo>
                      <a:pt x="200570" y="72159"/>
                      <a:pt x="188162" y="47290"/>
                      <a:pt x="175842" y="22510"/>
                    </a:cubicBezTo>
                    <a:cubicBezTo>
                      <a:pt x="175864" y="22576"/>
                      <a:pt x="175887" y="22621"/>
                      <a:pt x="175909" y="22665"/>
                    </a:cubicBezTo>
                    <a:cubicBezTo>
                      <a:pt x="173228" y="17727"/>
                      <a:pt x="171455" y="12434"/>
                      <a:pt x="170414" y="6920"/>
                    </a:cubicBezTo>
                    <a:cubicBezTo>
                      <a:pt x="169904" y="4617"/>
                      <a:pt x="168109" y="2513"/>
                      <a:pt x="166093" y="1317"/>
                    </a:cubicBezTo>
                    <a:cubicBezTo>
                      <a:pt x="157851" y="-3400"/>
                      <a:pt x="149298" y="5436"/>
                      <a:pt x="152732" y="13829"/>
                    </a:cubicBezTo>
                    <a:cubicBezTo>
                      <a:pt x="114888" y="66423"/>
                      <a:pt x="75958" y="95965"/>
                      <a:pt x="13652" y="114965"/>
                    </a:cubicBezTo>
                    <a:cubicBezTo>
                      <a:pt x="-27205" y="127743"/>
                      <a:pt x="35477" y="161425"/>
                      <a:pt x="47863" y="173383"/>
                    </a:cubicBezTo>
                    <a:cubicBezTo>
                      <a:pt x="62974" y="185696"/>
                      <a:pt x="74828" y="201596"/>
                      <a:pt x="82229" y="219622"/>
                    </a:cubicBezTo>
                    <a:cubicBezTo>
                      <a:pt x="89696" y="237117"/>
                      <a:pt x="94504" y="254877"/>
                      <a:pt x="96586" y="274497"/>
                    </a:cubicBezTo>
                    <a:cubicBezTo>
                      <a:pt x="97539" y="283377"/>
                      <a:pt x="98204" y="292280"/>
                      <a:pt x="99112" y="301182"/>
                    </a:cubicBezTo>
                    <a:cubicBezTo>
                      <a:pt x="99400" y="306320"/>
                      <a:pt x="100619" y="311856"/>
                      <a:pt x="105538" y="314491"/>
                    </a:cubicBezTo>
                    <a:cubicBezTo>
                      <a:pt x="120826" y="320714"/>
                      <a:pt x="128160" y="298436"/>
                      <a:pt x="135539" y="288891"/>
                    </a:cubicBezTo>
                    <a:cubicBezTo>
                      <a:pt x="151026" y="263558"/>
                      <a:pt x="168109" y="239242"/>
                      <a:pt x="187652" y="216566"/>
                    </a:cubicBezTo>
                    <a:cubicBezTo>
                      <a:pt x="206751" y="191941"/>
                      <a:pt x="235112" y="177480"/>
                      <a:pt x="258909" y="158059"/>
                    </a:cubicBezTo>
                    <a:cubicBezTo>
                      <a:pt x="272137" y="149511"/>
                      <a:pt x="270276" y="137885"/>
                      <a:pt x="259264" y="1283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14"/>
            <p:cNvSpPr/>
            <p:nvPr/>
          </p:nvSpPr>
          <p:spPr>
            <a:xfrm rot="533899">
              <a:off x="5571063" y="555578"/>
              <a:ext cx="474133" cy="534908"/>
            </a:xfrm>
            <a:custGeom>
              <a:rect b="b" l="l" r="r" t="t"/>
              <a:pathLst>
                <a:path extrusionOk="0" h="1067616" w="946316">
                  <a:moveTo>
                    <a:pt x="541644" y="1064450"/>
                  </a:moveTo>
                  <a:cubicBezTo>
                    <a:pt x="537168" y="1059401"/>
                    <a:pt x="536060" y="1052292"/>
                    <a:pt x="533379" y="1046247"/>
                  </a:cubicBezTo>
                  <a:cubicBezTo>
                    <a:pt x="525336" y="1025143"/>
                    <a:pt x="518224" y="1003640"/>
                    <a:pt x="509671" y="982691"/>
                  </a:cubicBezTo>
                  <a:cubicBezTo>
                    <a:pt x="494405" y="945266"/>
                    <a:pt x="475239" y="910587"/>
                    <a:pt x="456561" y="875067"/>
                  </a:cubicBezTo>
                  <a:cubicBezTo>
                    <a:pt x="430282" y="821343"/>
                    <a:pt x="392106" y="775304"/>
                    <a:pt x="358981" y="725898"/>
                  </a:cubicBezTo>
                  <a:cubicBezTo>
                    <a:pt x="337644" y="691729"/>
                    <a:pt x="308418" y="663959"/>
                    <a:pt x="278794" y="637053"/>
                  </a:cubicBezTo>
                  <a:cubicBezTo>
                    <a:pt x="242523" y="601178"/>
                    <a:pt x="199162" y="574095"/>
                    <a:pt x="153828" y="551152"/>
                  </a:cubicBezTo>
                  <a:cubicBezTo>
                    <a:pt x="129345" y="539017"/>
                    <a:pt x="103886" y="528365"/>
                    <a:pt x="77098" y="522608"/>
                  </a:cubicBezTo>
                  <a:cubicBezTo>
                    <a:pt x="53944" y="517559"/>
                    <a:pt x="29970" y="521700"/>
                    <a:pt x="6750" y="518024"/>
                  </a:cubicBezTo>
                  <a:cubicBezTo>
                    <a:pt x="1543" y="516695"/>
                    <a:pt x="-1493" y="510516"/>
                    <a:pt x="745" y="505578"/>
                  </a:cubicBezTo>
                  <a:cubicBezTo>
                    <a:pt x="1986" y="502345"/>
                    <a:pt x="4778" y="500130"/>
                    <a:pt x="8079" y="499200"/>
                  </a:cubicBezTo>
                  <a:cubicBezTo>
                    <a:pt x="15324" y="496432"/>
                    <a:pt x="22459" y="493398"/>
                    <a:pt x="29571" y="490298"/>
                  </a:cubicBezTo>
                  <a:cubicBezTo>
                    <a:pt x="46787" y="482680"/>
                    <a:pt x="63583" y="474132"/>
                    <a:pt x="79957" y="464876"/>
                  </a:cubicBezTo>
                  <a:cubicBezTo>
                    <a:pt x="128990" y="436730"/>
                    <a:pt x="176983" y="406657"/>
                    <a:pt x="221164" y="371291"/>
                  </a:cubicBezTo>
                  <a:cubicBezTo>
                    <a:pt x="255507" y="344828"/>
                    <a:pt x="286018" y="314866"/>
                    <a:pt x="317835" y="285834"/>
                  </a:cubicBezTo>
                  <a:cubicBezTo>
                    <a:pt x="348722" y="257732"/>
                    <a:pt x="375732" y="225843"/>
                    <a:pt x="402364" y="193755"/>
                  </a:cubicBezTo>
                  <a:cubicBezTo>
                    <a:pt x="418096" y="175021"/>
                    <a:pt x="432609" y="155245"/>
                    <a:pt x="444751" y="133986"/>
                  </a:cubicBezTo>
                  <a:cubicBezTo>
                    <a:pt x="463895" y="97713"/>
                    <a:pt x="476901" y="57475"/>
                    <a:pt x="485719" y="17592"/>
                  </a:cubicBezTo>
                  <a:cubicBezTo>
                    <a:pt x="482795" y="12277"/>
                    <a:pt x="481399" y="4792"/>
                    <a:pt x="487669" y="1249"/>
                  </a:cubicBezTo>
                  <a:cubicBezTo>
                    <a:pt x="491857" y="-1320"/>
                    <a:pt x="498061" y="208"/>
                    <a:pt x="500409" y="4593"/>
                  </a:cubicBezTo>
                  <a:cubicBezTo>
                    <a:pt x="523187" y="54286"/>
                    <a:pt x="543416" y="105951"/>
                    <a:pt x="566925" y="155179"/>
                  </a:cubicBezTo>
                  <a:cubicBezTo>
                    <a:pt x="586999" y="195726"/>
                    <a:pt x="613123" y="232797"/>
                    <a:pt x="641306" y="268074"/>
                  </a:cubicBezTo>
                  <a:cubicBezTo>
                    <a:pt x="658301" y="291924"/>
                    <a:pt x="675029" y="315995"/>
                    <a:pt x="697142" y="335505"/>
                  </a:cubicBezTo>
                  <a:cubicBezTo>
                    <a:pt x="750829" y="389539"/>
                    <a:pt x="805114" y="445167"/>
                    <a:pt x="873335" y="480599"/>
                  </a:cubicBezTo>
                  <a:cubicBezTo>
                    <a:pt x="893875" y="492070"/>
                    <a:pt x="919156" y="490453"/>
                    <a:pt x="939319" y="502411"/>
                  </a:cubicBezTo>
                  <a:cubicBezTo>
                    <a:pt x="945767" y="505910"/>
                    <a:pt x="949135" y="515034"/>
                    <a:pt x="943330" y="520703"/>
                  </a:cubicBezTo>
                  <a:cubicBezTo>
                    <a:pt x="937591" y="525199"/>
                    <a:pt x="930190" y="527125"/>
                    <a:pt x="923632" y="530181"/>
                  </a:cubicBezTo>
                  <a:cubicBezTo>
                    <a:pt x="904289" y="538375"/>
                    <a:pt x="884414" y="546502"/>
                    <a:pt x="865625" y="555759"/>
                  </a:cubicBezTo>
                  <a:cubicBezTo>
                    <a:pt x="792263" y="596616"/>
                    <a:pt x="702837" y="653551"/>
                    <a:pt x="665125" y="730504"/>
                  </a:cubicBezTo>
                  <a:cubicBezTo>
                    <a:pt x="645339" y="771096"/>
                    <a:pt x="633020" y="814766"/>
                    <a:pt x="617022" y="856885"/>
                  </a:cubicBezTo>
                  <a:cubicBezTo>
                    <a:pt x="606808" y="884345"/>
                    <a:pt x="597967" y="912292"/>
                    <a:pt x="589525" y="940372"/>
                  </a:cubicBezTo>
                  <a:cubicBezTo>
                    <a:pt x="579444" y="972083"/>
                    <a:pt x="572464" y="1004681"/>
                    <a:pt x="565086" y="1037101"/>
                  </a:cubicBezTo>
                  <a:cubicBezTo>
                    <a:pt x="562161" y="1046513"/>
                    <a:pt x="563136" y="1058161"/>
                    <a:pt x="555802" y="1065424"/>
                  </a:cubicBezTo>
                  <a:cubicBezTo>
                    <a:pt x="551637" y="1068635"/>
                    <a:pt x="545300" y="1068325"/>
                    <a:pt x="541644" y="1064450"/>
                  </a:cubicBezTo>
                  <a:close/>
                  <a:moveTo>
                    <a:pt x="401124" y="753956"/>
                  </a:moveTo>
                  <a:cubicBezTo>
                    <a:pt x="436996" y="799574"/>
                    <a:pt x="465579" y="850021"/>
                    <a:pt x="491813" y="901663"/>
                  </a:cubicBezTo>
                  <a:cubicBezTo>
                    <a:pt x="514125" y="942764"/>
                    <a:pt x="532161" y="985902"/>
                    <a:pt x="547360" y="1030103"/>
                  </a:cubicBezTo>
                  <a:cubicBezTo>
                    <a:pt x="562006" y="959882"/>
                    <a:pt x="583676" y="891476"/>
                    <a:pt x="608824" y="824355"/>
                  </a:cubicBezTo>
                  <a:cubicBezTo>
                    <a:pt x="620168" y="792864"/>
                    <a:pt x="630206" y="760821"/>
                    <a:pt x="644298" y="730416"/>
                  </a:cubicBezTo>
                  <a:cubicBezTo>
                    <a:pt x="657503" y="699546"/>
                    <a:pt x="677710" y="672640"/>
                    <a:pt x="702216" y="649808"/>
                  </a:cubicBezTo>
                  <a:cubicBezTo>
                    <a:pt x="718302" y="633709"/>
                    <a:pt x="734809" y="617897"/>
                    <a:pt x="753443" y="604721"/>
                  </a:cubicBezTo>
                  <a:cubicBezTo>
                    <a:pt x="803651" y="567628"/>
                    <a:pt x="857560" y="535452"/>
                    <a:pt x="915966" y="513019"/>
                  </a:cubicBezTo>
                  <a:cubicBezTo>
                    <a:pt x="901209" y="509166"/>
                    <a:pt x="885921" y="506973"/>
                    <a:pt x="871917" y="500640"/>
                  </a:cubicBezTo>
                  <a:cubicBezTo>
                    <a:pt x="847101" y="488903"/>
                    <a:pt x="823460" y="474066"/>
                    <a:pt x="801768" y="457258"/>
                  </a:cubicBezTo>
                  <a:cubicBezTo>
                    <a:pt x="765940" y="428204"/>
                    <a:pt x="730887" y="398242"/>
                    <a:pt x="699579" y="364271"/>
                  </a:cubicBezTo>
                  <a:cubicBezTo>
                    <a:pt x="674786" y="340931"/>
                    <a:pt x="651100" y="316615"/>
                    <a:pt x="632510" y="287893"/>
                  </a:cubicBezTo>
                  <a:cubicBezTo>
                    <a:pt x="612591" y="260788"/>
                    <a:pt x="590766" y="235100"/>
                    <a:pt x="573904" y="205869"/>
                  </a:cubicBezTo>
                  <a:cubicBezTo>
                    <a:pt x="539938" y="152411"/>
                    <a:pt x="519930" y="91800"/>
                    <a:pt x="493053" y="34777"/>
                  </a:cubicBezTo>
                  <a:cubicBezTo>
                    <a:pt x="472425" y="139412"/>
                    <a:pt x="434381" y="182616"/>
                    <a:pt x="366381" y="260301"/>
                  </a:cubicBezTo>
                  <a:cubicBezTo>
                    <a:pt x="326587" y="302177"/>
                    <a:pt x="283780" y="341396"/>
                    <a:pt x="239621" y="378643"/>
                  </a:cubicBezTo>
                  <a:cubicBezTo>
                    <a:pt x="180616" y="426122"/>
                    <a:pt x="116449" y="467467"/>
                    <a:pt x="48715" y="501348"/>
                  </a:cubicBezTo>
                  <a:cubicBezTo>
                    <a:pt x="103820" y="501902"/>
                    <a:pt x="153939" y="529473"/>
                    <a:pt x="200934" y="555559"/>
                  </a:cubicBezTo>
                  <a:cubicBezTo>
                    <a:pt x="251718" y="583395"/>
                    <a:pt x="293573" y="624009"/>
                    <a:pt x="334409" y="664468"/>
                  </a:cubicBezTo>
                  <a:cubicBezTo>
                    <a:pt x="360842" y="691042"/>
                    <a:pt x="378989" y="724060"/>
                    <a:pt x="401124" y="7539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 rot="533899">
              <a:off x="6022970" y="587645"/>
              <a:ext cx="126846" cy="156028"/>
            </a:xfrm>
            <a:custGeom>
              <a:rect b="b" l="l" r="r" t="t"/>
              <a:pathLst>
                <a:path extrusionOk="0" h="311414" w="253171">
                  <a:moveTo>
                    <a:pt x="153058" y="311262"/>
                  </a:moveTo>
                  <a:cubicBezTo>
                    <a:pt x="144173" y="310000"/>
                    <a:pt x="143530" y="298950"/>
                    <a:pt x="140805" y="292505"/>
                  </a:cubicBezTo>
                  <a:cubicBezTo>
                    <a:pt x="124032" y="241041"/>
                    <a:pt x="82466" y="196706"/>
                    <a:pt x="34828" y="172037"/>
                  </a:cubicBezTo>
                  <a:cubicBezTo>
                    <a:pt x="34894" y="172081"/>
                    <a:pt x="34983" y="172103"/>
                    <a:pt x="35049" y="172148"/>
                  </a:cubicBezTo>
                  <a:cubicBezTo>
                    <a:pt x="35160" y="172214"/>
                    <a:pt x="35271" y="172258"/>
                    <a:pt x="35891" y="172546"/>
                  </a:cubicBezTo>
                  <a:cubicBezTo>
                    <a:pt x="35559" y="172369"/>
                    <a:pt x="35204" y="172214"/>
                    <a:pt x="34872" y="172037"/>
                  </a:cubicBezTo>
                  <a:cubicBezTo>
                    <a:pt x="34495" y="171838"/>
                    <a:pt x="34119" y="171638"/>
                    <a:pt x="33720" y="171461"/>
                  </a:cubicBezTo>
                  <a:cubicBezTo>
                    <a:pt x="34008" y="171616"/>
                    <a:pt x="34274" y="171749"/>
                    <a:pt x="34562" y="171882"/>
                  </a:cubicBezTo>
                  <a:cubicBezTo>
                    <a:pt x="34651" y="171926"/>
                    <a:pt x="34739" y="171971"/>
                    <a:pt x="34784" y="171993"/>
                  </a:cubicBezTo>
                  <a:cubicBezTo>
                    <a:pt x="26940" y="168029"/>
                    <a:pt x="20448" y="164995"/>
                    <a:pt x="12781" y="161275"/>
                  </a:cubicBezTo>
                  <a:cubicBezTo>
                    <a:pt x="7486" y="158684"/>
                    <a:pt x="551" y="155738"/>
                    <a:pt x="63" y="148984"/>
                  </a:cubicBezTo>
                  <a:cubicBezTo>
                    <a:pt x="-446" y="144489"/>
                    <a:pt x="2168" y="140281"/>
                    <a:pt x="6157" y="138332"/>
                  </a:cubicBezTo>
                  <a:cubicBezTo>
                    <a:pt x="36933" y="124514"/>
                    <a:pt x="64607" y="104650"/>
                    <a:pt x="86210" y="78608"/>
                  </a:cubicBezTo>
                  <a:cubicBezTo>
                    <a:pt x="100435" y="62309"/>
                    <a:pt x="113751" y="45368"/>
                    <a:pt x="123988" y="26434"/>
                  </a:cubicBezTo>
                  <a:cubicBezTo>
                    <a:pt x="128840" y="18063"/>
                    <a:pt x="133028" y="9072"/>
                    <a:pt x="138035" y="945"/>
                  </a:cubicBezTo>
                  <a:cubicBezTo>
                    <a:pt x="139210" y="-760"/>
                    <a:pt x="141736" y="37"/>
                    <a:pt x="142312" y="1787"/>
                  </a:cubicBezTo>
                  <a:cubicBezTo>
                    <a:pt x="143398" y="4488"/>
                    <a:pt x="142644" y="7456"/>
                    <a:pt x="142135" y="10180"/>
                  </a:cubicBezTo>
                  <a:cubicBezTo>
                    <a:pt x="146034" y="11375"/>
                    <a:pt x="148183" y="17532"/>
                    <a:pt x="149535" y="20344"/>
                  </a:cubicBezTo>
                  <a:cubicBezTo>
                    <a:pt x="162962" y="47051"/>
                    <a:pt x="184876" y="68908"/>
                    <a:pt x="209182" y="85982"/>
                  </a:cubicBezTo>
                  <a:cubicBezTo>
                    <a:pt x="221479" y="96124"/>
                    <a:pt x="258127" y="104296"/>
                    <a:pt x="252610" y="124270"/>
                  </a:cubicBezTo>
                  <a:cubicBezTo>
                    <a:pt x="238341" y="149117"/>
                    <a:pt x="214987" y="167918"/>
                    <a:pt x="201117" y="193274"/>
                  </a:cubicBezTo>
                  <a:cubicBezTo>
                    <a:pt x="187534" y="215685"/>
                    <a:pt x="180466" y="240797"/>
                    <a:pt x="174019" y="265887"/>
                  </a:cubicBezTo>
                  <a:cubicBezTo>
                    <a:pt x="171471" y="275764"/>
                    <a:pt x="169277" y="285707"/>
                    <a:pt x="166818" y="295628"/>
                  </a:cubicBezTo>
                  <a:cubicBezTo>
                    <a:pt x="165488" y="302759"/>
                    <a:pt x="162032" y="312768"/>
                    <a:pt x="153058" y="311262"/>
                  </a:cubicBezTo>
                  <a:close/>
                  <a:moveTo>
                    <a:pt x="33166" y="150889"/>
                  </a:moveTo>
                  <a:cubicBezTo>
                    <a:pt x="84681" y="174318"/>
                    <a:pt x="131699" y="219560"/>
                    <a:pt x="153102" y="272331"/>
                  </a:cubicBezTo>
                  <a:cubicBezTo>
                    <a:pt x="168989" y="200316"/>
                    <a:pt x="186537" y="175780"/>
                    <a:pt x="232934" y="120971"/>
                  </a:cubicBezTo>
                  <a:cubicBezTo>
                    <a:pt x="218222" y="111847"/>
                    <a:pt x="201936" y="105314"/>
                    <a:pt x="188509" y="94153"/>
                  </a:cubicBezTo>
                  <a:cubicBezTo>
                    <a:pt x="166795" y="77057"/>
                    <a:pt x="147098" y="56175"/>
                    <a:pt x="134180" y="31594"/>
                  </a:cubicBezTo>
                  <a:cubicBezTo>
                    <a:pt x="124209" y="55045"/>
                    <a:pt x="108234" y="75086"/>
                    <a:pt x="91949" y="94397"/>
                  </a:cubicBezTo>
                  <a:cubicBezTo>
                    <a:pt x="73691" y="116365"/>
                    <a:pt x="51158" y="134280"/>
                    <a:pt x="25832" y="147456"/>
                  </a:cubicBezTo>
                  <a:cubicBezTo>
                    <a:pt x="28291" y="148608"/>
                    <a:pt x="30729" y="149737"/>
                    <a:pt x="33166" y="150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 rot="533899">
              <a:off x="5953599" y="978064"/>
              <a:ext cx="134369" cy="158111"/>
            </a:xfrm>
            <a:custGeom>
              <a:rect b="b" l="l" r="r" t="t"/>
              <a:pathLst>
                <a:path extrusionOk="0" h="315571" w="268185">
                  <a:moveTo>
                    <a:pt x="105538" y="314491"/>
                  </a:moveTo>
                  <a:cubicBezTo>
                    <a:pt x="100619" y="311856"/>
                    <a:pt x="99400" y="306320"/>
                    <a:pt x="99112" y="301182"/>
                  </a:cubicBezTo>
                  <a:cubicBezTo>
                    <a:pt x="98204" y="292280"/>
                    <a:pt x="97539" y="283377"/>
                    <a:pt x="96586" y="274497"/>
                  </a:cubicBezTo>
                  <a:cubicBezTo>
                    <a:pt x="94504" y="254877"/>
                    <a:pt x="89696" y="237117"/>
                    <a:pt x="82229" y="219622"/>
                  </a:cubicBezTo>
                  <a:cubicBezTo>
                    <a:pt x="74828" y="201596"/>
                    <a:pt x="62974" y="185696"/>
                    <a:pt x="47863" y="173383"/>
                  </a:cubicBezTo>
                  <a:cubicBezTo>
                    <a:pt x="35477" y="161425"/>
                    <a:pt x="-27205" y="127743"/>
                    <a:pt x="13652" y="114965"/>
                  </a:cubicBezTo>
                  <a:cubicBezTo>
                    <a:pt x="75958" y="95965"/>
                    <a:pt x="114888" y="66423"/>
                    <a:pt x="152732" y="13829"/>
                  </a:cubicBezTo>
                  <a:cubicBezTo>
                    <a:pt x="149298" y="5436"/>
                    <a:pt x="157851" y="-3400"/>
                    <a:pt x="166093" y="1317"/>
                  </a:cubicBezTo>
                  <a:cubicBezTo>
                    <a:pt x="168109" y="2513"/>
                    <a:pt x="169904" y="4617"/>
                    <a:pt x="170414" y="6920"/>
                  </a:cubicBezTo>
                  <a:cubicBezTo>
                    <a:pt x="171455" y="12434"/>
                    <a:pt x="173228" y="17727"/>
                    <a:pt x="175909" y="22665"/>
                  </a:cubicBezTo>
                  <a:cubicBezTo>
                    <a:pt x="175887" y="22621"/>
                    <a:pt x="175864" y="22576"/>
                    <a:pt x="175842" y="22510"/>
                  </a:cubicBezTo>
                  <a:cubicBezTo>
                    <a:pt x="175820" y="22488"/>
                    <a:pt x="175798" y="22444"/>
                    <a:pt x="175798" y="22421"/>
                  </a:cubicBezTo>
                  <a:cubicBezTo>
                    <a:pt x="188139" y="47224"/>
                    <a:pt x="200547" y="72137"/>
                    <a:pt x="219425" y="92687"/>
                  </a:cubicBezTo>
                  <a:cubicBezTo>
                    <a:pt x="231412" y="106018"/>
                    <a:pt x="246257" y="116139"/>
                    <a:pt x="259264" y="128385"/>
                  </a:cubicBezTo>
                  <a:cubicBezTo>
                    <a:pt x="270276" y="137885"/>
                    <a:pt x="272137" y="149511"/>
                    <a:pt x="258909" y="158059"/>
                  </a:cubicBezTo>
                  <a:cubicBezTo>
                    <a:pt x="235112" y="177480"/>
                    <a:pt x="206751" y="191941"/>
                    <a:pt x="187652" y="216566"/>
                  </a:cubicBezTo>
                  <a:cubicBezTo>
                    <a:pt x="168109" y="239242"/>
                    <a:pt x="151026" y="263558"/>
                    <a:pt x="135539" y="288891"/>
                  </a:cubicBezTo>
                  <a:cubicBezTo>
                    <a:pt x="128160" y="298436"/>
                    <a:pt x="120826" y="320714"/>
                    <a:pt x="105538" y="314491"/>
                  </a:cubicBezTo>
                  <a:close/>
                  <a:moveTo>
                    <a:pt x="115708" y="278749"/>
                  </a:moveTo>
                  <a:cubicBezTo>
                    <a:pt x="115885" y="280676"/>
                    <a:pt x="116062" y="282602"/>
                    <a:pt x="116218" y="284529"/>
                  </a:cubicBezTo>
                  <a:cubicBezTo>
                    <a:pt x="137976" y="249097"/>
                    <a:pt x="161706" y="214285"/>
                    <a:pt x="191596" y="185164"/>
                  </a:cubicBezTo>
                  <a:cubicBezTo>
                    <a:pt x="208679" y="169154"/>
                    <a:pt x="229750" y="158369"/>
                    <a:pt x="247520" y="143178"/>
                  </a:cubicBezTo>
                  <a:cubicBezTo>
                    <a:pt x="232564" y="128894"/>
                    <a:pt x="214927" y="117357"/>
                    <a:pt x="201899" y="101102"/>
                  </a:cubicBezTo>
                  <a:cubicBezTo>
                    <a:pt x="182312" y="78980"/>
                    <a:pt x="169594" y="51941"/>
                    <a:pt x="156566" y="25677"/>
                  </a:cubicBezTo>
                  <a:cubicBezTo>
                    <a:pt x="125546" y="78293"/>
                    <a:pt x="77952" y="110315"/>
                    <a:pt x="21009" y="129846"/>
                  </a:cubicBezTo>
                  <a:cubicBezTo>
                    <a:pt x="38468" y="145370"/>
                    <a:pt x="59606" y="156620"/>
                    <a:pt x="75138" y="174358"/>
                  </a:cubicBezTo>
                  <a:cubicBezTo>
                    <a:pt x="100575" y="202792"/>
                    <a:pt x="112229" y="241523"/>
                    <a:pt x="115708" y="2787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 rot="533899">
              <a:off x="5595559" y="573620"/>
              <a:ext cx="434507" cy="498688"/>
            </a:xfrm>
            <a:custGeom>
              <a:rect b="b" l="l" r="r" t="t"/>
              <a:pathLst>
                <a:path extrusionOk="0" h="995326" w="867228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 rot="533899">
              <a:off x="6036227" y="603648"/>
              <a:ext cx="103753" cy="120605"/>
            </a:xfrm>
            <a:custGeom>
              <a:rect b="b" l="l" r="r" t="t"/>
              <a:pathLst>
                <a:path extrusionOk="0" h="240715" w="20708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 rot="533899">
              <a:off x="5964355" y="990905"/>
              <a:ext cx="113489" cy="129693"/>
            </a:xfrm>
            <a:custGeom>
              <a:rect b="b" l="l" r="r" t="t"/>
              <a:pathLst>
                <a:path extrusionOk="0" h="258852" w="226511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14"/>
          <p:cNvGrpSpPr/>
          <p:nvPr/>
        </p:nvGrpSpPr>
        <p:grpSpPr>
          <a:xfrm>
            <a:off x="817349" y="551860"/>
            <a:ext cx="415701" cy="415693"/>
            <a:chOff x="817349" y="551860"/>
            <a:chExt cx="415701" cy="415693"/>
          </a:xfrm>
        </p:grpSpPr>
        <p:sp>
          <p:nvSpPr>
            <p:cNvPr id="457" name="Google Shape;457;p14"/>
            <p:cNvSpPr/>
            <p:nvPr/>
          </p:nvSpPr>
          <p:spPr>
            <a:xfrm>
              <a:off x="817349" y="551860"/>
              <a:ext cx="415701" cy="415693"/>
            </a:xfrm>
            <a:custGeom>
              <a:rect b="b" l="l" r="r" t="t"/>
              <a:pathLst>
                <a:path extrusionOk="0" h="831385" w="831401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25935" y="560438"/>
              <a:ext cx="398528" cy="398528"/>
            </a:xfrm>
            <a:custGeom>
              <a:rect b="b" l="l" r="r" t="t"/>
              <a:pathLst>
                <a:path extrusionOk="0" h="797056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817349" y="551860"/>
              <a:ext cx="415701" cy="415693"/>
            </a:xfrm>
            <a:custGeom>
              <a:rect b="b" l="l" r="r" t="t"/>
              <a:pathLst>
                <a:path extrusionOk="0" h="831385" w="831401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14"/>
          <p:cNvGrpSpPr/>
          <p:nvPr/>
        </p:nvGrpSpPr>
        <p:grpSpPr>
          <a:xfrm>
            <a:off x="854789" y="1620757"/>
            <a:ext cx="340771" cy="415684"/>
            <a:chOff x="854789" y="1620757"/>
            <a:chExt cx="340771" cy="415684"/>
          </a:xfrm>
        </p:grpSpPr>
        <p:sp>
          <p:nvSpPr>
            <p:cNvPr id="461" name="Google Shape;461;p14"/>
            <p:cNvSpPr/>
            <p:nvPr/>
          </p:nvSpPr>
          <p:spPr>
            <a:xfrm>
              <a:off x="854789" y="162075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854789" y="162075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863109" y="1629077"/>
              <a:ext cx="324131" cy="399044"/>
            </a:xfrm>
            <a:custGeom>
              <a:rect b="b" l="l" r="r" t="t"/>
              <a:pathLst>
                <a:path extrusionOk="0" h="798088" w="648262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4"/>
          <p:cNvGrpSpPr/>
          <p:nvPr/>
        </p:nvGrpSpPr>
        <p:grpSpPr>
          <a:xfrm>
            <a:off x="780664" y="2613061"/>
            <a:ext cx="415279" cy="416408"/>
            <a:chOff x="780664" y="2613061"/>
            <a:chExt cx="415279" cy="416408"/>
          </a:xfrm>
        </p:grpSpPr>
        <p:sp>
          <p:nvSpPr>
            <p:cNvPr id="465" name="Google Shape;465;p14"/>
            <p:cNvSpPr/>
            <p:nvPr/>
          </p:nvSpPr>
          <p:spPr>
            <a:xfrm>
              <a:off x="780664" y="2613061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rgbClr val="0938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807731" y="2621397"/>
              <a:ext cx="379873" cy="381003"/>
            </a:xfrm>
            <a:custGeom>
              <a:rect b="b" l="l" r="r" t="t"/>
              <a:pathLst>
                <a:path extrusionOk="0" h="762006" w="759747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780664" y="2613061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5"/>
          <p:cNvGrpSpPr/>
          <p:nvPr/>
        </p:nvGrpSpPr>
        <p:grpSpPr>
          <a:xfrm>
            <a:off x="639131" y="1549361"/>
            <a:ext cx="2977088" cy="2351006"/>
            <a:chOff x="0" y="-47625"/>
            <a:chExt cx="7938900" cy="6269349"/>
          </a:xfrm>
        </p:grpSpPr>
        <p:sp>
          <p:nvSpPr>
            <p:cNvPr id="473" name="Google Shape;473;p15"/>
            <p:cNvSpPr txBox="1"/>
            <p:nvPr/>
          </p:nvSpPr>
          <p:spPr>
            <a:xfrm>
              <a:off x="0" y="1530229"/>
              <a:ext cx="79389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I'm Rain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15"/>
            <p:cNvSpPr txBox="1"/>
            <p:nvPr/>
          </p:nvSpPr>
          <p:spPr>
            <a:xfrm>
              <a:off x="0" y="3389424"/>
              <a:ext cx="7938900" cy="28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I'll be sharing with you my beautiful ideas. Follow me at </a:t>
              </a: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to learn more.</a:t>
              </a:r>
              <a:r>
                <a:rPr lang="en" sz="4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15"/>
            <p:cNvSpPr txBox="1"/>
            <p:nvPr/>
          </p:nvSpPr>
          <p:spPr>
            <a:xfrm>
              <a:off x="0" y="-47625"/>
              <a:ext cx="7938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476" name="Google Shape;476;p15"/>
          <p:cNvPicPr preferRelativeResize="0"/>
          <p:nvPr/>
        </p:nvPicPr>
        <p:blipFill rotWithShape="1">
          <a:blip r:embed="rId3">
            <a:alphaModFix/>
          </a:blip>
          <a:srcRect b="0" l="7196" r="42860" t="0"/>
          <a:stretch/>
        </p:blipFill>
        <p:spPr>
          <a:xfrm>
            <a:off x="4468364" y="0"/>
            <a:ext cx="3833832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15"/>
          <p:cNvGrpSpPr/>
          <p:nvPr/>
        </p:nvGrpSpPr>
        <p:grpSpPr>
          <a:xfrm rot="498112">
            <a:off x="7699445" y="1106397"/>
            <a:ext cx="1067371" cy="1638846"/>
            <a:chOff x="15397913" y="2211989"/>
            <a:chExt cx="2134572" cy="3277431"/>
          </a:xfrm>
        </p:grpSpPr>
        <p:sp>
          <p:nvSpPr>
            <p:cNvPr id="478" name="Google Shape;478;p15"/>
            <p:cNvSpPr/>
            <p:nvPr/>
          </p:nvSpPr>
          <p:spPr>
            <a:xfrm>
              <a:off x="16023116" y="2314536"/>
              <a:ext cx="280133" cy="390708"/>
            </a:xfrm>
            <a:custGeom>
              <a:rect b="b" l="l" r="r" t="t"/>
              <a:pathLst>
                <a:path extrusionOk="0" h="390708" w="280133">
                  <a:moveTo>
                    <a:pt x="279017" y="324181"/>
                  </a:moveTo>
                  <a:cubicBezTo>
                    <a:pt x="279280" y="325361"/>
                    <a:pt x="279674" y="326409"/>
                    <a:pt x="280133" y="327458"/>
                  </a:cubicBezTo>
                  <a:cubicBezTo>
                    <a:pt x="266284" y="332636"/>
                    <a:pt x="252501" y="337748"/>
                    <a:pt x="238652" y="342533"/>
                  </a:cubicBezTo>
                  <a:cubicBezTo>
                    <a:pt x="200714" y="356101"/>
                    <a:pt x="163039" y="371766"/>
                    <a:pt x="127268" y="390708"/>
                  </a:cubicBezTo>
                  <a:cubicBezTo>
                    <a:pt x="109677" y="332636"/>
                    <a:pt x="77122" y="280463"/>
                    <a:pt x="53034" y="224947"/>
                  </a:cubicBezTo>
                  <a:cubicBezTo>
                    <a:pt x="25664" y="172184"/>
                    <a:pt x="21791" y="111687"/>
                    <a:pt x="0" y="57089"/>
                  </a:cubicBezTo>
                  <a:cubicBezTo>
                    <a:pt x="65439" y="32182"/>
                    <a:pt x="135538" y="17894"/>
                    <a:pt x="203274" y="0"/>
                  </a:cubicBezTo>
                  <a:cubicBezTo>
                    <a:pt x="235698" y="79636"/>
                    <a:pt x="250794" y="165499"/>
                    <a:pt x="265825" y="249919"/>
                  </a:cubicBezTo>
                  <a:cubicBezTo>
                    <a:pt x="269828" y="274761"/>
                    <a:pt x="273767" y="299667"/>
                    <a:pt x="279017" y="324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16022591" y="2740310"/>
              <a:ext cx="1062226" cy="1039368"/>
            </a:xfrm>
            <a:custGeom>
              <a:rect b="b" l="l" r="r" t="t"/>
              <a:pathLst>
                <a:path extrusionOk="0" h="1039368" w="1062226">
                  <a:moveTo>
                    <a:pt x="1061330" y="485026"/>
                  </a:moveTo>
                  <a:cubicBezTo>
                    <a:pt x="1066318" y="568464"/>
                    <a:pt x="1050894" y="658193"/>
                    <a:pt x="1005014" y="729964"/>
                  </a:cubicBezTo>
                  <a:cubicBezTo>
                    <a:pt x="963926" y="807306"/>
                    <a:pt x="909514" y="880650"/>
                    <a:pt x="836921" y="930988"/>
                  </a:cubicBezTo>
                  <a:cubicBezTo>
                    <a:pt x="786841" y="960941"/>
                    <a:pt x="733479" y="983357"/>
                    <a:pt x="681168" y="1009968"/>
                  </a:cubicBezTo>
                  <a:cubicBezTo>
                    <a:pt x="638833" y="1031991"/>
                    <a:pt x="590787" y="1035137"/>
                    <a:pt x="543464" y="1039004"/>
                  </a:cubicBezTo>
                  <a:cubicBezTo>
                    <a:pt x="439300" y="1043461"/>
                    <a:pt x="338680" y="1006494"/>
                    <a:pt x="248562" y="956746"/>
                  </a:cubicBezTo>
                  <a:cubicBezTo>
                    <a:pt x="207671" y="934461"/>
                    <a:pt x="172359" y="903328"/>
                    <a:pt x="140132" y="870032"/>
                  </a:cubicBezTo>
                  <a:cubicBezTo>
                    <a:pt x="87099" y="820153"/>
                    <a:pt x="45354" y="758345"/>
                    <a:pt x="19166" y="690441"/>
                  </a:cubicBezTo>
                  <a:cubicBezTo>
                    <a:pt x="12471" y="660029"/>
                    <a:pt x="3085" y="629813"/>
                    <a:pt x="0" y="598810"/>
                  </a:cubicBezTo>
                  <a:cubicBezTo>
                    <a:pt x="328" y="557976"/>
                    <a:pt x="8008" y="516159"/>
                    <a:pt x="15490" y="475915"/>
                  </a:cubicBezTo>
                  <a:cubicBezTo>
                    <a:pt x="32358" y="387496"/>
                    <a:pt x="53756" y="298619"/>
                    <a:pt x="96813" y="218786"/>
                  </a:cubicBezTo>
                  <a:cubicBezTo>
                    <a:pt x="120245" y="176117"/>
                    <a:pt x="150043" y="133906"/>
                    <a:pt x="190475" y="105329"/>
                  </a:cubicBezTo>
                  <a:cubicBezTo>
                    <a:pt x="263987" y="57941"/>
                    <a:pt x="344784" y="22613"/>
                    <a:pt x="431292" y="7407"/>
                  </a:cubicBezTo>
                  <a:cubicBezTo>
                    <a:pt x="450130" y="3933"/>
                    <a:pt x="471396" y="721"/>
                    <a:pt x="491087" y="0"/>
                  </a:cubicBezTo>
                  <a:cubicBezTo>
                    <a:pt x="517210" y="3081"/>
                    <a:pt x="543136" y="8062"/>
                    <a:pt x="569062" y="12388"/>
                  </a:cubicBezTo>
                  <a:cubicBezTo>
                    <a:pt x="665612" y="26742"/>
                    <a:pt x="762490" y="51059"/>
                    <a:pt x="844601" y="105919"/>
                  </a:cubicBezTo>
                  <a:cubicBezTo>
                    <a:pt x="864357" y="119946"/>
                    <a:pt x="884573" y="134300"/>
                    <a:pt x="903082" y="150161"/>
                  </a:cubicBezTo>
                  <a:cubicBezTo>
                    <a:pt x="934259" y="181164"/>
                    <a:pt x="959529" y="217737"/>
                    <a:pt x="984405" y="253787"/>
                  </a:cubicBezTo>
                  <a:cubicBezTo>
                    <a:pt x="1006130" y="290295"/>
                    <a:pt x="1027527" y="327720"/>
                    <a:pt x="1043017" y="367374"/>
                  </a:cubicBezTo>
                  <a:cubicBezTo>
                    <a:pt x="1055094" y="404931"/>
                    <a:pt x="1059098" y="445044"/>
                    <a:pt x="1061330" y="485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6437213" y="2245925"/>
              <a:ext cx="251050" cy="370244"/>
            </a:xfrm>
            <a:custGeom>
              <a:rect b="b" l="l" r="r" t="t"/>
              <a:pathLst>
                <a:path extrusionOk="0" h="370244" w="251050">
                  <a:moveTo>
                    <a:pt x="246593" y="10080"/>
                  </a:moveTo>
                  <a:cubicBezTo>
                    <a:pt x="254732" y="36298"/>
                    <a:pt x="249416" y="64810"/>
                    <a:pt x="248497" y="91814"/>
                  </a:cubicBezTo>
                  <a:cubicBezTo>
                    <a:pt x="248431" y="91879"/>
                    <a:pt x="248431" y="91879"/>
                    <a:pt x="248497" y="91945"/>
                  </a:cubicBezTo>
                  <a:cubicBezTo>
                    <a:pt x="248497" y="92076"/>
                    <a:pt x="248431" y="92207"/>
                    <a:pt x="248431" y="92338"/>
                  </a:cubicBezTo>
                  <a:cubicBezTo>
                    <a:pt x="241343" y="185083"/>
                    <a:pt x="226378" y="277303"/>
                    <a:pt x="221127" y="370245"/>
                  </a:cubicBezTo>
                  <a:cubicBezTo>
                    <a:pt x="148009" y="356808"/>
                    <a:pt x="73643" y="347698"/>
                    <a:pt x="0" y="355629"/>
                  </a:cubicBezTo>
                  <a:cubicBezTo>
                    <a:pt x="7220" y="266226"/>
                    <a:pt x="8992" y="176497"/>
                    <a:pt x="11749" y="86832"/>
                  </a:cubicBezTo>
                  <a:cubicBezTo>
                    <a:pt x="17000" y="82834"/>
                    <a:pt x="19756" y="76018"/>
                    <a:pt x="17919" y="69201"/>
                  </a:cubicBezTo>
                  <a:cubicBezTo>
                    <a:pt x="17000" y="65858"/>
                    <a:pt x="15096" y="62974"/>
                    <a:pt x="12536" y="60943"/>
                  </a:cubicBezTo>
                  <a:cubicBezTo>
                    <a:pt x="13193" y="41804"/>
                    <a:pt x="13849" y="22730"/>
                    <a:pt x="14702" y="3592"/>
                  </a:cubicBezTo>
                  <a:cubicBezTo>
                    <a:pt x="50605" y="-4339"/>
                    <a:pt x="87624" y="3329"/>
                    <a:pt x="123986" y="3395"/>
                  </a:cubicBezTo>
                  <a:cubicBezTo>
                    <a:pt x="164943" y="3985"/>
                    <a:pt x="205768" y="7393"/>
                    <a:pt x="246593" y="100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6795714" y="2316633"/>
              <a:ext cx="310128" cy="392739"/>
            </a:xfrm>
            <a:custGeom>
              <a:rect b="b" l="l" r="r" t="t"/>
              <a:pathLst>
                <a:path extrusionOk="0" h="392739" w="310128">
                  <a:moveTo>
                    <a:pt x="310129" y="98185"/>
                  </a:moveTo>
                  <a:cubicBezTo>
                    <a:pt x="305797" y="138757"/>
                    <a:pt x="281315" y="174609"/>
                    <a:pt x="262674" y="210069"/>
                  </a:cubicBezTo>
                  <a:cubicBezTo>
                    <a:pt x="231629" y="262569"/>
                    <a:pt x="204390" y="317299"/>
                    <a:pt x="173213" y="369734"/>
                  </a:cubicBezTo>
                  <a:cubicBezTo>
                    <a:pt x="170456" y="376354"/>
                    <a:pt x="164221" y="384416"/>
                    <a:pt x="158970" y="392740"/>
                  </a:cubicBezTo>
                  <a:cubicBezTo>
                    <a:pt x="128384" y="377861"/>
                    <a:pt x="96944" y="364818"/>
                    <a:pt x="65373" y="353086"/>
                  </a:cubicBezTo>
                  <a:cubicBezTo>
                    <a:pt x="44042" y="343779"/>
                    <a:pt x="22251" y="335651"/>
                    <a:pt x="0" y="329031"/>
                  </a:cubicBezTo>
                  <a:cubicBezTo>
                    <a:pt x="1444" y="324509"/>
                    <a:pt x="3019" y="320052"/>
                    <a:pt x="4660" y="315529"/>
                  </a:cubicBezTo>
                  <a:cubicBezTo>
                    <a:pt x="24942" y="261259"/>
                    <a:pt x="49489" y="208627"/>
                    <a:pt x="68524" y="153832"/>
                  </a:cubicBezTo>
                  <a:cubicBezTo>
                    <a:pt x="85983" y="101200"/>
                    <a:pt x="108233" y="50338"/>
                    <a:pt x="131468" y="0"/>
                  </a:cubicBezTo>
                  <a:cubicBezTo>
                    <a:pt x="194872" y="24907"/>
                    <a:pt x="248300" y="69411"/>
                    <a:pt x="310129" y="981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17099673" y="2599587"/>
              <a:ext cx="358305" cy="373207"/>
            </a:xfrm>
            <a:custGeom>
              <a:rect b="b" l="l" r="r" t="t"/>
              <a:pathLst>
                <a:path extrusionOk="0" h="373207" w="358305">
                  <a:moveTo>
                    <a:pt x="358305" y="212625"/>
                  </a:moveTo>
                  <a:cubicBezTo>
                    <a:pt x="344391" y="236680"/>
                    <a:pt x="316364" y="248412"/>
                    <a:pt x="294639" y="264339"/>
                  </a:cubicBezTo>
                  <a:cubicBezTo>
                    <a:pt x="262937" y="286100"/>
                    <a:pt x="230841" y="307533"/>
                    <a:pt x="198023" y="327655"/>
                  </a:cubicBezTo>
                  <a:cubicBezTo>
                    <a:pt x="180170" y="338338"/>
                    <a:pt x="161792" y="348170"/>
                    <a:pt x="143348" y="357936"/>
                  </a:cubicBezTo>
                  <a:cubicBezTo>
                    <a:pt x="136457" y="362459"/>
                    <a:pt x="125495" y="367178"/>
                    <a:pt x="117029" y="373208"/>
                  </a:cubicBezTo>
                  <a:cubicBezTo>
                    <a:pt x="112434" y="356035"/>
                    <a:pt x="106593" y="339256"/>
                    <a:pt x="99044" y="323001"/>
                  </a:cubicBezTo>
                  <a:cubicBezTo>
                    <a:pt x="86180" y="295604"/>
                    <a:pt x="65898" y="272598"/>
                    <a:pt x="46733" y="249526"/>
                  </a:cubicBezTo>
                  <a:cubicBezTo>
                    <a:pt x="32162" y="232944"/>
                    <a:pt x="16540" y="217541"/>
                    <a:pt x="0" y="203187"/>
                  </a:cubicBezTo>
                  <a:cubicBezTo>
                    <a:pt x="788" y="202203"/>
                    <a:pt x="1510" y="201417"/>
                    <a:pt x="2166" y="200958"/>
                  </a:cubicBezTo>
                  <a:cubicBezTo>
                    <a:pt x="64586" y="131547"/>
                    <a:pt x="132781" y="67773"/>
                    <a:pt x="196907" y="0"/>
                  </a:cubicBezTo>
                  <a:cubicBezTo>
                    <a:pt x="260049" y="63578"/>
                    <a:pt x="306125" y="139937"/>
                    <a:pt x="358305" y="2126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7202919" y="3148125"/>
              <a:ext cx="295180" cy="275223"/>
            </a:xfrm>
            <a:custGeom>
              <a:rect b="b" l="l" r="r" t="t"/>
              <a:pathLst>
                <a:path extrusionOk="0" h="275223" w="295180">
                  <a:moveTo>
                    <a:pt x="292079" y="0"/>
                  </a:moveTo>
                  <a:cubicBezTo>
                    <a:pt x="297199" y="55843"/>
                    <a:pt x="294245" y="112211"/>
                    <a:pt x="295033" y="168252"/>
                  </a:cubicBezTo>
                  <a:cubicBezTo>
                    <a:pt x="294442" y="200696"/>
                    <a:pt x="295951" y="233861"/>
                    <a:pt x="288338" y="265650"/>
                  </a:cubicBezTo>
                  <a:cubicBezTo>
                    <a:pt x="254010" y="276071"/>
                    <a:pt x="216992" y="269976"/>
                    <a:pt x="181548" y="271418"/>
                  </a:cubicBezTo>
                  <a:cubicBezTo>
                    <a:pt x="121032" y="271811"/>
                    <a:pt x="60516" y="276203"/>
                    <a:pt x="0" y="275023"/>
                  </a:cubicBezTo>
                  <a:cubicBezTo>
                    <a:pt x="24416" y="194600"/>
                    <a:pt x="32096" y="109917"/>
                    <a:pt x="32555" y="25693"/>
                  </a:cubicBezTo>
                  <a:cubicBezTo>
                    <a:pt x="35115" y="25169"/>
                    <a:pt x="34656" y="21761"/>
                    <a:pt x="32555" y="21367"/>
                  </a:cubicBezTo>
                  <a:cubicBezTo>
                    <a:pt x="32621" y="20253"/>
                    <a:pt x="32621" y="19204"/>
                    <a:pt x="32621" y="18090"/>
                  </a:cubicBezTo>
                  <a:cubicBezTo>
                    <a:pt x="76531" y="18221"/>
                    <a:pt x="119916" y="9045"/>
                    <a:pt x="163696" y="6751"/>
                  </a:cubicBezTo>
                  <a:cubicBezTo>
                    <a:pt x="206490" y="5309"/>
                    <a:pt x="249285" y="1442"/>
                    <a:pt x="292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16982381" y="3549582"/>
              <a:ext cx="366969" cy="368353"/>
            </a:xfrm>
            <a:custGeom>
              <a:rect b="b" l="l" r="r" t="t"/>
              <a:pathLst>
                <a:path extrusionOk="0" h="368353" w="366969">
                  <a:moveTo>
                    <a:pt x="366969" y="186997"/>
                  </a:moveTo>
                  <a:cubicBezTo>
                    <a:pt x="339468" y="257785"/>
                    <a:pt x="282496" y="314218"/>
                    <a:pt x="228018" y="365605"/>
                  </a:cubicBezTo>
                  <a:cubicBezTo>
                    <a:pt x="218173" y="376813"/>
                    <a:pt x="192444" y="350464"/>
                    <a:pt x="181614" y="345286"/>
                  </a:cubicBezTo>
                  <a:cubicBezTo>
                    <a:pt x="124183" y="307795"/>
                    <a:pt x="72462" y="263290"/>
                    <a:pt x="23432" y="215640"/>
                  </a:cubicBezTo>
                  <a:cubicBezTo>
                    <a:pt x="15096" y="208299"/>
                    <a:pt x="7942" y="202072"/>
                    <a:pt x="0" y="195059"/>
                  </a:cubicBezTo>
                  <a:cubicBezTo>
                    <a:pt x="27436" y="173626"/>
                    <a:pt x="53099" y="150096"/>
                    <a:pt x="75744" y="123288"/>
                  </a:cubicBezTo>
                  <a:cubicBezTo>
                    <a:pt x="110859" y="85404"/>
                    <a:pt x="142627" y="44504"/>
                    <a:pt x="168093" y="0"/>
                  </a:cubicBezTo>
                  <a:cubicBezTo>
                    <a:pt x="228216" y="68428"/>
                    <a:pt x="301006" y="124337"/>
                    <a:pt x="366969" y="1869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32902" y="3807236"/>
              <a:ext cx="283693" cy="297700"/>
            </a:xfrm>
            <a:custGeom>
              <a:rect b="b" l="l" r="r" t="t"/>
              <a:pathLst>
                <a:path extrusionOk="0" h="297700" w="283693">
                  <a:moveTo>
                    <a:pt x="269632" y="179525"/>
                  </a:moveTo>
                  <a:cubicBezTo>
                    <a:pt x="275539" y="192503"/>
                    <a:pt x="285253" y="208823"/>
                    <a:pt x="283481" y="224095"/>
                  </a:cubicBezTo>
                  <a:cubicBezTo>
                    <a:pt x="227100" y="256212"/>
                    <a:pt x="166518" y="278955"/>
                    <a:pt x="104492" y="297701"/>
                  </a:cubicBezTo>
                  <a:cubicBezTo>
                    <a:pt x="85852" y="251034"/>
                    <a:pt x="61829" y="206923"/>
                    <a:pt x="38791" y="162353"/>
                  </a:cubicBezTo>
                  <a:cubicBezTo>
                    <a:pt x="25335" y="137511"/>
                    <a:pt x="14177" y="108541"/>
                    <a:pt x="0" y="82848"/>
                  </a:cubicBezTo>
                  <a:cubicBezTo>
                    <a:pt x="55068" y="63447"/>
                    <a:pt x="106855" y="36049"/>
                    <a:pt x="154441" y="1704"/>
                  </a:cubicBezTo>
                  <a:cubicBezTo>
                    <a:pt x="155360" y="1180"/>
                    <a:pt x="156279" y="590"/>
                    <a:pt x="157198" y="0"/>
                  </a:cubicBezTo>
                  <a:cubicBezTo>
                    <a:pt x="157394" y="262"/>
                    <a:pt x="157591" y="524"/>
                    <a:pt x="157788" y="786"/>
                  </a:cubicBezTo>
                  <a:cubicBezTo>
                    <a:pt x="161923" y="6292"/>
                    <a:pt x="166780" y="15534"/>
                    <a:pt x="175050" y="15927"/>
                  </a:cubicBezTo>
                  <a:cubicBezTo>
                    <a:pt x="175247" y="16124"/>
                    <a:pt x="175444" y="16255"/>
                    <a:pt x="175641" y="16452"/>
                  </a:cubicBezTo>
                  <a:cubicBezTo>
                    <a:pt x="175904" y="18680"/>
                    <a:pt x="176626" y="20974"/>
                    <a:pt x="177938" y="23334"/>
                  </a:cubicBezTo>
                  <a:cubicBezTo>
                    <a:pt x="199336" y="55778"/>
                    <a:pt x="219223" y="89074"/>
                    <a:pt x="238848" y="122633"/>
                  </a:cubicBezTo>
                  <a:cubicBezTo>
                    <a:pt x="249810" y="141247"/>
                    <a:pt x="259918" y="160321"/>
                    <a:pt x="269632" y="179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16428094" y="3916170"/>
              <a:ext cx="211145" cy="281844"/>
            </a:xfrm>
            <a:custGeom>
              <a:rect b="b" l="l" r="r" t="t"/>
              <a:pathLst>
                <a:path extrusionOk="0" h="281844" w="211145">
                  <a:moveTo>
                    <a:pt x="211145" y="983"/>
                  </a:moveTo>
                  <a:cubicBezTo>
                    <a:pt x="211080" y="1180"/>
                    <a:pt x="211080" y="1376"/>
                    <a:pt x="211080" y="1508"/>
                  </a:cubicBezTo>
                  <a:cubicBezTo>
                    <a:pt x="209307" y="93335"/>
                    <a:pt x="211473" y="185621"/>
                    <a:pt x="204385" y="277186"/>
                  </a:cubicBezTo>
                  <a:cubicBezTo>
                    <a:pt x="170648" y="282036"/>
                    <a:pt x="136649" y="279349"/>
                    <a:pt x="102715" y="279808"/>
                  </a:cubicBezTo>
                  <a:cubicBezTo>
                    <a:pt x="68978" y="279939"/>
                    <a:pt x="34716" y="285051"/>
                    <a:pt x="1242" y="278562"/>
                  </a:cubicBezTo>
                  <a:cubicBezTo>
                    <a:pt x="-4140" y="212822"/>
                    <a:pt x="9643" y="143607"/>
                    <a:pt x="10759" y="77276"/>
                  </a:cubicBezTo>
                  <a:cubicBezTo>
                    <a:pt x="11219" y="51452"/>
                    <a:pt x="11022" y="25693"/>
                    <a:pt x="12531" y="0"/>
                  </a:cubicBezTo>
                  <a:cubicBezTo>
                    <a:pt x="51453" y="6030"/>
                    <a:pt x="90966" y="9111"/>
                    <a:pt x="130151" y="10684"/>
                  </a:cubicBezTo>
                  <a:cubicBezTo>
                    <a:pt x="157521" y="10946"/>
                    <a:pt x="184563" y="7079"/>
                    <a:pt x="211145" y="9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16001653" y="3793013"/>
              <a:ext cx="299561" cy="316643"/>
            </a:xfrm>
            <a:custGeom>
              <a:rect b="b" l="l" r="r" t="t"/>
              <a:pathLst>
                <a:path extrusionOk="0" h="316643" w="299561">
                  <a:moveTo>
                    <a:pt x="299561" y="84880"/>
                  </a:moveTo>
                  <a:cubicBezTo>
                    <a:pt x="298183" y="88222"/>
                    <a:pt x="296936" y="91499"/>
                    <a:pt x="295689" y="94383"/>
                  </a:cubicBezTo>
                  <a:cubicBezTo>
                    <a:pt x="286697" y="115554"/>
                    <a:pt x="279543" y="137446"/>
                    <a:pt x="270616" y="158617"/>
                  </a:cubicBezTo>
                  <a:cubicBezTo>
                    <a:pt x="246725" y="211969"/>
                    <a:pt x="227625" y="269386"/>
                    <a:pt x="192641" y="316643"/>
                  </a:cubicBezTo>
                  <a:cubicBezTo>
                    <a:pt x="156672" y="301437"/>
                    <a:pt x="120901" y="285116"/>
                    <a:pt x="83029" y="275285"/>
                  </a:cubicBezTo>
                  <a:cubicBezTo>
                    <a:pt x="53559" y="267157"/>
                    <a:pt x="23826" y="257654"/>
                    <a:pt x="0" y="237335"/>
                  </a:cubicBezTo>
                  <a:cubicBezTo>
                    <a:pt x="18641" y="196960"/>
                    <a:pt x="37544" y="156912"/>
                    <a:pt x="62354" y="119290"/>
                  </a:cubicBezTo>
                  <a:cubicBezTo>
                    <a:pt x="87296" y="80488"/>
                    <a:pt x="118210" y="43390"/>
                    <a:pt x="134291" y="0"/>
                  </a:cubicBezTo>
                  <a:cubicBezTo>
                    <a:pt x="136129" y="1049"/>
                    <a:pt x="137901" y="2097"/>
                    <a:pt x="139738" y="3146"/>
                  </a:cubicBezTo>
                  <a:cubicBezTo>
                    <a:pt x="191656" y="32838"/>
                    <a:pt x="244296" y="62005"/>
                    <a:pt x="299561" y="848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15611448" y="3590941"/>
              <a:ext cx="402740" cy="322542"/>
            </a:xfrm>
            <a:custGeom>
              <a:rect b="b" l="l" r="r" t="t"/>
              <a:pathLst>
                <a:path extrusionOk="0" h="322542" w="402740">
                  <a:moveTo>
                    <a:pt x="402741" y="116799"/>
                  </a:moveTo>
                  <a:cubicBezTo>
                    <a:pt x="400772" y="117717"/>
                    <a:pt x="399131" y="119290"/>
                    <a:pt x="398409" y="121650"/>
                  </a:cubicBezTo>
                  <a:cubicBezTo>
                    <a:pt x="398278" y="122240"/>
                    <a:pt x="398146" y="122961"/>
                    <a:pt x="398146" y="123682"/>
                  </a:cubicBezTo>
                  <a:cubicBezTo>
                    <a:pt x="392042" y="125124"/>
                    <a:pt x="386463" y="130433"/>
                    <a:pt x="384625" y="136397"/>
                  </a:cubicBezTo>
                  <a:cubicBezTo>
                    <a:pt x="335727" y="181557"/>
                    <a:pt x="292210" y="228224"/>
                    <a:pt x="237601" y="268272"/>
                  </a:cubicBezTo>
                  <a:cubicBezTo>
                    <a:pt x="210953" y="286624"/>
                    <a:pt x="187390" y="313694"/>
                    <a:pt x="155622" y="322542"/>
                  </a:cubicBezTo>
                  <a:cubicBezTo>
                    <a:pt x="106658" y="283675"/>
                    <a:pt x="68918" y="233206"/>
                    <a:pt x="34327" y="181622"/>
                  </a:cubicBezTo>
                  <a:cubicBezTo>
                    <a:pt x="21069" y="160648"/>
                    <a:pt x="5120" y="139674"/>
                    <a:pt x="0" y="114964"/>
                  </a:cubicBezTo>
                  <a:cubicBezTo>
                    <a:pt x="51787" y="97267"/>
                    <a:pt x="103508" y="79308"/>
                    <a:pt x="155754" y="63053"/>
                  </a:cubicBezTo>
                  <a:cubicBezTo>
                    <a:pt x="208787" y="44767"/>
                    <a:pt x="259327" y="20319"/>
                    <a:pt x="311901" y="918"/>
                  </a:cubicBezTo>
                  <a:cubicBezTo>
                    <a:pt x="312951" y="721"/>
                    <a:pt x="313936" y="393"/>
                    <a:pt x="314855" y="0"/>
                  </a:cubicBezTo>
                  <a:cubicBezTo>
                    <a:pt x="337499" y="46667"/>
                    <a:pt x="366379" y="83765"/>
                    <a:pt x="402741" y="116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5597598" y="3153085"/>
              <a:ext cx="269369" cy="247253"/>
            </a:xfrm>
            <a:custGeom>
              <a:rect b="b" l="l" r="r" t="t"/>
              <a:pathLst>
                <a:path extrusionOk="0" h="247253" w="269369">
                  <a:moveTo>
                    <a:pt x="269369" y="247254"/>
                  </a:moveTo>
                  <a:cubicBezTo>
                    <a:pt x="268188" y="246795"/>
                    <a:pt x="266875" y="246467"/>
                    <a:pt x="265496" y="246205"/>
                  </a:cubicBezTo>
                  <a:cubicBezTo>
                    <a:pt x="230184" y="242666"/>
                    <a:pt x="195857" y="232703"/>
                    <a:pt x="160414" y="230278"/>
                  </a:cubicBezTo>
                  <a:cubicBezTo>
                    <a:pt x="107249" y="222937"/>
                    <a:pt x="52640" y="229164"/>
                    <a:pt x="0" y="219267"/>
                  </a:cubicBezTo>
                  <a:cubicBezTo>
                    <a:pt x="4069" y="171747"/>
                    <a:pt x="5120" y="124097"/>
                    <a:pt x="7220" y="76512"/>
                  </a:cubicBezTo>
                  <a:cubicBezTo>
                    <a:pt x="9583" y="53309"/>
                    <a:pt x="9386" y="23159"/>
                    <a:pt x="22251" y="1071"/>
                  </a:cubicBezTo>
                  <a:cubicBezTo>
                    <a:pt x="63732" y="-2338"/>
                    <a:pt x="105411" y="3037"/>
                    <a:pt x="146499" y="8149"/>
                  </a:cubicBezTo>
                  <a:cubicBezTo>
                    <a:pt x="183649" y="11427"/>
                    <a:pt x="224343" y="24208"/>
                    <a:pt x="261952" y="22241"/>
                  </a:cubicBezTo>
                  <a:cubicBezTo>
                    <a:pt x="253026" y="97093"/>
                    <a:pt x="255323" y="173255"/>
                    <a:pt x="269369" y="247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15662777" y="2582218"/>
              <a:ext cx="342421" cy="418236"/>
            </a:xfrm>
            <a:custGeom>
              <a:rect b="b" l="l" r="r" t="t"/>
              <a:pathLst>
                <a:path extrusionOk="0" h="418236" w="342421">
                  <a:moveTo>
                    <a:pt x="335858" y="230387"/>
                  </a:moveTo>
                  <a:cubicBezTo>
                    <a:pt x="337893" y="232747"/>
                    <a:pt x="340059" y="235369"/>
                    <a:pt x="342422" y="237794"/>
                  </a:cubicBezTo>
                  <a:cubicBezTo>
                    <a:pt x="314133" y="272860"/>
                    <a:pt x="291882" y="312776"/>
                    <a:pt x="270747" y="352365"/>
                  </a:cubicBezTo>
                  <a:cubicBezTo>
                    <a:pt x="259392" y="373798"/>
                    <a:pt x="248759" y="395624"/>
                    <a:pt x="239833" y="418237"/>
                  </a:cubicBezTo>
                  <a:cubicBezTo>
                    <a:pt x="213250" y="397066"/>
                    <a:pt x="183321" y="379762"/>
                    <a:pt x="156738" y="358395"/>
                  </a:cubicBezTo>
                  <a:cubicBezTo>
                    <a:pt x="107183" y="320052"/>
                    <a:pt x="52377" y="287869"/>
                    <a:pt x="10896" y="240153"/>
                  </a:cubicBezTo>
                  <a:cubicBezTo>
                    <a:pt x="6826" y="234910"/>
                    <a:pt x="1444" y="229863"/>
                    <a:pt x="0" y="223177"/>
                  </a:cubicBezTo>
                  <a:cubicBezTo>
                    <a:pt x="5054" y="211183"/>
                    <a:pt x="10961" y="199451"/>
                    <a:pt x="16278" y="187522"/>
                  </a:cubicBezTo>
                  <a:cubicBezTo>
                    <a:pt x="31505" y="147540"/>
                    <a:pt x="57103" y="113653"/>
                    <a:pt x="81388" y="78915"/>
                  </a:cubicBezTo>
                  <a:cubicBezTo>
                    <a:pt x="99044" y="52239"/>
                    <a:pt x="112040" y="22154"/>
                    <a:pt x="135800" y="0"/>
                  </a:cubicBezTo>
                  <a:cubicBezTo>
                    <a:pt x="183386" y="62988"/>
                    <a:pt x="245149" y="112801"/>
                    <a:pt x="294573" y="174216"/>
                  </a:cubicBezTo>
                  <a:cubicBezTo>
                    <a:pt x="310326" y="192241"/>
                    <a:pt x="321418" y="210527"/>
                    <a:pt x="335858" y="230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15440469" y="4009636"/>
              <a:ext cx="970686" cy="1438822"/>
            </a:xfrm>
            <a:custGeom>
              <a:rect b="b" l="l" r="r" t="t"/>
              <a:pathLst>
                <a:path extrusionOk="0" h="1438822" w="970686">
                  <a:moveTo>
                    <a:pt x="683071" y="139084"/>
                  </a:moveTo>
                  <a:cubicBezTo>
                    <a:pt x="684252" y="139084"/>
                    <a:pt x="685171" y="137905"/>
                    <a:pt x="685106" y="136790"/>
                  </a:cubicBezTo>
                  <a:cubicBezTo>
                    <a:pt x="684974" y="135545"/>
                    <a:pt x="683990" y="134759"/>
                    <a:pt x="682808" y="134759"/>
                  </a:cubicBezTo>
                  <a:cubicBezTo>
                    <a:pt x="681627" y="134759"/>
                    <a:pt x="680708" y="135938"/>
                    <a:pt x="680774" y="137053"/>
                  </a:cubicBezTo>
                  <a:cubicBezTo>
                    <a:pt x="680839" y="138363"/>
                    <a:pt x="681890" y="139084"/>
                    <a:pt x="683071" y="139084"/>
                  </a:cubicBezTo>
                  <a:close/>
                  <a:moveTo>
                    <a:pt x="970687" y="214919"/>
                  </a:moveTo>
                  <a:cubicBezTo>
                    <a:pt x="967339" y="225537"/>
                    <a:pt x="963729" y="236024"/>
                    <a:pt x="960513" y="246708"/>
                  </a:cubicBezTo>
                  <a:cubicBezTo>
                    <a:pt x="948699" y="286231"/>
                    <a:pt x="931765" y="324050"/>
                    <a:pt x="917850" y="362917"/>
                  </a:cubicBezTo>
                  <a:cubicBezTo>
                    <a:pt x="900063" y="420727"/>
                    <a:pt x="878600" y="477357"/>
                    <a:pt x="861075" y="535233"/>
                  </a:cubicBezTo>
                  <a:cubicBezTo>
                    <a:pt x="841844" y="605627"/>
                    <a:pt x="823991" y="673006"/>
                    <a:pt x="794127" y="740254"/>
                  </a:cubicBezTo>
                  <a:cubicBezTo>
                    <a:pt x="765050" y="808944"/>
                    <a:pt x="739977" y="879142"/>
                    <a:pt x="710310" y="947767"/>
                  </a:cubicBezTo>
                  <a:cubicBezTo>
                    <a:pt x="679855" y="1037496"/>
                    <a:pt x="637060" y="1123621"/>
                    <a:pt x="597416" y="1210008"/>
                  </a:cubicBezTo>
                  <a:cubicBezTo>
                    <a:pt x="579892" y="1255955"/>
                    <a:pt x="563745" y="1302032"/>
                    <a:pt x="543004" y="1346799"/>
                  </a:cubicBezTo>
                  <a:cubicBezTo>
                    <a:pt x="529615" y="1378195"/>
                    <a:pt x="519572" y="1409197"/>
                    <a:pt x="500669" y="1438823"/>
                  </a:cubicBezTo>
                  <a:cubicBezTo>
                    <a:pt x="441006" y="1367839"/>
                    <a:pt x="398475" y="1286433"/>
                    <a:pt x="350692" y="1206928"/>
                  </a:cubicBezTo>
                  <a:cubicBezTo>
                    <a:pt x="333626" y="1182677"/>
                    <a:pt x="321549" y="1136730"/>
                    <a:pt x="287353" y="1134305"/>
                  </a:cubicBezTo>
                  <a:cubicBezTo>
                    <a:pt x="276523" y="1135026"/>
                    <a:pt x="268516" y="1142891"/>
                    <a:pt x="259917" y="1148594"/>
                  </a:cubicBezTo>
                  <a:cubicBezTo>
                    <a:pt x="221258" y="1174877"/>
                    <a:pt x="186537" y="1206207"/>
                    <a:pt x="149846" y="1234981"/>
                  </a:cubicBezTo>
                  <a:cubicBezTo>
                    <a:pt x="102392" y="1270768"/>
                    <a:pt x="50474" y="1300132"/>
                    <a:pt x="0" y="1331331"/>
                  </a:cubicBezTo>
                  <a:cubicBezTo>
                    <a:pt x="38266" y="1187658"/>
                    <a:pt x="96485" y="1049295"/>
                    <a:pt x="153522" y="911980"/>
                  </a:cubicBezTo>
                  <a:cubicBezTo>
                    <a:pt x="177545" y="852269"/>
                    <a:pt x="193363" y="789609"/>
                    <a:pt x="218239" y="730292"/>
                  </a:cubicBezTo>
                  <a:cubicBezTo>
                    <a:pt x="248497" y="658324"/>
                    <a:pt x="282431" y="586291"/>
                    <a:pt x="310588" y="513210"/>
                  </a:cubicBezTo>
                  <a:cubicBezTo>
                    <a:pt x="339665" y="425250"/>
                    <a:pt x="378718" y="341812"/>
                    <a:pt x="416130" y="257195"/>
                  </a:cubicBezTo>
                  <a:cubicBezTo>
                    <a:pt x="445995" y="177166"/>
                    <a:pt x="469624" y="95039"/>
                    <a:pt x="502967" y="16255"/>
                  </a:cubicBezTo>
                  <a:cubicBezTo>
                    <a:pt x="503885" y="13633"/>
                    <a:pt x="507102" y="6423"/>
                    <a:pt x="508808" y="0"/>
                  </a:cubicBezTo>
                  <a:cubicBezTo>
                    <a:pt x="515372" y="4391"/>
                    <a:pt x="522001" y="8652"/>
                    <a:pt x="528630" y="12781"/>
                  </a:cubicBezTo>
                  <a:cubicBezTo>
                    <a:pt x="525873" y="19467"/>
                    <a:pt x="524758" y="26480"/>
                    <a:pt x="528499" y="33428"/>
                  </a:cubicBezTo>
                  <a:cubicBezTo>
                    <a:pt x="558035" y="75900"/>
                    <a:pt x="615597" y="84683"/>
                    <a:pt x="661739" y="99955"/>
                  </a:cubicBezTo>
                  <a:cubicBezTo>
                    <a:pt x="692129" y="110442"/>
                    <a:pt x="721008" y="124992"/>
                    <a:pt x="751070" y="136004"/>
                  </a:cubicBezTo>
                  <a:cubicBezTo>
                    <a:pt x="768201" y="139805"/>
                    <a:pt x="786513" y="118438"/>
                    <a:pt x="803447" y="88812"/>
                  </a:cubicBezTo>
                  <a:cubicBezTo>
                    <a:pt x="811520" y="96874"/>
                    <a:pt x="824057" y="101069"/>
                    <a:pt x="833639" y="106771"/>
                  </a:cubicBezTo>
                  <a:cubicBezTo>
                    <a:pt x="867507" y="123026"/>
                    <a:pt x="899866" y="143869"/>
                    <a:pt x="937081" y="153635"/>
                  </a:cubicBezTo>
                  <a:cubicBezTo>
                    <a:pt x="943448" y="155208"/>
                    <a:pt x="948699" y="153504"/>
                    <a:pt x="952309" y="150292"/>
                  </a:cubicBezTo>
                  <a:cubicBezTo>
                    <a:pt x="952834" y="150751"/>
                    <a:pt x="953425" y="151276"/>
                    <a:pt x="954081" y="151734"/>
                  </a:cubicBezTo>
                  <a:cubicBezTo>
                    <a:pt x="955262" y="152652"/>
                    <a:pt x="956444" y="153242"/>
                    <a:pt x="957691" y="153570"/>
                  </a:cubicBezTo>
                  <a:cubicBezTo>
                    <a:pt x="957034" y="163991"/>
                    <a:pt x="956378" y="174413"/>
                    <a:pt x="955787" y="185031"/>
                  </a:cubicBezTo>
                  <a:cubicBezTo>
                    <a:pt x="953228" y="199385"/>
                    <a:pt x="959988" y="209348"/>
                    <a:pt x="970687" y="2149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16568286" y="4070330"/>
              <a:ext cx="886476" cy="1352108"/>
            </a:xfrm>
            <a:custGeom>
              <a:rect b="b" l="l" r="r" t="t"/>
              <a:pathLst>
                <a:path extrusionOk="0" h="1352108" w="886476">
                  <a:moveTo>
                    <a:pt x="851755" y="1035137"/>
                  </a:moveTo>
                  <a:cubicBezTo>
                    <a:pt x="865801" y="1075447"/>
                    <a:pt x="882341" y="1115953"/>
                    <a:pt x="886476" y="1158753"/>
                  </a:cubicBezTo>
                  <a:cubicBezTo>
                    <a:pt x="822416" y="1136796"/>
                    <a:pt x="761768" y="1106318"/>
                    <a:pt x="697380" y="1085147"/>
                  </a:cubicBezTo>
                  <a:cubicBezTo>
                    <a:pt x="661346" y="1069875"/>
                    <a:pt x="516750" y="994369"/>
                    <a:pt x="488461" y="1024519"/>
                  </a:cubicBezTo>
                  <a:cubicBezTo>
                    <a:pt x="470083" y="1053162"/>
                    <a:pt x="462338" y="1088162"/>
                    <a:pt x="449145" y="1119558"/>
                  </a:cubicBezTo>
                  <a:cubicBezTo>
                    <a:pt x="438775" y="1146562"/>
                    <a:pt x="428995" y="1173894"/>
                    <a:pt x="418362" y="1200898"/>
                  </a:cubicBezTo>
                  <a:cubicBezTo>
                    <a:pt x="410026" y="1221217"/>
                    <a:pt x="396965" y="1243108"/>
                    <a:pt x="387316" y="1263296"/>
                  </a:cubicBezTo>
                  <a:cubicBezTo>
                    <a:pt x="372351" y="1292070"/>
                    <a:pt x="362769" y="1323334"/>
                    <a:pt x="347672" y="1352108"/>
                  </a:cubicBezTo>
                  <a:cubicBezTo>
                    <a:pt x="325422" y="1275028"/>
                    <a:pt x="309866" y="1196113"/>
                    <a:pt x="286631" y="1119296"/>
                  </a:cubicBezTo>
                  <a:cubicBezTo>
                    <a:pt x="243574" y="973526"/>
                    <a:pt x="192838" y="829853"/>
                    <a:pt x="155557" y="682576"/>
                  </a:cubicBezTo>
                  <a:cubicBezTo>
                    <a:pt x="140854" y="607069"/>
                    <a:pt x="118604" y="533529"/>
                    <a:pt x="97075" y="459857"/>
                  </a:cubicBezTo>
                  <a:cubicBezTo>
                    <a:pt x="82701" y="403620"/>
                    <a:pt x="70624" y="346728"/>
                    <a:pt x="50671" y="292130"/>
                  </a:cubicBezTo>
                  <a:cubicBezTo>
                    <a:pt x="45879" y="282888"/>
                    <a:pt x="20413" y="203056"/>
                    <a:pt x="0" y="160911"/>
                  </a:cubicBezTo>
                  <a:cubicBezTo>
                    <a:pt x="12011" y="161107"/>
                    <a:pt x="23957" y="161238"/>
                    <a:pt x="35968" y="160649"/>
                  </a:cubicBezTo>
                  <a:cubicBezTo>
                    <a:pt x="56315" y="156781"/>
                    <a:pt x="89724" y="164647"/>
                    <a:pt x="96550" y="138822"/>
                  </a:cubicBezTo>
                  <a:cubicBezTo>
                    <a:pt x="100423" y="116669"/>
                    <a:pt x="102260" y="94318"/>
                    <a:pt x="103048" y="71902"/>
                  </a:cubicBezTo>
                  <a:cubicBezTo>
                    <a:pt x="138688" y="64364"/>
                    <a:pt x="172753" y="46930"/>
                    <a:pt x="207015" y="35001"/>
                  </a:cubicBezTo>
                  <a:cubicBezTo>
                    <a:pt x="216467" y="32575"/>
                    <a:pt x="228872" y="30019"/>
                    <a:pt x="233466" y="22023"/>
                  </a:cubicBezTo>
                  <a:cubicBezTo>
                    <a:pt x="233663" y="22482"/>
                    <a:pt x="233794" y="22940"/>
                    <a:pt x="233991" y="23399"/>
                  </a:cubicBezTo>
                  <a:cubicBezTo>
                    <a:pt x="239964" y="36967"/>
                    <a:pt x="240161" y="59580"/>
                    <a:pt x="257423" y="65151"/>
                  </a:cubicBezTo>
                  <a:cubicBezTo>
                    <a:pt x="284268" y="72361"/>
                    <a:pt x="310129" y="54270"/>
                    <a:pt x="335464" y="47519"/>
                  </a:cubicBezTo>
                  <a:cubicBezTo>
                    <a:pt x="374255" y="35853"/>
                    <a:pt x="411667" y="20581"/>
                    <a:pt x="446979" y="524"/>
                  </a:cubicBezTo>
                  <a:cubicBezTo>
                    <a:pt x="447439" y="328"/>
                    <a:pt x="447964" y="197"/>
                    <a:pt x="448358" y="0"/>
                  </a:cubicBezTo>
                  <a:cubicBezTo>
                    <a:pt x="446782" y="3670"/>
                    <a:pt x="446389" y="7931"/>
                    <a:pt x="448029" y="11995"/>
                  </a:cubicBezTo>
                  <a:cubicBezTo>
                    <a:pt x="465029" y="57417"/>
                    <a:pt x="487936" y="100086"/>
                    <a:pt x="509464" y="143476"/>
                  </a:cubicBezTo>
                  <a:cubicBezTo>
                    <a:pt x="543595" y="222063"/>
                    <a:pt x="579235" y="300257"/>
                    <a:pt x="608640" y="380877"/>
                  </a:cubicBezTo>
                  <a:cubicBezTo>
                    <a:pt x="634304" y="450681"/>
                    <a:pt x="660886" y="520158"/>
                    <a:pt x="680249" y="592059"/>
                  </a:cubicBezTo>
                  <a:cubicBezTo>
                    <a:pt x="697839" y="647903"/>
                    <a:pt x="723043" y="700928"/>
                    <a:pt x="742734" y="756051"/>
                  </a:cubicBezTo>
                  <a:cubicBezTo>
                    <a:pt x="766625" y="809862"/>
                    <a:pt x="783953" y="866033"/>
                    <a:pt x="805875" y="920632"/>
                  </a:cubicBezTo>
                  <a:cubicBezTo>
                    <a:pt x="823269" y="957861"/>
                    <a:pt x="838234" y="996204"/>
                    <a:pt x="851755" y="1035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5"/>
            <p:cNvGrpSpPr/>
            <p:nvPr/>
          </p:nvGrpSpPr>
          <p:grpSpPr>
            <a:xfrm>
              <a:off x="15397913" y="2211989"/>
              <a:ext cx="2134572" cy="3277431"/>
              <a:chOff x="15397913" y="2211989"/>
              <a:chExt cx="2134572" cy="3277431"/>
            </a:xfrm>
          </p:grpSpPr>
          <p:sp>
            <p:nvSpPr>
              <p:cNvPr id="494" name="Google Shape;494;p15"/>
              <p:cNvSpPr/>
              <p:nvPr/>
            </p:nvSpPr>
            <p:spPr>
              <a:xfrm>
                <a:off x="15397913" y="2211989"/>
                <a:ext cx="2134572" cy="3277431"/>
              </a:xfrm>
              <a:custGeom>
                <a:rect b="b" l="l" r="r" t="t"/>
                <a:pathLst>
                  <a:path extrusionOk="0" h="3277431" w="2134572">
                    <a:moveTo>
                      <a:pt x="2134365" y="1062177"/>
                    </a:moveTo>
                    <a:cubicBezTo>
                      <a:pt x="2133906" y="1018984"/>
                      <a:pt x="2135350" y="975528"/>
                      <a:pt x="2130493" y="932531"/>
                    </a:cubicBezTo>
                    <a:cubicBezTo>
                      <a:pt x="2129705" y="925911"/>
                      <a:pt x="2128064" y="918833"/>
                      <a:pt x="2124389" y="913130"/>
                    </a:cubicBezTo>
                    <a:cubicBezTo>
                      <a:pt x="2120254" y="906707"/>
                      <a:pt x="2113428" y="902840"/>
                      <a:pt x="2105683" y="903299"/>
                    </a:cubicBezTo>
                    <a:cubicBezTo>
                      <a:pt x="2090849" y="904806"/>
                      <a:pt x="2076015" y="906641"/>
                      <a:pt x="2061116" y="908346"/>
                    </a:cubicBezTo>
                    <a:cubicBezTo>
                      <a:pt x="2062626" y="902840"/>
                      <a:pt x="2062822" y="896482"/>
                      <a:pt x="2062297" y="890780"/>
                    </a:cubicBezTo>
                    <a:cubicBezTo>
                      <a:pt x="2061707" y="882325"/>
                      <a:pt x="2061903" y="871116"/>
                      <a:pt x="2055734" y="865152"/>
                    </a:cubicBezTo>
                    <a:cubicBezTo>
                      <a:pt x="2047726" y="813372"/>
                      <a:pt x="2029283" y="763952"/>
                      <a:pt x="2023113" y="711582"/>
                    </a:cubicBezTo>
                    <a:cubicBezTo>
                      <a:pt x="2021078" y="701161"/>
                      <a:pt x="2020356" y="690215"/>
                      <a:pt x="2018190" y="679728"/>
                    </a:cubicBezTo>
                    <a:cubicBezTo>
                      <a:pt x="2061838" y="652593"/>
                      <a:pt x="2115200" y="617461"/>
                      <a:pt x="2086648" y="577414"/>
                    </a:cubicBezTo>
                    <a:cubicBezTo>
                      <a:pt x="2043919" y="518752"/>
                      <a:pt x="2006376" y="456747"/>
                      <a:pt x="1957608" y="402149"/>
                    </a:cubicBezTo>
                    <a:cubicBezTo>
                      <a:pt x="1938902" y="382617"/>
                      <a:pt x="1914486" y="338833"/>
                      <a:pt x="1882981" y="359873"/>
                    </a:cubicBezTo>
                    <a:cubicBezTo>
                      <a:pt x="1876614" y="367345"/>
                      <a:pt x="1870182" y="374817"/>
                      <a:pt x="1863618" y="382224"/>
                    </a:cubicBezTo>
                    <a:cubicBezTo>
                      <a:pt x="1834213" y="365379"/>
                      <a:pt x="1808747" y="347616"/>
                      <a:pt x="1779998" y="328150"/>
                    </a:cubicBezTo>
                    <a:cubicBezTo>
                      <a:pt x="1758076" y="314385"/>
                      <a:pt x="1736285" y="299900"/>
                      <a:pt x="1716594" y="283514"/>
                    </a:cubicBezTo>
                    <a:cubicBezTo>
                      <a:pt x="1733528" y="248186"/>
                      <a:pt x="1764705" y="191032"/>
                      <a:pt x="1720401" y="170123"/>
                    </a:cubicBezTo>
                    <a:cubicBezTo>
                      <a:pt x="1658178" y="141153"/>
                      <a:pt x="1604488" y="95796"/>
                      <a:pt x="1539903" y="72069"/>
                    </a:cubicBezTo>
                    <a:cubicBezTo>
                      <a:pt x="1510235" y="62565"/>
                      <a:pt x="1500981" y="81507"/>
                      <a:pt x="1492776" y="105824"/>
                    </a:cubicBezTo>
                    <a:cubicBezTo>
                      <a:pt x="1487460" y="119457"/>
                      <a:pt x="1481749" y="133025"/>
                      <a:pt x="1476236" y="146658"/>
                    </a:cubicBezTo>
                    <a:cubicBezTo>
                      <a:pt x="1449719" y="141480"/>
                      <a:pt x="1423924" y="136171"/>
                      <a:pt x="1396554" y="130993"/>
                    </a:cubicBezTo>
                    <a:cubicBezTo>
                      <a:pt x="1372400" y="126864"/>
                      <a:pt x="1347853" y="118999"/>
                      <a:pt x="1323239" y="117950"/>
                    </a:cubicBezTo>
                    <a:cubicBezTo>
                      <a:pt x="1323305" y="117360"/>
                      <a:pt x="1323305" y="116770"/>
                      <a:pt x="1323370" y="116180"/>
                    </a:cubicBezTo>
                    <a:cubicBezTo>
                      <a:pt x="1323108" y="83146"/>
                      <a:pt x="1336301" y="21535"/>
                      <a:pt x="1293441" y="9999"/>
                    </a:cubicBezTo>
                    <a:cubicBezTo>
                      <a:pt x="1265152" y="8164"/>
                      <a:pt x="1236863" y="5607"/>
                      <a:pt x="1208508" y="4297"/>
                    </a:cubicBezTo>
                    <a:cubicBezTo>
                      <a:pt x="1174049" y="3248"/>
                      <a:pt x="1139525" y="2199"/>
                      <a:pt x="1105066" y="102"/>
                    </a:cubicBezTo>
                    <a:cubicBezTo>
                      <a:pt x="1080321" y="495"/>
                      <a:pt x="1051113" y="-3175"/>
                      <a:pt x="1030438" y="12948"/>
                    </a:cubicBezTo>
                    <a:cubicBezTo>
                      <a:pt x="1022496" y="19568"/>
                      <a:pt x="1020724" y="30186"/>
                      <a:pt x="1021184" y="40018"/>
                    </a:cubicBezTo>
                    <a:cubicBezTo>
                      <a:pt x="1021184" y="58501"/>
                      <a:pt x="1021118" y="76985"/>
                      <a:pt x="1021052" y="95468"/>
                    </a:cubicBezTo>
                    <a:cubicBezTo>
                      <a:pt x="997423" y="101171"/>
                      <a:pt x="973729" y="106807"/>
                      <a:pt x="949903" y="111723"/>
                    </a:cubicBezTo>
                    <a:cubicBezTo>
                      <a:pt x="942814" y="114279"/>
                      <a:pt x="921548" y="116377"/>
                      <a:pt x="904549" y="120768"/>
                    </a:cubicBezTo>
                    <a:cubicBezTo>
                      <a:pt x="901923" y="118409"/>
                      <a:pt x="898313" y="117229"/>
                      <a:pt x="894047" y="118409"/>
                    </a:cubicBezTo>
                    <a:cubicBezTo>
                      <a:pt x="887549" y="121031"/>
                      <a:pt x="880461" y="124242"/>
                      <a:pt x="875932" y="129813"/>
                    </a:cubicBezTo>
                    <a:cubicBezTo>
                      <a:pt x="868449" y="102219"/>
                      <a:pt x="858276" y="70955"/>
                      <a:pt x="834516" y="67022"/>
                    </a:cubicBezTo>
                    <a:cubicBezTo>
                      <a:pt x="772818" y="77444"/>
                      <a:pt x="712302" y="98352"/>
                      <a:pt x="651392" y="114017"/>
                    </a:cubicBezTo>
                    <a:cubicBezTo>
                      <a:pt x="627566" y="121883"/>
                      <a:pt x="580833" y="131386"/>
                      <a:pt x="591532" y="165535"/>
                    </a:cubicBezTo>
                    <a:cubicBezTo>
                      <a:pt x="595864" y="174973"/>
                      <a:pt x="600262" y="184412"/>
                      <a:pt x="603478" y="194309"/>
                    </a:cubicBezTo>
                    <a:cubicBezTo>
                      <a:pt x="606366" y="204206"/>
                      <a:pt x="608991" y="214103"/>
                      <a:pt x="611617" y="224066"/>
                    </a:cubicBezTo>
                    <a:cubicBezTo>
                      <a:pt x="600984" y="229965"/>
                      <a:pt x="592385" y="242090"/>
                      <a:pt x="584050" y="249825"/>
                    </a:cubicBezTo>
                    <a:cubicBezTo>
                      <a:pt x="567050" y="268046"/>
                      <a:pt x="549788" y="286070"/>
                      <a:pt x="532394" y="303964"/>
                    </a:cubicBezTo>
                    <a:cubicBezTo>
                      <a:pt x="517823" y="318711"/>
                      <a:pt x="502661" y="332934"/>
                      <a:pt x="487565" y="347157"/>
                    </a:cubicBezTo>
                    <a:cubicBezTo>
                      <a:pt x="482971" y="352008"/>
                      <a:pt x="475816" y="357579"/>
                      <a:pt x="470106" y="363609"/>
                    </a:cubicBezTo>
                    <a:cubicBezTo>
                      <a:pt x="468793" y="364002"/>
                      <a:pt x="467481" y="364658"/>
                      <a:pt x="466430" y="365706"/>
                    </a:cubicBezTo>
                    <a:cubicBezTo>
                      <a:pt x="462755" y="369115"/>
                      <a:pt x="461114" y="374096"/>
                      <a:pt x="457898" y="377963"/>
                    </a:cubicBezTo>
                    <a:cubicBezTo>
                      <a:pt x="456454" y="379340"/>
                      <a:pt x="455272" y="380847"/>
                      <a:pt x="454288" y="382486"/>
                    </a:cubicBezTo>
                    <a:cubicBezTo>
                      <a:pt x="444180" y="370753"/>
                      <a:pt x="434269" y="358759"/>
                      <a:pt x="425080" y="346174"/>
                    </a:cubicBezTo>
                    <a:cubicBezTo>
                      <a:pt x="379922" y="299769"/>
                      <a:pt x="338047" y="401559"/>
                      <a:pt x="316650" y="430988"/>
                    </a:cubicBezTo>
                    <a:cubicBezTo>
                      <a:pt x="291971" y="465202"/>
                      <a:pt x="267029" y="499482"/>
                      <a:pt x="251342" y="539005"/>
                    </a:cubicBezTo>
                    <a:cubicBezTo>
                      <a:pt x="243991" y="560176"/>
                      <a:pt x="225153" y="580822"/>
                      <a:pt x="231389" y="604221"/>
                    </a:cubicBezTo>
                    <a:cubicBezTo>
                      <a:pt x="242416" y="633388"/>
                      <a:pt x="268932" y="653379"/>
                      <a:pt x="290986" y="674550"/>
                    </a:cubicBezTo>
                    <a:cubicBezTo>
                      <a:pt x="268539" y="704504"/>
                      <a:pt x="256921" y="787351"/>
                      <a:pt x="252983" y="811930"/>
                    </a:cubicBezTo>
                    <a:cubicBezTo>
                      <a:pt x="249439" y="837558"/>
                      <a:pt x="246682" y="863251"/>
                      <a:pt x="244779" y="888944"/>
                    </a:cubicBezTo>
                    <a:cubicBezTo>
                      <a:pt x="244516" y="892484"/>
                      <a:pt x="245107" y="895827"/>
                      <a:pt x="246551" y="898842"/>
                    </a:cubicBezTo>
                    <a:cubicBezTo>
                      <a:pt x="246485" y="899104"/>
                      <a:pt x="246419" y="899300"/>
                      <a:pt x="246288" y="899497"/>
                    </a:cubicBezTo>
                    <a:cubicBezTo>
                      <a:pt x="244188" y="902381"/>
                      <a:pt x="242875" y="906183"/>
                      <a:pt x="242481" y="910050"/>
                    </a:cubicBezTo>
                    <a:cubicBezTo>
                      <a:pt x="187282" y="902381"/>
                      <a:pt x="182293" y="942953"/>
                      <a:pt x="175533" y="986671"/>
                    </a:cubicBezTo>
                    <a:cubicBezTo>
                      <a:pt x="169626" y="1045923"/>
                      <a:pt x="170676" y="1104519"/>
                      <a:pt x="164703" y="1164033"/>
                    </a:cubicBezTo>
                    <a:cubicBezTo>
                      <a:pt x="164966" y="1191824"/>
                      <a:pt x="197718" y="1198968"/>
                      <a:pt x="233358" y="1200738"/>
                    </a:cubicBezTo>
                    <a:cubicBezTo>
                      <a:pt x="232636" y="1204605"/>
                      <a:pt x="231848" y="1208472"/>
                      <a:pt x="230273" y="1211880"/>
                    </a:cubicBezTo>
                    <a:cubicBezTo>
                      <a:pt x="225941" y="1253501"/>
                      <a:pt x="224628" y="1295776"/>
                      <a:pt x="224431" y="1337725"/>
                    </a:cubicBezTo>
                    <a:cubicBezTo>
                      <a:pt x="225153" y="1367940"/>
                      <a:pt x="229748" y="1397828"/>
                      <a:pt x="234342" y="1427717"/>
                    </a:cubicBezTo>
                    <a:cubicBezTo>
                      <a:pt x="235918" y="1434730"/>
                      <a:pt x="236443" y="1443447"/>
                      <a:pt x="238346" y="1451312"/>
                    </a:cubicBezTo>
                    <a:cubicBezTo>
                      <a:pt x="217671" y="1458129"/>
                      <a:pt x="191548" y="1459571"/>
                      <a:pt x="181571" y="1480611"/>
                    </a:cubicBezTo>
                    <a:cubicBezTo>
                      <a:pt x="169232" y="1522100"/>
                      <a:pt x="223053" y="1582597"/>
                      <a:pt x="244582" y="1616942"/>
                    </a:cubicBezTo>
                    <a:cubicBezTo>
                      <a:pt x="273593" y="1658825"/>
                      <a:pt x="308117" y="1697365"/>
                      <a:pt x="347827" y="1729481"/>
                    </a:cubicBezTo>
                    <a:cubicBezTo>
                      <a:pt x="375459" y="1748751"/>
                      <a:pt x="407161" y="1724107"/>
                      <a:pt x="429740" y="1707786"/>
                    </a:cubicBezTo>
                    <a:cubicBezTo>
                      <a:pt x="433284" y="1705164"/>
                      <a:pt x="436829" y="1702477"/>
                      <a:pt x="440307" y="1699790"/>
                    </a:cubicBezTo>
                    <a:cubicBezTo>
                      <a:pt x="442473" y="1702346"/>
                      <a:pt x="444442" y="1704575"/>
                      <a:pt x="445493" y="1706082"/>
                    </a:cubicBezTo>
                    <a:cubicBezTo>
                      <a:pt x="472928" y="1739116"/>
                      <a:pt x="506140" y="1767038"/>
                      <a:pt x="541583" y="1791551"/>
                    </a:cubicBezTo>
                    <a:cubicBezTo>
                      <a:pt x="525634" y="1814164"/>
                      <a:pt x="515657" y="1840841"/>
                      <a:pt x="503580" y="1865616"/>
                    </a:cubicBezTo>
                    <a:cubicBezTo>
                      <a:pt x="476407" y="1923819"/>
                      <a:pt x="458226" y="1985496"/>
                      <a:pt x="433744" y="2044814"/>
                    </a:cubicBezTo>
                    <a:cubicBezTo>
                      <a:pt x="415563" y="2087745"/>
                      <a:pt x="393837" y="2129038"/>
                      <a:pt x="374737" y="2171576"/>
                    </a:cubicBezTo>
                    <a:cubicBezTo>
                      <a:pt x="351371" y="2224077"/>
                      <a:pt x="333715" y="2278806"/>
                      <a:pt x="311661" y="2331831"/>
                    </a:cubicBezTo>
                    <a:cubicBezTo>
                      <a:pt x="282650" y="2401832"/>
                      <a:pt x="248979" y="2469867"/>
                      <a:pt x="220887" y="2540261"/>
                    </a:cubicBezTo>
                    <a:cubicBezTo>
                      <a:pt x="194305" y="2612097"/>
                      <a:pt x="172645" y="2685834"/>
                      <a:pt x="141205" y="2755901"/>
                    </a:cubicBezTo>
                    <a:cubicBezTo>
                      <a:pt x="89813" y="2873094"/>
                      <a:pt x="44655" y="2993433"/>
                      <a:pt x="10000" y="3116655"/>
                    </a:cubicBezTo>
                    <a:cubicBezTo>
                      <a:pt x="6258" y="3134156"/>
                      <a:pt x="-9954" y="3157424"/>
                      <a:pt x="9081" y="3171057"/>
                    </a:cubicBezTo>
                    <a:cubicBezTo>
                      <a:pt x="34482" y="3186067"/>
                      <a:pt x="76751" y="3145757"/>
                      <a:pt x="100839" y="3134287"/>
                    </a:cubicBezTo>
                    <a:cubicBezTo>
                      <a:pt x="139696" y="3111150"/>
                      <a:pt x="178224" y="3087226"/>
                      <a:pt x="214324" y="3059894"/>
                    </a:cubicBezTo>
                    <a:cubicBezTo>
                      <a:pt x="252852" y="3029416"/>
                      <a:pt x="289739" y="2996841"/>
                      <a:pt x="330499" y="2969181"/>
                    </a:cubicBezTo>
                    <a:cubicBezTo>
                      <a:pt x="370143" y="3031252"/>
                      <a:pt x="406439" y="3099221"/>
                      <a:pt x="446215" y="3162667"/>
                    </a:cubicBezTo>
                    <a:cubicBezTo>
                      <a:pt x="462164" y="3187902"/>
                      <a:pt x="479426" y="3212350"/>
                      <a:pt x="497345" y="3236208"/>
                    </a:cubicBezTo>
                    <a:cubicBezTo>
                      <a:pt x="510341" y="3250103"/>
                      <a:pt x="519792" y="3271208"/>
                      <a:pt x="538892" y="3277304"/>
                    </a:cubicBezTo>
                    <a:cubicBezTo>
                      <a:pt x="579455" y="3281564"/>
                      <a:pt x="605972" y="3178398"/>
                      <a:pt x="622184" y="3146806"/>
                    </a:cubicBezTo>
                    <a:cubicBezTo>
                      <a:pt x="649029" y="3090438"/>
                      <a:pt x="666357" y="3025811"/>
                      <a:pt x="695959" y="2969837"/>
                    </a:cubicBezTo>
                    <a:cubicBezTo>
                      <a:pt x="731599" y="2894854"/>
                      <a:pt x="764351" y="2818561"/>
                      <a:pt x="792115" y="2740301"/>
                    </a:cubicBezTo>
                    <a:cubicBezTo>
                      <a:pt x="810296" y="2699533"/>
                      <a:pt x="827296" y="2658306"/>
                      <a:pt x="841998" y="2616161"/>
                    </a:cubicBezTo>
                    <a:cubicBezTo>
                      <a:pt x="862083" y="2565233"/>
                      <a:pt x="884989" y="2514109"/>
                      <a:pt x="903105" y="2462002"/>
                    </a:cubicBezTo>
                    <a:cubicBezTo>
                      <a:pt x="926340" y="2385184"/>
                      <a:pt x="944784" y="2306990"/>
                      <a:pt x="974188" y="2232008"/>
                    </a:cubicBezTo>
                    <a:cubicBezTo>
                      <a:pt x="994076" y="2161220"/>
                      <a:pt x="1025712" y="2094496"/>
                      <a:pt x="1046059" y="2023905"/>
                    </a:cubicBezTo>
                    <a:cubicBezTo>
                      <a:pt x="1046519" y="2022529"/>
                      <a:pt x="1046781" y="2021218"/>
                      <a:pt x="1046913" y="2019907"/>
                    </a:cubicBezTo>
                    <a:cubicBezTo>
                      <a:pt x="1072314" y="2022004"/>
                      <a:pt x="1097977" y="2019972"/>
                      <a:pt x="1123378" y="2019120"/>
                    </a:cubicBezTo>
                    <a:cubicBezTo>
                      <a:pt x="1133421" y="2018793"/>
                      <a:pt x="1143463" y="2018924"/>
                      <a:pt x="1153505" y="2019120"/>
                    </a:cubicBezTo>
                    <a:cubicBezTo>
                      <a:pt x="1169652" y="2076930"/>
                      <a:pt x="1191574" y="2133954"/>
                      <a:pt x="1207786" y="2191960"/>
                    </a:cubicBezTo>
                    <a:cubicBezTo>
                      <a:pt x="1219994" y="2235350"/>
                      <a:pt x="1228199" y="2280772"/>
                      <a:pt x="1239160" y="2324621"/>
                    </a:cubicBezTo>
                    <a:cubicBezTo>
                      <a:pt x="1254453" y="2384397"/>
                      <a:pt x="1272831" y="2441290"/>
                      <a:pt x="1285039" y="2502442"/>
                    </a:cubicBezTo>
                    <a:cubicBezTo>
                      <a:pt x="1314313" y="2650441"/>
                      <a:pt x="1366559" y="2792737"/>
                      <a:pt x="1408303" y="2937458"/>
                    </a:cubicBezTo>
                    <a:cubicBezTo>
                      <a:pt x="1433113" y="3013424"/>
                      <a:pt x="1450572" y="3091487"/>
                      <a:pt x="1470723" y="3169550"/>
                    </a:cubicBezTo>
                    <a:cubicBezTo>
                      <a:pt x="1477549" y="3189737"/>
                      <a:pt x="1484506" y="3249185"/>
                      <a:pt x="1504919" y="3255937"/>
                    </a:cubicBezTo>
                    <a:cubicBezTo>
                      <a:pt x="1548895" y="3268521"/>
                      <a:pt x="1567338" y="3173286"/>
                      <a:pt x="1585191" y="3144577"/>
                    </a:cubicBezTo>
                    <a:cubicBezTo>
                      <a:pt x="1626804" y="3070447"/>
                      <a:pt x="1650499" y="2988714"/>
                      <a:pt x="1682660" y="2910454"/>
                    </a:cubicBezTo>
                    <a:cubicBezTo>
                      <a:pt x="1735825" y="2920810"/>
                      <a:pt x="1786037" y="2943750"/>
                      <a:pt x="1834738" y="2967281"/>
                    </a:cubicBezTo>
                    <a:cubicBezTo>
                      <a:pt x="1873989" y="2985240"/>
                      <a:pt x="1915667" y="2997038"/>
                      <a:pt x="1955114" y="3014472"/>
                    </a:cubicBezTo>
                    <a:cubicBezTo>
                      <a:pt x="1984257" y="3027581"/>
                      <a:pt x="2017862" y="3041542"/>
                      <a:pt x="2048973" y="3051636"/>
                    </a:cubicBezTo>
                    <a:cubicBezTo>
                      <a:pt x="2062429" y="3058911"/>
                      <a:pt x="2080544" y="3055241"/>
                      <a:pt x="2087108" y="3040756"/>
                    </a:cubicBezTo>
                    <a:cubicBezTo>
                      <a:pt x="2096559" y="3018405"/>
                      <a:pt x="2088683" y="2993564"/>
                      <a:pt x="2083629" y="2971017"/>
                    </a:cubicBezTo>
                    <a:cubicBezTo>
                      <a:pt x="2076081" y="2941194"/>
                      <a:pt x="2065776" y="2912224"/>
                      <a:pt x="2055209" y="2883319"/>
                    </a:cubicBezTo>
                    <a:cubicBezTo>
                      <a:pt x="2037684" y="2828262"/>
                      <a:pt x="2010970" y="2776810"/>
                      <a:pt x="1991542" y="2722474"/>
                    </a:cubicBezTo>
                    <a:cubicBezTo>
                      <a:pt x="1962794" y="2639626"/>
                      <a:pt x="1928072" y="2558941"/>
                      <a:pt x="1896305" y="2477208"/>
                    </a:cubicBezTo>
                    <a:cubicBezTo>
                      <a:pt x="1837036" y="2285033"/>
                      <a:pt x="1766740" y="2095610"/>
                      <a:pt x="1675572" y="1916020"/>
                    </a:cubicBezTo>
                    <a:cubicBezTo>
                      <a:pt x="1668549" y="1901076"/>
                      <a:pt x="1662182" y="1886066"/>
                      <a:pt x="1655750" y="1870860"/>
                    </a:cubicBezTo>
                    <a:cubicBezTo>
                      <a:pt x="1652074" y="1862536"/>
                      <a:pt x="1649449" y="1851852"/>
                      <a:pt x="1639866" y="1848575"/>
                    </a:cubicBezTo>
                    <a:cubicBezTo>
                      <a:pt x="1639210" y="1848313"/>
                      <a:pt x="1638553" y="1848116"/>
                      <a:pt x="1637897" y="1847985"/>
                    </a:cubicBezTo>
                    <a:cubicBezTo>
                      <a:pt x="1660541" y="1829960"/>
                      <a:pt x="1655487" y="1801973"/>
                      <a:pt x="1641375" y="1771626"/>
                    </a:cubicBezTo>
                    <a:cubicBezTo>
                      <a:pt x="1641113" y="1771102"/>
                      <a:pt x="1640850" y="1770643"/>
                      <a:pt x="1640653" y="1770119"/>
                    </a:cubicBezTo>
                    <a:cubicBezTo>
                      <a:pt x="1641769" y="1769201"/>
                      <a:pt x="1642819" y="1768349"/>
                      <a:pt x="1643738" y="1767759"/>
                    </a:cubicBezTo>
                    <a:cubicBezTo>
                      <a:pt x="1669665" y="1748030"/>
                      <a:pt x="1695591" y="1728236"/>
                      <a:pt x="1722107" y="1709294"/>
                    </a:cubicBezTo>
                    <a:cubicBezTo>
                      <a:pt x="1725192" y="1706738"/>
                      <a:pt x="1729065" y="1704640"/>
                      <a:pt x="1732806" y="1702412"/>
                    </a:cubicBezTo>
                    <a:cubicBezTo>
                      <a:pt x="1752562" y="1716635"/>
                      <a:pt x="1772122" y="1731644"/>
                      <a:pt x="1794832" y="1740165"/>
                    </a:cubicBezTo>
                    <a:cubicBezTo>
                      <a:pt x="1812291" y="1746392"/>
                      <a:pt x="1829356" y="1736691"/>
                      <a:pt x="1841236" y="1724238"/>
                    </a:cubicBezTo>
                    <a:cubicBezTo>
                      <a:pt x="1860139" y="1708114"/>
                      <a:pt x="1876745" y="1689565"/>
                      <a:pt x="1893548" y="1671278"/>
                    </a:cubicBezTo>
                    <a:cubicBezTo>
                      <a:pt x="1919868" y="1641259"/>
                      <a:pt x="2006245" y="1544844"/>
                      <a:pt x="1979531" y="1505976"/>
                    </a:cubicBezTo>
                    <a:cubicBezTo>
                      <a:pt x="1966797" y="1494899"/>
                      <a:pt x="1953802" y="1484084"/>
                      <a:pt x="1940675" y="1473466"/>
                    </a:cubicBezTo>
                    <a:cubicBezTo>
                      <a:pt x="1944481" y="1470255"/>
                      <a:pt x="1947435" y="1465601"/>
                      <a:pt x="1948879" y="1460685"/>
                    </a:cubicBezTo>
                    <a:cubicBezTo>
                      <a:pt x="1961678" y="1434009"/>
                      <a:pt x="1970670" y="1405825"/>
                      <a:pt x="1983469" y="1379083"/>
                    </a:cubicBezTo>
                    <a:cubicBezTo>
                      <a:pt x="1985832" y="1369645"/>
                      <a:pt x="2030136" y="1274802"/>
                      <a:pt x="2033352" y="1242620"/>
                    </a:cubicBezTo>
                    <a:cubicBezTo>
                      <a:pt x="2062626" y="1243210"/>
                      <a:pt x="2093080" y="1244193"/>
                      <a:pt x="2117235" y="1227414"/>
                    </a:cubicBezTo>
                    <a:cubicBezTo>
                      <a:pt x="2127802" y="1217517"/>
                      <a:pt x="2128918" y="1202114"/>
                      <a:pt x="2130952" y="1188612"/>
                    </a:cubicBezTo>
                    <a:cubicBezTo>
                      <a:pt x="2135941" y="1146467"/>
                      <a:pt x="2134300" y="1104257"/>
                      <a:pt x="2134365" y="1062177"/>
                    </a:cubicBezTo>
                    <a:close/>
                    <a:moveTo>
                      <a:pt x="2024622" y="881210"/>
                    </a:moveTo>
                    <a:cubicBezTo>
                      <a:pt x="2024688" y="881669"/>
                      <a:pt x="2024819" y="882062"/>
                      <a:pt x="2024951" y="882521"/>
                    </a:cubicBezTo>
                    <a:cubicBezTo>
                      <a:pt x="2023244" y="888813"/>
                      <a:pt x="2023638" y="895958"/>
                      <a:pt x="2026263" y="901398"/>
                    </a:cubicBezTo>
                    <a:cubicBezTo>
                      <a:pt x="2026263" y="904937"/>
                      <a:pt x="2026920" y="908608"/>
                      <a:pt x="2028233" y="911819"/>
                    </a:cubicBezTo>
                    <a:cubicBezTo>
                      <a:pt x="1966207" y="918636"/>
                      <a:pt x="1904378" y="927026"/>
                      <a:pt x="1843534" y="941249"/>
                    </a:cubicBezTo>
                    <a:cubicBezTo>
                      <a:pt x="1841827" y="941773"/>
                      <a:pt x="1839727" y="942297"/>
                      <a:pt x="1837561" y="942887"/>
                    </a:cubicBezTo>
                    <a:cubicBezTo>
                      <a:pt x="1837495" y="927812"/>
                      <a:pt x="1837167" y="912737"/>
                      <a:pt x="1836707" y="897727"/>
                    </a:cubicBezTo>
                    <a:cubicBezTo>
                      <a:pt x="1834804" y="863972"/>
                      <a:pt x="1832376" y="829234"/>
                      <a:pt x="1826337" y="795348"/>
                    </a:cubicBezTo>
                    <a:cubicBezTo>
                      <a:pt x="1835198" y="793709"/>
                      <a:pt x="1844321" y="785909"/>
                      <a:pt x="1852066" y="781518"/>
                    </a:cubicBezTo>
                    <a:cubicBezTo>
                      <a:pt x="1895779" y="758905"/>
                      <a:pt x="1937852" y="733605"/>
                      <a:pt x="1978677" y="706142"/>
                    </a:cubicBezTo>
                    <a:cubicBezTo>
                      <a:pt x="1983535" y="701947"/>
                      <a:pt x="1990229" y="697359"/>
                      <a:pt x="1997843" y="692443"/>
                    </a:cubicBezTo>
                    <a:cubicBezTo>
                      <a:pt x="1998631" y="755693"/>
                      <a:pt x="2020094" y="818157"/>
                      <a:pt x="2024622" y="881210"/>
                    </a:cubicBezTo>
                    <a:close/>
                    <a:moveTo>
                      <a:pt x="1898799" y="387598"/>
                    </a:moveTo>
                    <a:cubicBezTo>
                      <a:pt x="1961875" y="451176"/>
                      <a:pt x="2007951" y="527469"/>
                      <a:pt x="2060066" y="600223"/>
                    </a:cubicBezTo>
                    <a:cubicBezTo>
                      <a:pt x="2046151" y="624212"/>
                      <a:pt x="2018125" y="635945"/>
                      <a:pt x="1996399" y="651937"/>
                    </a:cubicBezTo>
                    <a:cubicBezTo>
                      <a:pt x="1964697" y="673698"/>
                      <a:pt x="1932601" y="695131"/>
                      <a:pt x="1899783" y="715253"/>
                    </a:cubicBezTo>
                    <a:cubicBezTo>
                      <a:pt x="1881930" y="725936"/>
                      <a:pt x="1863553" y="735768"/>
                      <a:pt x="1845109" y="745534"/>
                    </a:cubicBezTo>
                    <a:cubicBezTo>
                      <a:pt x="1838217" y="750057"/>
                      <a:pt x="1827190" y="754841"/>
                      <a:pt x="1818723" y="760871"/>
                    </a:cubicBezTo>
                    <a:cubicBezTo>
                      <a:pt x="1814129" y="743699"/>
                      <a:pt x="1808353" y="726854"/>
                      <a:pt x="1800805" y="710599"/>
                    </a:cubicBezTo>
                    <a:cubicBezTo>
                      <a:pt x="1787940" y="683267"/>
                      <a:pt x="1767659" y="660196"/>
                      <a:pt x="1748493" y="637124"/>
                    </a:cubicBezTo>
                    <a:cubicBezTo>
                      <a:pt x="1733922" y="620542"/>
                      <a:pt x="1718301" y="605204"/>
                      <a:pt x="1701760" y="590850"/>
                    </a:cubicBezTo>
                    <a:cubicBezTo>
                      <a:pt x="1702548" y="589867"/>
                      <a:pt x="1703336" y="589081"/>
                      <a:pt x="1703992" y="588556"/>
                    </a:cubicBezTo>
                    <a:cubicBezTo>
                      <a:pt x="1766412" y="519145"/>
                      <a:pt x="1834673" y="455371"/>
                      <a:pt x="1898799" y="387598"/>
                    </a:cubicBezTo>
                    <a:close/>
                    <a:moveTo>
                      <a:pt x="1802249" y="969695"/>
                    </a:moveTo>
                    <a:cubicBezTo>
                      <a:pt x="1802577" y="1028160"/>
                      <a:pt x="1797457" y="1086560"/>
                      <a:pt x="1785840" y="1143911"/>
                    </a:cubicBezTo>
                    <a:cubicBezTo>
                      <a:pt x="1771334" y="1211683"/>
                      <a:pt x="1747312" y="1283651"/>
                      <a:pt x="1709111" y="1342837"/>
                    </a:cubicBezTo>
                    <a:cubicBezTo>
                      <a:pt x="1657194" y="1417557"/>
                      <a:pt x="1596152" y="1487624"/>
                      <a:pt x="1518899" y="1537044"/>
                    </a:cubicBezTo>
                    <a:cubicBezTo>
                      <a:pt x="1476499" y="1562410"/>
                      <a:pt x="1432720" y="1595509"/>
                      <a:pt x="1387759" y="1618646"/>
                    </a:cubicBezTo>
                    <a:cubicBezTo>
                      <a:pt x="1312672" y="1651484"/>
                      <a:pt x="1231743" y="1680848"/>
                      <a:pt x="1148845" y="1679996"/>
                    </a:cubicBezTo>
                    <a:cubicBezTo>
                      <a:pt x="1090692" y="1675670"/>
                      <a:pt x="1031882" y="1669967"/>
                      <a:pt x="975501" y="1654761"/>
                    </a:cubicBezTo>
                    <a:cubicBezTo>
                      <a:pt x="927062" y="1640735"/>
                      <a:pt x="881314" y="1618974"/>
                      <a:pt x="836813" y="1595640"/>
                    </a:cubicBezTo>
                    <a:cubicBezTo>
                      <a:pt x="751224" y="1548580"/>
                      <a:pt x="658677" y="1502961"/>
                      <a:pt x="597111" y="1424833"/>
                    </a:cubicBezTo>
                    <a:cubicBezTo>
                      <a:pt x="549656" y="1365581"/>
                      <a:pt x="532788" y="1289943"/>
                      <a:pt x="511522" y="1218762"/>
                    </a:cubicBezTo>
                    <a:cubicBezTo>
                      <a:pt x="486449" y="1124510"/>
                      <a:pt x="486384" y="1023441"/>
                      <a:pt x="502071" y="927550"/>
                    </a:cubicBezTo>
                    <a:cubicBezTo>
                      <a:pt x="518939" y="829955"/>
                      <a:pt x="559896" y="738783"/>
                      <a:pt x="614833" y="656591"/>
                    </a:cubicBezTo>
                    <a:cubicBezTo>
                      <a:pt x="677384" y="561224"/>
                      <a:pt x="784698" y="509641"/>
                      <a:pt x="889256" y="473002"/>
                    </a:cubicBezTo>
                    <a:cubicBezTo>
                      <a:pt x="938614" y="455567"/>
                      <a:pt x="986593" y="434790"/>
                      <a:pt x="1038446" y="424368"/>
                    </a:cubicBezTo>
                    <a:cubicBezTo>
                      <a:pt x="1137949" y="413160"/>
                      <a:pt x="1239094" y="433872"/>
                      <a:pt x="1336432" y="453732"/>
                    </a:cubicBezTo>
                    <a:cubicBezTo>
                      <a:pt x="1386249" y="461728"/>
                      <a:pt x="1433310" y="480998"/>
                      <a:pt x="1479977" y="499547"/>
                    </a:cubicBezTo>
                    <a:cubicBezTo>
                      <a:pt x="1504459" y="508592"/>
                      <a:pt x="1528613" y="518817"/>
                      <a:pt x="1552242" y="530222"/>
                    </a:cubicBezTo>
                    <a:cubicBezTo>
                      <a:pt x="1553358" y="531467"/>
                      <a:pt x="1554671" y="532647"/>
                      <a:pt x="1556312" y="533696"/>
                    </a:cubicBezTo>
                    <a:cubicBezTo>
                      <a:pt x="1559134" y="535203"/>
                      <a:pt x="1561759" y="535924"/>
                      <a:pt x="1564188" y="536121"/>
                    </a:cubicBezTo>
                    <a:cubicBezTo>
                      <a:pt x="1618862" y="563715"/>
                      <a:pt x="1670190" y="597995"/>
                      <a:pt x="1715019" y="639484"/>
                    </a:cubicBezTo>
                    <a:cubicBezTo>
                      <a:pt x="1710227" y="646104"/>
                      <a:pt x="1710687" y="655804"/>
                      <a:pt x="1716725" y="661638"/>
                    </a:cubicBezTo>
                    <a:cubicBezTo>
                      <a:pt x="1734053" y="679007"/>
                      <a:pt x="1753810" y="695131"/>
                      <a:pt x="1765230" y="717219"/>
                    </a:cubicBezTo>
                    <a:cubicBezTo>
                      <a:pt x="1802774" y="795151"/>
                      <a:pt x="1802445" y="884291"/>
                      <a:pt x="1802249" y="969695"/>
                    </a:cubicBezTo>
                    <a:close/>
                    <a:moveTo>
                      <a:pt x="1492842" y="1596099"/>
                    </a:moveTo>
                    <a:cubicBezTo>
                      <a:pt x="1496977" y="1601605"/>
                      <a:pt x="1501834" y="1610847"/>
                      <a:pt x="1510104" y="1611240"/>
                    </a:cubicBezTo>
                    <a:cubicBezTo>
                      <a:pt x="1510301" y="1611371"/>
                      <a:pt x="1510498" y="1611568"/>
                      <a:pt x="1510695" y="1611764"/>
                    </a:cubicBezTo>
                    <a:cubicBezTo>
                      <a:pt x="1510957" y="1613993"/>
                      <a:pt x="1511679" y="1616287"/>
                      <a:pt x="1512992" y="1618581"/>
                    </a:cubicBezTo>
                    <a:cubicBezTo>
                      <a:pt x="1534389" y="1650960"/>
                      <a:pt x="1554277" y="1684321"/>
                      <a:pt x="1573902" y="1717880"/>
                    </a:cubicBezTo>
                    <a:cubicBezTo>
                      <a:pt x="1584798" y="1736494"/>
                      <a:pt x="1594971" y="1755502"/>
                      <a:pt x="1604685" y="1774772"/>
                    </a:cubicBezTo>
                    <a:cubicBezTo>
                      <a:pt x="1610592" y="1787750"/>
                      <a:pt x="1620306" y="1804070"/>
                      <a:pt x="1618534" y="1819342"/>
                    </a:cubicBezTo>
                    <a:cubicBezTo>
                      <a:pt x="1562153" y="1851524"/>
                      <a:pt x="1501571" y="1874203"/>
                      <a:pt x="1439546" y="1892948"/>
                    </a:cubicBezTo>
                    <a:cubicBezTo>
                      <a:pt x="1420839" y="1846281"/>
                      <a:pt x="1396882" y="1802170"/>
                      <a:pt x="1373844" y="1757600"/>
                    </a:cubicBezTo>
                    <a:cubicBezTo>
                      <a:pt x="1360389" y="1732693"/>
                      <a:pt x="1349100" y="1703722"/>
                      <a:pt x="1334922" y="1677964"/>
                    </a:cubicBezTo>
                    <a:cubicBezTo>
                      <a:pt x="1390056" y="1658563"/>
                      <a:pt x="1441843" y="1631296"/>
                      <a:pt x="1489494" y="1596951"/>
                    </a:cubicBezTo>
                    <a:cubicBezTo>
                      <a:pt x="1490413" y="1596361"/>
                      <a:pt x="1491332" y="1595772"/>
                      <a:pt x="1492317" y="1595247"/>
                    </a:cubicBezTo>
                    <a:cubicBezTo>
                      <a:pt x="1492382" y="1595575"/>
                      <a:pt x="1492579" y="1595837"/>
                      <a:pt x="1492842" y="1596099"/>
                    </a:cubicBezTo>
                    <a:close/>
                    <a:moveTo>
                      <a:pt x="1275522" y="1795550"/>
                    </a:moveTo>
                    <a:cubicBezTo>
                      <a:pt x="1275981" y="1765596"/>
                      <a:pt x="1276178" y="1735642"/>
                      <a:pt x="1276244" y="1705689"/>
                    </a:cubicBezTo>
                    <a:cubicBezTo>
                      <a:pt x="1276244" y="1702477"/>
                      <a:pt x="1275259" y="1699462"/>
                      <a:pt x="1273684" y="1696840"/>
                    </a:cubicBezTo>
                    <a:cubicBezTo>
                      <a:pt x="1279591" y="1695136"/>
                      <a:pt x="1285499" y="1693432"/>
                      <a:pt x="1291406" y="1691597"/>
                    </a:cubicBezTo>
                    <a:cubicBezTo>
                      <a:pt x="1301383" y="1688910"/>
                      <a:pt x="1311228" y="1685960"/>
                      <a:pt x="1320942" y="1682814"/>
                    </a:cubicBezTo>
                    <a:cubicBezTo>
                      <a:pt x="1329081" y="1710277"/>
                      <a:pt x="1350478" y="1754322"/>
                      <a:pt x="1352053" y="1760418"/>
                    </a:cubicBezTo>
                    <a:cubicBezTo>
                      <a:pt x="1366034" y="1792862"/>
                      <a:pt x="1381721" y="1824520"/>
                      <a:pt x="1394979" y="1857227"/>
                    </a:cubicBezTo>
                    <a:cubicBezTo>
                      <a:pt x="1383165" y="1852901"/>
                      <a:pt x="1365509" y="1861946"/>
                      <a:pt x="1354416" y="1866403"/>
                    </a:cubicBezTo>
                    <a:cubicBezTo>
                      <a:pt x="1328031" y="1878332"/>
                      <a:pt x="1301317" y="1889474"/>
                      <a:pt x="1274012" y="1899044"/>
                    </a:cubicBezTo>
                    <a:cubicBezTo>
                      <a:pt x="1274275" y="1864502"/>
                      <a:pt x="1273422" y="1829829"/>
                      <a:pt x="1275522" y="1795550"/>
                    </a:cubicBezTo>
                    <a:close/>
                    <a:moveTo>
                      <a:pt x="1016852" y="1784997"/>
                    </a:moveTo>
                    <a:cubicBezTo>
                      <a:pt x="1014095" y="1828649"/>
                      <a:pt x="1006678" y="1871712"/>
                      <a:pt x="1002806" y="1915299"/>
                    </a:cubicBezTo>
                    <a:cubicBezTo>
                      <a:pt x="1002346" y="1921067"/>
                      <a:pt x="1001952" y="1926703"/>
                      <a:pt x="1001558" y="1932340"/>
                    </a:cubicBezTo>
                    <a:cubicBezTo>
                      <a:pt x="1001230" y="1932340"/>
                      <a:pt x="1000902" y="1932340"/>
                      <a:pt x="1000508" y="1932406"/>
                    </a:cubicBezTo>
                    <a:cubicBezTo>
                      <a:pt x="999721" y="1926638"/>
                      <a:pt x="996045" y="1921198"/>
                      <a:pt x="988497" y="1918904"/>
                    </a:cubicBezTo>
                    <a:cubicBezTo>
                      <a:pt x="943536" y="1907302"/>
                      <a:pt x="903827" y="1884231"/>
                      <a:pt x="858407" y="1872630"/>
                    </a:cubicBezTo>
                    <a:cubicBezTo>
                      <a:pt x="857226" y="1872236"/>
                      <a:pt x="855716" y="1871843"/>
                      <a:pt x="854075" y="1871515"/>
                    </a:cubicBezTo>
                    <a:cubicBezTo>
                      <a:pt x="877244" y="1826814"/>
                      <a:pt x="897132" y="1771364"/>
                      <a:pt x="906977" y="1751963"/>
                    </a:cubicBezTo>
                    <a:cubicBezTo>
                      <a:pt x="916626" y="1728564"/>
                      <a:pt x="924436" y="1704509"/>
                      <a:pt x="934807" y="1681438"/>
                    </a:cubicBezTo>
                    <a:cubicBezTo>
                      <a:pt x="935266" y="1680520"/>
                      <a:pt x="935791" y="1679602"/>
                      <a:pt x="936251" y="1678619"/>
                    </a:cubicBezTo>
                    <a:cubicBezTo>
                      <a:pt x="938614" y="1679471"/>
                      <a:pt x="940911" y="1680389"/>
                      <a:pt x="943274" y="1681241"/>
                    </a:cubicBezTo>
                    <a:cubicBezTo>
                      <a:pt x="969331" y="1689696"/>
                      <a:pt x="995979" y="1696119"/>
                      <a:pt x="1022956" y="1701035"/>
                    </a:cubicBezTo>
                    <a:cubicBezTo>
                      <a:pt x="1019674" y="1728760"/>
                      <a:pt x="1018033" y="1756944"/>
                      <a:pt x="1016852" y="1784997"/>
                    </a:cubicBezTo>
                    <a:close/>
                    <a:moveTo>
                      <a:pt x="743544" y="1584105"/>
                    </a:moveTo>
                    <a:cubicBezTo>
                      <a:pt x="795397" y="1613796"/>
                      <a:pt x="848102" y="1642898"/>
                      <a:pt x="903367" y="1665772"/>
                    </a:cubicBezTo>
                    <a:cubicBezTo>
                      <a:pt x="901989" y="1669181"/>
                      <a:pt x="900742" y="1672524"/>
                      <a:pt x="899429" y="1675342"/>
                    </a:cubicBezTo>
                    <a:cubicBezTo>
                      <a:pt x="890437" y="1696513"/>
                      <a:pt x="883283" y="1718404"/>
                      <a:pt x="874356" y="1739575"/>
                    </a:cubicBezTo>
                    <a:cubicBezTo>
                      <a:pt x="850465" y="1792928"/>
                      <a:pt x="831365" y="1850279"/>
                      <a:pt x="796381" y="1897602"/>
                    </a:cubicBezTo>
                    <a:cubicBezTo>
                      <a:pt x="760413" y="1882396"/>
                      <a:pt x="724641" y="1866075"/>
                      <a:pt x="686770" y="1856244"/>
                    </a:cubicBezTo>
                    <a:cubicBezTo>
                      <a:pt x="657299" y="1848116"/>
                      <a:pt x="627566" y="1838612"/>
                      <a:pt x="603675" y="1818294"/>
                    </a:cubicBezTo>
                    <a:cubicBezTo>
                      <a:pt x="622315" y="1777918"/>
                      <a:pt x="641218" y="1737871"/>
                      <a:pt x="666029" y="1700249"/>
                    </a:cubicBezTo>
                    <a:cubicBezTo>
                      <a:pt x="690970" y="1661447"/>
                      <a:pt x="721819" y="1624283"/>
                      <a:pt x="737965" y="1580893"/>
                    </a:cubicBezTo>
                    <a:cubicBezTo>
                      <a:pt x="739869" y="1582007"/>
                      <a:pt x="741641" y="1583056"/>
                      <a:pt x="743544" y="1584105"/>
                    </a:cubicBezTo>
                    <a:close/>
                    <a:moveTo>
                      <a:pt x="1840514" y="407917"/>
                    </a:moveTo>
                    <a:cubicBezTo>
                      <a:pt x="1801067" y="451438"/>
                      <a:pt x="1760242" y="494304"/>
                      <a:pt x="1722830" y="539464"/>
                    </a:cubicBezTo>
                    <a:cubicBezTo>
                      <a:pt x="1712984" y="553359"/>
                      <a:pt x="1699135" y="566402"/>
                      <a:pt x="1691127" y="581805"/>
                    </a:cubicBezTo>
                    <a:cubicBezTo>
                      <a:pt x="1659425" y="555784"/>
                      <a:pt x="1624835" y="533303"/>
                      <a:pt x="1588539" y="513705"/>
                    </a:cubicBezTo>
                    <a:cubicBezTo>
                      <a:pt x="1590114" y="510821"/>
                      <a:pt x="1591624" y="508003"/>
                      <a:pt x="1593068" y="505643"/>
                    </a:cubicBezTo>
                    <a:cubicBezTo>
                      <a:pt x="1605932" y="484472"/>
                      <a:pt x="1618206" y="462974"/>
                      <a:pt x="1630086" y="441213"/>
                    </a:cubicBezTo>
                    <a:cubicBezTo>
                      <a:pt x="1653453" y="397102"/>
                      <a:pt x="1678591" y="354040"/>
                      <a:pt x="1702679" y="310322"/>
                    </a:cubicBezTo>
                    <a:cubicBezTo>
                      <a:pt x="1704714" y="310387"/>
                      <a:pt x="1706946" y="310322"/>
                      <a:pt x="1709374" y="309666"/>
                    </a:cubicBezTo>
                    <a:cubicBezTo>
                      <a:pt x="1751644" y="344142"/>
                      <a:pt x="1794963" y="377832"/>
                      <a:pt x="1840514" y="407917"/>
                    </a:cubicBezTo>
                    <a:close/>
                    <a:moveTo>
                      <a:pt x="1529138" y="104710"/>
                    </a:moveTo>
                    <a:cubicBezTo>
                      <a:pt x="1592674" y="129617"/>
                      <a:pt x="1646101" y="174121"/>
                      <a:pt x="1707930" y="202895"/>
                    </a:cubicBezTo>
                    <a:cubicBezTo>
                      <a:pt x="1703664" y="243467"/>
                      <a:pt x="1679116" y="279319"/>
                      <a:pt x="1660475" y="314779"/>
                    </a:cubicBezTo>
                    <a:cubicBezTo>
                      <a:pt x="1629430" y="367279"/>
                      <a:pt x="1602191" y="422009"/>
                      <a:pt x="1571014" y="474444"/>
                    </a:cubicBezTo>
                    <a:cubicBezTo>
                      <a:pt x="1568257" y="481064"/>
                      <a:pt x="1562022" y="489126"/>
                      <a:pt x="1556705" y="497450"/>
                    </a:cubicBezTo>
                    <a:cubicBezTo>
                      <a:pt x="1526119" y="482571"/>
                      <a:pt x="1494614" y="469463"/>
                      <a:pt x="1463109" y="457730"/>
                    </a:cubicBezTo>
                    <a:cubicBezTo>
                      <a:pt x="1441777" y="448423"/>
                      <a:pt x="1419986" y="440361"/>
                      <a:pt x="1397736" y="433741"/>
                    </a:cubicBezTo>
                    <a:cubicBezTo>
                      <a:pt x="1399180" y="429219"/>
                      <a:pt x="1400755" y="424696"/>
                      <a:pt x="1402396" y="420174"/>
                    </a:cubicBezTo>
                    <a:cubicBezTo>
                      <a:pt x="1422677" y="365903"/>
                      <a:pt x="1447225" y="313271"/>
                      <a:pt x="1466259" y="258476"/>
                    </a:cubicBezTo>
                    <a:cubicBezTo>
                      <a:pt x="1483587" y="205845"/>
                      <a:pt x="1505903" y="154982"/>
                      <a:pt x="1529138" y="104710"/>
                    </a:cubicBezTo>
                    <a:close/>
                    <a:moveTo>
                      <a:pt x="1299282" y="353843"/>
                    </a:moveTo>
                    <a:cubicBezTo>
                      <a:pt x="1305321" y="282334"/>
                      <a:pt x="1316019" y="211219"/>
                      <a:pt x="1321664" y="139711"/>
                    </a:cubicBezTo>
                    <a:cubicBezTo>
                      <a:pt x="1368462" y="153803"/>
                      <a:pt x="1416639" y="164945"/>
                      <a:pt x="1463962" y="177726"/>
                    </a:cubicBezTo>
                    <a:cubicBezTo>
                      <a:pt x="1463175" y="179824"/>
                      <a:pt x="1462321" y="181855"/>
                      <a:pt x="1461599" y="183953"/>
                    </a:cubicBezTo>
                    <a:cubicBezTo>
                      <a:pt x="1441777" y="242680"/>
                      <a:pt x="1422546" y="301539"/>
                      <a:pt x="1399902" y="359218"/>
                    </a:cubicBezTo>
                    <a:cubicBezTo>
                      <a:pt x="1391894" y="381765"/>
                      <a:pt x="1382968" y="404771"/>
                      <a:pt x="1378176" y="428367"/>
                    </a:cubicBezTo>
                    <a:cubicBezTo>
                      <a:pt x="1365705" y="425155"/>
                      <a:pt x="1353038" y="422336"/>
                      <a:pt x="1340304" y="420108"/>
                    </a:cubicBezTo>
                    <a:cubicBezTo>
                      <a:pt x="1325208" y="416962"/>
                      <a:pt x="1310046" y="413816"/>
                      <a:pt x="1294885" y="410801"/>
                    </a:cubicBezTo>
                    <a:cubicBezTo>
                      <a:pt x="1295344" y="408376"/>
                      <a:pt x="1295541" y="405885"/>
                      <a:pt x="1295410" y="403394"/>
                    </a:cubicBezTo>
                    <a:cubicBezTo>
                      <a:pt x="1296394" y="387074"/>
                      <a:pt x="1297838" y="370426"/>
                      <a:pt x="1299282" y="353843"/>
                    </a:cubicBezTo>
                    <a:close/>
                    <a:moveTo>
                      <a:pt x="1163285" y="37331"/>
                    </a:moveTo>
                    <a:cubicBezTo>
                      <a:pt x="1204176" y="37986"/>
                      <a:pt x="1245001" y="41395"/>
                      <a:pt x="1285892" y="44082"/>
                    </a:cubicBezTo>
                    <a:cubicBezTo>
                      <a:pt x="1294031" y="70365"/>
                      <a:pt x="1288649" y="99008"/>
                      <a:pt x="1287796" y="126012"/>
                    </a:cubicBezTo>
                    <a:cubicBezTo>
                      <a:pt x="1280707" y="218888"/>
                      <a:pt x="1265808" y="311174"/>
                      <a:pt x="1260557" y="404181"/>
                    </a:cubicBezTo>
                    <a:cubicBezTo>
                      <a:pt x="1187439" y="390744"/>
                      <a:pt x="1113074" y="381699"/>
                      <a:pt x="1039365" y="389630"/>
                    </a:cubicBezTo>
                    <a:cubicBezTo>
                      <a:pt x="1046585" y="300162"/>
                      <a:pt x="1048422" y="210367"/>
                      <a:pt x="1051113" y="120637"/>
                    </a:cubicBezTo>
                    <a:cubicBezTo>
                      <a:pt x="1056299" y="116639"/>
                      <a:pt x="1059121" y="109888"/>
                      <a:pt x="1057283" y="103137"/>
                    </a:cubicBezTo>
                    <a:cubicBezTo>
                      <a:pt x="1056364" y="99794"/>
                      <a:pt x="1054461" y="96976"/>
                      <a:pt x="1051967" y="94944"/>
                    </a:cubicBezTo>
                    <a:cubicBezTo>
                      <a:pt x="1052623" y="75805"/>
                      <a:pt x="1053279" y="56666"/>
                      <a:pt x="1054067" y="37593"/>
                    </a:cubicBezTo>
                    <a:cubicBezTo>
                      <a:pt x="1089904" y="29597"/>
                      <a:pt x="1126923" y="37265"/>
                      <a:pt x="1163285" y="37331"/>
                    </a:cubicBezTo>
                    <a:close/>
                    <a:moveTo>
                      <a:pt x="895688" y="151312"/>
                    </a:moveTo>
                    <a:cubicBezTo>
                      <a:pt x="898445" y="149214"/>
                      <a:pt x="899561" y="146265"/>
                      <a:pt x="901530" y="143774"/>
                    </a:cubicBezTo>
                    <a:cubicBezTo>
                      <a:pt x="941633" y="141939"/>
                      <a:pt x="981408" y="133549"/>
                      <a:pt x="1021249" y="127257"/>
                    </a:cubicBezTo>
                    <a:cubicBezTo>
                      <a:pt x="1021249" y="131976"/>
                      <a:pt x="1021249" y="136696"/>
                      <a:pt x="1021315" y="141415"/>
                    </a:cubicBezTo>
                    <a:cubicBezTo>
                      <a:pt x="1021315" y="211088"/>
                      <a:pt x="1020199" y="280761"/>
                      <a:pt x="1020658" y="350435"/>
                    </a:cubicBezTo>
                    <a:cubicBezTo>
                      <a:pt x="1021512" y="364068"/>
                      <a:pt x="1020330" y="378684"/>
                      <a:pt x="1021446" y="392711"/>
                    </a:cubicBezTo>
                    <a:cubicBezTo>
                      <a:pt x="993026" y="398937"/>
                      <a:pt x="965393" y="408048"/>
                      <a:pt x="938023" y="418011"/>
                    </a:cubicBezTo>
                    <a:cubicBezTo>
                      <a:pt x="937761" y="416306"/>
                      <a:pt x="937367" y="414602"/>
                      <a:pt x="936973" y="412898"/>
                    </a:cubicBezTo>
                    <a:cubicBezTo>
                      <a:pt x="931853" y="387074"/>
                      <a:pt x="927718" y="360922"/>
                      <a:pt x="923518" y="334835"/>
                    </a:cubicBezTo>
                    <a:cubicBezTo>
                      <a:pt x="913935" y="275846"/>
                      <a:pt x="900676" y="217577"/>
                      <a:pt x="884793" y="159964"/>
                    </a:cubicBezTo>
                    <a:cubicBezTo>
                      <a:pt x="884136" y="158128"/>
                      <a:pt x="883414" y="156097"/>
                      <a:pt x="882758" y="153999"/>
                    </a:cubicBezTo>
                    <a:cubicBezTo>
                      <a:pt x="887221" y="154786"/>
                      <a:pt x="892012" y="154130"/>
                      <a:pt x="895688" y="151312"/>
                    </a:cubicBezTo>
                    <a:close/>
                    <a:moveTo>
                      <a:pt x="828477" y="102613"/>
                    </a:moveTo>
                    <a:cubicBezTo>
                      <a:pt x="860901" y="182249"/>
                      <a:pt x="875997" y="268111"/>
                      <a:pt x="890962" y="352532"/>
                    </a:cubicBezTo>
                    <a:cubicBezTo>
                      <a:pt x="894966" y="377308"/>
                      <a:pt x="898970" y="402214"/>
                      <a:pt x="904221" y="426728"/>
                    </a:cubicBezTo>
                    <a:cubicBezTo>
                      <a:pt x="904483" y="427908"/>
                      <a:pt x="904877" y="428956"/>
                      <a:pt x="905402" y="430005"/>
                    </a:cubicBezTo>
                    <a:cubicBezTo>
                      <a:pt x="891553" y="435183"/>
                      <a:pt x="877769" y="440296"/>
                      <a:pt x="863855" y="445080"/>
                    </a:cubicBezTo>
                    <a:cubicBezTo>
                      <a:pt x="825852" y="458713"/>
                      <a:pt x="788242" y="474378"/>
                      <a:pt x="752405" y="493321"/>
                    </a:cubicBezTo>
                    <a:cubicBezTo>
                      <a:pt x="734815" y="435249"/>
                      <a:pt x="702325" y="383010"/>
                      <a:pt x="678171" y="327494"/>
                    </a:cubicBezTo>
                    <a:cubicBezTo>
                      <a:pt x="650867" y="274731"/>
                      <a:pt x="646929" y="214234"/>
                      <a:pt x="625138" y="159636"/>
                    </a:cubicBezTo>
                    <a:cubicBezTo>
                      <a:pt x="690576" y="134795"/>
                      <a:pt x="760675" y="120506"/>
                      <a:pt x="828477" y="102613"/>
                    </a:cubicBezTo>
                    <a:close/>
                    <a:moveTo>
                      <a:pt x="475488" y="405688"/>
                    </a:moveTo>
                    <a:cubicBezTo>
                      <a:pt x="476013" y="405361"/>
                      <a:pt x="476538" y="404967"/>
                      <a:pt x="476998" y="404574"/>
                    </a:cubicBezTo>
                    <a:cubicBezTo>
                      <a:pt x="477392" y="404246"/>
                      <a:pt x="477785" y="403919"/>
                      <a:pt x="478179" y="403525"/>
                    </a:cubicBezTo>
                    <a:cubicBezTo>
                      <a:pt x="479295" y="402477"/>
                      <a:pt x="480280" y="401297"/>
                      <a:pt x="481133" y="400052"/>
                    </a:cubicBezTo>
                    <a:cubicBezTo>
                      <a:pt x="481592" y="399855"/>
                      <a:pt x="482117" y="399658"/>
                      <a:pt x="482511" y="399396"/>
                    </a:cubicBezTo>
                    <a:cubicBezTo>
                      <a:pt x="482905" y="399199"/>
                      <a:pt x="483233" y="399003"/>
                      <a:pt x="483627" y="398806"/>
                    </a:cubicBezTo>
                    <a:cubicBezTo>
                      <a:pt x="484021" y="398544"/>
                      <a:pt x="484415" y="398282"/>
                      <a:pt x="484743" y="398020"/>
                    </a:cubicBezTo>
                    <a:cubicBezTo>
                      <a:pt x="485071" y="397757"/>
                      <a:pt x="485399" y="397561"/>
                      <a:pt x="485727" y="397299"/>
                    </a:cubicBezTo>
                    <a:cubicBezTo>
                      <a:pt x="486318" y="396774"/>
                      <a:pt x="486843" y="396250"/>
                      <a:pt x="487368" y="395660"/>
                    </a:cubicBezTo>
                    <a:cubicBezTo>
                      <a:pt x="487565" y="395463"/>
                      <a:pt x="487762" y="395201"/>
                      <a:pt x="487893" y="395005"/>
                    </a:cubicBezTo>
                    <a:cubicBezTo>
                      <a:pt x="488156" y="394677"/>
                      <a:pt x="488353" y="394349"/>
                      <a:pt x="488615" y="394021"/>
                    </a:cubicBezTo>
                    <a:lnTo>
                      <a:pt x="488681" y="393956"/>
                    </a:lnTo>
                    <a:lnTo>
                      <a:pt x="488681" y="393890"/>
                    </a:lnTo>
                    <a:cubicBezTo>
                      <a:pt x="489337" y="393432"/>
                      <a:pt x="489994" y="392907"/>
                      <a:pt x="490584" y="392317"/>
                    </a:cubicBezTo>
                    <a:cubicBezTo>
                      <a:pt x="516379" y="366231"/>
                      <a:pt x="543487" y="341193"/>
                      <a:pt x="567509" y="313337"/>
                    </a:cubicBezTo>
                    <a:cubicBezTo>
                      <a:pt x="585297" y="293149"/>
                      <a:pt x="602690" y="272634"/>
                      <a:pt x="619099" y="251398"/>
                    </a:cubicBezTo>
                    <a:cubicBezTo>
                      <a:pt x="625860" y="276304"/>
                      <a:pt x="633473" y="300949"/>
                      <a:pt x="644960" y="324348"/>
                    </a:cubicBezTo>
                    <a:cubicBezTo>
                      <a:pt x="672920" y="385173"/>
                      <a:pt x="707970" y="441672"/>
                      <a:pt x="732518" y="504398"/>
                    </a:cubicBezTo>
                    <a:cubicBezTo>
                      <a:pt x="697599" y="524585"/>
                      <a:pt x="664782" y="548181"/>
                      <a:pt x="635771" y="576627"/>
                    </a:cubicBezTo>
                    <a:cubicBezTo>
                      <a:pt x="632095" y="580232"/>
                      <a:pt x="628551" y="584034"/>
                      <a:pt x="625072" y="587770"/>
                    </a:cubicBezTo>
                    <a:cubicBezTo>
                      <a:pt x="606366" y="559979"/>
                      <a:pt x="589563" y="530877"/>
                      <a:pt x="566919" y="505971"/>
                    </a:cubicBezTo>
                    <a:cubicBezTo>
                      <a:pt x="538367" y="470708"/>
                      <a:pt x="506009" y="438985"/>
                      <a:pt x="475357" y="405754"/>
                    </a:cubicBezTo>
                    <a:cubicBezTo>
                      <a:pt x="475422" y="405754"/>
                      <a:pt x="475422" y="405754"/>
                      <a:pt x="475488" y="405688"/>
                    </a:cubicBezTo>
                    <a:close/>
                    <a:moveTo>
                      <a:pt x="264929" y="593341"/>
                    </a:moveTo>
                    <a:cubicBezTo>
                      <a:pt x="270048" y="581346"/>
                      <a:pt x="275890" y="569614"/>
                      <a:pt x="281206" y="557619"/>
                    </a:cubicBezTo>
                    <a:cubicBezTo>
                      <a:pt x="296434" y="517638"/>
                      <a:pt x="322032" y="483686"/>
                      <a:pt x="346317" y="449013"/>
                    </a:cubicBezTo>
                    <a:cubicBezTo>
                      <a:pt x="363973" y="422336"/>
                      <a:pt x="376969" y="392186"/>
                      <a:pt x="400729" y="370098"/>
                    </a:cubicBezTo>
                    <a:cubicBezTo>
                      <a:pt x="448315" y="433086"/>
                      <a:pt x="510078" y="482899"/>
                      <a:pt x="559502" y="544314"/>
                    </a:cubicBezTo>
                    <a:cubicBezTo>
                      <a:pt x="575189" y="562535"/>
                      <a:pt x="586281" y="580756"/>
                      <a:pt x="600721" y="600616"/>
                    </a:cubicBezTo>
                    <a:cubicBezTo>
                      <a:pt x="602756" y="603041"/>
                      <a:pt x="604922" y="605663"/>
                      <a:pt x="607285" y="608023"/>
                    </a:cubicBezTo>
                    <a:cubicBezTo>
                      <a:pt x="579061" y="643089"/>
                      <a:pt x="556745" y="682940"/>
                      <a:pt x="535610" y="722528"/>
                    </a:cubicBezTo>
                    <a:cubicBezTo>
                      <a:pt x="524255" y="743961"/>
                      <a:pt x="513622" y="765853"/>
                      <a:pt x="504696" y="788400"/>
                    </a:cubicBezTo>
                    <a:cubicBezTo>
                      <a:pt x="478114" y="767164"/>
                      <a:pt x="448249" y="749926"/>
                      <a:pt x="421601" y="728493"/>
                    </a:cubicBezTo>
                    <a:cubicBezTo>
                      <a:pt x="372112" y="690149"/>
                      <a:pt x="317240" y="657967"/>
                      <a:pt x="275759" y="610251"/>
                    </a:cubicBezTo>
                    <a:cubicBezTo>
                      <a:pt x="271755" y="605073"/>
                      <a:pt x="266373" y="600026"/>
                      <a:pt x="264929" y="593341"/>
                    </a:cubicBezTo>
                    <a:close/>
                    <a:moveTo>
                      <a:pt x="285801" y="807080"/>
                    </a:moveTo>
                    <a:cubicBezTo>
                      <a:pt x="289608" y="767557"/>
                      <a:pt x="296762" y="728231"/>
                      <a:pt x="309364" y="690543"/>
                    </a:cubicBezTo>
                    <a:cubicBezTo>
                      <a:pt x="309561" y="690084"/>
                      <a:pt x="309758" y="689625"/>
                      <a:pt x="309955" y="689101"/>
                    </a:cubicBezTo>
                    <a:cubicBezTo>
                      <a:pt x="367583" y="733146"/>
                      <a:pt x="426655" y="775684"/>
                      <a:pt x="486121" y="817108"/>
                    </a:cubicBezTo>
                    <a:cubicBezTo>
                      <a:pt x="488681" y="818616"/>
                      <a:pt x="491306" y="819271"/>
                      <a:pt x="493735" y="819468"/>
                    </a:cubicBezTo>
                    <a:cubicBezTo>
                      <a:pt x="479951" y="861350"/>
                      <a:pt x="469975" y="904478"/>
                      <a:pt x="463805" y="948196"/>
                    </a:cubicBezTo>
                    <a:cubicBezTo>
                      <a:pt x="401254" y="934629"/>
                      <a:pt x="338769" y="918636"/>
                      <a:pt x="275037" y="912147"/>
                    </a:cubicBezTo>
                    <a:cubicBezTo>
                      <a:pt x="277662" y="908673"/>
                      <a:pt x="278056" y="903889"/>
                      <a:pt x="276874" y="899300"/>
                    </a:cubicBezTo>
                    <a:cubicBezTo>
                      <a:pt x="278253" y="896875"/>
                      <a:pt x="279106" y="894123"/>
                      <a:pt x="279040" y="891042"/>
                    </a:cubicBezTo>
                    <a:cubicBezTo>
                      <a:pt x="280484" y="862989"/>
                      <a:pt x="282979" y="835002"/>
                      <a:pt x="285801" y="807080"/>
                    </a:cubicBezTo>
                    <a:close/>
                    <a:moveTo>
                      <a:pt x="206907" y="1017607"/>
                    </a:moveTo>
                    <a:cubicBezTo>
                      <a:pt x="209270" y="994470"/>
                      <a:pt x="209073" y="964255"/>
                      <a:pt x="221937" y="942166"/>
                    </a:cubicBezTo>
                    <a:cubicBezTo>
                      <a:pt x="263419" y="938758"/>
                      <a:pt x="305098" y="944133"/>
                      <a:pt x="346186" y="949245"/>
                    </a:cubicBezTo>
                    <a:cubicBezTo>
                      <a:pt x="383336" y="952522"/>
                      <a:pt x="424030" y="965303"/>
                      <a:pt x="461705" y="963337"/>
                    </a:cubicBezTo>
                    <a:cubicBezTo>
                      <a:pt x="452713" y="1038188"/>
                      <a:pt x="455075" y="1114350"/>
                      <a:pt x="469121" y="1188350"/>
                    </a:cubicBezTo>
                    <a:cubicBezTo>
                      <a:pt x="467874" y="1187891"/>
                      <a:pt x="466562" y="1187498"/>
                      <a:pt x="465118" y="1187301"/>
                    </a:cubicBezTo>
                    <a:cubicBezTo>
                      <a:pt x="429806" y="1183762"/>
                      <a:pt x="395413" y="1173799"/>
                      <a:pt x="360035" y="1171374"/>
                    </a:cubicBezTo>
                    <a:cubicBezTo>
                      <a:pt x="306870" y="1164033"/>
                      <a:pt x="252261" y="1170325"/>
                      <a:pt x="199621" y="1160362"/>
                    </a:cubicBezTo>
                    <a:cubicBezTo>
                      <a:pt x="203822" y="1112843"/>
                      <a:pt x="204872" y="1065192"/>
                      <a:pt x="206907" y="1017607"/>
                    </a:cubicBezTo>
                    <a:close/>
                    <a:moveTo>
                      <a:pt x="312055" y="1202376"/>
                    </a:moveTo>
                    <a:cubicBezTo>
                      <a:pt x="362201" y="1204146"/>
                      <a:pt x="410903" y="1214961"/>
                      <a:pt x="460392" y="1221843"/>
                    </a:cubicBezTo>
                    <a:cubicBezTo>
                      <a:pt x="466890" y="1222564"/>
                      <a:pt x="471813" y="1220335"/>
                      <a:pt x="475160" y="1216730"/>
                    </a:cubicBezTo>
                    <a:cubicBezTo>
                      <a:pt x="480542" y="1239736"/>
                      <a:pt x="486909" y="1262480"/>
                      <a:pt x="494588" y="1284896"/>
                    </a:cubicBezTo>
                    <a:cubicBezTo>
                      <a:pt x="501808" y="1312556"/>
                      <a:pt x="510209" y="1337462"/>
                      <a:pt x="519924" y="1360272"/>
                    </a:cubicBezTo>
                    <a:cubicBezTo>
                      <a:pt x="473453" y="1370234"/>
                      <a:pt x="428493" y="1390750"/>
                      <a:pt x="383467" y="1406415"/>
                    </a:cubicBezTo>
                    <a:cubicBezTo>
                      <a:pt x="348680" y="1417164"/>
                      <a:pt x="313499" y="1426930"/>
                      <a:pt x="278647" y="1437745"/>
                    </a:cubicBezTo>
                    <a:cubicBezTo>
                      <a:pt x="278778" y="1405628"/>
                      <a:pt x="264666" y="1359289"/>
                      <a:pt x="265782" y="1342706"/>
                    </a:cubicBezTo>
                    <a:cubicBezTo>
                      <a:pt x="263747" y="1309803"/>
                      <a:pt x="264010" y="1276834"/>
                      <a:pt x="263222" y="1243866"/>
                    </a:cubicBezTo>
                    <a:cubicBezTo>
                      <a:pt x="262041" y="1230429"/>
                      <a:pt x="265979" y="1209520"/>
                      <a:pt x="253508" y="1201000"/>
                    </a:cubicBezTo>
                    <a:cubicBezTo>
                      <a:pt x="277071" y="1201131"/>
                      <a:pt x="299387" y="1200213"/>
                      <a:pt x="312055" y="1202376"/>
                    </a:cubicBezTo>
                    <a:close/>
                    <a:moveTo>
                      <a:pt x="369158" y="1701428"/>
                    </a:moveTo>
                    <a:cubicBezTo>
                      <a:pt x="320260" y="1662561"/>
                      <a:pt x="282453" y="1612092"/>
                      <a:pt x="247929" y="1560509"/>
                    </a:cubicBezTo>
                    <a:cubicBezTo>
                      <a:pt x="234605" y="1539535"/>
                      <a:pt x="218721" y="1518561"/>
                      <a:pt x="213602" y="1493851"/>
                    </a:cubicBezTo>
                    <a:cubicBezTo>
                      <a:pt x="265388" y="1476154"/>
                      <a:pt x="317109" y="1458195"/>
                      <a:pt x="369421" y="1441940"/>
                    </a:cubicBezTo>
                    <a:cubicBezTo>
                      <a:pt x="422389" y="1423653"/>
                      <a:pt x="472994" y="1399205"/>
                      <a:pt x="525568" y="1379804"/>
                    </a:cubicBezTo>
                    <a:cubicBezTo>
                      <a:pt x="526618" y="1379607"/>
                      <a:pt x="527603" y="1379280"/>
                      <a:pt x="528522" y="1378886"/>
                    </a:cubicBezTo>
                    <a:cubicBezTo>
                      <a:pt x="551100" y="1425554"/>
                      <a:pt x="579980" y="1462783"/>
                      <a:pt x="616408" y="1495751"/>
                    </a:cubicBezTo>
                    <a:cubicBezTo>
                      <a:pt x="614439" y="1496669"/>
                      <a:pt x="612732" y="1498176"/>
                      <a:pt x="612010" y="1500536"/>
                    </a:cubicBezTo>
                    <a:cubicBezTo>
                      <a:pt x="611879" y="1501191"/>
                      <a:pt x="611814" y="1501847"/>
                      <a:pt x="611748" y="1502568"/>
                    </a:cubicBezTo>
                    <a:cubicBezTo>
                      <a:pt x="605644" y="1504010"/>
                      <a:pt x="600065" y="1509319"/>
                      <a:pt x="598227" y="1515218"/>
                    </a:cubicBezTo>
                    <a:cubicBezTo>
                      <a:pt x="549328" y="1560378"/>
                      <a:pt x="505746" y="1607111"/>
                      <a:pt x="451137" y="1647093"/>
                    </a:cubicBezTo>
                    <a:cubicBezTo>
                      <a:pt x="424489" y="1665510"/>
                      <a:pt x="400860" y="1692645"/>
                      <a:pt x="369158" y="1701428"/>
                    </a:cubicBezTo>
                    <a:close/>
                    <a:moveTo>
                      <a:pt x="464264" y="1693432"/>
                    </a:moveTo>
                    <a:cubicBezTo>
                      <a:pt x="461770" y="1691531"/>
                      <a:pt x="459342" y="1689303"/>
                      <a:pt x="456913" y="1687009"/>
                    </a:cubicBezTo>
                    <a:cubicBezTo>
                      <a:pt x="493866" y="1658694"/>
                      <a:pt x="530031" y="1629330"/>
                      <a:pt x="563440" y="1596951"/>
                    </a:cubicBezTo>
                    <a:cubicBezTo>
                      <a:pt x="583918" y="1577616"/>
                      <a:pt x="603215" y="1557035"/>
                      <a:pt x="624350" y="1538355"/>
                    </a:cubicBezTo>
                    <a:cubicBezTo>
                      <a:pt x="626450" y="1536389"/>
                      <a:pt x="627763" y="1534160"/>
                      <a:pt x="628616" y="1531932"/>
                    </a:cubicBezTo>
                    <a:cubicBezTo>
                      <a:pt x="634786" y="1530227"/>
                      <a:pt x="639971" y="1524525"/>
                      <a:pt x="642597" y="1517905"/>
                    </a:cubicBezTo>
                    <a:cubicBezTo>
                      <a:pt x="668392" y="1538158"/>
                      <a:pt x="697468" y="1557166"/>
                      <a:pt x="730155" y="1576370"/>
                    </a:cubicBezTo>
                    <a:cubicBezTo>
                      <a:pt x="720112" y="1582728"/>
                      <a:pt x="704688" y="1604686"/>
                      <a:pt x="701012" y="1608618"/>
                    </a:cubicBezTo>
                    <a:cubicBezTo>
                      <a:pt x="675086" y="1642701"/>
                      <a:pt x="647913" y="1675997"/>
                      <a:pt x="624547" y="1711915"/>
                    </a:cubicBezTo>
                    <a:cubicBezTo>
                      <a:pt x="611026" y="1734004"/>
                      <a:pt x="599015" y="1757010"/>
                      <a:pt x="586872" y="1779885"/>
                    </a:cubicBezTo>
                    <a:cubicBezTo>
                      <a:pt x="577092" y="1773658"/>
                      <a:pt x="567444" y="1767235"/>
                      <a:pt x="557927" y="1760615"/>
                    </a:cubicBezTo>
                    <a:cubicBezTo>
                      <a:pt x="529375" y="1741541"/>
                      <a:pt x="503252" y="1719191"/>
                      <a:pt x="477195" y="1696906"/>
                    </a:cubicBezTo>
                    <a:cubicBezTo>
                      <a:pt x="473585" y="1693694"/>
                      <a:pt x="468728" y="1692514"/>
                      <a:pt x="464264" y="1693432"/>
                    </a:cubicBezTo>
                    <a:close/>
                    <a:moveTo>
                      <a:pt x="960339" y="2160499"/>
                    </a:moveTo>
                    <a:cubicBezTo>
                      <a:pt x="942552" y="2218309"/>
                      <a:pt x="921089" y="2274939"/>
                      <a:pt x="903564" y="2332814"/>
                    </a:cubicBezTo>
                    <a:cubicBezTo>
                      <a:pt x="884333" y="2403274"/>
                      <a:pt x="866480" y="2470653"/>
                      <a:pt x="836616" y="2537836"/>
                    </a:cubicBezTo>
                    <a:cubicBezTo>
                      <a:pt x="807605" y="2606526"/>
                      <a:pt x="782466" y="2676724"/>
                      <a:pt x="752799" y="2745348"/>
                    </a:cubicBezTo>
                    <a:cubicBezTo>
                      <a:pt x="722344" y="2835078"/>
                      <a:pt x="679550" y="2921203"/>
                      <a:pt x="639906" y="3007590"/>
                    </a:cubicBezTo>
                    <a:cubicBezTo>
                      <a:pt x="622381" y="3053536"/>
                      <a:pt x="606235" y="3099614"/>
                      <a:pt x="585494" y="3144381"/>
                    </a:cubicBezTo>
                    <a:cubicBezTo>
                      <a:pt x="572170" y="3175776"/>
                      <a:pt x="562062" y="3206778"/>
                      <a:pt x="543159" y="3236404"/>
                    </a:cubicBezTo>
                    <a:cubicBezTo>
                      <a:pt x="483496" y="3165420"/>
                      <a:pt x="440898" y="3084080"/>
                      <a:pt x="393181" y="3004510"/>
                    </a:cubicBezTo>
                    <a:cubicBezTo>
                      <a:pt x="376116" y="2980258"/>
                      <a:pt x="364039" y="2934312"/>
                      <a:pt x="329842" y="2931887"/>
                    </a:cubicBezTo>
                    <a:cubicBezTo>
                      <a:pt x="319013" y="2932673"/>
                      <a:pt x="311005" y="2940408"/>
                      <a:pt x="302407" y="2946175"/>
                    </a:cubicBezTo>
                    <a:cubicBezTo>
                      <a:pt x="263747" y="2972459"/>
                      <a:pt x="229026" y="3003789"/>
                      <a:pt x="192336" y="3032628"/>
                    </a:cubicBezTo>
                    <a:cubicBezTo>
                      <a:pt x="144881" y="3068350"/>
                      <a:pt x="92963" y="3097779"/>
                      <a:pt x="42489" y="3128978"/>
                    </a:cubicBezTo>
                    <a:cubicBezTo>
                      <a:pt x="80755" y="2985305"/>
                      <a:pt x="138974" y="2846942"/>
                      <a:pt x="195946" y="2709627"/>
                    </a:cubicBezTo>
                    <a:cubicBezTo>
                      <a:pt x="219968" y="2649982"/>
                      <a:pt x="235786" y="2587256"/>
                      <a:pt x="260662" y="2527939"/>
                    </a:cubicBezTo>
                    <a:cubicBezTo>
                      <a:pt x="290986" y="2455972"/>
                      <a:pt x="324854" y="2383939"/>
                      <a:pt x="353012" y="2310857"/>
                    </a:cubicBezTo>
                    <a:cubicBezTo>
                      <a:pt x="382088" y="2222897"/>
                      <a:pt x="421142" y="2139459"/>
                      <a:pt x="458554" y="2054842"/>
                    </a:cubicBezTo>
                    <a:cubicBezTo>
                      <a:pt x="488418" y="1974813"/>
                      <a:pt x="512047" y="1892686"/>
                      <a:pt x="545390" y="1813902"/>
                    </a:cubicBezTo>
                    <a:cubicBezTo>
                      <a:pt x="546309" y="1811280"/>
                      <a:pt x="549525" y="1804070"/>
                      <a:pt x="551232" y="1797582"/>
                    </a:cubicBezTo>
                    <a:cubicBezTo>
                      <a:pt x="557795" y="1801973"/>
                      <a:pt x="564359" y="1806233"/>
                      <a:pt x="571054" y="1810428"/>
                    </a:cubicBezTo>
                    <a:cubicBezTo>
                      <a:pt x="568297" y="1817114"/>
                      <a:pt x="567181" y="1824127"/>
                      <a:pt x="570988" y="1831140"/>
                    </a:cubicBezTo>
                    <a:cubicBezTo>
                      <a:pt x="600524" y="1873613"/>
                      <a:pt x="658021" y="1882396"/>
                      <a:pt x="704229" y="1897667"/>
                    </a:cubicBezTo>
                    <a:cubicBezTo>
                      <a:pt x="734618" y="1908154"/>
                      <a:pt x="763498" y="1922705"/>
                      <a:pt x="793559" y="1933716"/>
                    </a:cubicBezTo>
                    <a:cubicBezTo>
                      <a:pt x="810690" y="1937518"/>
                      <a:pt x="829002" y="1916085"/>
                      <a:pt x="846002" y="1886459"/>
                    </a:cubicBezTo>
                    <a:cubicBezTo>
                      <a:pt x="854075" y="1894521"/>
                      <a:pt x="866546" y="1898716"/>
                      <a:pt x="876129" y="1904484"/>
                    </a:cubicBezTo>
                    <a:cubicBezTo>
                      <a:pt x="909997" y="1920739"/>
                      <a:pt x="942355" y="1941582"/>
                      <a:pt x="979571" y="1951348"/>
                    </a:cubicBezTo>
                    <a:cubicBezTo>
                      <a:pt x="985937" y="1952921"/>
                      <a:pt x="991122" y="1951217"/>
                      <a:pt x="994798" y="1947940"/>
                    </a:cubicBezTo>
                    <a:cubicBezTo>
                      <a:pt x="995323" y="1948464"/>
                      <a:pt x="995848" y="1948923"/>
                      <a:pt x="996570" y="1949382"/>
                    </a:cubicBezTo>
                    <a:cubicBezTo>
                      <a:pt x="997752" y="1950299"/>
                      <a:pt x="998999" y="1950889"/>
                      <a:pt x="1000180" y="1951217"/>
                    </a:cubicBezTo>
                    <a:cubicBezTo>
                      <a:pt x="999524" y="1961638"/>
                      <a:pt x="998867" y="1972060"/>
                      <a:pt x="998277" y="1982678"/>
                    </a:cubicBezTo>
                    <a:cubicBezTo>
                      <a:pt x="995782" y="1997032"/>
                      <a:pt x="1002543" y="2006995"/>
                      <a:pt x="1013176" y="2012566"/>
                    </a:cubicBezTo>
                    <a:cubicBezTo>
                      <a:pt x="1009829" y="2023184"/>
                      <a:pt x="1006284" y="2033737"/>
                      <a:pt x="1003002" y="2044355"/>
                    </a:cubicBezTo>
                    <a:cubicBezTo>
                      <a:pt x="991188" y="2083878"/>
                      <a:pt x="974320" y="2121697"/>
                      <a:pt x="960339" y="2160499"/>
                    </a:cubicBezTo>
                    <a:close/>
                    <a:moveTo>
                      <a:pt x="1132961" y="1983989"/>
                    </a:moveTo>
                    <a:cubicBezTo>
                      <a:pt x="1099159" y="1984120"/>
                      <a:pt x="1064897" y="1989232"/>
                      <a:pt x="1031488" y="1982743"/>
                    </a:cubicBezTo>
                    <a:cubicBezTo>
                      <a:pt x="1026106" y="1917003"/>
                      <a:pt x="1039890" y="1847788"/>
                      <a:pt x="1041006" y="1781458"/>
                    </a:cubicBezTo>
                    <a:cubicBezTo>
                      <a:pt x="1041399" y="1755633"/>
                      <a:pt x="1041334" y="1729809"/>
                      <a:pt x="1042843" y="1704050"/>
                    </a:cubicBezTo>
                    <a:cubicBezTo>
                      <a:pt x="1081765" y="1710080"/>
                      <a:pt x="1121212" y="1713226"/>
                      <a:pt x="1160331" y="1714865"/>
                    </a:cubicBezTo>
                    <a:cubicBezTo>
                      <a:pt x="1187701" y="1715062"/>
                      <a:pt x="1214743" y="1711195"/>
                      <a:pt x="1241326" y="1705164"/>
                    </a:cubicBezTo>
                    <a:cubicBezTo>
                      <a:pt x="1241326" y="1705361"/>
                      <a:pt x="1241260" y="1705558"/>
                      <a:pt x="1241260" y="1705689"/>
                    </a:cubicBezTo>
                    <a:cubicBezTo>
                      <a:pt x="1239488" y="1797516"/>
                      <a:pt x="1241654" y="1889802"/>
                      <a:pt x="1234565" y="1981367"/>
                    </a:cubicBezTo>
                    <a:cubicBezTo>
                      <a:pt x="1200894" y="1986283"/>
                      <a:pt x="1166895" y="1983596"/>
                      <a:pt x="1132961" y="1983989"/>
                    </a:cubicBezTo>
                    <a:close/>
                    <a:moveTo>
                      <a:pt x="1618403" y="1870270"/>
                    </a:moveTo>
                    <a:cubicBezTo>
                      <a:pt x="1635403" y="1915692"/>
                      <a:pt x="1658309" y="1958427"/>
                      <a:pt x="1679838" y="2001751"/>
                    </a:cubicBezTo>
                    <a:cubicBezTo>
                      <a:pt x="1713969" y="2080339"/>
                      <a:pt x="1749609" y="2158533"/>
                      <a:pt x="1779014" y="2239152"/>
                    </a:cubicBezTo>
                    <a:cubicBezTo>
                      <a:pt x="1804677" y="2308956"/>
                      <a:pt x="1831260" y="2378433"/>
                      <a:pt x="1850622" y="2450335"/>
                    </a:cubicBezTo>
                    <a:cubicBezTo>
                      <a:pt x="1868213" y="2506178"/>
                      <a:pt x="1893417" y="2559203"/>
                      <a:pt x="1913107" y="2614326"/>
                    </a:cubicBezTo>
                    <a:cubicBezTo>
                      <a:pt x="1936999" y="2668138"/>
                      <a:pt x="1954327" y="2724374"/>
                      <a:pt x="1976249" y="2778907"/>
                    </a:cubicBezTo>
                    <a:cubicBezTo>
                      <a:pt x="1993708" y="2816267"/>
                      <a:pt x="2008673" y="2854610"/>
                      <a:pt x="2022194" y="2893543"/>
                    </a:cubicBezTo>
                    <a:cubicBezTo>
                      <a:pt x="2036240" y="2933853"/>
                      <a:pt x="2052780" y="2974359"/>
                      <a:pt x="2056915" y="3017160"/>
                    </a:cubicBezTo>
                    <a:cubicBezTo>
                      <a:pt x="1992920" y="2995202"/>
                      <a:pt x="1932207" y="2964724"/>
                      <a:pt x="1867819" y="2943554"/>
                    </a:cubicBezTo>
                    <a:cubicBezTo>
                      <a:pt x="1831785" y="2928216"/>
                      <a:pt x="1687189" y="2852775"/>
                      <a:pt x="1658900" y="2882860"/>
                    </a:cubicBezTo>
                    <a:cubicBezTo>
                      <a:pt x="1640522" y="2911503"/>
                      <a:pt x="1632777" y="2946503"/>
                      <a:pt x="1619584" y="2977899"/>
                    </a:cubicBezTo>
                    <a:cubicBezTo>
                      <a:pt x="1609214" y="3004968"/>
                      <a:pt x="1599434" y="3032235"/>
                      <a:pt x="1588801" y="3059239"/>
                    </a:cubicBezTo>
                    <a:cubicBezTo>
                      <a:pt x="1580466" y="3079557"/>
                      <a:pt x="1567404" y="3101449"/>
                      <a:pt x="1557756" y="3121637"/>
                    </a:cubicBezTo>
                    <a:cubicBezTo>
                      <a:pt x="1542725" y="3150411"/>
                      <a:pt x="1533208" y="3181741"/>
                      <a:pt x="1518112" y="3210449"/>
                    </a:cubicBezTo>
                    <a:cubicBezTo>
                      <a:pt x="1495927" y="3133369"/>
                      <a:pt x="1480305" y="3054454"/>
                      <a:pt x="1457070" y="2977637"/>
                    </a:cubicBezTo>
                    <a:cubicBezTo>
                      <a:pt x="1414013" y="2831932"/>
                      <a:pt x="1363277" y="2688194"/>
                      <a:pt x="1325996" y="2540917"/>
                    </a:cubicBezTo>
                    <a:cubicBezTo>
                      <a:pt x="1311359" y="2465410"/>
                      <a:pt x="1289043" y="2391935"/>
                      <a:pt x="1267514" y="2318198"/>
                    </a:cubicBezTo>
                    <a:cubicBezTo>
                      <a:pt x="1253140" y="2262027"/>
                      <a:pt x="1241063" y="2205069"/>
                      <a:pt x="1221110" y="2150471"/>
                    </a:cubicBezTo>
                    <a:cubicBezTo>
                      <a:pt x="1216319" y="2141229"/>
                      <a:pt x="1190852" y="2061331"/>
                      <a:pt x="1170439" y="2019252"/>
                    </a:cubicBezTo>
                    <a:cubicBezTo>
                      <a:pt x="1182451" y="2019448"/>
                      <a:pt x="1194396" y="2019579"/>
                      <a:pt x="1206408" y="2018989"/>
                    </a:cubicBezTo>
                    <a:cubicBezTo>
                      <a:pt x="1226755" y="2015122"/>
                      <a:pt x="1260098" y="2022988"/>
                      <a:pt x="1266989" y="1997163"/>
                    </a:cubicBezTo>
                    <a:cubicBezTo>
                      <a:pt x="1270862" y="1975009"/>
                      <a:pt x="1272634" y="1952659"/>
                      <a:pt x="1273487" y="1930243"/>
                    </a:cubicBezTo>
                    <a:cubicBezTo>
                      <a:pt x="1309127" y="1922640"/>
                      <a:pt x="1343192" y="1905270"/>
                      <a:pt x="1377454" y="1893342"/>
                    </a:cubicBezTo>
                    <a:cubicBezTo>
                      <a:pt x="1386906" y="1890916"/>
                      <a:pt x="1399245" y="1888294"/>
                      <a:pt x="1403905" y="1880364"/>
                    </a:cubicBezTo>
                    <a:cubicBezTo>
                      <a:pt x="1404102" y="1880823"/>
                      <a:pt x="1404234" y="1881281"/>
                      <a:pt x="1404431" y="1881806"/>
                    </a:cubicBezTo>
                    <a:cubicBezTo>
                      <a:pt x="1410403" y="1895373"/>
                      <a:pt x="1410600" y="1917986"/>
                      <a:pt x="1427862" y="1923557"/>
                    </a:cubicBezTo>
                    <a:cubicBezTo>
                      <a:pt x="1454708" y="1930767"/>
                      <a:pt x="1480568" y="1912677"/>
                      <a:pt x="1505903" y="1905926"/>
                    </a:cubicBezTo>
                    <a:cubicBezTo>
                      <a:pt x="1544694" y="1894259"/>
                      <a:pt x="1582106" y="1878987"/>
                      <a:pt x="1617418" y="1858931"/>
                    </a:cubicBezTo>
                    <a:cubicBezTo>
                      <a:pt x="1617944" y="1858734"/>
                      <a:pt x="1618337" y="1858537"/>
                      <a:pt x="1618862" y="1858341"/>
                    </a:cubicBezTo>
                    <a:cubicBezTo>
                      <a:pt x="1617156" y="1861880"/>
                      <a:pt x="1616762" y="1866141"/>
                      <a:pt x="1618403" y="1870270"/>
                    </a:cubicBezTo>
                    <a:close/>
                    <a:moveTo>
                      <a:pt x="1631202" y="1750455"/>
                    </a:moveTo>
                    <a:cubicBezTo>
                      <a:pt x="1604554" y="1698348"/>
                      <a:pt x="1574558" y="1647682"/>
                      <a:pt x="1541281" y="1599573"/>
                    </a:cubicBezTo>
                    <a:cubicBezTo>
                      <a:pt x="1537146" y="1594330"/>
                      <a:pt x="1531698" y="1592560"/>
                      <a:pt x="1526579" y="1593084"/>
                    </a:cubicBezTo>
                    <a:cubicBezTo>
                      <a:pt x="1525528" y="1587972"/>
                      <a:pt x="1522640" y="1582859"/>
                      <a:pt x="1518768" y="1578730"/>
                    </a:cubicBezTo>
                    <a:cubicBezTo>
                      <a:pt x="1531173" y="1570799"/>
                      <a:pt x="1543513" y="1562606"/>
                      <a:pt x="1555524" y="1554151"/>
                    </a:cubicBezTo>
                    <a:cubicBezTo>
                      <a:pt x="1563203" y="1562082"/>
                      <a:pt x="1574624" y="1568898"/>
                      <a:pt x="1580794" y="1575846"/>
                    </a:cubicBezTo>
                    <a:cubicBezTo>
                      <a:pt x="1620241" y="1612420"/>
                      <a:pt x="1661263" y="1652270"/>
                      <a:pt x="1706224" y="1683666"/>
                    </a:cubicBezTo>
                    <a:cubicBezTo>
                      <a:pt x="1691915" y="1695464"/>
                      <a:pt x="1678132" y="1707852"/>
                      <a:pt x="1664282" y="1720240"/>
                    </a:cubicBezTo>
                    <a:cubicBezTo>
                      <a:pt x="1653453" y="1729809"/>
                      <a:pt x="1641441" y="1739510"/>
                      <a:pt x="1631202" y="1750455"/>
                    </a:cubicBezTo>
                    <a:close/>
                    <a:moveTo>
                      <a:pt x="1812488" y="1703198"/>
                    </a:moveTo>
                    <a:cubicBezTo>
                      <a:pt x="1802642" y="1714406"/>
                      <a:pt x="1776913" y="1688058"/>
                      <a:pt x="1766083" y="1682879"/>
                    </a:cubicBezTo>
                    <a:cubicBezTo>
                      <a:pt x="1708652" y="1645454"/>
                      <a:pt x="1656931" y="1600884"/>
                      <a:pt x="1607901" y="1553233"/>
                    </a:cubicBezTo>
                    <a:cubicBezTo>
                      <a:pt x="1599566" y="1545827"/>
                      <a:pt x="1592346" y="1539600"/>
                      <a:pt x="1584404" y="1532653"/>
                    </a:cubicBezTo>
                    <a:cubicBezTo>
                      <a:pt x="1611839" y="1511220"/>
                      <a:pt x="1637569" y="1487689"/>
                      <a:pt x="1660213" y="1460882"/>
                    </a:cubicBezTo>
                    <a:cubicBezTo>
                      <a:pt x="1695328" y="1422997"/>
                      <a:pt x="1727096" y="1381967"/>
                      <a:pt x="1752628" y="1337462"/>
                    </a:cubicBezTo>
                    <a:cubicBezTo>
                      <a:pt x="1812685" y="1405956"/>
                      <a:pt x="1885475" y="1461996"/>
                      <a:pt x="1951439" y="1524656"/>
                    </a:cubicBezTo>
                    <a:cubicBezTo>
                      <a:pt x="1923937" y="1595378"/>
                      <a:pt x="1866966" y="1651877"/>
                      <a:pt x="1812488" y="1703198"/>
                    </a:cubicBezTo>
                    <a:close/>
                    <a:moveTo>
                      <a:pt x="1970801" y="1341592"/>
                    </a:moveTo>
                    <a:cubicBezTo>
                      <a:pt x="1970867" y="1341395"/>
                      <a:pt x="1970998" y="1341198"/>
                      <a:pt x="1971064" y="1341002"/>
                    </a:cubicBezTo>
                    <a:cubicBezTo>
                      <a:pt x="1953802" y="1373643"/>
                      <a:pt x="1936277" y="1409561"/>
                      <a:pt x="1920393" y="1443775"/>
                    </a:cubicBezTo>
                    <a:cubicBezTo>
                      <a:pt x="1918490" y="1446593"/>
                      <a:pt x="1916783" y="1449805"/>
                      <a:pt x="1915602" y="1453082"/>
                    </a:cubicBezTo>
                    <a:cubicBezTo>
                      <a:pt x="1879830" y="1424833"/>
                      <a:pt x="1843599" y="1396976"/>
                      <a:pt x="1809469" y="1366826"/>
                    </a:cubicBezTo>
                    <a:cubicBezTo>
                      <a:pt x="1805202" y="1362828"/>
                      <a:pt x="1772253" y="1332612"/>
                      <a:pt x="1757288" y="1329138"/>
                    </a:cubicBezTo>
                    <a:cubicBezTo>
                      <a:pt x="1772122" y="1302200"/>
                      <a:pt x="1784527" y="1273885"/>
                      <a:pt x="1794110" y="1244259"/>
                    </a:cubicBezTo>
                    <a:cubicBezTo>
                      <a:pt x="1796341" y="1245308"/>
                      <a:pt x="1798967" y="1246029"/>
                      <a:pt x="1801986" y="1246029"/>
                    </a:cubicBezTo>
                    <a:cubicBezTo>
                      <a:pt x="1870641" y="1247602"/>
                      <a:pt x="1939296" y="1241703"/>
                      <a:pt x="2007885" y="1242489"/>
                    </a:cubicBezTo>
                    <a:cubicBezTo>
                      <a:pt x="2011955" y="1242292"/>
                      <a:pt x="2016156" y="1242227"/>
                      <a:pt x="2020356" y="1242227"/>
                    </a:cubicBezTo>
                    <a:cubicBezTo>
                      <a:pt x="2003028" y="1274933"/>
                      <a:pt x="1988457" y="1307968"/>
                      <a:pt x="1970801" y="1341592"/>
                    </a:cubicBezTo>
                    <a:close/>
                    <a:moveTo>
                      <a:pt x="2100038" y="1104388"/>
                    </a:moveTo>
                    <a:cubicBezTo>
                      <a:pt x="2099447" y="1136832"/>
                      <a:pt x="2100957" y="1169997"/>
                      <a:pt x="2093343" y="1201786"/>
                    </a:cubicBezTo>
                    <a:cubicBezTo>
                      <a:pt x="2059016" y="1212208"/>
                      <a:pt x="2021931" y="1206112"/>
                      <a:pt x="1986554" y="1207554"/>
                    </a:cubicBezTo>
                    <a:cubicBezTo>
                      <a:pt x="1926038" y="1208013"/>
                      <a:pt x="1865522" y="1212339"/>
                      <a:pt x="1804940" y="1211159"/>
                    </a:cubicBezTo>
                    <a:cubicBezTo>
                      <a:pt x="1829356" y="1130736"/>
                      <a:pt x="1837101" y="1046054"/>
                      <a:pt x="1837561" y="961830"/>
                    </a:cubicBezTo>
                    <a:cubicBezTo>
                      <a:pt x="1840121" y="961305"/>
                      <a:pt x="1839661" y="957962"/>
                      <a:pt x="1837561" y="957569"/>
                    </a:cubicBezTo>
                    <a:cubicBezTo>
                      <a:pt x="1837561" y="956455"/>
                      <a:pt x="1837561" y="955341"/>
                      <a:pt x="1837561" y="954226"/>
                    </a:cubicBezTo>
                    <a:cubicBezTo>
                      <a:pt x="1881471" y="954357"/>
                      <a:pt x="1924856" y="945247"/>
                      <a:pt x="1968701" y="942953"/>
                    </a:cubicBezTo>
                    <a:cubicBezTo>
                      <a:pt x="2011495" y="941445"/>
                      <a:pt x="2054290" y="937578"/>
                      <a:pt x="2097084" y="936136"/>
                    </a:cubicBezTo>
                    <a:cubicBezTo>
                      <a:pt x="2102204" y="991980"/>
                      <a:pt x="2099250" y="1048348"/>
                      <a:pt x="2100038" y="1104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15988642" y="2711598"/>
                <a:ext cx="1131069" cy="1102489"/>
              </a:xfrm>
              <a:custGeom>
                <a:rect b="b" l="l" r="r" t="t"/>
                <a:pathLst>
                  <a:path extrusionOk="0" h="1102489" w="1131069">
                    <a:moveTo>
                      <a:pt x="1030102" y="237798"/>
                    </a:moveTo>
                    <a:cubicBezTo>
                      <a:pt x="1002470" y="200372"/>
                      <a:pt x="975493" y="160980"/>
                      <a:pt x="936900" y="133845"/>
                    </a:cubicBezTo>
                    <a:cubicBezTo>
                      <a:pt x="821052" y="39724"/>
                      <a:pt x="669959" y="8263"/>
                      <a:pt x="524116" y="4"/>
                    </a:cubicBezTo>
                    <a:cubicBezTo>
                      <a:pt x="498912" y="-192"/>
                      <a:pt x="474430" y="6624"/>
                      <a:pt x="450407" y="13310"/>
                    </a:cubicBezTo>
                    <a:cubicBezTo>
                      <a:pt x="427566" y="16587"/>
                      <a:pt x="404922" y="21437"/>
                      <a:pt x="382540" y="27008"/>
                    </a:cubicBezTo>
                    <a:cubicBezTo>
                      <a:pt x="313754" y="45033"/>
                      <a:pt x="248512" y="77870"/>
                      <a:pt x="190096" y="118049"/>
                    </a:cubicBezTo>
                    <a:cubicBezTo>
                      <a:pt x="132402" y="166879"/>
                      <a:pt x="94596" y="234717"/>
                      <a:pt x="66767" y="303932"/>
                    </a:cubicBezTo>
                    <a:cubicBezTo>
                      <a:pt x="46026" y="361217"/>
                      <a:pt x="30011" y="420076"/>
                      <a:pt x="19050" y="479918"/>
                    </a:cubicBezTo>
                    <a:cubicBezTo>
                      <a:pt x="5266" y="550115"/>
                      <a:pt x="-11668" y="623000"/>
                      <a:pt x="11305" y="693001"/>
                    </a:cubicBezTo>
                    <a:cubicBezTo>
                      <a:pt x="16358" y="729247"/>
                      <a:pt x="32899" y="761429"/>
                      <a:pt x="49570" y="793546"/>
                    </a:cubicBezTo>
                    <a:cubicBezTo>
                      <a:pt x="76021" y="845719"/>
                      <a:pt x="115534" y="890748"/>
                      <a:pt x="157410" y="931188"/>
                    </a:cubicBezTo>
                    <a:cubicBezTo>
                      <a:pt x="206440" y="983165"/>
                      <a:pt x="267743" y="1021574"/>
                      <a:pt x="333248" y="1049299"/>
                    </a:cubicBezTo>
                    <a:cubicBezTo>
                      <a:pt x="398162" y="1078794"/>
                      <a:pt x="466948" y="1098719"/>
                      <a:pt x="538491" y="1102062"/>
                    </a:cubicBezTo>
                    <a:cubicBezTo>
                      <a:pt x="590080" y="1104159"/>
                      <a:pt x="642392" y="1098522"/>
                      <a:pt x="692341" y="1085479"/>
                    </a:cubicBezTo>
                    <a:cubicBezTo>
                      <a:pt x="746359" y="1065291"/>
                      <a:pt x="793945" y="1037239"/>
                      <a:pt x="846716" y="1012660"/>
                    </a:cubicBezTo>
                    <a:cubicBezTo>
                      <a:pt x="941888" y="967041"/>
                      <a:pt x="1011068" y="880130"/>
                      <a:pt x="1061542" y="789613"/>
                    </a:cubicBezTo>
                    <a:cubicBezTo>
                      <a:pt x="1085302" y="748189"/>
                      <a:pt x="1108865" y="705389"/>
                      <a:pt x="1118120" y="658001"/>
                    </a:cubicBezTo>
                    <a:cubicBezTo>
                      <a:pt x="1137220" y="563683"/>
                      <a:pt x="1137088" y="462155"/>
                      <a:pt x="1104861" y="370721"/>
                    </a:cubicBezTo>
                    <a:cubicBezTo>
                      <a:pt x="1083398" y="324906"/>
                      <a:pt x="1060032" y="279091"/>
                      <a:pt x="1030102" y="237798"/>
                    </a:cubicBezTo>
                    <a:close/>
                    <a:moveTo>
                      <a:pt x="1038963" y="758676"/>
                    </a:moveTo>
                    <a:cubicBezTo>
                      <a:pt x="997875" y="836018"/>
                      <a:pt x="943529" y="909297"/>
                      <a:pt x="870936" y="959700"/>
                    </a:cubicBezTo>
                    <a:cubicBezTo>
                      <a:pt x="820790" y="989654"/>
                      <a:pt x="767428" y="1012070"/>
                      <a:pt x="715182" y="1038681"/>
                    </a:cubicBezTo>
                    <a:cubicBezTo>
                      <a:pt x="672978" y="1060638"/>
                      <a:pt x="625195" y="1063784"/>
                      <a:pt x="577938" y="1067651"/>
                    </a:cubicBezTo>
                    <a:cubicBezTo>
                      <a:pt x="473643" y="1072174"/>
                      <a:pt x="372826" y="1035272"/>
                      <a:pt x="282577" y="985393"/>
                    </a:cubicBezTo>
                    <a:cubicBezTo>
                      <a:pt x="241686" y="963108"/>
                      <a:pt x="206374" y="931975"/>
                      <a:pt x="174147" y="898679"/>
                    </a:cubicBezTo>
                    <a:cubicBezTo>
                      <a:pt x="121113" y="848800"/>
                      <a:pt x="79369" y="786992"/>
                      <a:pt x="53180" y="719088"/>
                    </a:cubicBezTo>
                    <a:cubicBezTo>
                      <a:pt x="46485" y="688675"/>
                      <a:pt x="37099" y="658460"/>
                      <a:pt x="34014" y="627457"/>
                    </a:cubicBezTo>
                    <a:cubicBezTo>
                      <a:pt x="34343" y="586623"/>
                      <a:pt x="42022" y="544806"/>
                      <a:pt x="49505" y="504562"/>
                    </a:cubicBezTo>
                    <a:cubicBezTo>
                      <a:pt x="66373" y="416078"/>
                      <a:pt x="87770" y="327266"/>
                      <a:pt x="130827" y="247433"/>
                    </a:cubicBezTo>
                    <a:cubicBezTo>
                      <a:pt x="154259" y="204829"/>
                      <a:pt x="184058" y="162553"/>
                      <a:pt x="224489" y="133976"/>
                    </a:cubicBezTo>
                    <a:cubicBezTo>
                      <a:pt x="298001" y="86588"/>
                      <a:pt x="378799" y="51260"/>
                      <a:pt x="465307" y="36119"/>
                    </a:cubicBezTo>
                    <a:cubicBezTo>
                      <a:pt x="484144" y="32645"/>
                      <a:pt x="505410" y="29433"/>
                      <a:pt x="525035" y="28712"/>
                    </a:cubicBezTo>
                    <a:cubicBezTo>
                      <a:pt x="551158" y="31793"/>
                      <a:pt x="577084" y="36774"/>
                      <a:pt x="603011" y="41166"/>
                    </a:cubicBezTo>
                    <a:cubicBezTo>
                      <a:pt x="699561" y="55520"/>
                      <a:pt x="796439" y="79837"/>
                      <a:pt x="878484" y="134697"/>
                    </a:cubicBezTo>
                    <a:cubicBezTo>
                      <a:pt x="898240" y="148724"/>
                      <a:pt x="918456" y="163078"/>
                      <a:pt x="936965" y="178939"/>
                    </a:cubicBezTo>
                    <a:cubicBezTo>
                      <a:pt x="968142" y="209942"/>
                      <a:pt x="993346" y="246515"/>
                      <a:pt x="1018288" y="282565"/>
                    </a:cubicBezTo>
                    <a:cubicBezTo>
                      <a:pt x="1040079" y="319073"/>
                      <a:pt x="1061410" y="356564"/>
                      <a:pt x="1076966" y="396218"/>
                    </a:cubicBezTo>
                    <a:cubicBezTo>
                      <a:pt x="1088912" y="433775"/>
                      <a:pt x="1092916" y="473888"/>
                      <a:pt x="1095147" y="513869"/>
                    </a:cubicBezTo>
                    <a:cubicBezTo>
                      <a:pt x="1100267" y="597176"/>
                      <a:pt x="1084842" y="686906"/>
                      <a:pt x="1038963" y="758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16121238" y="4144395"/>
                <a:ext cx="4338" cy="4325"/>
              </a:xfrm>
              <a:custGeom>
                <a:rect b="b" l="l" r="r" t="t"/>
                <a:pathLst>
                  <a:path extrusionOk="0" h="4325" w="4338">
                    <a:moveTo>
                      <a:pt x="2038" y="0"/>
                    </a:moveTo>
                    <a:cubicBezTo>
                      <a:pt x="857" y="0"/>
                      <a:pt x="-62" y="1180"/>
                      <a:pt x="3" y="2294"/>
                    </a:cubicBezTo>
                    <a:cubicBezTo>
                      <a:pt x="135" y="3539"/>
                      <a:pt x="1119" y="4326"/>
                      <a:pt x="2301" y="4326"/>
                    </a:cubicBezTo>
                    <a:cubicBezTo>
                      <a:pt x="3482" y="4326"/>
                      <a:pt x="4401" y="3146"/>
                      <a:pt x="4335" y="2032"/>
                    </a:cubicBezTo>
                    <a:cubicBezTo>
                      <a:pt x="4270" y="786"/>
                      <a:pt x="3219" y="0"/>
                      <a:pt x="2038" y="0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p15"/>
            <p:cNvSpPr/>
            <p:nvPr/>
          </p:nvSpPr>
          <p:spPr>
            <a:xfrm>
              <a:off x="15889214" y="2633199"/>
              <a:ext cx="1310977" cy="1258803"/>
            </a:xfrm>
            <a:custGeom>
              <a:rect b="b" l="l" r="r" t="t"/>
              <a:pathLst>
                <a:path extrusionOk="0" h="1258803" w="1310977">
                  <a:moveTo>
                    <a:pt x="1217679" y="736662"/>
                  </a:moveTo>
                  <a:cubicBezTo>
                    <a:pt x="1236779" y="642344"/>
                    <a:pt x="1236648" y="540816"/>
                    <a:pt x="1204421" y="449382"/>
                  </a:cubicBezTo>
                  <a:cubicBezTo>
                    <a:pt x="1182892" y="403305"/>
                    <a:pt x="1159526" y="357490"/>
                    <a:pt x="1129530" y="316197"/>
                  </a:cubicBezTo>
                  <a:cubicBezTo>
                    <a:pt x="1101898" y="278771"/>
                    <a:pt x="1074921" y="239379"/>
                    <a:pt x="1036328" y="212244"/>
                  </a:cubicBezTo>
                  <a:cubicBezTo>
                    <a:pt x="920546" y="118123"/>
                    <a:pt x="769387" y="86662"/>
                    <a:pt x="623545" y="78403"/>
                  </a:cubicBezTo>
                  <a:cubicBezTo>
                    <a:pt x="598340" y="78206"/>
                    <a:pt x="573858" y="85023"/>
                    <a:pt x="549836" y="91774"/>
                  </a:cubicBezTo>
                  <a:cubicBezTo>
                    <a:pt x="526994" y="95051"/>
                    <a:pt x="504350" y="99836"/>
                    <a:pt x="481968" y="105473"/>
                  </a:cubicBezTo>
                  <a:cubicBezTo>
                    <a:pt x="413182" y="123497"/>
                    <a:pt x="347940" y="156335"/>
                    <a:pt x="289524" y="196579"/>
                  </a:cubicBezTo>
                  <a:cubicBezTo>
                    <a:pt x="231830" y="245409"/>
                    <a:pt x="194024" y="313247"/>
                    <a:pt x="166195" y="382462"/>
                  </a:cubicBezTo>
                  <a:cubicBezTo>
                    <a:pt x="145454" y="439747"/>
                    <a:pt x="129439" y="498606"/>
                    <a:pt x="118478" y="558448"/>
                  </a:cubicBezTo>
                  <a:cubicBezTo>
                    <a:pt x="104628" y="628645"/>
                    <a:pt x="87760" y="701530"/>
                    <a:pt x="110733" y="771531"/>
                  </a:cubicBezTo>
                  <a:cubicBezTo>
                    <a:pt x="115787" y="807777"/>
                    <a:pt x="132327" y="839959"/>
                    <a:pt x="148998" y="872076"/>
                  </a:cubicBezTo>
                  <a:cubicBezTo>
                    <a:pt x="175449" y="924249"/>
                    <a:pt x="214962" y="969278"/>
                    <a:pt x="256838" y="1009718"/>
                  </a:cubicBezTo>
                  <a:cubicBezTo>
                    <a:pt x="305802" y="1061695"/>
                    <a:pt x="367171" y="1100104"/>
                    <a:pt x="432676" y="1127829"/>
                  </a:cubicBezTo>
                  <a:cubicBezTo>
                    <a:pt x="497590" y="1157324"/>
                    <a:pt x="566376" y="1177249"/>
                    <a:pt x="637919" y="1180592"/>
                  </a:cubicBezTo>
                  <a:cubicBezTo>
                    <a:pt x="689508" y="1182689"/>
                    <a:pt x="741820" y="1177052"/>
                    <a:pt x="791769" y="1164009"/>
                  </a:cubicBezTo>
                  <a:cubicBezTo>
                    <a:pt x="845787" y="1143821"/>
                    <a:pt x="893373" y="1115769"/>
                    <a:pt x="946144" y="1091190"/>
                  </a:cubicBezTo>
                  <a:cubicBezTo>
                    <a:pt x="1041316" y="1045571"/>
                    <a:pt x="1110496" y="958660"/>
                    <a:pt x="1160970" y="868143"/>
                  </a:cubicBezTo>
                  <a:cubicBezTo>
                    <a:pt x="1184861" y="826785"/>
                    <a:pt x="1208424" y="783985"/>
                    <a:pt x="1217679" y="736662"/>
                  </a:cubicBezTo>
                  <a:close/>
                  <a:moveTo>
                    <a:pt x="1273863" y="295944"/>
                  </a:moveTo>
                  <a:cubicBezTo>
                    <a:pt x="1311473" y="373941"/>
                    <a:pt x="1311144" y="463147"/>
                    <a:pt x="1310947" y="548485"/>
                  </a:cubicBezTo>
                  <a:cubicBezTo>
                    <a:pt x="1311276" y="606950"/>
                    <a:pt x="1306156" y="665350"/>
                    <a:pt x="1294538" y="722701"/>
                  </a:cubicBezTo>
                  <a:cubicBezTo>
                    <a:pt x="1279967" y="790473"/>
                    <a:pt x="1255945" y="862441"/>
                    <a:pt x="1217810" y="921627"/>
                  </a:cubicBezTo>
                  <a:cubicBezTo>
                    <a:pt x="1165892" y="996347"/>
                    <a:pt x="1104851" y="1066414"/>
                    <a:pt x="1027598" y="1115834"/>
                  </a:cubicBezTo>
                  <a:cubicBezTo>
                    <a:pt x="985197" y="1141200"/>
                    <a:pt x="941418" y="1174299"/>
                    <a:pt x="896458" y="1197436"/>
                  </a:cubicBezTo>
                  <a:cubicBezTo>
                    <a:pt x="821371" y="1230208"/>
                    <a:pt x="740376" y="1259638"/>
                    <a:pt x="657544" y="1258786"/>
                  </a:cubicBezTo>
                  <a:cubicBezTo>
                    <a:pt x="599391" y="1254394"/>
                    <a:pt x="540581" y="1248757"/>
                    <a:pt x="484200" y="1233551"/>
                  </a:cubicBezTo>
                  <a:cubicBezTo>
                    <a:pt x="435761" y="1219525"/>
                    <a:pt x="390013" y="1197764"/>
                    <a:pt x="345512" y="1174431"/>
                  </a:cubicBezTo>
                  <a:cubicBezTo>
                    <a:pt x="259923" y="1127370"/>
                    <a:pt x="167311" y="1081817"/>
                    <a:pt x="105810" y="1003623"/>
                  </a:cubicBezTo>
                  <a:cubicBezTo>
                    <a:pt x="58355" y="944436"/>
                    <a:pt x="41421" y="868733"/>
                    <a:pt x="20221" y="797552"/>
                  </a:cubicBezTo>
                  <a:cubicBezTo>
                    <a:pt x="-4852" y="703300"/>
                    <a:pt x="-4918" y="602231"/>
                    <a:pt x="10769" y="506340"/>
                  </a:cubicBezTo>
                  <a:cubicBezTo>
                    <a:pt x="27638" y="408679"/>
                    <a:pt x="68529" y="317573"/>
                    <a:pt x="123532" y="235381"/>
                  </a:cubicBezTo>
                  <a:cubicBezTo>
                    <a:pt x="186082" y="140014"/>
                    <a:pt x="293397" y="88431"/>
                    <a:pt x="397954" y="51792"/>
                  </a:cubicBezTo>
                  <a:cubicBezTo>
                    <a:pt x="447313" y="34357"/>
                    <a:pt x="495292" y="13580"/>
                    <a:pt x="547144" y="3158"/>
                  </a:cubicBezTo>
                  <a:cubicBezTo>
                    <a:pt x="646648" y="-8050"/>
                    <a:pt x="747727" y="12662"/>
                    <a:pt x="845065" y="32522"/>
                  </a:cubicBezTo>
                  <a:cubicBezTo>
                    <a:pt x="894883" y="40519"/>
                    <a:pt x="941943" y="59854"/>
                    <a:pt x="988610" y="78337"/>
                  </a:cubicBezTo>
                  <a:cubicBezTo>
                    <a:pt x="1012961" y="87317"/>
                    <a:pt x="1037050" y="97476"/>
                    <a:pt x="1060547" y="108815"/>
                  </a:cubicBezTo>
                  <a:cubicBezTo>
                    <a:pt x="1061729" y="110126"/>
                    <a:pt x="1063173" y="111372"/>
                    <a:pt x="1064945" y="112551"/>
                  </a:cubicBezTo>
                  <a:cubicBezTo>
                    <a:pt x="1067898" y="114124"/>
                    <a:pt x="1070589" y="114911"/>
                    <a:pt x="1073084" y="115042"/>
                  </a:cubicBezTo>
                  <a:cubicBezTo>
                    <a:pt x="1127627" y="142636"/>
                    <a:pt x="1178888" y="176850"/>
                    <a:pt x="1223586" y="218340"/>
                  </a:cubicBezTo>
                  <a:cubicBezTo>
                    <a:pt x="1218795" y="224959"/>
                    <a:pt x="1219254" y="234660"/>
                    <a:pt x="1225359" y="240493"/>
                  </a:cubicBezTo>
                  <a:cubicBezTo>
                    <a:pt x="1242686" y="257732"/>
                    <a:pt x="1262443" y="273790"/>
                    <a:pt x="1273863" y="2959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15651486" y="3412937"/>
              <a:ext cx="266349" cy="236796"/>
            </a:xfrm>
            <a:custGeom>
              <a:rect b="b" l="l" r="r" t="t"/>
              <a:pathLst>
                <a:path extrusionOk="0" h="236796" w="266349">
                  <a:moveTo>
                    <a:pt x="241080" y="83948"/>
                  </a:moveTo>
                  <a:cubicBezTo>
                    <a:pt x="248300" y="111542"/>
                    <a:pt x="256701" y="136449"/>
                    <a:pt x="266350" y="159193"/>
                  </a:cubicBezTo>
                  <a:cubicBezTo>
                    <a:pt x="219945" y="169155"/>
                    <a:pt x="174919" y="189802"/>
                    <a:pt x="129959" y="205467"/>
                  </a:cubicBezTo>
                  <a:cubicBezTo>
                    <a:pt x="95172" y="216216"/>
                    <a:pt x="59991" y="225982"/>
                    <a:pt x="25138" y="236797"/>
                  </a:cubicBezTo>
                  <a:cubicBezTo>
                    <a:pt x="25270" y="204680"/>
                    <a:pt x="11158" y="158275"/>
                    <a:pt x="12208" y="141758"/>
                  </a:cubicBezTo>
                  <a:cubicBezTo>
                    <a:pt x="10174" y="108855"/>
                    <a:pt x="10436" y="75886"/>
                    <a:pt x="9714" y="42918"/>
                  </a:cubicBezTo>
                  <a:cubicBezTo>
                    <a:pt x="8533" y="29481"/>
                    <a:pt x="12536" y="8507"/>
                    <a:pt x="0" y="52"/>
                  </a:cubicBezTo>
                  <a:cubicBezTo>
                    <a:pt x="23498" y="248"/>
                    <a:pt x="45748" y="-735"/>
                    <a:pt x="58481" y="1494"/>
                  </a:cubicBezTo>
                  <a:cubicBezTo>
                    <a:pt x="108561" y="3263"/>
                    <a:pt x="157329" y="14078"/>
                    <a:pt x="206818" y="20960"/>
                  </a:cubicBezTo>
                  <a:cubicBezTo>
                    <a:pt x="213250" y="21681"/>
                    <a:pt x="218239" y="19584"/>
                    <a:pt x="221521" y="16044"/>
                  </a:cubicBezTo>
                  <a:cubicBezTo>
                    <a:pt x="226837" y="38985"/>
                    <a:pt x="233401" y="61663"/>
                    <a:pt x="241080" y="8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15854827" y="3729960"/>
              <a:ext cx="273175" cy="261979"/>
            </a:xfrm>
            <a:custGeom>
              <a:rect b="b" l="l" r="r" t="t"/>
              <a:pathLst>
                <a:path extrusionOk="0" h="261979" w="273175">
                  <a:moveTo>
                    <a:pt x="273176" y="58400"/>
                  </a:moveTo>
                  <a:cubicBezTo>
                    <a:pt x="263134" y="64823"/>
                    <a:pt x="247775" y="86780"/>
                    <a:pt x="244099" y="90647"/>
                  </a:cubicBezTo>
                  <a:cubicBezTo>
                    <a:pt x="218173" y="124796"/>
                    <a:pt x="191000" y="158027"/>
                    <a:pt x="167634" y="193945"/>
                  </a:cubicBezTo>
                  <a:cubicBezTo>
                    <a:pt x="154113" y="216099"/>
                    <a:pt x="142101" y="239105"/>
                    <a:pt x="129959" y="261980"/>
                  </a:cubicBezTo>
                  <a:cubicBezTo>
                    <a:pt x="120113" y="255818"/>
                    <a:pt x="110596" y="249264"/>
                    <a:pt x="101079" y="242644"/>
                  </a:cubicBezTo>
                  <a:cubicBezTo>
                    <a:pt x="72527" y="223571"/>
                    <a:pt x="46404" y="201220"/>
                    <a:pt x="20347" y="178935"/>
                  </a:cubicBezTo>
                  <a:cubicBezTo>
                    <a:pt x="16671" y="175789"/>
                    <a:pt x="11814" y="174609"/>
                    <a:pt x="7351" y="175527"/>
                  </a:cubicBezTo>
                  <a:cubicBezTo>
                    <a:pt x="4923" y="173626"/>
                    <a:pt x="2494" y="171398"/>
                    <a:pt x="0" y="169104"/>
                  </a:cubicBezTo>
                  <a:cubicBezTo>
                    <a:pt x="36953" y="140789"/>
                    <a:pt x="73053" y="111425"/>
                    <a:pt x="106527" y="79046"/>
                  </a:cubicBezTo>
                  <a:cubicBezTo>
                    <a:pt x="127071" y="59776"/>
                    <a:pt x="146302" y="39130"/>
                    <a:pt x="167437" y="20450"/>
                  </a:cubicBezTo>
                  <a:cubicBezTo>
                    <a:pt x="169471" y="18483"/>
                    <a:pt x="170915" y="16321"/>
                    <a:pt x="171703" y="14092"/>
                  </a:cubicBezTo>
                  <a:cubicBezTo>
                    <a:pt x="177938" y="12453"/>
                    <a:pt x="183058" y="6620"/>
                    <a:pt x="185683" y="0"/>
                  </a:cubicBezTo>
                  <a:cubicBezTo>
                    <a:pt x="211478" y="20188"/>
                    <a:pt x="240555" y="39195"/>
                    <a:pt x="273176" y="58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16252053" y="3890674"/>
              <a:ext cx="168946" cy="253655"/>
            </a:xfrm>
            <a:custGeom>
              <a:rect b="b" l="l" r="r" t="t"/>
              <a:pathLst>
                <a:path extrusionOk="0" h="253655" w="168946">
                  <a:moveTo>
                    <a:pt x="168946" y="22219"/>
                  </a:moveTo>
                  <a:cubicBezTo>
                    <a:pt x="165402" y="50076"/>
                    <a:pt x="163958" y="78259"/>
                    <a:pt x="162711" y="106312"/>
                  </a:cubicBezTo>
                  <a:cubicBezTo>
                    <a:pt x="159954" y="149965"/>
                    <a:pt x="152537" y="193027"/>
                    <a:pt x="148665" y="236614"/>
                  </a:cubicBezTo>
                  <a:cubicBezTo>
                    <a:pt x="148205" y="242316"/>
                    <a:pt x="147746" y="248019"/>
                    <a:pt x="147418" y="253590"/>
                  </a:cubicBezTo>
                  <a:cubicBezTo>
                    <a:pt x="147090" y="253590"/>
                    <a:pt x="146827" y="253655"/>
                    <a:pt x="146499" y="253655"/>
                  </a:cubicBezTo>
                  <a:cubicBezTo>
                    <a:pt x="145711" y="247887"/>
                    <a:pt x="141970" y="242447"/>
                    <a:pt x="134422" y="240219"/>
                  </a:cubicBezTo>
                  <a:cubicBezTo>
                    <a:pt x="89461" y="228683"/>
                    <a:pt x="49752" y="205612"/>
                    <a:pt x="4332" y="193945"/>
                  </a:cubicBezTo>
                  <a:cubicBezTo>
                    <a:pt x="3150" y="193552"/>
                    <a:pt x="1641" y="193158"/>
                    <a:pt x="0" y="192830"/>
                  </a:cubicBezTo>
                  <a:cubicBezTo>
                    <a:pt x="23169" y="148129"/>
                    <a:pt x="43057" y="92679"/>
                    <a:pt x="52902" y="73278"/>
                  </a:cubicBezTo>
                  <a:cubicBezTo>
                    <a:pt x="62551" y="49879"/>
                    <a:pt x="70427" y="25824"/>
                    <a:pt x="80732" y="2753"/>
                  </a:cubicBezTo>
                  <a:cubicBezTo>
                    <a:pt x="81191" y="1835"/>
                    <a:pt x="81716" y="918"/>
                    <a:pt x="82110" y="0"/>
                  </a:cubicBezTo>
                  <a:cubicBezTo>
                    <a:pt x="84473" y="918"/>
                    <a:pt x="86836" y="1704"/>
                    <a:pt x="89199" y="2491"/>
                  </a:cubicBezTo>
                  <a:cubicBezTo>
                    <a:pt x="115322" y="10880"/>
                    <a:pt x="141970" y="17304"/>
                    <a:pt x="168946" y="2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16671597" y="3894868"/>
              <a:ext cx="121294" cy="216229"/>
            </a:xfrm>
            <a:custGeom>
              <a:rect b="b" l="l" r="r" t="t"/>
              <a:pathLst>
                <a:path extrusionOk="0" h="216229" w="121294">
                  <a:moveTo>
                    <a:pt x="121295" y="174282"/>
                  </a:moveTo>
                  <a:cubicBezTo>
                    <a:pt x="109480" y="169956"/>
                    <a:pt x="91824" y="179066"/>
                    <a:pt x="80732" y="183523"/>
                  </a:cubicBezTo>
                  <a:cubicBezTo>
                    <a:pt x="54412" y="195518"/>
                    <a:pt x="27633" y="206660"/>
                    <a:pt x="328" y="216230"/>
                  </a:cubicBezTo>
                  <a:cubicBezTo>
                    <a:pt x="591" y="181688"/>
                    <a:pt x="-263" y="147015"/>
                    <a:pt x="1772" y="112736"/>
                  </a:cubicBezTo>
                  <a:cubicBezTo>
                    <a:pt x="2232" y="82782"/>
                    <a:pt x="2428" y="52828"/>
                    <a:pt x="2494" y="22875"/>
                  </a:cubicBezTo>
                  <a:cubicBezTo>
                    <a:pt x="2494" y="19663"/>
                    <a:pt x="1575" y="16583"/>
                    <a:pt x="0" y="14027"/>
                  </a:cubicBezTo>
                  <a:cubicBezTo>
                    <a:pt x="5907" y="12322"/>
                    <a:pt x="11814" y="10553"/>
                    <a:pt x="17656" y="8783"/>
                  </a:cubicBezTo>
                  <a:cubicBezTo>
                    <a:pt x="27633" y="6096"/>
                    <a:pt x="37478" y="3212"/>
                    <a:pt x="47192" y="0"/>
                  </a:cubicBezTo>
                  <a:cubicBezTo>
                    <a:pt x="55331" y="27463"/>
                    <a:pt x="76728" y="71443"/>
                    <a:pt x="78238" y="77539"/>
                  </a:cubicBezTo>
                  <a:cubicBezTo>
                    <a:pt x="92349" y="109917"/>
                    <a:pt x="108102" y="141575"/>
                    <a:pt x="121295" y="174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16916681" y="3766140"/>
              <a:ext cx="187390" cy="196304"/>
            </a:xfrm>
            <a:custGeom>
              <a:rect b="b" l="l" r="r" t="t"/>
              <a:pathLst>
                <a:path extrusionOk="0" h="196304" w="187390">
                  <a:moveTo>
                    <a:pt x="187390" y="129515"/>
                  </a:moveTo>
                  <a:cubicBezTo>
                    <a:pt x="173147" y="141313"/>
                    <a:pt x="159429" y="153635"/>
                    <a:pt x="145514" y="165957"/>
                  </a:cubicBezTo>
                  <a:cubicBezTo>
                    <a:pt x="134685" y="175658"/>
                    <a:pt x="122673" y="185293"/>
                    <a:pt x="112434" y="196304"/>
                  </a:cubicBezTo>
                  <a:cubicBezTo>
                    <a:pt x="85786" y="144197"/>
                    <a:pt x="55790" y="93531"/>
                    <a:pt x="22513" y="45422"/>
                  </a:cubicBezTo>
                  <a:cubicBezTo>
                    <a:pt x="18378" y="40179"/>
                    <a:pt x="12930" y="38409"/>
                    <a:pt x="7811" y="38933"/>
                  </a:cubicBezTo>
                  <a:cubicBezTo>
                    <a:pt x="6760" y="33886"/>
                    <a:pt x="3872" y="28708"/>
                    <a:pt x="0" y="24579"/>
                  </a:cubicBezTo>
                  <a:cubicBezTo>
                    <a:pt x="12405" y="16648"/>
                    <a:pt x="24679" y="8455"/>
                    <a:pt x="36756" y="0"/>
                  </a:cubicBezTo>
                  <a:cubicBezTo>
                    <a:pt x="44370" y="7931"/>
                    <a:pt x="55856" y="14747"/>
                    <a:pt x="62026" y="21630"/>
                  </a:cubicBezTo>
                  <a:cubicBezTo>
                    <a:pt x="101473" y="58138"/>
                    <a:pt x="142364" y="98119"/>
                    <a:pt x="187390" y="129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17155331" y="3454216"/>
              <a:ext cx="262936" cy="210789"/>
            </a:xfrm>
            <a:custGeom>
              <a:rect b="b" l="l" r="r" t="t"/>
              <a:pathLst>
                <a:path extrusionOk="0" h="210789" w="262936">
                  <a:moveTo>
                    <a:pt x="250532" y="262"/>
                  </a:moveTo>
                  <a:cubicBezTo>
                    <a:pt x="254601" y="66"/>
                    <a:pt x="258736" y="0"/>
                    <a:pt x="262937" y="0"/>
                  </a:cubicBezTo>
                  <a:cubicBezTo>
                    <a:pt x="245674" y="32575"/>
                    <a:pt x="231103" y="65544"/>
                    <a:pt x="213579" y="99103"/>
                  </a:cubicBezTo>
                  <a:cubicBezTo>
                    <a:pt x="196316" y="131678"/>
                    <a:pt x="178923" y="167465"/>
                    <a:pt x="163039" y="201548"/>
                  </a:cubicBezTo>
                  <a:cubicBezTo>
                    <a:pt x="161136" y="204366"/>
                    <a:pt x="159429" y="207578"/>
                    <a:pt x="158248" y="210790"/>
                  </a:cubicBezTo>
                  <a:cubicBezTo>
                    <a:pt x="122476" y="182475"/>
                    <a:pt x="86245" y="154684"/>
                    <a:pt x="52180" y="124534"/>
                  </a:cubicBezTo>
                  <a:cubicBezTo>
                    <a:pt x="47980" y="120535"/>
                    <a:pt x="14965" y="90254"/>
                    <a:pt x="0" y="86780"/>
                  </a:cubicBezTo>
                  <a:cubicBezTo>
                    <a:pt x="14834" y="59842"/>
                    <a:pt x="27304" y="31592"/>
                    <a:pt x="36887" y="1966"/>
                  </a:cubicBezTo>
                  <a:cubicBezTo>
                    <a:pt x="39119" y="3081"/>
                    <a:pt x="41679" y="3670"/>
                    <a:pt x="44698" y="3736"/>
                  </a:cubicBezTo>
                  <a:cubicBezTo>
                    <a:pt x="113287" y="5375"/>
                    <a:pt x="181877" y="-524"/>
                    <a:pt x="250532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17224316" y="2904367"/>
              <a:ext cx="201895" cy="250509"/>
            </a:xfrm>
            <a:custGeom>
              <a:rect b="b" l="l" r="r" t="t"/>
              <a:pathLst>
                <a:path extrusionOk="0" h="250509" w="201895">
                  <a:moveTo>
                    <a:pt x="199861" y="209085"/>
                  </a:moveTo>
                  <a:cubicBezTo>
                    <a:pt x="199861" y="212625"/>
                    <a:pt x="200517" y="216295"/>
                    <a:pt x="201895" y="219507"/>
                  </a:cubicBezTo>
                  <a:cubicBezTo>
                    <a:pt x="139870" y="226324"/>
                    <a:pt x="78041" y="234648"/>
                    <a:pt x="17197" y="248936"/>
                  </a:cubicBezTo>
                  <a:cubicBezTo>
                    <a:pt x="15490" y="249461"/>
                    <a:pt x="13390" y="249919"/>
                    <a:pt x="11224" y="250509"/>
                  </a:cubicBezTo>
                  <a:cubicBezTo>
                    <a:pt x="11092" y="235434"/>
                    <a:pt x="10830" y="220359"/>
                    <a:pt x="10370" y="205349"/>
                  </a:cubicBezTo>
                  <a:cubicBezTo>
                    <a:pt x="8467" y="171594"/>
                    <a:pt x="6038" y="136856"/>
                    <a:pt x="0" y="102904"/>
                  </a:cubicBezTo>
                  <a:cubicBezTo>
                    <a:pt x="8861" y="101331"/>
                    <a:pt x="17984" y="93466"/>
                    <a:pt x="25729" y="89074"/>
                  </a:cubicBezTo>
                  <a:cubicBezTo>
                    <a:pt x="69443" y="66462"/>
                    <a:pt x="111515" y="41162"/>
                    <a:pt x="152340" y="13699"/>
                  </a:cubicBezTo>
                  <a:cubicBezTo>
                    <a:pt x="157197" y="9504"/>
                    <a:pt x="163827" y="4916"/>
                    <a:pt x="171440" y="0"/>
                  </a:cubicBezTo>
                  <a:cubicBezTo>
                    <a:pt x="172162" y="63250"/>
                    <a:pt x="193691" y="125713"/>
                    <a:pt x="198220" y="188767"/>
                  </a:cubicBezTo>
                  <a:cubicBezTo>
                    <a:pt x="198285" y="189291"/>
                    <a:pt x="198417" y="189750"/>
                    <a:pt x="198482" y="190209"/>
                  </a:cubicBezTo>
                  <a:cubicBezTo>
                    <a:pt x="196776" y="196567"/>
                    <a:pt x="197235" y="203645"/>
                    <a:pt x="199861" y="20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16986452" y="2521655"/>
              <a:ext cx="251975" cy="272138"/>
            </a:xfrm>
            <a:custGeom>
              <a:rect b="b" l="l" r="r" t="t"/>
              <a:pathLst>
                <a:path extrusionOk="0" h="272138" w="251975">
                  <a:moveTo>
                    <a:pt x="251976" y="98316"/>
                  </a:moveTo>
                  <a:cubicBezTo>
                    <a:pt x="212528" y="141837"/>
                    <a:pt x="171637" y="184703"/>
                    <a:pt x="134291" y="229863"/>
                  </a:cubicBezTo>
                  <a:cubicBezTo>
                    <a:pt x="124511" y="243758"/>
                    <a:pt x="110662" y="256802"/>
                    <a:pt x="102589" y="272139"/>
                  </a:cubicBezTo>
                  <a:cubicBezTo>
                    <a:pt x="70887" y="246052"/>
                    <a:pt x="36297" y="223636"/>
                    <a:pt x="0" y="204039"/>
                  </a:cubicBezTo>
                  <a:cubicBezTo>
                    <a:pt x="1575" y="201155"/>
                    <a:pt x="3085" y="198402"/>
                    <a:pt x="4529" y="195977"/>
                  </a:cubicBezTo>
                  <a:cubicBezTo>
                    <a:pt x="17393" y="174806"/>
                    <a:pt x="29667" y="153242"/>
                    <a:pt x="41547" y="131547"/>
                  </a:cubicBezTo>
                  <a:cubicBezTo>
                    <a:pt x="64914" y="87436"/>
                    <a:pt x="90183" y="44439"/>
                    <a:pt x="114206" y="721"/>
                  </a:cubicBezTo>
                  <a:cubicBezTo>
                    <a:pt x="116241" y="852"/>
                    <a:pt x="118407" y="590"/>
                    <a:pt x="120835" y="0"/>
                  </a:cubicBezTo>
                  <a:cubicBezTo>
                    <a:pt x="163105" y="34411"/>
                    <a:pt x="206424" y="68166"/>
                    <a:pt x="251976" y="98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16692797" y="2351765"/>
              <a:ext cx="169011" cy="288524"/>
            </a:xfrm>
            <a:custGeom>
              <a:rect b="b" l="l" r="r" t="t"/>
              <a:pathLst>
                <a:path extrusionOk="0" h="288524" w="169011">
                  <a:moveTo>
                    <a:pt x="169012" y="37884"/>
                  </a:moveTo>
                  <a:cubicBezTo>
                    <a:pt x="168224" y="39982"/>
                    <a:pt x="167437" y="42014"/>
                    <a:pt x="166649" y="44177"/>
                  </a:cubicBezTo>
                  <a:cubicBezTo>
                    <a:pt x="146827" y="102839"/>
                    <a:pt x="127596" y="161763"/>
                    <a:pt x="104952" y="219441"/>
                  </a:cubicBezTo>
                  <a:cubicBezTo>
                    <a:pt x="96944" y="241989"/>
                    <a:pt x="87952" y="264929"/>
                    <a:pt x="83226" y="288525"/>
                  </a:cubicBezTo>
                  <a:cubicBezTo>
                    <a:pt x="70755" y="285313"/>
                    <a:pt x="58153" y="282560"/>
                    <a:pt x="45420" y="280332"/>
                  </a:cubicBezTo>
                  <a:cubicBezTo>
                    <a:pt x="30389" y="277186"/>
                    <a:pt x="15228" y="274040"/>
                    <a:pt x="0" y="271025"/>
                  </a:cubicBezTo>
                  <a:cubicBezTo>
                    <a:pt x="459" y="268600"/>
                    <a:pt x="591" y="266109"/>
                    <a:pt x="459" y="263684"/>
                  </a:cubicBezTo>
                  <a:cubicBezTo>
                    <a:pt x="1575" y="247363"/>
                    <a:pt x="2954" y="230781"/>
                    <a:pt x="4398" y="214132"/>
                  </a:cubicBezTo>
                  <a:cubicBezTo>
                    <a:pt x="10436" y="142624"/>
                    <a:pt x="21135" y="71574"/>
                    <a:pt x="26779" y="0"/>
                  </a:cubicBezTo>
                  <a:cubicBezTo>
                    <a:pt x="73578" y="14026"/>
                    <a:pt x="121754" y="25103"/>
                    <a:pt x="169012" y="378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16280736" y="2339181"/>
              <a:ext cx="138557" cy="290687"/>
            </a:xfrm>
            <a:custGeom>
              <a:rect b="b" l="l" r="r" t="t"/>
              <a:pathLst>
                <a:path extrusionOk="0" h="290687" w="138557">
                  <a:moveTo>
                    <a:pt x="138360" y="0"/>
                  </a:moveTo>
                  <a:cubicBezTo>
                    <a:pt x="138360" y="4719"/>
                    <a:pt x="138426" y="9438"/>
                    <a:pt x="138491" y="14158"/>
                  </a:cubicBezTo>
                  <a:cubicBezTo>
                    <a:pt x="138491" y="83831"/>
                    <a:pt x="137376" y="153504"/>
                    <a:pt x="137835" y="223177"/>
                  </a:cubicBezTo>
                  <a:cubicBezTo>
                    <a:pt x="138623" y="236745"/>
                    <a:pt x="137507" y="251361"/>
                    <a:pt x="138557" y="265322"/>
                  </a:cubicBezTo>
                  <a:cubicBezTo>
                    <a:pt x="110137" y="271549"/>
                    <a:pt x="82570" y="280725"/>
                    <a:pt x="55265" y="290688"/>
                  </a:cubicBezTo>
                  <a:cubicBezTo>
                    <a:pt x="55003" y="288984"/>
                    <a:pt x="54609" y="287345"/>
                    <a:pt x="54215" y="285641"/>
                  </a:cubicBezTo>
                  <a:cubicBezTo>
                    <a:pt x="49095" y="259817"/>
                    <a:pt x="44961" y="233665"/>
                    <a:pt x="40760" y="207578"/>
                  </a:cubicBezTo>
                  <a:cubicBezTo>
                    <a:pt x="31177" y="148588"/>
                    <a:pt x="17919" y="90320"/>
                    <a:pt x="2035" y="32706"/>
                  </a:cubicBezTo>
                  <a:cubicBezTo>
                    <a:pt x="1378" y="30871"/>
                    <a:pt x="722" y="28905"/>
                    <a:pt x="0" y="26808"/>
                  </a:cubicBezTo>
                  <a:cubicBezTo>
                    <a:pt x="4463" y="27594"/>
                    <a:pt x="9255" y="26939"/>
                    <a:pt x="12996" y="24055"/>
                  </a:cubicBezTo>
                  <a:cubicBezTo>
                    <a:pt x="15687" y="21957"/>
                    <a:pt x="16868" y="19073"/>
                    <a:pt x="18772" y="16648"/>
                  </a:cubicBezTo>
                  <a:cubicBezTo>
                    <a:pt x="58744" y="14813"/>
                    <a:pt x="98519" y="6358"/>
                    <a:pt x="138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15873205" y="2463452"/>
              <a:ext cx="257160" cy="336109"/>
            </a:xfrm>
            <a:custGeom>
              <a:rect b="b" l="l" r="r" t="t"/>
              <a:pathLst>
                <a:path extrusionOk="0" h="336109" w="257160">
                  <a:moveTo>
                    <a:pt x="169603" y="72885"/>
                  </a:moveTo>
                  <a:cubicBezTo>
                    <a:pt x="197564" y="133710"/>
                    <a:pt x="232679" y="190209"/>
                    <a:pt x="257161" y="252869"/>
                  </a:cubicBezTo>
                  <a:cubicBezTo>
                    <a:pt x="222177" y="272991"/>
                    <a:pt x="189425" y="296652"/>
                    <a:pt x="160414" y="325098"/>
                  </a:cubicBezTo>
                  <a:cubicBezTo>
                    <a:pt x="156738" y="328703"/>
                    <a:pt x="153128" y="332374"/>
                    <a:pt x="149584" y="336110"/>
                  </a:cubicBezTo>
                  <a:cubicBezTo>
                    <a:pt x="130943" y="308385"/>
                    <a:pt x="114141" y="279349"/>
                    <a:pt x="91562" y="254376"/>
                  </a:cubicBezTo>
                  <a:cubicBezTo>
                    <a:pt x="63076" y="219179"/>
                    <a:pt x="30652" y="187522"/>
                    <a:pt x="0" y="154291"/>
                  </a:cubicBezTo>
                  <a:cubicBezTo>
                    <a:pt x="66" y="154225"/>
                    <a:pt x="131" y="154225"/>
                    <a:pt x="131" y="154160"/>
                  </a:cubicBezTo>
                  <a:cubicBezTo>
                    <a:pt x="656" y="153832"/>
                    <a:pt x="1181" y="153439"/>
                    <a:pt x="1641" y="153045"/>
                  </a:cubicBezTo>
                  <a:cubicBezTo>
                    <a:pt x="2035" y="152718"/>
                    <a:pt x="2429" y="152390"/>
                    <a:pt x="2822" y="151997"/>
                  </a:cubicBezTo>
                  <a:cubicBezTo>
                    <a:pt x="3938" y="150948"/>
                    <a:pt x="4923" y="149768"/>
                    <a:pt x="5776" y="148523"/>
                  </a:cubicBezTo>
                  <a:cubicBezTo>
                    <a:pt x="6235" y="148326"/>
                    <a:pt x="6761" y="148130"/>
                    <a:pt x="7154" y="147867"/>
                  </a:cubicBezTo>
                  <a:cubicBezTo>
                    <a:pt x="7548" y="147671"/>
                    <a:pt x="7876" y="147474"/>
                    <a:pt x="8270" y="147277"/>
                  </a:cubicBezTo>
                  <a:cubicBezTo>
                    <a:pt x="8664" y="147081"/>
                    <a:pt x="8992" y="146819"/>
                    <a:pt x="9386" y="146491"/>
                  </a:cubicBezTo>
                  <a:cubicBezTo>
                    <a:pt x="9714" y="146294"/>
                    <a:pt x="10042" y="146032"/>
                    <a:pt x="10370" y="145770"/>
                  </a:cubicBezTo>
                  <a:cubicBezTo>
                    <a:pt x="10961" y="145246"/>
                    <a:pt x="11486" y="144721"/>
                    <a:pt x="12011" y="144131"/>
                  </a:cubicBezTo>
                  <a:cubicBezTo>
                    <a:pt x="12208" y="143935"/>
                    <a:pt x="12405" y="143738"/>
                    <a:pt x="12536" y="143476"/>
                  </a:cubicBezTo>
                  <a:cubicBezTo>
                    <a:pt x="12799" y="143148"/>
                    <a:pt x="13062" y="142820"/>
                    <a:pt x="13258" y="142493"/>
                  </a:cubicBezTo>
                  <a:lnTo>
                    <a:pt x="13324" y="142427"/>
                  </a:lnTo>
                  <a:cubicBezTo>
                    <a:pt x="13980" y="141968"/>
                    <a:pt x="14637" y="141444"/>
                    <a:pt x="15227" y="140854"/>
                  </a:cubicBezTo>
                  <a:cubicBezTo>
                    <a:pt x="41088" y="114768"/>
                    <a:pt x="68196" y="89664"/>
                    <a:pt x="92153" y="61874"/>
                  </a:cubicBezTo>
                  <a:cubicBezTo>
                    <a:pt x="109940" y="41686"/>
                    <a:pt x="127333" y="21236"/>
                    <a:pt x="143742" y="0"/>
                  </a:cubicBezTo>
                  <a:cubicBezTo>
                    <a:pt x="150503" y="24907"/>
                    <a:pt x="158116" y="49551"/>
                    <a:pt x="169603" y="72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15672948" y="2901155"/>
              <a:ext cx="218566" cy="259030"/>
            </a:xfrm>
            <a:custGeom>
              <a:rect b="b" l="l" r="r" t="t"/>
              <a:pathLst>
                <a:path extrusionOk="0" h="259030" w="218566">
                  <a:moveTo>
                    <a:pt x="211084" y="127942"/>
                  </a:moveTo>
                  <a:cubicBezTo>
                    <a:pt x="213579" y="129384"/>
                    <a:pt x="216138" y="130170"/>
                    <a:pt x="218567" y="130367"/>
                  </a:cubicBezTo>
                  <a:cubicBezTo>
                    <a:pt x="204783" y="172250"/>
                    <a:pt x="194807" y="215378"/>
                    <a:pt x="188637" y="259030"/>
                  </a:cubicBezTo>
                  <a:cubicBezTo>
                    <a:pt x="126152" y="245462"/>
                    <a:pt x="63732" y="229404"/>
                    <a:pt x="0" y="222981"/>
                  </a:cubicBezTo>
                  <a:cubicBezTo>
                    <a:pt x="2625" y="219507"/>
                    <a:pt x="3019" y="214722"/>
                    <a:pt x="1838" y="210134"/>
                  </a:cubicBezTo>
                  <a:cubicBezTo>
                    <a:pt x="3216" y="207775"/>
                    <a:pt x="4069" y="204956"/>
                    <a:pt x="4004" y="201876"/>
                  </a:cubicBezTo>
                  <a:cubicBezTo>
                    <a:pt x="5382" y="173888"/>
                    <a:pt x="7942" y="145901"/>
                    <a:pt x="10699" y="117979"/>
                  </a:cubicBezTo>
                  <a:cubicBezTo>
                    <a:pt x="14506" y="78456"/>
                    <a:pt x="21660" y="39130"/>
                    <a:pt x="34262" y="1376"/>
                  </a:cubicBezTo>
                  <a:cubicBezTo>
                    <a:pt x="34459" y="918"/>
                    <a:pt x="34590" y="459"/>
                    <a:pt x="34787" y="0"/>
                  </a:cubicBezTo>
                  <a:cubicBezTo>
                    <a:pt x="92546" y="44111"/>
                    <a:pt x="151619" y="86518"/>
                    <a:pt x="211084" y="1279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15"/>
          <p:cNvGrpSpPr/>
          <p:nvPr/>
        </p:nvGrpSpPr>
        <p:grpSpPr>
          <a:xfrm rot="-5751940">
            <a:off x="2976852" y="647600"/>
            <a:ext cx="978279" cy="1331753"/>
            <a:chOff x="5952738" y="1295317"/>
            <a:chExt cx="1956487" cy="2663410"/>
          </a:xfrm>
        </p:grpSpPr>
        <p:sp>
          <p:nvSpPr>
            <p:cNvPr id="511" name="Google Shape;511;p15"/>
            <p:cNvSpPr/>
            <p:nvPr/>
          </p:nvSpPr>
          <p:spPr>
            <a:xfrm>
              <a:off x="6109765" y="1569332"/>
              <a:ext cx="675040" cy="737666"/>
            </a:xfrm>
            <a:custGeom>
              <a:rect b="b" l="l" r="r" t="t"/>
              <a:pathLst>
                <a:path extrusionOk="0" h="737666" w="675040">
                  <a:moveTo>
                    <a:pt x="675040" y="577845"/>
                  </a:moveTo>
                  <a:cubicBezTo>
                    <a:pt x="674827" y="578058"/>
                    <a:pt x="674561" y="578271"/>
                    <a:pt x="674347" y="578537"/>
                  </a:cubicBezTo>
                  <a:cubicBezTo>
                    <a:pt x="671202" y="581733"/>
                    <a:pt x="668963" y="585728"/>
                    <a:pt x="666565" y="589510"/>
                  </a:cubicBezTo>
                  <a:cubicBezTo>
                    <a:pt x="641510" y="630952"/>
                    <a:pt x="602276" y="661102"/>
                    <a:pt x="564055" y="690239"/>
                  </a:cubicBezTo>
                  <a:cubicBezTo>
                    <a:pt x="547850" y="701159"/>
                    <a:pt x="529352" y="707657"/>
                    <a:pt x="511068" y="714156"/>
                  </a:cubicBezTo>
                  <a:cubicBezTo>
                    <a:pt x="478391" y="724809"/>
                    <a:pt x="445234" y="735729"/>
                    <a:pt x="410691" y="737593"/>
                  </a:cubicBezTo>
                  <a:cubicBezTo>
                    <a:pt x="383718" y="738073"/>
                    <a:pt x="353226" y="736635"/>
                    <a:pt x="330784" y="719962"/>
                  </a:cubicBezTo>
                  <a:cubicBezTo>
                    <a:pt x="328492" y="716766"/>
                    <a:pt x="324494" y="714848"/>
                    <a:pt x="320389" y="715381"/>
                  </a:cubicBezTo>
                  <a:cubicBezTo>
                    <a:pt x="319963" y="715434"/>
                    <a:pt x="319590" y="715487"/>
                    <a:pt x="319216" y="715594"/>
                  </a:cubicBezTo>
                  <a:cubicBezTo>
                    <a:pt x="318097" y="713623"/>
                    <a:pt x="316764" y="711812"/>
                    <a:pt x="315325" y="710161"/>
                  </a:cubicBezTo>
                  <a:cubicBezTo>
                    <a:pt x="292510" y="675217"/>
                    <a:pt x="263351" y="643417"/>
                    <a:pt x="239736" y="608793"/>
                  </a:cubicBezTo>
                  <a:cubicBezTo>
                    <a:pt x="225396" y="586900"/>
                    <a:pt x="213455" y="563569"/>
                    <a:pt x="200555" y="540824"/>
                  </a:cubicBezTo>
                  <a:cubicBezTo>
                    <a:pt x="177846" y="497730"/>
                    <a:pt x="149647" y="458100"/>
                    <a:pt x="124433" y="416551"/>
                  </a:cubicBezTo>
                  <a:cubicBezTo>
                    <a:pt x="108441" y="388692"/>
                    <a:pt x="92822" y="360673"/>
                    <a:pt x="74591" y="334200"/>
                  </a:cubicBezTo>
                  <a:cubicBezTo>
                    <a:pt x="58012" y="300961"/>
                    <a:pt x="-5530" y="242207"/>
                    <a:pt x="388" y="208861"/>
                  </a:cubicBezTo>
                  <a:cubicBezTo>
                    <a:pt x="3160" y="207317"/>
                    <a:pt x="6198" y="205772"/>
                    <a:pt x="7371" y="202682"/>
                  </a:cubicBezTo>
                  <a:cubicBezTo>
                    <a:pt x="7531" y="202576"/>
                    <a:pt x="7691" y="202523"/>
                    <a:pt x="7851" y="202363"/>
                  </a:cubicBezTo>
                  <a:cubicBezTo>
                    <a:pt x="8970" y="202416"/>
                    <a:pt x="10089" y="202523"/>
                    <a:pt x="11102" y="202629"/>
                  </a:cubicBezTo>
                  <a:cubicBezTo>
                    <a:pt x="53161" y="204493"/>
                    <a:pt x="91063" y="182920"/>
                    <a:pt x="125819" y="161773"/>
                  </a:cubicBezTo>
                  <a:cubicBezTo>
                    <a:pt x="142824" y="151865"/>
                    <a:pt x="158869" y="140679"/>
                    <a:pt x="174275" y="128534"/>
                  </a:cubicBezTo>
                  <a:lnTo>
                    <a:pt x="174275" y="128534"/>
                  </a:lnTo>
                  <a:cubicBezTo>
                    <a:pt x="174595" y="128374"/>
                    <a:pt x="174915" y="128161"/>
                    <a:pt x="175234" y="127948"/>
                  </a:cubicBezTo>
                  <a:cubicBezTo>
                    <a:pt x="175874" y="127522"/>
                    <a:pt x="176514" y="127043"/>
                    <a:pt x="177047" y="126510"/>
                  </a:cubicBezTo>
                  <a:cubicBezTo>
                    <a:pt x="177313" y="126297"/>
                    <a:pt x="177580" y="126031"/>
                    <a:pt x="177793" y="125764"/>
                  </a:cubicBezTo>
                  <a:lnTo>
                    <a:pt x="177846" y="125711"/>
                  </a:lnTo>
                  <a:cubicBezTo>
                    <a:pt x="184137" y="120651"/>
                    <a:pt x="190320" y="115430"/>
                    <a:pt x="196451" y="110050"/>
                  </a:cubicBezTo>
                  <a:cubicBezTo>
                    <a:pt x="198476" y="108293"/>
                    <a:pt x="200502" y="106482"/>
                    <a:pt x="202527" y="104670"/>
                  </a:cubicBezTo>
                  <a:cubicBezTo>
                    <a:pt x="215908" y="92632"/>
                    <a:pt x="228755" y="80008"/>
                    <a:pt x="241282" y="67064"/>
                  </a:cubicBezTo>
                  <a:cubicBezTo>
                    <a:pt x="243787" y="64454"/>
                    <a:pt x="246293" y="61843"/>
                    <a:pt x="248798" y="59233"/>
                  </a:cubicBezTo>
                  <a:cubicBezTo>
                    <a:pt x="251303" y="56623"/>
                    <a:pt x="253755" y="54013"/>
                    <a:pt x="256208" y="51350"/>
                  </a:cubicBezTo>
                  <a:cubicBezTo>
                    <a:pt x="258713" y="48740"/>
                    <a:pt x="261112" y="46076"/>
                    <a:pt x="263564" y="43413"/>
                  </a:cubicBezTo>
                  <a:cubicBezTo>
                    <a:pt x="266016" y="40750"/>
                    <a:pt x="268468" y="38139"/>
                    <a:pt x="270867" y="35476"/>
                  </a:cubicBezTo>
                  <a:cubicBezTo>
                    <a:pt x="271187" y="35103"/>
                    <a:pt x="271507" y="34677"/>
                    <a:pt x="271720" y="34251"/>
                  </a:cubicBezTo>
                  <a:cubicBezTo>
                    <a:pt x="271773" y="34198"/>
                    <a:pt x="271827" y="34144"/>
                    <a:pt x="271827" y="34091"/>
                  </a:cubicBezTo>
                  <a:cubicBezTo>
                    <a:pt x="272360" y="33239"/>
                    <a:pt x="272786" y="32333"/>
                    <a:pt x="273053" y="31428"/>
                  </a:cubicBezTo>
                  <a:cubicBezTo>
                    <a:pt x="273213" y="30842"/>
                    <a:pt x="273372" y="30256"/>
                    <a:pt x="273426" y="29723"/>
                  </a:cubicBezTo>
                  <a:cubicBezTo>
                    <a:pt x="273532" y="29031"/>
                    <a:pt x="273586" y="28338"/>
                    <a:pt x="273586" y="27646"/>
                  </a:cubicBezTo>
                  <a:cubicBezTo>
                    <a:pt x="273586" y="26421"/>
                    <a:pt x="273479" y="25249"/>
                    <a:pt x="273159" y="24077"/>
                  </a:cubicBezTo>
                  <a:lnTo>
                    <a:pt x="273159" y="24077"/>
                  </a:lnTo>
                  <a:cubicBezTo>
                    <a:pt x="273746" y="23171"/>
                    <a:pt x="274279" y="22266"/>
                    <a:pt x="274758" y="21307"/>
                  </a:cubicBezTo>
                  <a:lnTo>
                    <a:pt x="274758" y="21307"/>
                  </a:lnTo>
                  <a:cubicBezTo>
                    <a:pt x="275291" y="20348"/>
                    <a:pt x="275771" y="19443"/>
                    <a:pt x="276251" y="18484"/>
                  </a:cubicBezTo>
                  <a:cubicBezTo>
                    <a:pt x="276464" y="18004"/>
                    <a:pt x="276731" y="17525"/>
                    <a:pt x="276944" y="16992"/>
                  </a:cubicBezTo>
                  <a:cubicBezTo>
                    <a:pt x="277317" y="16140"/>
                    <a:pt x="277690" y="15288"/>
                    <a:pt x="278063" y="14435"/>
                  </a:cubicBezTo>
                  <a:cubicBezTo>
                    <a:pt x="278490" y="13423"/>
                    <a:pt x="278863" y="12411"/>
                    <a:pt x="279236" y="11399"/>
                  </a:cubicBezTo>
                  <a:cubicBezTo>
                    <a:pt x="279449" y="10760"/>
                    <a:pt x="279663" y="10121"/>
                    <a:pt x="279823" y="9535"/>
                  </a:cubicBezTo>
                  <a:cubicBezTo>
                    <a:pt x="279823" y="9482"/>
                    <a:pt x="279876" y="9375"/>
                    <a:pt x="279876" y="9269"/>
                  </a:cubicBezTo>
                  <a:cubicBezTo>
                    <a:pt x="279983" y="8842"/>
                    <a:pt x="280142" y="8416"/>
                    <a:pt x="280249" y="7990"/>
                  </a:cubicBezTo>
                  <a:cubicBezTo>
                    <a:pt x="280622" y="6605"/>
                    <a:pt x="280942" y="5167"/>
                    <a:pt x="281155" y="3729"/>
                  </a:cubicBezTo>
                  <a:cubicBezTo>
                    <a:pt x="281262" y="3196"/>
                    <a:pt x="281315" y="2663"/>
                    <a:pt x="281368" y="2184"/>
                  </a:cubicBezTo>
                  <a:cubicBezTo>
                    <a:pt x="281422" y="2024"/>
                    <a:pt x="281422" y="1811"/>
                    <a:pt x="281422" y="1651"/>
                  </a:cubicBezTo>
                  <a:cubicBezTo>
                    <a:pt x="281475" y="1119"/>
                    <a:pt x="281582" y="533"/>
                    <a:pt x="281582" y="0"/>
                  </a:cubicBezTo>
                  <a:cubicBezTo>
                    <a:pt x="303811" y="8683"/>
                    <a:pt x="315805" y="31268"/>
                    <a:pt x="327053" y="50977"/>
                  </a:cubicBezTo>
                  <a:cubicBezTo>
                    <a:pt x="340113" y="77344"/>
                    <a:pt x="354186" y="103445"/>
                    <a:pt x="373483" y="125871"/>
                  </a:cubicBezTo>
                  <a:cubicBezTo>
                    <a:pt x="414583" y="171574"/>
                    <a:pt x="443582" y="226333"/>
                    <a:pt x="478391" y="276724"/>
                  </a:cubicBezTo>
                  <a:cubicBezTo>
                    <a:pt x="514160" y="329139"/>
                    <a:pt x="551528" y="380649"/>
                    <a:pt x="575996" y="439722"/>
                  </a:cubicBezTo>
                  <a:cubicBezTo>
                    <a:pt x="576209" y="440202"/>
                    <a:pt x="576476" y="440681"/>
                    <a:pt x="576742" y="441107"/>
                  </a:cubicBezTo>
                  <a:cubicBezTo>
                    <a:pt x="576796" y="441160"/>
                    <a:pt x="576849" y="441267"/>
                    <a:pt x="576902" y="441320"/>
                  </a:cubicBezTo>
                  <a:cubicBezTo>
                    <a:pt x="577115" y="441746"/>
                    <a:pt x="577435" y="442173"/>
                    <a:pt x="577702" y="442545"/>
                  </a:cubicBezTo>
                  <a:cubicBezTo>
                    <a:pt x="578128" y="443131"/>
                    <a:pt x="578555" y="443611"/>
                    <a:pt x="579035" y="444090"/>
                  </a:cubicBezTo>
                  <a:cubicBezTo>
                    <a:pt x="579354" y="444410"/>
                    <a:pt x="579674" y="444729"/>
                    <a:pt x="580047" y="444996"/>
                  </a:cubicBezTo>
                  <a:cubicBezTo>
                    <a:pt x="580367" y="445262"/>
                    <a:pt x="580740" y="445528"/>
                    <a:pt x="581060" y="445741"/>
                  </a:cubicBezTo>
                  <a:cubicBezTo>
                    <a:pt x="581433" y="446008"/>
                    <a:pt x="581807" y="446221"/>
                    <a:pt x="582180" y="446434"/>
                  </a:cubicBezTo>
                  <a:cubicBezTo>
                    <a:pt x="582553" y="446594"/>
                    <a:pt x="582873" y="446754"/>
                    <a:pt x="583246" y="446913"/>
                  </a:cubicBezTo>
                  <a:cubicBezTo>
                    <a:pt x="584099" y="447233"/>
                    <a:pt x="584952" y="447499"/>
                    <a:pt x="585858" y="447659"/>
                  </a:cubicBezTo>
                  <a:cubicBezTo>
                    <a:pt x="586124" y="447659"/>
                    <a:pt x="586391" y="447712"/>
                    <a:pt x="586657" y="447712"/>
                  </a:cubicBezTo>
                  <a:cubicBezTo>
                    <a:pt x="587137" y="447766"/>
                    <a:pt x="587564" y="447766"/>
                    <a:pt x="588043" y="447766"/>
                  </a:cubicBezTo>
                  <a:cubicBezTo>
                    <a:pt x="595613" y="461828"/>
                    <a:pt x="604569" y="474985"/>
                    <a:pt x="614004" y="487823"/>
                  </a:cubicBezTo>
                  <a:cubicBezTo>
                    <a:pt x="615123" y="489367"/>
                    <a:pt x="616296" y="490965"/>
                    <a:pt x="617469" y="492510"/>
                  </a:cubicBezTo>
                  <a:cubicBezTo>
                    <a:pt x="629036" y="508064"/>
                    <a:pt x="641190" y="523299"/>
                    <a:pt x="652225" y="539226"/>
                  </a:cubicBezTo>
                  <a:cubicBezTo>
                    <a:pt x="653344" y="540824"/>
                    <a:pt x="654411" y="542422"/>
                    <a:pt x="655477" y="544020"/>
                  </a:cubicBezTo>
                  <a:cubicBezTo>
                    <a:pt x="655956" y="544712"/>
                    <a:pt x="656436" y="545458"/>
                    <a:pt x="656916" y="546150"/>
                  </a:cubicBezTo>
                  <a:cubicBezTo>
                    <a:pt x="657396" y="546843"/>
                    <a:pt x="657875" y="547589"/>
                    <a:pt x="658355" y="548281"/>
                  </a:cubicBezTo>
                  <a:cubicBezTo>
                    <a:pt x="659848" y="550518"/>
                    <a:pt x="661234" y="552756"/>
                    <a:pt x="662620" y="555046"/>
                  </a:cubicBezTo>
                  <a:cubicBezTo>
                    <a:pt x="663153" y="555952"/>
                    <a:pt x="663739" y="556804"/>
                    <a:pt x="664219" y="557710"/>
                  </a:cubicBezTo>
                  <a:cubicBezTo>
                    <a:pt x="665338" y="559521"/>
                    <a:pt x="666405" y="561385"/>
                    <a:pt x="667417" y="563249"/>
                  </a:cubicBezTo>
                  <a:cubicBezTo>
                    <a:pt x="667897" y="564102"/>
                    <a:pt x="668377" y="564901"/>
                    <a:pt x="668857" y="565806"/>
                  </a:cubicBezTo>
                  <a:cubicBezTo>
                    <a:pt x="670029" y="567884"/>
                    <a:pt x="671096" y="569961"/>
                    <a:pt x="672162" y="572038"/>
                  </a:cubicBezTo>
                  <a:cubicBezTo>
                    <a:pt x="672588" y="572837"/>
                    <a:pt x="672961" y="573636"/>
                    <a:pt x="673388" y="574489"/>
                  </a:cubicBezTo>
                  <a:cubicBezTo>
                    <a:pt x="673974" y="575607"/>
                    <a:pt x="674507" y="576726"/>
                    <a:pt x="675040" y="577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7253640" y="3277564"/>
              <a:ext cx="497193" cy="432795"/>
            </a:xfrm>
            <a:custGeom>
              <a:rect b="b" l="l" r="r" t="t"/>
              <a:pathLst>
                <a:path extrusionOk="0" h="432795" w="497193">
                  <a:moveTo>
                    <a:pt x="496554" y="280772"/>
                  </a:moveTo>
                  <a:cubicBezTo>
                    <a:pt x="496714" y="281465"/>
                    <a:pt x="496927" y="282157"/>
                    <a:pt x="497194" y="282797"/>
                  </a:cubicBezTo>
                  <a:cubicBezTo>
                    <a:pt x="496608" y="283382"/>
                    <a:pt x="496021" y="284075"/>
                    <a:pt x="495488" y="284714"/>
                  </a:cubicBezTo>
                  <a:cubicBezTo>
                    <a:pt x="495168" y="285087"/>
                    <a:pt x="494848" y="285513"/>
                    <a:pt x="494529" y="285886"/>
                  </a:cubicBezTo>
                  <a:cubicBezTo>
                    <a:pt x="493516" y="287218"/>
                    <a:pt x="492556" y="288603"/>
                    <a:pt x="491543" y="290094"/>
                  </a:cubicBezTo>
                  <a:cubicBezTo>
                    <a:pt x="491330" y="290414"/>
                    <a:pt x="491117" y="290733"/>
                    <a:pt x="490904" y="291106"/>
                  </a:cubicBezTo>
                  <a:cubicBezTo>
                    <a:pt x="489624" y="293130"/>
                    <a:pt x="488398" y="295261"/>
                    <a:pt x="487172" y="297498"/>
                  </a:cubicBezTo>
                  <a:cubicBezTo>
                    <a:pt x="486586" y="298510"/>
                    <a:pt x="485999" y="299576"/>
                    <a:pt x="485466" y="300641"/>
                  </a:cubicBezTo>
                  <a:cubicBezTo>
                    <a:pt x="485466" y="300694"/>
                    <a:pt x="485413" y="300748"/>
                    <a:pt x="485360" y="300854"/>
                  </a:cubicBezTo>
                  <a:cubicBezTo>
                    <a:pt x="484773" y="301919"/>
                    <a:pt x="484187" y="302985"/>
                    <a:pt x="483654" y="304103"/>
                  </a:cubicBezTo>
                  <a:cubicBezTo>
                    <a:pt x="483601" y="304157"/>
                    <a:pt x="483601" y="304210"/>
                    <a:pt x="483601" y="304263"/>
                  </a:cubicBezTo>
                  <a:cubicBezTo>
                    <a:pt x="483014" y="305382"/>
                    <a:pt x="482428" y="306447"/>
                    <a:pt x="481895" y="307512"/>
                  </a:cubicBezTo>
                  <a:cubicBezTo>
                    <a:pt x="478803" y="313532"/>
                    <a:pt x="475711" y="319285"/>
                    <a:pt x="472460" y="323653"/>
                  </a:cubicBezTo>
                  <a:cubicBezTo>
                    <a:pt x="471660" y="324771"/>
                    <a:pt x="470860" y="325730"/>
                    <a:pt x="470007" y="326636"/>
                  </a:cubicBezTo>
                  <a:cubicBezTo>
                    <a:pt x="469048" y="327648"/>
                    <a:pt x="468088" y="328553"/>
                    <a:pt x="467076" y="329299"/>
                  </a:cubicBezTo>
                  <a:cubicBezTo>
                    <a:pt x="449058" y="348901"/>
                    <a:pt x="430507" y="367811"/>
                    <a:pt x="408171" y="382513"/>
                  </a:cubicBezTo>
                  <a:cubicBezTo>
                    <a:pt x="387968" y="394924"/>
                    <a:pt x="365739" y="404406"/>
                    <a:pt x="343510" y="415059"/>
                  </a:cubicBezTo>
                  <a:cubicBezTo>
                    <a:pt x="342124" y="415699"/>
                    <a:pt x="340738" y="416391"/>
                    <a:pt x="339352" y="416977"/>
                  </a:cubicBezTo>
                  <a:cubicBezTo>
                    <a:pt x="339086" y="417084"/>
                    <a:pt x="338872" y="417190"/>
                    <a:pt x="338606" y="417297"/>
                  </a:cubicBezTo>
                  <a:cubicBezTo>
                    <a:pt x="338073" y="417510"/>
                    <a:pt x="337486" y="417776"/>
                    <a:pt x="336953" y="418042"/>
                  </a:cubicBezTo>
                  <a:cubicBezTo>
                    <a:pt x="335834" y="418522"/>
                    <a:pt x="334768" y="418948"/>
                    <a:pt x="333648" y="419427"/>
                  </a:cubicBezTo>
                  <a:cubicBezTo>
                    <a:pt x="332902" y="419694"/>
                    <a:pt x="332209" y="420013"/>
                    <a:pt x="331463" y="420280"/>
                  </a:cubicBezTo>
                  <a:cubicBezTo>
                    <a:pt x="331409" y="420333"/>
                    <a:pt x="331356" y="420333"/>
                    <a:pt x="331303" y="420333"/>
                  </a:cubicBezTo>
                  <a:cubicBezTo>
                    <a:pt x="330077" y="420812"/>
                    <a:pt x="328851" y="421292"/>
                    <a:pt x="327678" y="421718"/>
                  </a:cubicBezTo>
                  <a:cubicBezTo>
                    <a:pt x="326239" y="422250"/>
                    <a:pt x="324799" y="422730"/>
                    <a:pt x="323413" y="423209"/>
                  </a:cubicBezTo>
                  <a:cubicBezTo>
                    <a:pt x="322081" y="423635"/>
                    <a:pt x="320801" y="424062"/>
                    <a:pt x="319522" y="424434"/>
                  </a:cubicBezTo>
                  <a:cubicBezTo>
                    <a:pt x="318989" y="424594"/>
                    <a:pt x="318402" y="424754"/>
                    <a:pt x="317869" y="424967"/>
                  </a:cubicBezTo>
                  <a:cubicBezTo>
                    <a:pt x="317710" y="424967"/>
                    <a:pt x="317549" y="425020"/>
                    <a:pt x="317390" y="425074"/>
                  </a:cubicBezTo>
                  <a:cubicBezTo>
                    <a:pt x="316590" y="425287"/>
                    <a:pt x="315790" y="425553"/>
                    <a:pt x="314937" y="425766"/>
                  </a:cubicBezTo>
                  <a:cubicBezTo>
                    <a:pt x="314884" y="425766"/>
                    <a:pt x="314778" y="425819"/>
                    <a:pt x="314671" y="425819"/>
                  </a:cubicBezTo>
                  <a:cubicBezTo>
                    <a:pt x="313871" y="426032"/>
                    <a:pt x="313019" y="426246"/>
                    <a:pt x="312166" y="426512"/>
                  </a:cubicBezTo>
                  <a:cubicBezTo>
                    <a:pt x="311259" y="426725"/>
                    <a:pt x="310406" y="426938"/>
                    <a:pt x="309500" y="427151"/>
                  </a:cubicBezTo>
                  <a:cubicBezTo>
                    <a:pt x="308274" y="427471"/>
                    <a:pt x="306995" y="427737"/>
                    <a:pt x="305769" y="428057"/>
                  </a:cubicBezTo>
                  <a:cubicBezTo>
                    <a:pt x="305502" y="428110"/>
                    <a:pt x="305236" y="428163"/>
                    <a:pt x="304969" y="428216"/>
                  </a:cubicBezTo>
                  <a:cubicBezTo>
                    <a:pt x="303423" y="428536"/>
                    <a:pt x="301877" y="428856"/>
                    <a:pt x="300385" y="429175"/>
                  </a:cubicBezTo>
                  <a:cubicBezTo>
                    <a:pt x="300278" y="429175"/>
                    <a:pt x="300118" y="429228"/>
                    <a:pt x="300012" y="429228"/>
                  </a:cubicBezTo>
                  <a:cubicBezTo>
                    <a:pt x="299585" y="429228"/>
                    <a:pt x="299159" y="429228"/>
                    <a:pt x="298785" y="429228"/>
                  </a:cubicBezTo>
                  <a:cubicBezTo>
                    <a:pt x="298519" y="429228"/>
                    <a:pt x="298306" y="429282"/>
                    <a:pt x="298039" y="429335"/>
                  </a:cubicBezTo>
                  <a:cubicBezTo>
                    <a:pt x="297559" y="429442"/>
                    <a:pt x="297080" y="429601"/>
                    <a:pt x="296547" y="429815"/>
                  </a:cubicBezTo>
                  <a:cubicBezTo>
                    <a:pt x="293988" y="430241"/>
                    <a:pt x="291429" y="430667"/>
                    <a:pt x="288870" y="430986"/>
                  </a:cubicBezTo>
                  <a:cubicBezTo>
                    <a:pt x="288124" y="431093"/>
                    <a:pt x="287378" y="431199"/>
                    <a:pt x="286631" y="431253"/>
                  </a:cubicBezTo>
                  <a:cubicBezTo>
                    <a:pt x="285352" y="431412"/>
                    <a:pt x="284073" y="431572"/>
                    <a:pt x="282847" y="431679"/>
                  </a:cubicBezTo>
                  <a:cubicBezTo>
                    <a:pt x="278689" y="432105"/>
                    <a:pt x="274531" y="432425"/>
                    <a:pt x="270373" y="432584"/>
                  </a:cubicBezTo>
                  <a:cubicBezTo>
                    <a:pt x="269573" y="432638"/>
                    <a:pt x="268774" y="432638"/>
                    <a:pt x="267974" y="432691"/>
                  </a:cubicBezTo>
                  <a:cubicBezTo>
                    <a:pt x="267814" y="432691"/>
                    <a:pt x="267654" y="432691"/>
                    <a:pt x="267494" y="432691"/>
                  </a:cubicBezTo>
                  <a:cubicBezTo>
                    <a:pt x="266481" y="432691"/>
                    <a:pt x="265469" y="432744"/>
                    <a:pt x="264456" y="432744"/>
                  </a:cubicBezTo>
                  <a:cubicBezTo>
                    <a:pt x="259125" y="432851"/>
                    <a:pt x="253794" y="432797"/>
                    <a:pt x="248570" y="432531"/>
                  </a:cubicBezTo>
                  <a:cubicBezTo>
                    <a:pt x="234071" y="432158"/>
                    <a:pt x="221117" y="426778"/>
                    <a:pt x="211042" y="416338"/>
                  </a:cubicBezTo>
                  <a:cubicBezTo>
                    <a:pt x="185028" y="395404"/>
                    <a:pt x="163652" y="369409"/>
                    <a:pt x="141210" y="344747"/>
                  </a:cubicBezTo>
                  <a:cubicBezTo>
                    <a:pt x="109066" y="302932"/>
                    <a:pt x="72604" y="264845"/>
                    <a:pt x="43339" y="220633"/>
                  </a:cubicBezTo>
                  <a:cubicBezTo>
                    <a:pt x="27880" y="197302"/>
                    <a:pt x="7303" y="176208"/>
                    <a:pt x="0" y="148563"/>
                  </a:cubicBezTo>
                  <a:cubicBezTo>
                    <a:pt x="160" y="148509"/>
                    <a:pt x="320" y="148403"/>
                    <a:pt x="480" y="148296"/>
                  </a:cubicBezTo>
                  <a:cubicBezTo>
                    <a:pt x="586" y="148190"/>
                    <a:pt x="693" y="148083"/>
                    <a:pt x="800" y="147923"/>
                  </a:cubicBezTo>
                  <a:cubicBezTo>
                    <a:pt x="1066" y="147497"/>
                    <a:pt x="1066" y="146965"/>
                    <a:pt x="960" y="146379"/>
                  </a:cubicBezTo>
                  <a:cubicBezTo>
                    <a:pt x="3625" y="148190"/>
                    <a:pt x="6344" y="149894"/>
                    <a:pt x="9275" y="151279"/>
                  </a:cubicBezTo>
                  <a:cubicBezTo>
                    <a:pt x="9809" y="151546"/>
                    <a:pt x="10342" y="151812"/>
                    <a:pt x="10875" y="152025"/>
                  </a:cubicBezTo>
                  <a:cubicBezTo>
                    <a:pt x="12421" y="152717"/>
                    <a:pt x="14020" y="153410"/>
                    <a:pt x="15672" y="153943"/>
                  </a:cubicBezTo>
                  <a:cubicBezTo>
                    <a:pt x="16099" y="154102"/>
                    <a:pt x="16632" y="154262"/>
                    <a:pt x="17112" y="154422"/>
                  </a:cubicBezTo>
                  <a:cubicBezTo>
                    <a:pt x="17805" y="154635"/>
                    <a:pt x="18498" y="154848"/>
                    <a:pt x="19137" y="155008"/>
                  </a:cubicBezTo>
                  <a:cubicBezTo>
                    <a:pt x="86997" y="177807"/>
                    <a:pt x="161094" y="160548"/>
                    <a:pt x="221970" y="126457"/>
                  </a:cubicBezTo>
                  <a:cubicBezTo>
                    <a:pt x="223303" y="125764"/>
                    <a:pt x="224635" y="125019"/>
                    <a:pt x="225968" y="124326"/>
                  </a:cubicBezTo>
                  <a:cubicBezTo>
                    <a:pt x="227674" y="123367"/>
                    <a:pt x="229380" y="122408"/>
                    <a:pt x="231032" y="121396"/>
                  </a:cubicBezTo>
                  <a:cubicBezTo>
                    <a:pt x="232472" y="120544"/>
                    <a:pt x="233911" y="119638"/>
                    <a:pt x="235297" y="118733"/>
                  </a:cubicBezTo>
                  <a:cubicBezTo>
                    <a:pt x="236150" y="118200"/>
                    <a:pt x="236949" y="117668"/>
                    <a:pt x="237749" y="117082"/>
                  </a:cubicBezTo>
                  <a:cubicBezTo>
                    <a:pt x="238655" y="116496"/>
                    <a:pt x="239562" y="115857"/>
                    <a:pt x="240468" y="115217"/>
                  </a:cubicBezTo>
                  <a:cubicBezTo>
                    <a:pt x="242440" y="113832"/>
                    <a:pt x="244359" y="112394"/>
                    <a:pt x="246225" y="110903"/>
                  </a:cubicBezTo>
                  <a:cubicBezTo>
                    <a:pt x="246971" y="110317"/>
                    <a:pt x="247717" y="109731"/>
                    <a:pt x="248464" y="109145"/>
                  </a:cubicBezTo>
                  <a:cubicBezTo>
                    <a:pt x="249477" y="108346"/>
                    <a:pt x="250436" y="107547"/>
                    <a:pt x="251396" y="106695"/>
                  </a:cubicBezTo>
                  <a:cubicBezTo>
                    <a:pt x="253208" y="105150"/>
                    <a:pt x="254967" y="103605"/>
                    <a:pt x="256673" y="101954"/>
                  </a:cubicBezTo>
                  <a:cubicBezTo>
                    <a:pt x="258645" y="100089"/>
                    <a:pt x="260564" y="98172"/>
                    <a:pt x="262430" y="96201"/>
                  </a:cubicBezTo>
                  <a:cubicBezTo>
                    <a:pt x="263336" y="95295"/>
                    <a:pt x="264136" y="94390"/>
                    <a:pt x="264989" y="93431"/>
                  </a:cubicBezTo>
                  <a:cubicBezTo>
                    <a:pt x="266588" y="91673"/>
                    <a:pt x="268134" y="89862"/>
                    <a:pt x="269680" y="87998"/>
                  </a:cubicBezTo>
                  <a:cubicBezTo>
                    <a:pt x="270426" y="87092"/>
                    <a:pt x="271173" y="86187"/>
                    <a:pt x="271866" y="85228"/>
                  </a:cubicBezTo>
                  <a:cubicBezTo>
                    <a:pt x="272399" y="84535"/>
                    <a:pt x="272932" y="83843"/>
                    <a:pt x="273411" y="83204"/>
                  </a:cubicBezTo>
                  <a:cubicBezTo>
                    <a:pt x="273785" y="82724"/>
                    <a:pt x="274158" y="82245"/>
                    <a:pt x="274478" y="81765"/>
                  </a:cubicBezTo>
                  <a:cubicBezTo>
                    <a:pt x="277623" y="77504"/>
                    <a:pt x="280555" y="73083"/>
                    <a:pt x="283273" y="68502"/>
                  </a:cubicBezTo>
                  <a:cubicBezTo>
                    <a:pt x="283753" y="67649"/>
                    <a:pt x="284286" y="66851"/>
                    <a:pt x="284766" y="65998"/>
                  </a:cubicBezTo>
                  <a:cubicBezTo>
                    <a:pt x="284766" y="65945"/>
                    <a:pt x="284819" y="65892"/>
                    <a:pt x="284872" y="65838"/>
                  </a:cubicBezTo>
                  <a:cubicBezTo>
                    <a:pt x="285459" y="64773"/>
                    <a:pt x="286098" y="63708"/>
                    <a:pt x="286631" y="62589"/>
                  </a:cubicBezTo>
                  <a:cubicBezTo>
                    <a:pt x="289030" y="58115"/>
                    <a:pt x="291269" y="53534"/>
                    <a:pt x="293295" y="48793"/>
                  </a:cubicBezTo>
                  <a:cubicBezTo>
                    <a:pt x="293775" y="47728"/>
                    <a:pt x="294201" y="46662"/>
                    <a:pt x="294681" y="45544"/>
                  </a:cubicBezTo>
                  <a:cubicBezTo>
                    <a:pt x="295694" y="43040"/>
                    <a:pt x="296653" y="40536"/>
                    <a:pt x="297559" y="37926"/>
                  </a:cubicBezTo>
                  <a:cubicBezTo>
                    <a:pt x="297933" y="36861"/>
                    <a:pt x="298306" y="35849"/>
                    <a:pt x="298679" y="34784"/>
                  </a:cubicBezTo>
                  <a:cubicBezTo>
                    <a:pt x="298839" y="34357"/>
                    <a:pt x="298945" y="33931"/>
                    <a:pt x="299105" y="33505"/>
                  </a:cubicBezTo>
                  <a:cubicBezTo>
                    <a:pt x="299425" y="32546"/>
                    <a:pt x="299745" y="31534"/>
                    <a:pt x="300065" y="30575"/>
                  </a:cubicBezTo>
                  <a:cubicBezTo>
                    <a:pt x="300065" y="30575"/>
                    <a:pt x="300065" y="30522"/>
                    <a:pt x="300118" y="30469"/>
                  </a:cubicBezTo>
                  <a:cubicBezTo>
                    <a:pt x="300491" y="29244"/>
                    <a:pt x="300865" y="28019"/>
                    <a:pt x="301238" y="26740"/>
                  </a:cubicBezTo>
                  <a:cubicBezTo>
                    <a:pt x="301984" y="24237"/>
                    <a:pt x="302677" y="21680"/>
                    <a:pt x="303317" y="19070"/>
                  </a:cubicBezTo>
                  <a:cubicBezTo>
                    <a:pt x="304649" y="18004"/>
                    <a:pt x="305822" y="16673"/>
                    <a:pt x="306675" y="15181"/>
                  </a:cubicBezTo>
                  <a:cubicBezTo>
                    <a:pt x="306835" y="14915"/>
                    <a:pt x="306995" y="14649"/>
                    <a:pt x="307101" y="14329"/>
                  </a:cubicBezTo>
                  <a:cubicBezTo>
                    <a:pt x="307208" y="14116"/>
                    <a:pt x="307315" y="13796"/>
                    <a:pt x="307421" y="13530"/>
                  </a:cubicBezTo>
                  <a:cubicBezTo>
                    <a:pt x="307581" y="13104"/>
                    <a:pt x="307688" y="12678"/>
                    <a:pt x="307848" y="12251"/>
                  </a:cubicBezTo>
                  <a:cubicBezTo>
                    <a:pt x="308914" y="7990"/>
                    <a:pt x="308967" y="3942"/>
                    <a:pt x="308221" y="0"/>
                  </a:cubicBezTo>
                  <a:cubicBezTo>
                    <a:pt x="310140" y="959"/>
                    <a:pt x="311952" y="2024"/>
                    <a:pt x="313712" y="3196"/>
                  </a:cubicBezTo>
                  <a:cubicBezTo>
                    <a:pt x="314298" y="3569"/>
                    <a:pt x="314884" y="3995"/>
                    <a:pt x="315417" y="4421"/>
                  </a:cubicBezTo>
                  <a:cubicBezTo>
                    <a:pt x="316377" y="5114"/>
                    <a:pt x="317283" y="5913"/>
                    <a:pt x="318189" y="6658"/>
                  </a:cubicBezTo>
                  <a:cubicBezTo>
                    <a:pt x="318669" y="7031"/>
                    <a:pt x="319095" y="7457"/>
                    <a:pt x="319522" y="7883"/>
                  </a:cubicBezTo>
                  <a:cubicBezTo>
                    <a:pt x="324959" y="12944"/>
                    <a:pt x="329490" y="19176"/>
                    <a:pt x="333648" y="25781"/>
                  </a:cubicBezTo>
                  <a:cubicBezTo>
                    <a:pt x="334075" y="26421"/>
                    <a:pt x="334448" y="27060"/>
                    <a:pt x="334874" y="27699"/>
                  </a:cubicBezTo>
                  <a:cubicBezTo>
                    <a:pt x="335567" y="28818"/>
                    <a:pt x="336260" y="29936"/>
                    <a:pt x="336900" y="31055"/>
                  </a:cubicBezTo>
                  <a:cubicBezTo>
                    <a:pt x="337007" y="31268"/>
                    <a:pt x="337167" y="31481"/>
                    <a:pt x="337273" y="31694"/>
                  </a:cubicBezTo>
                  <a:cubicBezTo>
                    <a:pt x="337700" y="32386"/>
                    <a:pt x="338073" y="33026"/>
                    <a:pt x="338499" y="33718"/>
                  </a:cubicBezTo>
                  <a:cubicBezTo>
                    <a:pt x="339086" y="34730"/>
                    <a:pt x="339672" y="35742"/>
                    <a:pt x="340258" y="36754"/>
                  </a:cubicBezTo>
                  <a:cubicBezTo>
                    <a:pt x="340631" y="37394"/>
                    <a:pt x="341058" y="38086"/>
                    <a:pt x="341431" y="38725"/>
                  </a:cubicBezTo>
                  <a:cubicBezTo>
                    <a:pt x="342177" y="39951"/>
                    <a:pt x="342870" y="41176"/>
                    <a:pt x="343617" y="42347"/>
                  </a:cubicBezTo>
                  <a:cubicBezTo>
                    <a:pt x="345856" y="46023"/>
                    <a:pt x="348148" y="49645"/>
                    <a:pt x="350600" y="52948"/>
                  </a:cubicBezTo>
                  <a:cubicBezTo>
                    <a:pt x="369204" y="78143"/>
                    <a:pt x="383117" y="109518"/>
                    <a:pt x="407425" y="129813"/>
                  </a:cubicBezTo>
                  <a:cubicBezTo>
                    <a:pt x="407745" y="129919"/>
                    <a:pt x="408065" y="129972"/>
                    <a:pt x="408385" y="130079"/>
                  </a:cubicBezTo>
                  <a:cubicBezTo>
                    <a:pt x="408704" y="130132"/>
                    <a:pt x="409024" y="130239"/>
                    <a:pt x="409291" y="130292"/>
                  </a:cubicBezTo>
                  <a:cubicBezTo>
                    <a:pt x="409451" y="130345"/>
                    <a:pt x="409557" y="130345"/>
                    <a:pt x="409717" y="130398"/>
                  </a:cubicBezTo>
                  <a:cubicBezTo>
                    <a:pt x="413609" y="136098"/>
                    <a:pt x="417553" y="141744"/>
                    <a:pt x="421178" y="147497"/>
                  </a:cubicBezTo>
                  <a:cubicBezTo>
                    <a:pt x="447565" y="191123"/>
                    <a:pt x="485466" y="229636"/>
                    <a:pt x="496554" y="2807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7200600" y="2650370"/>
              <a:ext cx="659958" cy="877351"/>
            </a:xfrm>
            <a:custGeom>
              <a:rect b="b" l="l" r="r" t="t"/>
              <a:pathLst>
                <a:path extrusionOk="0" h="877351" w="659958">
                  <a:moveTo>
                    <a:pt x="631368" y="755355"/>
                  </a:moveTo>
                  <a:cubicBezTo>
                    <a:pt x="641229" y="789553"/>
                    <a:pt x="660633" y="824550"/>
                    <a:pt x="659940" y="860558"/>
                  </a:cubicBezTo>
                  <a:cubicBezTo>
                    <a:pt x="650984" y="864021"/>
                    <a:pt x="641976" y="874142"/>
                    <a:pt x="632860" y="876539"/>
                  </a:cubicBezTo>
                  <a:cubicBezTo>
                    <a:pt x="632434" y="876645"/>
                    <a:pt x="632061" y="876752"/>
                    <a:pt x="631634" y="876805"/>
                  </a:cubicBezTo>
                  <a:cubicBezTo>
                    <a:pt x="620653" y="880214"/>
                    <a:pt x="612070" y="866737"/>
                    <a:pt x="602902" y="861997"/>
                  </a:cubicBezTo>
                  <a:cubicBezTo>
                    <a:pt x="575928" y="841435"/>
                    <a:pt x="552793" y="815388"/>
                    <a:pt x="527526" y="791524"/>
                  </a:cubicBezTo>
                  <a:cubicBezTo>
                    <a:pt x="522675" y="787209"/>
                    <a:pt x="517824" y="782788"/>
                    <a:pt x="512973" y="778367"/>
                  </a:cubicBezTo>
                  <a:cubicBezTo>
                    <a:pt x="510521" y="776183"/>
                    <a:pt x="508122" y="773892"/>
                    <a:pt x="505723" y="771655"/>
                  </a:cubicBezTo>
                  <a:cubicBezTo>
                    <a:pt x="503324" y="769418"/>
                    <a:pt x="500979" y="767181"/>
                    <a:pt x="498633" y="764890"/>
                  </a:cubicBezTo>
                  <a:cubicBezTo>
                    <a:pt x="495435" y="761801"/>
                    <a:pt x="492236" y="758605"/>
                    <a:pt x="489091" y="755409"/>
                  </a:cubicBezTo>
                  <a:cubicBezTo>
                    <a:pt x="487919" y="754237"/>
                    <a:pt x="486799" y="753118"/>
                    <a:pt x="485733" y="751946"/>
                  </a:cubicBezTo>
                  <a:cubicBezTo>
                    <a:pt x="484507" y="750668"/>
                    <a:pt x="483281" y="749389"/>
                    <a:pt x="482055" y="748058"/>
                  </a:cubicBezTo>
                  <a:cubicBezTo>
                    <a:pt x="480882" y="746779"/>
                    <a:pt x="479709" y="745554"/>
                    <a:pt x="478590" y="744276"/>
                  </a:cubicBezTo>
                  <a:cubicBezTo>
                    <a:pt x="477684" y="743317"/>
                    <a:pt x="476777" y="742305"/>
                    <a:pt x="475924" y="741293"/>
                  </a:cubicBezTo>
                  <a:cubicBezTo>
                    <a:pt x="474858" y="740068"/>
                    <a:pt x="473792" y="738896"/>
                    <a:pt x="472779" y="737671"/>
                  </a:cubicBezTo>
                  <a:cubicBezTo>
                    <a:pt x="470647" y="735220"/>
                    <a:pt x="468568" y="732770"/>
                    <a:pt x="466542" y="730266"/>
                  </a:cubicBezTo>
                  <a:cubicBezTo>
                    <a:pt x="466542" y="730213"/>
                    <a:pt x="466542" y="730213"/>
                    <a:pt x="466489" y="730160"/>
                  </a:cubicBezTo>
                  <a:cubicBezTo>
                    <a:pt x="465956" y="729095"/>
                    <a:pt x="465423" y="728029"/>
                    <a:pt x="464837" y="726964"/>
                  </a:cubicBezTo>
                  <a:cubicBezTo>
                    <a:pt x="464250" y="725845"/>
                    <a:pt x="463664" y="724780"/>
                    <a:pt x="463024" y="723661"/>
                  </a:cubicBezTo>
                  <a:cubicBezTo>
                    <a:pt x="462438" y="722543"/>
                    <a:pt x="461798" y="721424"/>
                    <a:pt x="461158" y="720359"/>
                  </a:cubicBezTo>
                  <a:cubicBezTo>
                    <a:pt x="458226" y="715245"/>
                    <a:pt x="455135" y="710238"/>
                    <a:pt x="452256" y="705710"/>
                  </a:cubicBezTo>
                  <a:cubicBezTo>
                    <a:pt x="451670" y="704805"/>
                    <a:pt x="451137" y="704005"/>
                    <a:pt x="450604" y="703153"/>
                  </a:cubicBezTo>
                  <a:cubicBezTo>
                    <a:pt x="445966" y="696015"/>
                    <a:pt x="442074" y="690422"/>
                    <a:pt x="440689" y="688132"/>
                  </a:cubicBezTo>
                  <a:cubicBezTo>
                    <a:pt x="439836" y="687067"/>
                    <a:pt x="438983" y="686001"/>
                    <a:pt x="438130" y="684883"/>
                  </a:cubicBezTo>
                  <a:cubicBezTo>
                    <a:pt x="438503" y="684510"/>
                    <a:pt x="438876" y="684084"/>
                    <a:pt x="439196" y="683604"/>
                  </a:cubicBezTo>
                  <a:cubicBezTo>
                    <a:pt x="439463" y="683231"/>
                    <a:pt x="439729" y="682858"/>
                    <a:pt x="439942" y="682486"/>
                  </a:cubicBezTo>
                  <a:cubicBezTo>
                    <a:pt x="440795" y="681047"/>
                    <a:pt x="441382" y="679449"/>
                    <a:pt x="441595" y="677798"/>
                  </a:cubicBezTo>
                  <a:cubicBezTo>
                    <a:pt x="441968" y="675348"/>
                    <a:pt x="442128" y="672791"/>
                    <a:pt x="443194" y="670554"/>
                  </a:cubicBezTo>
                  <a:cubicBezTo>
                    <a:pt x="456414" y="652816"/>
                    <a:pt x="463504" y="630390"/>
                    <a:pt x="457001" y="608604"/>
                  </a:cubicBezTo>
                  <a:cubicBezTo>
                    <a:pt x="446872" y="566576"/>
                    <a:pt x="427095" y="527424"/>
                    <a:pt x="403960" y="491096"/>
                  </a:cubicBezTo>
                  <a:cubicBezTo>
                    <a:pt x="376880" y="447363"/>
                    <a:pt x="350227" y="403045"/>
                    <a:pt x="317016" y="363574"/>
                  </a:cubicBezTo>
                  <a:cubicBezTo>
                    <a:pt x="293561" y="335502"/>
                    <a:pt x="267761" y="309454"/>
                    <a:pt x="243400" y="282128"/>
                  </a:cubicBezTo>
                  <a:cubicBezTo>
                    <a:pt x="198515" y="227848"/>
                    <a:pt x="156669" y="171172"/>
                    <a:pt x="107733" y="120302"/>
                  </a:cubicBezTo>
                  <a:cubicBezTo>
                    <a:pt x="72764" y="85784"/>
                    <a:pt x="42912" y="46633"/>
                    <a:pt x="6717" y="13287"/>
                  </a:cubicBezTo>
                  <a:cubicBezTo>
                    <a:pt x="5064" y="12116"/>
                    <a:pt x="2559" y="9825"/>
                    <a:pt x="0" y="8014"/>
                  </a:cubicBezTo>
                  <a:cubicBezTo>
                    <a:pt x="53" y="7961"/>
                    <a:pt x="160" y="7907"/>
                    <a:pt x="267" y="7801"/>
                  </a:cubicBezTo>
                  <a:cubicBezTo>
                    <a:pt x="2772" y="5457"/>
                    <a:pt x="4638" y="2368"/>
                    <a:pt x="7463" y="343"/>
                  </a:cubicBezTo>
                  <a:cubicBezTo>
                    <a:pt x="15726" y="-1468"/>
                    <a:pt x="23668" y="4285"/>
                    <a:pt x="30705" y="8227"/>
                  </a:cubicBezTo>
                  <a:cubicBezTo>
                    <a:pt x="60610" y="29374"/>
                    <a:pt x="87477" y="54516"/>
                    <a:pt x="113757" y="79978"/>
                  </a:cubicBezTo>
                  <a:cubicBezTo>
                    <a:pt x="137319" y="102404"/>
                    <a:pt x="159015" y="126534"/>
                    <a:pt x="180817" y="150611"/>
                  </a:cubicBezTo>
                  <a:cubicBezTo>
                    <a:pt x="211469" y="184489"/>
                    <a:pt x="245852" y="214691"/>
                    <a:pt x="275544" y="249475"/>
                  </a:cubicBezTo>
                  <a:cubicBezTo>
                    <a:pt x="343244" y="334170"/>
                    <a:pt x="417607" y="414231"/>
                    <a:pt x="478856" y="504359"/>
                  </a:cubicBezTo>
                  <a:cubicBezTo>
                    <a:pt x="535202" y="584047"/>
                    <a:pt x="601729" y="660699"/>
                    <a:pt x="631368" y="7553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7295380" y="2794535"/>
              <a:ext cx="83851" cy="101816"/>
            </a:xfrm>
            <a:custGeom>
              <a:rect b="b" l="l" r="r" t="t"/>
              <a:pathLst>
                <a:path extrusionOk="0" h="101816" w="83851">
                  <a:moveTo>
                    <a:pt x="83852" y="99503"/>
                  </a:moveTo>
                  <a:cubicBezTo>
                    <a:pt x="82839" y="99557"/>
                    <a:pt x="81826" y="99663"/>
                    <a:pt x="80760" y="99823"/>
                  </a:cubicBezTo>
                  <a:cubicBezTo>
                    <a:pt x="79534" y="99929"/>
                    <a:pt x="78361" y="100089"/>
                    <a:pt x="77135" y="100249"/>
                  </a:cubicBezTo>
                  <a:cubicBezTo>
                    <a:pt x="65621" y="101687"/>
                    <a:pt x="54053" y="103445"/>
                    <a:pt x="43232" y="98864"/>
                  </a:cubicBezTo>
                  <a:cubicBezTo>
                    <a:pt x="40727" y="97319"/>
                    <a:pt x="38328" y="95562"/>
                    <a:pt x="36036" y="93750"/>
                  </a:cubicBezTo>
                  <a:cubicBezTo>
                    <a:pt x="34490" y="92525"/>
                    <a:pt x="32997" y="91194"/>
                    <a:pt x="31504" y="89862"/>
                  </a:cubicBezTo>
                  <a:cubicBezTo>
                    <a:pt x="30012" y="88530"/>
                    <a:pt x="28626" y="87092"/>
                    <a:pt x="27240" y="85654"/>
                  </a:cubicBezTo>
                  <a:cubicBezTo>
                    <a:pt x="25854" y="84216"/>
                    <a:pt x="24521" y="82671"/>
                    <a:pt x="23242" y="81126"/>
                  </a:cubicBezTo>
                  <a:cubicBezTo>
                    <a:pt x="21963" y="79581"/>
                    <a:pt x="20736" y="78037"/>
                    <a:pt x="19564" y="76385"/>
                  </a:cubicBezTo>
                  <a:cubicBezTo>
                    <a:pt x="13647" y="68236"/>
                    <a:pt x="8902" y="59074"/>
                    <a:pt x="5597" y="49432"/>
                  </a:cubicBezTo>
                  <a:cubicBezTo>
                    <a:pt x="5384" y="48740"/>
                    <a:pt x="5118" y="48047"/>
                    <a:pt x="4904" y="47355"/>
                  </a:cubicBezTo>
                  <a:cubicBezTo>
                    <a:pt x="3252" y="42241"/>
                    <a:pt x="1972" y="36968"/>
                    <a:pt x="1173" y="31641"/>
                  </a:cubicBezTo>
                  <a:cubicBezTo>
                    <a:pt x="1013" y="30629"/>
                    <a:pt x="853" y="29670"/>
                    <a:pt x="746" y="28605"/>
                  </a:cubicBezTo>
                  <a:cubicBezTo>
                    <a:pt x="533" y="26687"/>
                    <a:pt x="320" y="24769"/>
                    <a:pt x="213" y="22798"/>
                  </a:cubicBezTo>
                  <a:cubicBezTo>
                    <a:pt x="107" y="20721"/>
                    <a:pt x="0" y="18590"/>
                    <a:pt x="0" y="16513"/>
                  </a:cubicBezTo>
                  <a:cubicBezTo>
                    <a:pt x="0" y="15128"/>
                    <a:pt x="0" y="13743"/>
                    <a:pt x="107" y="12358"/>
                  </a:cubicBezTo>
                  <a:cubicBezTo>
                    <a:pt x="160" y="11239"/>
                    <a:pt x="213" y="10067"/>
                    <a:pt x="320" y="8949"/>
                  </a:cubicBezTo>
                  <a:cubicBezTo>
                    <a:pt x="320" y="8896"/>
                    <a:pt x="320" y="8789"/>
                    <a:pt x="320" y="8736"/>
                  </a:cubicBezTo>
                  <a:cubicBezTo>
                    <a:pt x="320" y="8310"/>
                    <a:pt x="373" y="7883"/>
                    <a:pt x="426" y="7404"/>
                  </a:cubicBezTo>
                  <a:cubicBezTo>
                    <a:pt x="533" y="6126"/>
                    <a:pt x="693" y="4847"/>
                    <a:pt x="906" y="3569"/>
                  </a:cubicBezTo>
                  <a:cubicBezTo>
                    <a:pt x="1066" y="2397"/>
                    <a:pt x="1279" y="1172"/>
                    <a:pt x="1493" y="0"/>
                  </a:cubicBezTo>
                  <a:cubicBezTo>
                    <a:pt x="1546" y="53"/>
                    <a:pt x="1599" y="160"/>
                    <a:pt x="1706" y="213"/>
                  </a:cubicBezTo>
                  <a:cubicBezTo>
                    <a:pt x="5224" y="4102"/>
                    <a:pt x="8742" y="8043"/>
                    <a:pt x="12207" y="12038"/>
                  </a:cubicBezTo>
                  <a:cubicBezTo>
                    <a:pt x="16365" y="16726"/>
                    <a:pt x="20417" y="21467"/>
                    <a:pt x="24521" y="26261"/>
                  </a:cubicBezTo>
                  <a:cubicBezTo>
                    <a:pt x="26600" y="28658"/>
                    <a:pt x="28626" y="31108"/>
                    <a:pt x="30651" y="33558"/>
                  </a:cubicBezTo>
                  <a:cubicBezTo>
                    <a:pt x="31025" y="33984"/>
                    <a:pt x="31398" y="34411"/>
                    <a:pt x="31718" y="34837"/>
                  </a:cubicBezTo>
                  <a:cubicBezTo>
                    <a:pt x="33797" y="37287"/>
                    <a:pt x="35822" y="39737"/>
                    <a:pt x="37848" y="42241"/>
                  </a:cubicBezTo>
                  <a:cubicBezTo>
                    <a:pt x="40034" y="44851"/>
                    <a:pt x="42219" y="47461"/>
                    <a:pt x="44351" y="50071"/>
                  </a:cubicBezTo>
                  <a:cubicBezTo>
                    <a:pt x="47230" y="53640"/>
                    <a:pt x="50109" y="57156"/>
                    <a:pt x="52987" y="60778"/>
                  </a:cubicBezTo>
                  <a:cubicBezTo>
                    <a:pt x="55333" y="63654"/>
                    <a:pt x="57678" y="66584"/>
                    <a:pt x="59970" y="69461"/>
                  </a:cubicBezTo>
                  <a:cubicBezTo>
                    <a:pt x="62209" y="72284"/>
                    <a:pt x="64448" y="75000"/>
                    <a:pt x="66634" y="77824"/>
                  </a:cubicBezTo>
                  <a:cubicBezTo>
                    <a:pt x="72444" y="85015"/>
                    <a:pt x="78148" y="92259"/>
                    <a:pt x="83852" y="99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7578333" y="3630513"/>
              <a:ext cx="304275" cy="301401"/>
            </a:xfrm>
            <a:custGeom>
              <a:rect b="b" l="l" r="r" t="t"/>
              <a:pathLst>
                <a:path extrusionOk="0" h="301401" w="304275">
                  <a:moveTo>
                    <a:pt x="264829" y="160921"/>
                  </a:moveTo>
                  <a:cubicBezTo>
                    <a:pt x="277836" y="185796"/>
                    <a:pt x="297719" y="208275"/>
                    <a:pt x="304276" y="236081"/>
                  </a:cubicBezTo>
                  <a:cubicBezTo>
                    <a:pt x="285299" y="255683"/>
                    <a:pt x="261897" y="273528"/>
                    <a:pt x="236416" y="284980"/>
                  </a:cubicBezTo>
                  <a:cubicBezTo>
                    <a:pt x="226928" y="289721"/>
                    <a:pt x="217066" y="293556"/>
                    <a:pt x="206991" y="296912"/>
                  </a:cubicBezTo>
                  <a:cubicBezTo>
                    <a:pt x="197662" y="299309"/>
                    <a:pt x="186254" y="305915"/>
                    <a:pt x="179005" y="296486"/>
                  </a:cubicBezTo>
                  <a:cubicBezTo>
                    <a:pt x="152831" y="271557"/>
                    <a:pt x="125751" y="247533"/>
                    <a:pt x="101390" y="220740"/>
                  </a:cubicBezTo>
                  <a:cubicBezTo>
                    <a:pt x="75163" y="189845"/>
                    <a:pt x="53467" y="155381"/>
                    <a:pt x="25694" y="125764"/>
                  </a:cubicBezTo>
                  <a:cubicBezTo>
                    <a:pt x="18071" y="117401"/>
                    <a:pt x="10501" y="109038"/>
                    <a:pt x="2985" y="100569"/>
                  </a:cubicBezTo>
                  <a:cubicBezTo>
                    <a:pt x="2079" y="99770"/>
                    <a:pt x="1119" y="98704"/>
                    <a:pt x="0" y="97426"/>
                  </a:cubicBezTo>
                  <a:cubicBezTo>
                    <a:pt x="2399" y="96733"/>
                    <a:pt x="4744" y="95988"/>
                    <a:pt x="7090" y="95189"/>
                  </a:cubicBezTo>
                  <a:cubicBezTo>
                    <a:pt x="7463" y="95082"/>
                    <a:pt x="7889" y="94922"/>
                    <a:pt x="8263" y="94816"/>
                  </a:cubicBezTo>
                  <a:cubicBezTo>
                    <a:pt x="11034" y="93910"/>
                    <a:pt x="13753" y="92951"/>
                    <a:pt x="16472" y="91939"/>
                  </a:cubicBezTo>
                  <a:cubicBezTo>
                    <a:pt x="22442" y="89755"/>
                    <a:pt x="28306" y="87358"/>
                    <a:pt x="34170" y="84802"/>
                  </a:cubicBezTo>
                  <a:cubicBezTo>
                    <a:pt x="36302" y="83843"/>
                    <a:pt x="38488" y="82884"/>
                    <a:pt x="40567" y="81925"/>
                  </a:cubicBezTo>
                  <a:cubicBezTo>
                    <a:pt x="43818" y="80380"/>
                    <a:pt x="47017" y="78836"/>
                    <a:pt x="50215" y="77238"/>
                  </a:cubicBezTo>
                  <a:cubicBezTo>
                    <a:pt x="52081" y="76332"/>
                    <a:pt x="53947" y="75373"/>
                    <a:pt x="55812" y="74414"/>
                  </a:cubicBezTo>
                  <a:cubicBezTo>
                    <a:pt x="56292" y="74201"/>
                    <a:pt x="56719" y="73935"/>
                    <a:pt x="57198" y="73669"/>
                  </a:cubicBezTo>
                  <a:cubicBezTo>
                    <a:pt x="59437" y="72497"/>
                    <a:pt x="61676" y="71325"/>
                    <a:pt x="63915" y="70100"/>
                  </a:cubicBezTo>
                  <a:cubicBezTo>
                    <a:pt x="65941" y="69248"/>
                    <a:pt x="67966" y="68342"/>
                    <a:pt x="69992" y="67383"/>
                  </a:cubicBezTo>
                  <a:cubicBezTo>
                    <a:pt x="70205" y="67330"/>
                    <a:pt x="70365" y="67223"/>
                    <a:pt x="70578" y="67117"/>
                  </a:cubicBezTo>
                  <a:cubicBezTo>
                    <a:pt x="72391" y="66264"/>
                    <a:pt x="74203" y="65412"/>
                    <a:pt x="75962" y="64507"/>
                  </a:cubicBezTo>
                  <a:cubicBezTo>
                    <a:pt x="77295" y="63868"/>
                    <a:pt x="78574" y="63175"/>
                    <a:pt x="79907" y="62483"/>
                  </a:cubicBezTo>
                  <a:cubicBezTo>
                    <a:pt x="81346" y="61737"/>
                    <a:pt x="82786" y="60938"/>
                    <a:pt x="84225" y="60139"/>
                  </a:cubicBezTo>
                  <a:cubicBezTo>
                    <a:pt x="85344" y="59500"/>
                    <a:pt x="86464" y="58860"/>
                    <a:pt x="87583" y="58221"/>
                  </a:cubicBezTo>
                  <a:cubicBezTo>
                    <a:pt x="91475" y="55984"/>
                    <a:pt x="95259" y="53587"/>
                    <a:pt x="98991" y="51137"/>
                  </a:cubicBezTo>
                  <a:cubicBezTo>
                    <a:pt x="100057" y="50444"/>
                    <a:pt x="101176" y="49698"/>
                    <a:pt x="102243" y="48953"/>
                  </a:cubicBezTo>
                  <a:cubicBezTo>
                    <a:pt x="103682" y="47994"/>
                    <a:pt x="105121" y="46982"/>
                    <a:pt x="106561" y="45916"/>
                  </a:cubicBezTo>
                  <a:cubicBezTo>
                    <a:pt x="107573" y="45224"/>
                    <a:pt x="108533" y="44531"/>
                    <a:pt x="109492" y="43786"/>
                  </a:cubicBezTo>
                  <a:cubicBezTo>
                    <a:pt x="118181" y="37394"/>
                    <a:pt x="126497" y="30469"/>
                    <a:pt x="134387" y="23118"/>
                  </a:cubicBezTo>
                  <a:cubicBezTo>
                    <a:pt x="135293" y="22266"/>
                    <a:pt x="136199" y="21467"/>
                    <a:pt x="137105" y="20561"/>
                  </a:cubicBezTo>
                  <a:cubicBezTo>
                    <a:pt x="144035" y="14009"/>
                    <a:pt x="150699" y="7084"/>
                    <a:pt x="157096" y="0"/>
                  </a:cubicBezTo>
                  <a:cubicBezTo>
                    <a:pt x="160454" y="4315"/>
                    <a:pt x="163759" y="8629"/>
                    <a:pt x="167064" y="12997"/>
                  </a:cubicBezTo>
                  <a:cubicBezTo>
                    <a:pt x="170316" y="17312"/>
                    <a:pt x="173567" y="21627"/>
                    <a:pt x="176713" y="25941"/>
                  </a:cubicBezTo>
                  <a:cubicBezTo>
                    <a:pt x="176819" y="26048"/>
                    <a:pt x="176872" y="26101"/>
                    <a:pt x="176926" y="26207"/>
                  </a:cubicBezTo>
                  <a:cubicBezTo>
                    <a:pt x="183376" y="34997"/>
                    <a:pt x="189719" y="43786"/>
                    <a:pt x="195956" y="52735"/>
                  </a:cubicBezTo>
                  <a:cubicBezTo>
                    <a:pt x="197822" y="55398"/>
                    <a:pt x="199688" y="58061"/>
                    <a:pt x="201554" y="60725"/>
                  </a:cubicBezTo>
                  <a:cubicBezTo>
                    <a:pt x="201873" y="61204"/>
                    <a:pt x="202247" y="61737"/>
                    <a:pt x="202566" y="62216"/>
                  </a:cubicBezTo>
                  <a:cubicBezTo>
                    <a:pt x="204645" y="65199"/>
                    <a:pt x="206671" y="68236"/>
                    <a:pt x="208750" y="71272"/>
                  </a:cubicBezTo>
                  <a:cubicBezTo>
                    <a:pt x="213921" y="78889"/>
                    <a:pt x="218985" y="86559"/>
                    <a:pt x="223996" y="94283"/>
                  </a:cubicBezTo>
                  <a:cubicBezTo>
                    <a:pt x="225169" y="96094"/>
                    <a:pt x="226341" y="97905"/>
                    <a:pt x="227514" y="99770"/>
                  </a:cubicBezTo>
                  <a:cubicBezTo>
                    <a:pt x="230712" y="104777"/>
                    <a:pt x="233911" y="109837"/>
                    <a:pt x="237056" y="114898"/>
                  </a:cubicBezTo>
                  <a:cubicBezTo>
                    <a:pt x="239455" y="118680"/>
                    <a:pt x="241747" y="122515"/>
                    <a:pt x="244092" y="126297"/>
                  </a:cubicBezTo>
                  <a:cubicBezTo>
                    <a:pt x="246438" y="130079"/>
                    <a:pt x="248783" y="133914"/>
                    <a:pt x="251076" y="137749"/>
                  </a:cubicBezTo>
                  <a:cubicBezTo>
                    <a:pt x="252941" y="140892"/>
                    <a:pt x="254861" y="144088"/>
                    <a:pt x="256726" y="147231"/>
                  </a:cubicBezTo>
                  <a:cubicBezTo>
                    <a:pt x="259552" y="151812"/>
                    <a:pt x="262217" y="156393"/>
                    <a:pt x="264829" y="1609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5952738" y="1295317"/>
              <a:ext cx="1956487" cy="2663410"/>
            </a:xfrm>
            <a:custGeom>
              <a:rect b="b" l="l" r="r" t="t"/>
              <a:pathLst>
                <a:path extrusionOk="0" h="2663410" w="1956487">
                  <a:moveTo>
                    <a:pt x="42965" y="73144"/>
                  </a:moveTo>
                  <a:cubicBezTo>
                    <a:pt x="46484" y="70853"/>
                    <a:pt x="50109" y="68616"/>
                    <a:pt x="53733" y="66432"/>
                  </a:cubicBezTo>
                  <a:cubicBezTo>
                    <a:pt x="49256" y="62597"/>
                    <a:pt x="45364" y="57003"/>
                    <a:pt x="42272" y="53115"/>
                  </a:cubicBezTo>
                  <a:cubicBezTo>
                    <a:pt x="34703" y="43474"/>
                    <a:pt x="26707" y="34152"/>
                    <a:pt x="17751" y="25789"/>
                  </a:cubicBezTo>
                  <a:cubicBezTo>
                    <a:pt x="21110" y="43953"/>
                    <a:pt x="25108" y="63076"/>
                    <a:pt x="34276" y="79163"/>
                  </a:cubicBezTo>
                  <a:cubicBezTo>
                    <a:pt x="36036" y="77831"/>
                    <a:pt x="37848" y="76553"/>
                    <a:pt x="39660" y="75327"/>
                  </a:cubicBezTo>
                  <a:cubicBezTo>
                    <a:pt x="39607" y="74475"/>
                    <a:pt x="39554" y="73623"/>
                    <a:pt x="39554" y="72771"/>
                  </a:cubicBezTo>
                  <a:cubicBezTo>
                    <a:pt x="39554" y="70640"/>
                    <a:pt x="42912" y="70640"/>
                    <a:pt x="42912" y="72771"/>
                  </a:cubicBezTo>
                  <a:cubicBezTo>
                    <a:pt x="42912" y="72930"/>
                    <a:pt x="42912" y="73037"/>
                    <a:pt x="42965" y="73144"/>
                  </a:cubicBezTo>
                  <a:close/>
                  <a:moveTo>
                    <a:pt x="81666" y="128329"/>
                  </a:moveTo>
                  <a:cubicBezTo>
                    <a:pt x="86411" y="126091"/>
                    <a:pt x="90569" y="122682"/>
                    <a:pt x="94940" y="119752"/>
                  </a:cubicBezTo>
                  <a:cubicBezTo>
                    <a:pt x="88383" y="105264"/>
                    <a:pt x="77455" y="93332"/>
                    <a:pt x="67966" y="80654"/>
                  </a:cubicBezTo>
                  <a:cubicBezTo>
                    <a:pt x="60770" y="83797"/>
                    <a:pt x="53573" y="86993"/>
                    <a:pt x="46484" y="90509"/>
                  </a:cubicBezTo>
                  <a:cubicBezTo>
                    <a:pt x="56239" y="104838"/>
                    <a:pt x="67327" y="118314"/>
                    <a:pt x="81666" y="128329"/>
                  </a:cubicBezTo>
                  <a:close/>
                  <a:moveTo>
                    <a:pt x="267334" y="418476"/>
                  </a:moveTo>
                  <a:cubicBezTo>
                    <a:pt x="266961" y="417997"/>
                    <a:pt x="266535" y="417517"/>
                    <a:pt x="266162" y="416984"/>
                  </a:cubicBezTo>
                  <a:cubicBezTo>
                    <a:pt x="257206" y="405639"/>
                    <a:pt x="248890" y="393920"/>
                    <a:pt x="240308" y="382307"/>
                  </a:cubicBezTo>
                  <a:cubicBezTo>
                    <a:pt x="218665" y="354981"/>
                    <a:pt x="196809" y="327762"/>
                    <a:pt x="174367" y="301128"/>
                  </a:cubicBezTo>
                  <a:cubicBezTo>
                    <a:pt x="150432" y="274015"/>
                    <a:pt x="129216" y="244664"/>
                    <a:pt x="107893" y="215527"/>
                  </a:cubicBezTo>
                  <a:cubicBezTo>
                    <a:pt x="100697" y="204181"/>
                    <a:pt x="64075" y="165456"/>
                    <a:pt x="69672" y="148037"/>
                  </a:cubicBezTo>
                  <a:cubicBezTo>
                    <a:pt x="63489" y="141752"/>
                    <a:pt x="60290" y="133016"/>
                    <a:pt x="54533" y="126251"/>
                  </a:cubicBezTo>
                  <a:cubicBezTo>
                    <a:pt x="52188" y="122842"/>
                    <a:pt x="41579" y="107554"/>
                    <a:pt x="36835" y="95782"/>
                  </a:cubicBezTo>
                  <a:cubicBezTo>
                    <a:pt x="35716" y="96421"/>
                    <a:pt x="34650" y="97061"/>
                    <a:pt x="33583" y="97700"/>
                  </a:cubicBezTo>
                  <a:cubicBezTo>
                    <a:pt x="31718" y="98978"/>
                    <a:pt x="28892" y="100789"/>
                    <a:pt x="26174" y="101801"/>
                  </a:cubicBezTo>
                  <a:cubicBezTo>
                    <a:pt x="40353" y="163964"/>
                    <a:pt x="63329" y="223730"/>
                    <a:pt x="86730" y="282964"/>
                  </a:cubicBezTo>
                  <a:cubicBezTo>
                    <a:pt x="103575" y="323607"/>
                    <a:pt x="123459" y="362918"/>
                    <a:pt x="139558" y="403934"/>
                  </a:cubicBezTo>
                  <a:cubicBezTo>
                    <a:pt x="144995" y="417837"/>
                    <a:pt x="151925" y="431154"/>
                    <a:pt x="156882" y="445269"/>
                  </a:cubicBezTo>
                  <a:cubicBezTo>
                    <a:pt x="157948" y="448519"/>
                    <a:pt x="157256" y="451715"/>
                    <a:pt x="155603" y="454378"/>
                  </a:cubicBezTo>
                  <a:cubicBezTo>
                    <a:pt x="156509" y="456402"/>
                    <a:pt x="157096" y="458799"/>
                    <a:pt x="157415" y="460877"/>
                  </a:cubicBezTo>
                  <a:cubicBezTo>
                    <a:pt x="181244" y="459865"/>
                    <a:pt x="204592" y="454272"/>
                    <a:pt x="225702" y="443032"/>
                  </a:cubicBezTo>
                  <a:cubicBezTo>
                    <a:pt x="240095" y="435468"/>
                    <a:pt x="253954" y="427265"/>
                    <a:pt x="267334" y="418476"/>
                  </a:cubicBezTo>
                  <a:close/>
                  <a:moveTo>
                    <a:pt x="410197" y="290528"/>
                  </a:moveTo>
                  <a:cubicBezTo>
                    <a:pt x="412169" y="285254"/>
                    <a:pt x="413875" y="279927"/>
                    <a:pt x="414195" y="274228"/>
                  </a:cubicBezTo>
                  <a:cubicBezTo>
                    <a:pt x="408544" y="270393"/>
                    <a:pt x="404120" y="264853"/>
                    <a:pt x="398949" y="260325"/>
                  </a:cubicBezTo>
                  <a:cubicBezTo>
                    <a:pt x="398843" y="260165"/>
                    <a:pt x="398683" y="260005"/>
                    <a:pt x="398523" y="259792"/>
                  </a:cubicBezTo>
                  <a:cubicBezTo>
                    <a:pt x="395538" y="259739"/>
                    <a:pt x="392499" y="258514"/>
                    <a:pt x="389834" y="255851"/>
                  </a:cubicBezTo>
                  <a:cubicBezTo>
                    <a:pt x="362647" y="231721"/>
                    <a:pt x="339779" y="202690"/>
                    <a:pt x="310300" y="181276"/>
                  </a:cubicBezTo>
                  <a:cubicBezTo>
                    <a:pt x="270959" y="157519"/>
                    <a:pt x="234124" y="129607"/>
                    <a:pt x="193984" y="107181"/>
                  </a:cubicBezTo>
                  <a:cubicBezTo>
                    <a:pt x="163866" y="92693"/>
                    <a:pt x="132628" y="79802"/>
                    <a:pt x="100963" y="69255"/>
                  </a:cubicBezTo>
                  <a:cubicBezTo>
                    <a:pt x="96912" y="67870"/>
                    <a:pt x="93181" y="69095"/>
                    <a:pt x="89556" y="70746"/>
                  </a:cubicBezTo>
                  <a:cubicBezTo>
                    <a:pt x="101550" y="84063"/>
                    <a:pt x="119354" y="102014"/>
                    <a:pt x="121113" y="119220"/>
                  </a:cubicBezTo>
                  <a:cubicBezTo>
                    <a:pt x="123032" y="119859"/>
                    <a:pt x="124845" y="120765"/>
                    <a:pt x="126497" y="121617"/>
                  </a:cubicBezTo>
                  <a:cubicBezTo>
                    <a:pt x="148620" y="139621"/>
                    <a:pt x="164932" y="163805"/>
                    <a:pt x="183056" y="185644"/>
                  </a:cubicBezTo>
                  <a:cubicBezTo>
                    <a:pt x="218665" y="227353"/>
                    <a:pt x="251022" y="271671"/>
                    <a:pt x="284073" y="315457"/>
                  </a:cubicBezTo>
                  <a:cubicBezTo>
                    <a:pt x="298892" y="334100"/>
                    <a:pt x="313711" y="352957"/>
                    <a:pt x="327784" y="372240"/>
                  </a:cubicBezTo>
                  <a:cubicBezTo>
                    <a:pt x="353638" y="349654"/>
                    <a:pt x="377840" y="325098"/>
                    <a:pt x="401455" y="299530"/>
                  </a:cubicBezTo>
                  <a:cubicBezTo>
                    <a:pt x="403747" y="296174"/>
                    <a:pt x="406785" y="292712"/>
                    <a:pt x="410197" y="290528"/>
                  </a:cubicBezTo>
                  <a:close/>
                  <a:moveTo>
                    <a:pt x="831375" y="852552"/>
                  </a:moveTo>
                  <a:cubicBezTo>
                    <a:pt x="831588" y="852339"/>
                    <a:pt x="831855" y="852072"/>
                    <a:pt x="832068" y="851859"/>
                  </a:cubicBezTo>
                  <a:cubicBezTo>
                    <a:pt x="831535" y="850687"/>
                    <a:pt x="831002" y="849569"/>
                    <a:pt x="830416" y="848450"/>
                  </a:cubicBezTo>
                  <a:cubicBezTo>
                    <a:pt x="830043" y="847651"/>
                    <a:pt x="829616" y="846852"/>
                    <a:pt x="829190" y="846000"/>
                  </a:cubicBezTo>
                  <a:cubicBezTo>
                    <a:pt x="828124" y="843869"/>
                    <a:pt x="827057" y="841792"/>
                    <a:pt x="825885" y="839768"/>
                  </a:cubicBezTo>
                  <a:cubicBezTo>
                    <a:pt x="825458" y="838915"/>
                    <a:pt x="824978" y="838063"/>
                    <a:pt x="824445" y="837211"/>
                  </a:cubicBezTo>
                  <a:cubicBezTo>
                    <a:pt x="823379" y="835347"/>
                    <a:pt x="822313" y="833482"/>
                    <a:pt x="821247" y="831671"/>
                  </a:cubicBezTo>
                  <a:cubicBezTo>
                    <a:pt x="820714" y="830766"/>
                    <a:pt x="820181" y="829913"/>
                    <a:pt x="819648" y="829008"/>
                  </a:cubicBezTo>
                  <a:cubicBezTo>
                    <a:pt x="818262" y="826717"/>
                    <a:pt x="816876" y="824480"/>
                    <a:pt x="815383" y="822243"/>
                  </a:cubicBezTo>
                  <a:cubicBezTo>
                    <a:pt x="814903" y="821550"/>
                    <a:pt x="814477" y="820804"/>
                    <a:pt x="813944" y="820112"/>
                  </a:cubicBezTo>
                  <a:cubicBezTo>
                    <a:pt x="813464" y="819420"/>
                    <a:pt x="812984" y="818674"/>
                    <a:pt x="812505" y="817981"/>
                  </a:cubicBezTo>
                  <a:cubicBezTo>
                    <a:pt x="811438" y="816383"/>
                    <a:pt x="810319" y="814785"/>
                    <a:pt x="809253" y="813187"/>
                  </a:cubicBezTo>
                  <a:cubicBezTo>
                    <a:pt x="798272" y="797260"/>
                    <a:pt x="786064" y="782079"/>
                    <a:pt x="774497" y="766472"/>
                  </a:cubicBezTo>
                  <a:cubicBezTo>
                    <a:pt x="773324" y="764927"/>
                    <a:pt x="772151" y="763382"/>
                    <a:pt x="771032" y="761784"/>
                  </a:cubicBezTo>
                  <a:cubicBezTo>
                    <a:pt x="761596" y="748947"/>
                    <a:pt x="752641" y="735790"/>
                    <a:pt x="745071" y="721727"/>
                  </a:cubicBezTo>
                  <a:cubicBezTo>
                    <a:pt x="744591" y="721727"/>
                    <a:pt x="744165" y="721727"/>
                    <a:pt x="743685" y="721674"/>
                  </a:cubicBezTo>
                  <a:cubicBezTo>
                    <a:pt x="743419" y="721674"/>
                    <a:pt x="743152" y="721621"/>
                    <a:pt x="742886" y="721621"/>
                  </a:cubicBezTo>
                  <a:cubicBezTo>
                    <a:pt x="742033" y="721461"/>
                    <a:pt x="741127" y="721248"/>
                    <a:pt x="740274" y="720875"/>
                  </a:cubicBezTo>
                  <a:cubicBezTo>
                    <a:pt x="739900" y="720768"/>
                    <a:pt x="739581" y="720609"/>
                    <a:pt x="739207" y="720396"/>
                  </a:cubicBezTo>
                  <a:cubicBezTo>
                    <a:pt x="738834" y="720182"/>
                    <a:pt x="738461" y="719969"/>
                    <a:pt x="738088" y="719703"/>
                  </a:cubicBezTo>
                  <a:cubicBezTo>
                    <a:pt x="737768" y="719490"/>
                    <a:pt x="737395" y="719224"/>
                    <a:pt x="737075" y="718957"/>
                  </a:cubicBezTo>
                  <a:cubicBezTo>
                    <a:pt x="736755" y="718691"/>
                    <a:pt x="736382" y="718371"/>
                    <a:pt x="736062" y="718052"/>
                  </a:cubicBezTo>
                  <a:cubicBezTo>
                    <a:pt x="735583" y="717572"/>
                    <a:pt x="735156" y="717093"/>
                    <a:pt x="734730" y="716507"/>
                  </a:cubicBezTo>
                  <a:cubicBezTo>
                    <a:pt x="734463" y="716134"/>
                    <a:pt x="734143" y="715708"/>
                    <a:pt x="733930" y="715282"/>
                  </a:cubicBezTo>
                  <a:cubicBezTo>
                    <a:pt x="733877" y="715229"/>
                    <a:pt x="733824" y="715122"/>
                    <a:pt x="733770" y="715069"/>
                  </a:cubicBezTo>
                  <a:cubicBezTo>
                    <a:pt x="733504" y="714643"/>
                    <a:pt x="733290" y="714163"/>
                    <a:pt x="733024" y="713684"/>
                  </a:cubicBezTo>
                  <a:cubicBezTo>
                    <a:pt x="708556" y="654610"/>
                    <a:pt x="671188" y="603101"/>
                    <a:pt x="635419" y="550686"/>
                  </a:cubicBezTo>
                  <a:cubicBezTo>
                    <a:pt x="600609" y="500295"/>
                    <a:pt x="571610" y="445536"/>
                    <a:pt x="530511" y="399832"/>
                  </a:cubicBezTo>
                  <a:cubicBezTo>
                    <a:pt x="511214" y="377407"/>
                    <a:pt x="497141" y="351306"/>
                    <a:pt x="484080" y="324938"/>
                  </a:cubicBezTo>
                  <a:cubicBezTo>
                    <a:pt x="472886" y="305229"/>
                    <a:pt x="460839" y="282644"/>
                    <a:pt x="438610" y="273962"/>
                  </a:cubicBezTo>
                  <a:cubicBezTo>
                    <a:pt x="438556" y="274494"/>
                    <a:pt x="438503" y="275080"/>
                    <a:pt x="438450" y="275613"/>
                  </a:cubicBezTo>
                  <a:cubicBezTo>
                    <a:pt x="438450" y="275773"/>
                    <a:pt x="438450" y="275986"/>
                    <a:pt x="438396" y="276146"/>
                  </a:cubicBezTo>
                  <a:cubicBezTo>
                    <a:pt x="438343" y="276678"/>
                    <a:pt x="438290" y="277211"/>
                    <a:pt x="438183" y="277690"/>
                  </a:cubicBezTo>
                  <a:cubicBezTo>
                    <a:pt x="437970" y="279128"/>
                    <a:pt x="437650" y="280567"/>
                    <a:pt x="437277" y="281952"/>
                  </a:cubicBezTo>
                  <a:cubicBezTo>
                    <a:pt x="437170" y="282378"/>
                    <a:pt x="437064" y="282804"/>
                    <a:pt x="436904" y="283230"/>
                  </a:cubicBezTo>
                  <a:cubicBezTo>
                    <a:pt x="436904" y="283283"/>
                    <a:pt x="436850" y="283390"/>
                    <a:pt x="436850" y="283496"/>
                  </a:cubicBezTo>
                  <a:cubicBezTo>
                    <a:pt x="436691" y="284136"/>
                    <a:pt x="436477" y="284775"/>
                    <a:pt x="436264" y="285361"/>
                  </a:cubicBezTo>
                  <a:cubicBezTo>
                    <a:pt x="435944" y="286373"/>
                    <a:pt x="435518" y="287385"/>
                    <a:pt x="435091" y="288397"/>
                  </a:cubicBezTo>
                  <a:cubicBezTo>
                    <a:pt x="434771" y="289249"/>
                    <a:pt x="434398" y="290102"/>
                    <a:pt x="433972" y="290954"/>
                  </a:cubicBezTo>
                  <a:cubicBezTo>
                    <a:pt x="433759" y="291433"/>
                    <a:pt x="433492" y="291913"/>
                    <a:pt x="433279" y="292445"/>
                  </a:cubicBezTo>
                  <a:cubicBezTo>
                    <a:pt x="432799" y="293404"/>
                    <a:pt x="432319" y="294310"/>
                    <a:pt x="431786" y="295269"/>
                  </a:cubicBezTo>
                  <a:lnTo>
                    <a:pt x="431786" y="295269"/>
                  </a:lnTo>
                  <a:cubicBezTo>
                    <a:pt x="431253" y="296227"/>
                    <a:pt x="430720" y="297133"/>
                    <a:pt x="430187" y="298038"/>
                  </a:cubicBezTo>
                  <a:lnTo>
                    <a:pt x="430187" y="298038"/>
                  </a:lnTo>
                  <a:cubicBezTo>
                    <a:pt x="430507" y="299210"/>
                    <a:pt x="430667" y="300382"/>
                    <a:pt x="430614" y="301607"/>
                  </a:cubicBezTo>
                  <a:cubicBezTo>
                    <a:pt x="430614" y="302300"/>
                    <a:pt x="430560" y="302992"/>
                    <a:pt x="430454" y="303685"/>
                  </a:cubicBezTo>
                  <a:cubicBezTo>
                    <a:pt x="430400" y="304217"/>
                    <a:pt x="430240" y="304803"/>
                    <a:pt x="430080" y="305389"/>
                  </a:cubicBezTo>
                  <a:cubicBezTo>
                    <a:pt x="429814" y="306295"/>
                    <a:pt x="429387" y="307200"/>
                    <a:pt x="428854" y="308053"/>
                  </a:cubicBezTo>
                  <a:cubicBezTo>
                    <a:pt x="428854" y="308106"/>
                    <a:pt x="428801" y="308159"/>
                    <a:pt x="428748" y="308212"/>
                  </a:cubicBezTo>
                  <a:cubicBezTo>
                    <a:pt x="428481" y="308639"/>
                    <a:pt x="428215" y="309065"/>
                    <a:pt x="427895" y="309438"/>
                  </a:cubicBezTo>
                  <a:cubicBezTo>
                    <a:pt x="425496" y="312101"/>
                    <a:pt x="423044" y="314711"/>
                    <a:pt x="420592" y="317374"/>
                  </a:cubicBezTo>
                  <a:cubicBezTo>
                    <a:pt x="418140" y="320038"/>
                    <a:pt x="415688" y="322648"/>
                    <a:pt x="413235" y="325311"/>
                  </a:cubicBezTo>
                  <a:cubicBezTo>
                    <a:pt x="410783" y="327975"/>
                    <a:pt x="408331" y="330585"/>
                    <a:pt x="405826" y="333195"/>
                  </a:cubicBezTo>
                  <a:cubicBezTo>
                    <a:pt x="403320" y="335805"/>
                    <a:pt x="400815" y="338415"/>
                    <a:pt x="398310" y="341025"/>
                  </a:cubicBezTo>
                  <a:cubicBezTo>
                    <a:pt x="385782" y="353969"/>
                    <a:pt x="372935" y="366594"/>
                    <a:pt x="359555" y="378632"/>
                  </a:cubicBezTo>
                  <a:cubicBezTo>
                    <a:pt x="357583" y="380443"/>
                    <a:pt x="355557" y="382254"/>
                    <a:pt x="353478" y="384012"/>
                  </a:cubicBezTo>
                  <a:cubicBezTo>
                    <a:pt x="347401" y="389392"/>
                    <a:pt x="341218" y="394612"/>
                    <a:pt x="334874" y="399673"/>
                  </a:cubicBezTo>
                  <a:lnTo>
                    <a:pt x="334821" y="399726"/>
                  </a:lnTo>
                  <a:cubicBezTo>
                    <a:pt x="334608" y="399992"/>
                    <a:pt x="334341" y="400259"/>
                    <a:pt x="334075" y="400472"/>
                  </a:cubicBezTo>
                  <a:cubicBezTo>
                    <a:pt x="333542" y="401004"/>
                    <a:pt x="332902" y="401484"/>
                    <a:pt x="332262" y="401910"/>
                  </a:cubicBezTo>
                  <a:cubicBezTo>
                    <a:pt x="331996" y="402123"/>
                    <a:pt x="331623" y="402336"/>
                    <a:pt x="331303" y="402496"/>
                  </a:cubicBezTo>
                  <a:lnTo>
                    <a:pt x="331303" y="402496"/>
                  </a:lnTo>
                  <a:cubicBezTo>
                    <a:pt x="315897" y="414641"/>
                    <a:pt x="299852" y="425827"/>
                    <a:pt x="282847" y="435735"/>
                  </a:cubicBezTo>
                  <a:cubicBezTo>
                    <a:pt x="248091" y="456882"/>
                    <a:pt x="210189" y="478508"/>
                    <a:pt x="168130" y="476591"/>
                  </a:cubicBezTo>
                  <a:cubicBezTo>
                    <a:pt x="167117" y="476484"/>
                    <a:pt x="165998" y="476431"/>
                    <a:pt x="164878" y="476324"/>
                  </a:cubicBezTo>
                  <a:cubicBezTo>
                    <a:pt x="164718" y="476431"/>
                    <a:pt x="164559" y="476537"/>
                    <a:pt x="164399" y="476644"/>
                  </a:cubicBezTo>
                  <a:cubicBezTo>
                    <a:pt x="163173" y="479733"/>
                    <a:pt x="160187" y="481278"/>
                    <a:pt x="157415" y="482823"/>
                  </a:cubicBezTo>
                  <a:cubicBezTo>
                    <a:pt x="151498" y="516115"/>
                    <a:pt x="215040" y="574869"/>
                    <a:pt x="231619" y="608161"/>
                  </a:cubicBezTo>
                  <a:cubicBezTo>
                    <a:pt x="249850" y="634635"/>
                    <a:pt x="265469" y="662654"/>
                    <a:pt x="281461" y="690513"/>
                  </a:cubicBezTo>
                  <a:cubicBezTo>
                    <a:pt x="306675" y="732061"/>
                    <a:pt x="334874" y="771692"/>
                    <a:pt x="357583" y="814785"/>
                  </a:cubicBezTo>
                  <a:cubicBezTo>
                    <a:pt x="370537" y="837530"/>
                    <a:pt x="382477" y="860862"/>
                    <a:pt x="396764" y="882754"/>
                  </a:cubicBezTo>
                  <a:cubicBezTo>
                    <a:pt x="420379" y="917378"/>
                    <a:pt x="449538" y="949179"/>
                    <a:pt x="472353" y="984122"/>
                  </a:cubicBezTo>
                  <a:cubicBezTo>
                    <a:pt x="473792" y="985720"/>
                    <a:pt x="475125" y="987585"/>
                    <a:pt x="476244" y="989556"/>
                  </a:cubicBezTo>
                  <a:cubicBezTo>
                    <a:pt x="476617" y="989449"/>
                    <a:pt x="476991" y="989396"/>
                    <a:pt x="477417" y="989342"/>
                  </a:cubicBezTo>
                  <a:cubicBezTo>
                    <a:pt x="481522" y="988810"/>
                    <a:pt x="485520" y="990727"/>
                    <a:pt x="487812" y="993923"/>
                  </a:cubicBezTo>
                  <a:cubicBezTo>
                    <a:pt x="510254" y="1010596"/>
                    <a:pt x="540692" y="1012034"/>
                    <a:pt x="567719" y="1011555"/>
                  </a:cubicBezTo>
                  <a:cubicBezTo>
                    <a:pt x="602262" y="1009637"/>
                    <a:pt x="635419" y="998771"/>
                    <a:pt x="668096" y="988117"/>
                  </a:cubicBezTo>
                  <a:cubicBezTo>
                    <a:pt x="686380" y="981672"/>
                    <a:pt x="704878" y="975120"/>
                    <a:pt x="721083" y="964200"/>
                  </a:cubicBezTo>
                  <a:cubicBezTo>
                    <a:pt x="759304" y="935116"/>
                    <a:pt x="798538" y="904967"/>
                    <a:pt x="823592" y="863472"/>
                  </a:cubicBezTo>
                  <a:cubicBezTo>
                    <a:pt x="825991" y="859743"/>
                    <a:pt x="828177" y="855801"/>
                    <a:pt x="831375" y="852552"/>
                  </a:cubicBezTo>
                  <a:close/>
                  <a:moveTo>
                    <a:pt x="1423455" y="1599041"/>
                  </a:moveTo>
                  <a:cubicBezTo>
                    <a:pt x="1424468" y="1598934"/>
                    <a:pt x="1425481" y="1598828"/>
                    <a:pt x="1426547" y="1598721"/>
                  </a:cubicBezTo>
                  <a:cubicBezTo>
                    <a:pt x="1420844" y="1591477"/>
                    <a:pt x="1415140" y="1584286"/>
                    <a:pt x="1409436" y="1577041"/>
                  </a:cubicBezTo>
                  <a:cubicBezTo>
                    <a:pt x="1407197" y="1574272"/>
                    <a:pt x="1404958" y="1571448"/>
                    <a:pt x="1402772" y="1568678"/>
                  </a:cubicBezTo>
                  <a:cubicBezTo>
                    <a:pt x="1400427" y="1565749"/>
                    <a:pt x="1398081" y="1562872"/>
                    <a:pt x="1395789" y="1559996"/>
                  </a:cubicBezTo>
                  <a:cubicBezTo>
                    <a:pt x="1392911" y="1556427"/>
                    <a:pt x="1390032" y="1552858"/>
                    <a:pt x="1387153" y="1549289"/>
                  </a:cubicBezTo>
                  <a:cubicBezTo>
                    <a:pt x="1385021" y="1546679"/>
                    <a:pt x="1382836" y="1544069"/>
                    <a:pt x="1380650" y="1541459"/>
                  </a:cubicBezTo>
                  <a:cubicBezTo>
                    <a:pt x="1378624" y="1539009"/>
                    <a:pt x="1376599" y="1536558"/>
                    <a:pt x="1374520" y="1534055"/>
                  </a:cubicBezTo>
                  <a:cubicBezTo>
                    <a:pt x="1374200" y="1533629"/>
                    <a:pt x="1373827" y="1533202"/>
                    <a:pt x="1373454" y="1532776"/>
                  </a:cubicBezTo>
                  <a:cubicBezTo>
                    <a:pt x="1371428" y="1530326"/>
                    <a:pt x="1369349" y="1527929"/>
                    <a:pt x="1367323" y="1525479"/>
                  </a:cubicBezTo>
                  <a:cubicBezTo>
                    <a:pt x="1363272" y="1520685"/>
                    <a:pt x="1359167" y="1515944"/>
                    <a:pt x="1355009" y="1511256"/>
                  </a:cubicBezTo>
                  <a:cubicBezTo>
                    <a:pt x="1351544" y="1507315"/>
                    <a:pt x="1348026" y="1503373"/>
                    <a:pt x="1344508" y="1499431"/>
                  </a:cubicBezTo>
                  <a:cubicBezTo>
                    <a:pt x="1344455" y="1499378"/>
                    <a:pt x="1344401" y="1499271"/>
                    <a:pt x="1344295" y="1499218"/>
                  </a:cubicBezTo>
                  <a:cubicBezTo>
                    <a:pt x="1344081" y="1500390"/>
                    <a:pt x="1343868" y="1501562"/>
                    <a:pt x="1343708" y="1502787"/>
                  </a:cubicBezTo>
                  <a:cubicBezTo>
                    <a:pt x="1343548" y="1504065"/>
                    <a:pt x="1343388" y="1505344"/>
                    <a:pt x="1343229" y="1506622"/>
                  </a:cubicBezTo>
                  <a:cubicBezTo>
                    <a:pt x="1343175" y="1507048"/>
                    <a:pt x="1343122" y="1507528"/>
                    <a:pt x="1343122" y="1507954"/>
                  </a:cubicBezTo>
                  <a:cubicBezTo>
                    <a:pt x="1343122" y="1508007"/>
                    <a:pt x="1343122" y="1508113"/>
                    <a:pt x="1343122" y="1508167"/>
                  </a:cubicBezTo>
                  <a:cubicBezTo>
                    <a:pt x="1343015" y="1509285"/>
                    <a:pt x="1342962" y="1510457"/>
                    <a:pt x="1342909" y="1511576"/>
                  </a:cubicBezTo>
                  <a:cubicBezTo>
                    <a:pt x="1342855" y="1512961"/>
                    <a:pt x="1342802" y="1514346"/>
                    <a:pt x="1342802" y="1515731"/>
                  </a:cubicBezTo>
                  <a:cubicBezTo>
                    <a:pt x="1342802" y="1517808"/>
                    <a:pt x="1342855" y="1519939"/>
                    <a:pt x="1343015" y="1522016"/>
                  </a:cubicBezTo>
                  <a:cubicBezTo>
                    <a:pt x="1343122" y="1523934"/>
                    <a:pt x="1343282" y="1525852"/>
                    <a:pt x="1343548" y="1527822"/>
                  </a:cubicBezTo>
                  <a:cubicBezTo>
                    <a:pt x="1343655" y="1528835"/>
                    <a:pt x="1343815" y="1529847"/>
                    <a:pt x="1343975" y="1530859"/>
                  </a:cubicBezTo>
                  <a:cubicBezTo>
                    <a:pt x="1344774" y="1536186"/>
                    <a:pt x="1346054" y="1541459"/>
                    <a:pt x="1347706" y="1546573"/>
                  </a:cubicBezTo>
                  <a:cubicBezTo>
                    <a:pt x="1347920" y="1547265"/>
                    <a:pt x="1348133" y="1547958"/>
                    <a:pt x="1348399" y="1548650"/>
                  </a:cubicBezTo>
                  <a:cubicBezTo>
                    <a:pt x="1351704" y="1558291"/>
                    <a:pt x="1356449" y="1567453"/>
                    <a:pt x="1362366" y="1575603"/>
                  </a:cubicBezTo>
                  <a:cubicBezTo>
                    <a:pt x="1363538" y="1577201"/>
                    <a:pt x="1364764" y="1578799"/>
                    <a:pt x="1366044" y="1580344"/>
                  </a:cubicBezTo>
                  <a:cubicBezTo>
                    <a:pt x="1367323" y="1581889"/>
                    <a:pt x="1368656" y="1583380"/>
                    <a:pt x="1370042" y="1584872"/>
                  </a:cubicBezTo>
                  <a:cubicBezTo>
                    <a:pt x="1371428" y="1586363"/>
                    <a:pt x="1372814" y="1587748"/>
                    <a:pt x="1374306" y="1589080"/>
                  </a:cubicBezTo>
                  <a:cubicBezTo>
                    <a:pt x="1375746" y="1590465"/>
                    <a:pt x="1377292" y="1591743"/>
                    <a:pt x="1378838" y="1592968"/>
                  </a:cubicBezTo>
                  <a:cubicBezTo>
                    <a:pt x="1381130" y="1594780"/>
                    <a:pt x="1383529" y="1596537"/>
                    <a:pt x="1386034" y="1598082"/>
                  </a:cubicBezTo>
                  <a:cubicBezTo>
                    <a:pt x="1396855" y="1602663"/>
                    <a:pt x="1408423" y="1600852"/>
                    <a:pt x="1419937" y="1599467"/>
                  </a:cubicBezTo>
                  <a:cubicBezTo>
                    <a:pt x="1421003" y="1599254"/>
                    <a:pt x="1422229" y="1599147"/>
                    <a:pt x="1423455" y="1599041"/>
                  </a:cubicBezTo>
                  <a:close/>
                  <a:moveTo>
                    <a:pt x="1471592" y="2103643"/>
                  </a:moveTo>
                  <a:cubicBezTo>
                    <a:pt x="1468393" y="2099275"/>
                    <a:pt x="1465781" y="2094321"/>
                    <a:pt x="1463063" y="2090379"/>
                  </a:cubicBezTo>
                  <a:cubicBezTo>
                    <a:pt x="1454800" y="2077702"/>
                    <a:pt x="1446004" y="2065397"/>
                    <a:pt x="1437102" y="2053092"/>
                  </a:cubicBezTo>
                  <a:cubicBezTo>
                    <a:pt x="1403732" y="2006803"/>
                    <a:pt x="1370308" y="1960513"/>
                    <a:pt x="1336512" y="1914490"/>
                  </a:cubicBezTo>
                  <a:cubicBezTo>
                    <a:pt x="1306500" y="1873634"/>
                    <a:pt x="1279847" y="1830488"/>
                    <a:pt x="1250634" y="1788992"/>
                  </a:cubicBezTo>
                  <a:cubicBezTo>
                    <a:pt x="1210228" y="1730132"/>
                    <a:pt x="1165343" y="1674521"/>
                    <a:pt x="1123764" y="1616513"/>
                  </a:cubicBezTo>
                  <a:cubicBezTo>
                    <a:pt x="1083304" y="1557652"/>
                    <a:pt x="1036234" y="1503852"/>
                    <a:pt x="992202" y="1447708"/>
                  </a:cubicBezTo>
                  <a:cubicBezTo>
                    <a:pt x="962724" y="1410155"/>
                    <a:pt x="935111" y="1371216"/>
                    <a:pt x="905578" y="1333663"/>
                  </a:cubicBezTo>
                  <a:cubicBezTo>
                    <a:pt x="876153" y="1296269"/>
                    <a:pt x="844595" y="1260580"/>
                    <a:pt x="816609" y="1222068"/>
                  </a:cubicBezTo>
                  <a:cubicBezTo>
                    <a:pt x="788676" y="1184141"/>
                    <a:pt x="764315" y="1143711"/>
                    <a:pt x="737342" y="1105093"/>
                  </a:cubicBezTo>
                  <a:cubicBezTo>
                    <a:pt x="723855" y="1085224"/>
                    <a:pt x="711008" y="1064876"/>
                    <a:pt x="698481" y="1044421"/>
                  </a:cubicBezTo>
                  <a:cubicBezTo>
                    <a:pt x="692511" y="1033554"/>
                    <a:pt x="683875" y="1023380"/>
                    <a:pt x="679877" y="1011608"/>
                  </a:cubicBezTo>
                  <a:cubicBezTo>
                    <a:pt x="671614" y="1014378"/>
                    <a:pt x="663245" y="1016988"/>
                    <a:pt x="654983" y="1019598"/>
                  </a:cubicBezTo>
                  <a:cubicBezTo>
                    <a:pt x="624278" y="1029027"/>
                    <a:pt x="592400" y="1036750"/>
                    <a:pt x="560096" y="1036591"/>
                  </a:cubicBezTo>
                  <a:cubicBezTo>
                    <a:pt x="567133" y="1044847"/>
                    <a:pt x="573156" y="1054382"/>
                    <a:pt x="579713" y="1062479"/>
                  </a:cubicBezTo>
                  <a:cubicBezTo>
                    <a:pt x="596878" y="1086928"/>
                    <a:pt x="613936" y="1111431"/>
                    <a:pt x="630515" y="1136201"/>
                  </a:cubicBezTo>
                  <a:cubicBezTo>
                    <a:pt x="667936" y="1194102"/>
                    <a:pt x="701466" y="1254348"/>
                    <a:pt x="742992" y="1309533"/>
                  </a:cubicBezTo>
                  <a:cubicBezTo>
                    <a:pt x="810959" y="1405254"/>
                    <a:pt x="888094" y="1507741"/>
                    <a:pt x="959099" y="1601971"/>
                  </a:cubicBezTo>
                  <a:cubicBezTo>
                    <a:pt x="997373" y="1655877"/>
                    <a:pt x="1033568" y="1710476"/>
                    <a:pt x="1073389" y="1763051"/>
                  </a:cubicBezTo>
                  <a:cubicBezTo>
                    <a:pt x="1095085" y="1794000"/>
                    <a:pt x="1114808" y="1827984"/>
                    <a:pt x="1135491" y="1858719"/>
                  </a:cubicBezTo>
                  <a:cubicBezTo>
                    <a:pt x="1171580" y="1911774"/>
                    <a:pt x="1209961" y="1963177"/>
                    <a:pt x="1245837" y="2016391"/>
                  </a:cubicBezTo>
                  <a:cubicBezTo>
                    <a:pt x="1263268" y="2039882"/>
                    <a:pt x="1277554" y="2064864"/>
                    <a:pt x="1296851" y="2086331"/>
                  </a:cubicBezTo>
                  <a:cubicBezTo>
                    <a:pt x="1302662" y="2092617"/>
                    <a:pt x="1308099" y="2099275"/>
                    <a:pt x="1314283" y="2105241"/>
                  </a:cubicBezTo>
                  <a:cubicBezTo>
                    <a:pt x="1323985" y="2111420"/>
                    <a:pt x="1335179" y="2114403"/>
                    <a:pt x="1346267" y="2117013"/>
                  </a:cubicBezTo>
                  <a:cubicBezTo>
                    <a:pt x="1388646" y="2125589"/>
                    <a:pt x="1431771" y="2119197"/>
                    <a:pt x="1471592" y="2103643"/>
                  </a:cubicBezTo>
                  <a:close/>
                  <a:moveTo>
                    <a:pt x="1504162" y="2088462"/>
                  </a:moveTo>
                  <a:cubicBezTo>
                    <a:pt x="1508054" y="2086597"/>
                    <a:pt x="1511838" y="2084520"/>
                    <a:pt x="1515463" y="2082283"/>
                  </a:cubicBezTo>
                  <a:cubicBezTo>
                    <a:pt x="1502830" y="2067900"/>
                    <a:pt x="1493714" y="2050109"/>
                    <a:pt x="1482786" y="2034448"/>
                  </a:cubicBezTo>
                  <a:cubicBezTo>
                    <a:pt x="1441846" y="1978092"/>
                    <a:pt x="1404692" y="1919125"/>
                    <a:pt x="1363112" y="1863247"/>
                  </a:cubicBezTo>
                  <a:cubicBezTo>
                    <a:pt x="1330701" y="1819674"/>
                    <a:pt x="1297491" y="1776688"/>
                    <a:pt x="1265987" y="1732423"/>
                  </a:cubicBezTo>
                  <a:cubicBezTo>
                    <a:pt x="1263641" y="1733914"/>
                    <a:pt x="1261189" y="1735192"/>
                    <a:pt x="1258897" y="1736524"/>
                  </a:cubicBezTo>
                  <a:cubicBezTo>
                    <a:pt x="1256072" y="1738069"/>
                    <a:pt x="1252873" y="1740093"/>
                    <a:pt x="1249568" y="1741797"/>
                  </a:cubicBezTo>
                  <a:cubicBezTo>
                    <a:pt x="1277075" y="1779724"/>
                    <a:pt x="1303941" y="1818076"/>
                    <a:pt x="1329102" y="1857654"/>
                  </a:cubicBezTo>
                  <a:cubicBezTo>
                    <a:pt x="1366790" y="1911614"/>
                    <a:pt x="1406024" y="1964455"/>
                    <a:pt x="1444778" y="2017616"/>
                  </a:cubicBezTo>
                  <a:cubicBezTo>
                    <a:pt x="1461623" y="2042652"/>
                    <a:pt x="1481453" y="2066302"/>
                    <a:pt x="1495526" y="2092936"/>
                  </a:cubicBezTo>
                  <a:cubicBezTo>
                    <a:pt x="1498512" y="2091498"/>
                    <a:pt x="1501337" y="2090006"/>
                    <a:pt x="1504162" y="2088462"/>
                  </a:cubicBezTo>
                  <a:close/>
                  <a:moveTo>
                    <a:pt x="1574474" y="2006430"/>
                  </a:moveTo>
                  <a:cubicBezTo>
                    <a:pt x="1577193" y="2000304"/>
                    <a:pt x="1577406" y="1992154"/>
                    <a:pt x="1582577" y="1987573"/>
                  </a:cubicBezTo>
                  <a:cubicBezTo>
                    <a:pt x="1580338" y="1978198"/>
                    <a:pt x="1571969" y="1971327"/>
                    <a:pt x="1567331" y="1963017"/>
                  </a:cubicBezTo>
                  <a:cubicBezTo>
                    <a:pt x="1556670" y="1946451"/>
                    <a:pt x="1546754" y="1929245"/>
                    <a:pt x="1535613" y="1913105"/>
                  </a:cubicBezTo>
                  <a:cubicBezTo>
                    <a:pt x="1508000" y="1874966"/>
                    <a:pt x="1482733" y="1835388"/>
                    <a:pt x="1460664" y="1793786"/>
                  </a:cubicBezTo>
                  <a:cubicBezTo>
                    <a:pt x="1441633" y="1758683"/>
                    <a:pt x="1417112" y="1724326"/>
                    <a:pt x="1395683" y="1692152"/>
                  </a:cubicBezTo>
                  <a:cubicBezTo>
                    <a:pt x="1347653" y="1623278"/>
                    <a:pt x="1297331" y="1556161"/>
                    <a:pt x="1245730" y="1489949"/>
                  </a:cubicBezTo>
                  <a:cubicBezTo>
                    <a:pt x="1203511" y="1428585"/>
                    <a:pt x="1161025" y="1369139"/>
                    <a:pt x="1116621" y="1309693"/>
                  </a:cubicBezTo>
                  <a:cubicBezTo>
                    <a:pt x="1094072" y="1277679"/>
                    <a:pt x="1074135" y="1244919"/>
                    <a:pt x="1051266" y="1213545"/>
                  </a:cubicBezTo>
                  <a:cubicBezTo>
                    <a:pt x="1030210" y="1183822"/>
                    <a:pt x="1006435" y="1156016"/>
                    <a:pt x="987298" y="1124908"/>
                  </a:cubicBezTo>
                  <a:cubicBezTo>
                    <a:pt x="964163" y="1084372"/>
                    <a:pt x="941561" y="1043249"/>
                    <a:pt x="914587" y="1005110"/>
                  </a:cubicBezTo>
                  <a:cubicBezTo>
                    <a:pt x="907817" y="994083"/>
                    <a:pt x="849233" y="915727"/>
                    <a:pt x="840171" y="887176"/>
                  </a:cubicBezTo>
                  <a:cubicBezTo>
                    <a:pt x="839958" y="887495"/>
                    <a:pt x="839744" y="887815"/>
                    <a:pt x="839584" y="888134"/>
                  </a:cubicBezTo>
                  <a:cubicBezTo>
                    <a:pt x="825671" y="909921"/>
                    <a:pt x="807440" y="928138"/>
                    <a:pt x="787504" y="944385"/>
                  </a:cubicBezTo>
                  <a:cubicBezTo>
                    <a:pt x="773057" y="957116"/>
                    <a:pt x="758611" y="970006"/>
                    <a:pt x="742939" y="981246"/>
                  </a:cubicBezTo>
                  <a:cubicBezTo>
                    <a:pt x="758505" y="997972"/>
                    <a:pt x="769699" y="1019971"/>
                    <a:pt x="783665" y="1038348"/>
                  </a:cubicBezTo>
                  <a:cubicBezTo>
                    <a:pt x="810692" y="1078512"/>
                    <a:pt x="841717" y="1115693"/>
                    <a:pt x="869490" y="1155217"/>
                  </a:cubicBezTo>
                  <a:cubicBezTo>
                    <a:pt x="910376" y="1213545"/>
                    <a:pt x="949930" y="1272831"/>
                    <a:pt x="992415" y="1329987"/>
                  </a:cubicBezTo>
                  <a:cubicBezTo>
                    <a:pt x="1060435" y="1411167"/>
                    <a:pt x="1121258" y="1497673"/>
                    <a:pt x="1185547" y="1581623"/>
                  </a:cubicBezTo>
                  <a:cubicBezTo>
                    <a:pt x="1239920" y="1643200"/>
                    <a:pt x="1283098" y="1712980"/>
                    <a:pt x="1332834" y="1778019"/>
                  </a:cubicBezTo>
                  <a:cubicBezTo>
                    <a:pt x="1384541" y="1843592"/>
                    <a:pt x="1430972" y="1913052"/>
                    <a:pt x="1478415" y="1981554"/>
                  </a:cubicBezTo>
                  <a:cubicBezTo>
                    <a:pt x="1498938" y="2008188"/>
                    <a:pt x="1515463" y="2037751"/>
                    <a:pt x="1535667" y="2064491"/>
                  </a:cubicBezTo>
                  <a:cubicBezTo>
                    <a:pt x="1536146" y="2065184"/>
                    <a:pt x="1536626" y="2065876"/>
                    <a:pt x="1537159" y="2066569"/>
                  </a:cubicBezTo>
                  <a:cubicBezTo>
                    <a:pt x="1554697" y="2050588"/>
                    <a:pt x="1568024" y="2030134"/>
                    <a:pt x="1574474" y="2006430"/>
                  </a:cubicBezTo>
                  <a:close/>
                  <a:moveTo>
                    <a:pt x="1678583" y="1992527"/>
                  </a:moveTo>
                  <a:cubicBezTo>
                    <a:pt x="1683647" y="1976707"/>
                    <a:pt x="1675651" y="1960247"/>
                    <a:pt x="1671546" y="1945013"/>
                  </a:cubicBezTo>
                  <a:cubicBezTo>
                    <a:pt x="1650490" y="1887697"/>
                    <a:pt x="1615680" y="1839596"/>
                    <a:pt x="1583643" y="1788620"/>
                  </a:cubicBezTo>
                  <a:cubicBezTo>
                    <a:pt x="1549526" y="1735885"/>
                    <a:pt x="1506135" y="1694816"/>
                    <a:pt x="1465675" y="1648100"/>
                  </a:cubicBezTo>
                  <a:cubicBezTo>
                    <a:pt x="1459491" y="1640430"/>
                    <a:pt x="1453361" y="1632706"/>
                    <a:pt x="1447177" y="1624982"/>
                  </a:cubicBezTo>
                  <a:cubicBezTo>
                    <a:pt x="1444085" y="1625355"/>
                    <a:pt x="1440780" y="1625195"/>
                    <a:pt x="1437795" y="1625195"/>
                  </a:cubicBezTo>
                  <a:cubicBezTo>
                    <a:pt x="1422762" y="1624876"/>
                    <a:pt x="1407837" y="1628764"/>
                    <a:pt x="1392804" y="1627006"/>
                  </a:cubicBezTo>
                  <a:cubicBezTo>
                    <a:pt x="1388113" y="1626207"/>
                    <a:pt x="1383582" y="1624876"/>
                    <a:pt x="1379317" y="1623118"/>
                  </a:cubicBezTo>
                  <a:cubicBezTo>
                    <a:pt x="1406717" y="1661364"/>
                    <a:pt x="1433584" y="1700089"/>
                    <a:pt x="1459118" y="1738974"/>
                  </a:cubicBezTo>
                  <a:cubicBezTo>
                    <a:pt x="1484279" y="1778073"/>
                    <a:pt x="1504162" y="1820686"/>
                    <a:pt x="1530549" y="1859039"/>
                  </a:cubicBezTo>
                  <a:cubicBezTo>
                    <a:pt x="1551499" y="1888496"/>
                    <a:pt x="1571649" y="1918485"/>
                    <a:pt x="1590413" y="1949380"/>
                  </a:cubicBezTo>
                  <a:cubicBezTo>
                    <a:pt x="1594304" y="1954974"/>
                    <a:pt x="1598942" y="1960726"/>
                    <a:pt x="1602673" y="1966852"/>
                  </a:cubicBezTo>
                  <a:cubicBezTo>
                    <a:pt x="1603900" y="1965734"/>
                    <a:pt x="1605339" y="1964828"/>
                    <a:pt x="1606885" y="1964242"/>
                  </a:cubicBezTo>
                  <a:cubicBezTo>
                    <a:pt x="1612429" y="1961792"/>
                    <a:pt x="1618772" y="1963550"/>
                    <a:pt x="1623996" y="1965947"/>
                  </a:cubicBezTo>
                  <a:cubicBezTo>
                    <a:pt x="1643933" y="1976281"/>
                    <a:pt x="1656140" y="1994285"/>
                    <a:pt x="1667761" y="2012609"/>
                  </a:cubicBezTo>
                  <a:cubicBezTo>
                    <a:pt x="1671333" y="2005950"/>
                    <a:pt x="1676077" y="1999665"/>
                    <a:pt x="1678583" y="1992527"/>
                  </a:cubicBezTo>
                  <a:close/>
                  <a:moveTo>
                    <a:pt x="1798097" y="2265043"/>
                  </a:moveTo>
                  <a:cubicBezTo>
                    <a:pt x="1797830" y="2264404"/>
                    <a:pt x="1797617" y="2263711"/>
                    <a:pt x="1797457" y="2263019"/>
                  </a:cubicBezTo>
                  <a:cubicBezTo>
                    <a:pt x="1786369" y="2211882"/>
                    <a:pt x="1748468" y="2173370"/>
                    <a:pt x="1722081" y="2129850"/>
                  </a:cubicBezTo>
                  <a:cubicBezTo>
                    <a:pt x="1718456" y="2124151"/>
                    <a:pt x="1714511" y="2118504"/>
                    <a:pt x="1710620" y="2112752"/>
                  </a:cubicBezTo>
                  <a:cubicBezTo>
                    <a:pt x="1710460" y="2112752"/>
                    <a:pt x="1710354" y="2112698"/>
                    <a:pt x="1710194" y="2112645"/>
                  </a:cubicBezTo>
                  <a:cubicBezTo>
                    <a:pt x="1709927" y="2112592"/>
                    <a:pt x="1709607" y="2112539"/>
                    <a:pt x="1709287" y="2112432"/>
                  </a:cubicBezTo>
                  <a:cubicBezTo>
                    <a:pt x="1708967" y="2112379"/>
                    <a:pt x="1708648" y="2112272"/>
                    <a:pt x="1708328" y="2112166"/>
                  </a:cubicBezTo>
                  <a:cubicBezTo>
                    <a:pt x="1683967" y="2091924"/>
                    <a:pt x="1670053" y="2060496"/>
                    <a:pt x="1651503" y="2035301"/>
                  </a:cubicBezTo>
                  <a:cubicBezTo>
                    <a:pt x="1649051" y="2031998"/>
                    <a:pt x="1646812" y="2028376"/>
                    <a:pt x="1644519" y="2024701"/>
                  </a:cubicBezTo>
                  <a:cubicBezTo>
                    <a:pt x="1643826" y="2023475"/>
                    <a:pt x="1643080" y="2022304"/>
                    <a:pt x="1642334" y="2021078"/>
                  </a:cubicBezTo>
                  <a:cubicBezTo>
                    <a:pt x="1641961" y="2020439"/>
                    <a:pt x="1641534" y="2019747"/>
                    <a:pt x="1641161" y="2019107"/>
                  </a:cubicBezTo>
                  <a:cubicBezTo>
                    <a:pt x="1640575" y="2018095"/>
                    <a:pt x="1639988" y="2017083"/>
                    <a:pt x="1639402" y="2016071"/>
                  </a:cubicBezTo>
                  <a:cubicBezTo>
                    <a:pt x="1639029" y="2015379"/>
                    <a:pt x="1638602" y="2014740"/>
                    <a:pt x="1638176" y="2014047"/>
                  </a:cubicBezTo>
                  <a:cubicBezTo>
                    <a:pt x="1638069" y="2013834"/>
                    <a:pt x="1637909" y="2013621"/>
                    <a:pt x="1637803" y="2013408"/>
                  </a:cubicBezTo>
                  <a:cubicBezTo>
                    <a:pt x="1637163" y="2012289"/>
                    <a:pt x="1636470" y="2011171"/>
                    <a:pt x="1635777" y="2010052"/>
                  </a:cubicBezTo>
                  <a:cubicBezTo>
                    <a:pt x="1635404" y="2009413"/>
                    <a:pt x="1634977" y="2008720"/>
                    <a:pt x="1634551" y="2008134"/>
                  </a:cubicBezTo>
                  <a:cubicBezTo>
                    <a:pt x="1630393" y="2001529"/>
                    <a:pt x="1625862" y="1995297"/>
                    <a:pt x="1620425" y="1990237"/>
                  </a:cubicBezTo>
                  <a:cubicBezTo>
                    <a:pt x="1619998" y="1989810"/>
                    <a:pt x="1619572" y="1989384"/>
                    <a:pt x="1619092" y="1989011"/>
                  </a:cubicBezTo>
                  <a:cubicBezTo>
                    <a:pt x="1618186" y="1988212"/>
                    <a:pt x="1617280" y="1987467"/>
                    <a:pt x="1616320" y="1986774"/>
                  </a:cubicBezTo>
                  <a:cubicBezTo>
                    <a:pt x="1615787" y="1986348"/>
                    <a:pt x="1615201" y="1985922"/>
                    <a:pt x="1614614" y="1985549"/>
                  </a:cubicBezTo>
                  <a:cubicBezTo>
                    <a:pt x="1612908" y="1984377"/>
                    <a:pt x="1611043" y="1983312"/>
                    <a:pt x="1609124" y="1982353"/>
                  </a:cubicBezTo>
                  <a:cubicBezTo>
                    <a:pt x="1609870" y="1986242"/>
                    <a:pt x="1609817" y="1990290"/>
                    <a:pt x="1608750" y="1994605"/>
                  </a:cubicBezTo>
                  <a:cubicBezTo>
                    <a:pt x="1608644" y="1995031"/>
                    <a:pt x="1608484" y="1995457"/>
                    <a:pt x="1608324" y="1995883"/>
                  </a:cubicBezTo>
                  <a:cubicBezTo>
                    <a:pt x="1608217" y="1996149"/>
                    <a:pt x="1608111" y="1996416"/>
                    <a:pt x="1608004" y="1996682"/>
                  </a:cubicBezTo>
                  <a:cubicBezTo>
                    <a:pt x="1607844" y="1997002"/>
                    <a:pt x="1607738" y="1997268"/>
                    <a:pt x="1607578" y="1997534"/>
                  </a:cubicBezTo>
                  <a:cubicBezTo>
                    <a:pt x="1606725" y="1999079"/>
                    <a:pt x="1605552" y="2000357"/>
                    <a:pt x="1604219" y="2001423"/>
                  </a:cubicBezTo>
                  <a:cubicBezTo>
                    <a:pt x="1603580" y="2003980"/>
                    <a:pt x="1602887" y="2006536"/>
                    <a:pt x="1602140" y="2009093"/>
                  </a:cubicBezTo>
                  <a:cubicBezTo>
                    <a:pt x="1601820" y="2010372"/>
                    <a:pt x="1601394" y="2011597"/>
                    <a:pt x="1601021" y="2012822"/>
                  </a:cubicBezTo>
                  <a:cubicBezTo>
                    <a:pt x="1601021" y="2012822"/>
                    <a:pt x="1601021" y="2012875"/>
                    <a:pt x="1600968" y="2012929"/>
                  </a:cubicBezTo>
                  <a:cubicBezTo>
                    <a:pt x="1600701" y="2013887"/>
                    <a:pt x="1600381" y="2014899"/>
                    <a:pt x="1600008" y="2015858"/>
                  </a:cubicBezTo>
                  <a:cubicBezTo>
                    <a:pt x="1599902" y="2016284"/>
                    <a:pt x="1599742" y="2016710"/>
                    <a:pt x="1599582" y="2017137"/>
                  </a:cubicBezTo>
                  <a:cubicBezTo>
                    <a:pt x="1599262" y="2018202"/>
                    <a:pt x="1598889" y="2019214"/>
                    <a:pt x="1598462" y="2020279"/>
                  </a:cubicBezTo>
                  <a:cubicBezTo>
                    <a:pt x="1597556" y="2022836"/>
                    <a:pt x="1596597" y="2025393"/>
                    <a:pt x="1595584" y="2027897"/>
                  </a:cubicBezTo>
                  <a:cubicBezTo>
                    <a:pt x="1595157" y="2029015"/>
                    <a:pt x="1594677" y="2030081"/>
                    <a:pt x="1594198" y="2031146"/>
                  </a:cubicBezTo>
                  <a:cubicBezTo>
                    <a:pt x="1592172" y="2035833"/>
                    <a:pt x="1589933" y="2040468"/>
                    <a:pt x="1587534" y="2044942"/>
                  </a:cubicBezTo>
                  <a:cubicBezTo>
                    <a:pt x="1586948" y="2046061"/>
                    <a:pt x="1586362" y="2047126"/>
                    <a:pt x="1585775" y="2048192"/>
                  </a:cubicBezTo>
                  <a:cubicBezTo>
                    <a:pt x="1585775" y="2048245"/>
                    <a:pt x="1585722" y="2048298"/>
                    <a:pt x="1585668" y="2048351"/>
                  </a:cubicBezTo>
                  <a:cubicBezTo>
                    <a:pt x="1585189" y="2049204"/>
                    <a:pt x="1584709" y="2050003"/>
                    <a:pt x="1584176" y="2050855"/>
                  </a:cubicBezTo>
                  <a:cubicBezTo>
                    <a:pt x="1581457" y="2055436"/>
                    <a:pt x="1578525" y="2059857"/>
                    <a:pt x="1575380" y="2064118"/>
                  </a:cubicBezTo>
                  <a:cubicBezTo>
                    <a:pt x="1575060" y="2064598"/>
                    <a:pt x="1574687" y="2065077"/>
                    <a:pt x="1574314" y="2065557"/>
                  </a:cubicBezTo>
                  <a:cubicBezTo>
                    <a:pt x="1573834" y="2066249"/>
                    <a:pt x="1573301" y="2066942"/>
                    <a:pt x="1572768" y="2067581"/>
                  </a:cubicBezTo>
                  <a:cubicBezTo>
                    <a:pt x="1572075" y="2068540"/>
                    <a:pt x="1571276" y="2069445"/>
                    <a:pt x="1570583" y="2070351"/>
                  </a:cubicBezTo>
                  <a:cubicBezTo>
                    <a:pt x="1569037" y="2072215"/>
                    <a:pt x="1567491" y="2074026"/>
                    <a:pt x="1565892" y="2075784"/>
                  </a:cubicBezTo>
                  <a:cubicBezTo>
                    <a:pt x="1565039" y="2076743"/>
                    <a:pt x="1564186" y="2077648"/>
                    <a:pt x="1563333" y="2078554"/>
                  </a:cubicBezTo>
                  <a:cubicBezTo>
                    <a:pt x="1561467" y="2080525"/>
                    <a:pt x="1559548" y="2082442"/>
                    <a:pt x="1557576" y="2084307"/>
                  </a:cubicBezTo>
                  <a:cubicBezTo>
                    <a:pt x="1555870" y="2085905"/>
                    <a:pt x="1554111" y="2087503"/>
                    <a:pt x="1552298" y="2089048"/>
                  </a:cubicBezTo>
                  <a:cubicBezTo>
                    <a:pt x="1551339" y="2089900"/>
                    <a:pt x="1550379" y="2090699"/>
                    <a:pt x="1549366" y="2091498"/>
                  </a:cubicBezTo>
                  <a:cubicBezTo>
                    <a:pt x="1548620" y="2092084"/>
                    <a:pt x="1547874" y="2092723"/>
                    <a:pt x="1547128" y="2093256"/>
                  </a:cubicBezTo>
                  <a:cubicBezTo>
                    <a:pt x="1545262" y="2094747"/>
                    <a:pt x="1543343" y="2096185"/>
                    <a:pt x="1541370" y="2097570"/>
                  </a:cubicBezTo>
                  <a:cubicBezTo>
                    <a:pt x="1540464" y="2098210"/>
                    <a:pt x="1539611" y="2098849"/>
                    <a:pt x="1538652" y="2099435"/>
                  </a:cubicBezTo>
                  <a:cubicBezTo>
                    <a:pt x="1537852" y="2100021"/>
                    <a:pt x="1537053" y="2100553"/>
                    <a:pt x="1536200" y="2101086"/>
                  </a:cubicBezTo>
                  <a:cubicBezTo>
                    <a:pt x="1534814" y="2101992"/>
                    <a:pt x="1533374" y="2102844"/>
                    <a:pt x="1531935" y="2103749"/>
                  </a:cubicBezTo>
                  <a:cubicBezTo>
                    <a:pt x="1530283" y="2104762"/>
                    <a:pt x="1528630" y="2105720"/>
                    <a:pt x="1526871" y="2106679"/>
                  </a:cubicBezTo>
                  <a:cubicBezTo>
                    <a:pt x="1525538" y="2107425"/>
                    <a:pt x="1524206" y="2108117"/>
                    <a:pt x="1522873" y="2108810"/>
                  </a:cubicBezTo>
                  <a:cubicBezTo>
                    <a:pt x="1461996" y="2142901"/>
                    <a:pt x="1387846" y="2160160"/>
                    <a:pt x="1320040" y="2137361"/>
                  </a:cubicBezTo>
                  <a:cubicBezTo>
                    <a:pt x="1319347" y="2137201"/>
                    <a:pt x="1318654" y="2136988"/>
                    <a:pt x="1318014" y="2136775"/>
                  </a:cubicBezTo>
                  <a:cubicBezTo>
                    <a:pt x="1317535" y="2136669"/>
                    <a:pt x="1317055" y="2136509"/>
                    <a:pt x="1316575" y="2136296"/>
                  </a:cubicBezTo>
                  <a:cubicBezTo>
                    <a:pt x="1314923" y="2135763"/>
                    <a:pt x="1313323" y="2135071"/>
                    <a:pt x="1311777" y="2134378"/>
                  </a:cubicBezTo>
                  <a:cubicBezTo>
                    <a:pt x="1311244" y="2134165"/>
                    <a:pt x="1310658" y="2133899"/>
                    <a:pt x="1310178" y="2133632"/>
                  </a:cubicBezTo>
                  <a:cubicBezTo>
                    <a:pt x="1307246" y="2132194"/>
                    <a:pt x="1304474" y="2130543"/>
                    <a:pt x="1301862" y="2128732"/>
                  </a:cubicBezTo>
                  <a:cubicBezTo>
                    <a:pt x="1301969" y="2129318"/>
                    <a:pt x="1301916" y="2129850"/>
                    <a:pt x="1301702" y="2130277"/>
                  </a:cubicBezTo>
                  <a:cubicBezTo>
                    <a:pt x="1301649" y="2130383"/>
                    <a:pt x="1301543" y="2130543"/>
                    <a:pt x="1301383" y="2130649"/>
                  </a:cubicBezTo>
                  <a:cubicBezTo>
                    <a:pt x="1301276" y="2130756"/>
                    <a:pt x="1301116" y="2130809"/>
                    <a:pt x="1300903" y="2130916"/>
                  </a:cubicBezTo>
                  <a:cubicBezTo>
                    <a:pt x="1308206" y="2158562"/>
                    <a:pt x="1328782" y="2179655"/>
                    <a:pt x="1344241" y="2202987"/>
                  </a:cubicBezTo>
                  <a:cubicBezTo>
                    <a:pt x="1373454" y="2247145"/>
                    <a:pt x="1409915" y="2285285"/>
                    <a:pt x="1442113" y="2327100"/>
                  </a:cubicBezTo>
                  <a:cubicBezTo>
                    <a:pt x="1464502" y="2351762"/>
                    <a:pt x="1485931" y="2377757"/>
                    <a:pt x="1511945" y="2398691"/>
                  </a:cubicBezTo>
                  <a:cubicBezTo>
                    <a:pt x="1522073" y="2409131"/>
                    <a:pt x="1534974" y="2414511"/>
                    <a:pt x="1549473" y="2414884"/>
                  </a:cubicBezTo>
                  <a:cubicBezTo>
                    <a:pt x="1554751" y="2415150"/>
                    <a:pt x="1560081" y="2415204"/>
                    <a:pt x="1565359" y="2415097"/>
                  </a:cubicBezTo>
                  <a:cubicBezTo>
                    <a:pt x="1566371" y="2415097"/>
                    <a:pt x="1567384" y="2415044"/>
                    <a:pt x="1568397" y="2415044"/>
                  </a:cubicBezTo>
                  <a:cubicBezTo>
                    <a:pt x="1568557" y="2415044"/>
                    <a:pt x="1568717" y="2415044"/>
                    <a:pt x="1568877" y="2415044"/>
                  </a:cubicBezTo>
                  <a:cubicBezTo>
                    <a:pt x="1569676" y="2415044"/>
                    <a:pt x="1570476" y="2414991"/>
                    <a:pt x="1571276" y="2414937"/>
                  </a:cubicBezTo>
                  <a:cubicBezTo>
                    <a:pt x="1575434" y="2414778"/>
                    <a:pt x="1579592" y="2414458"/>
                    <a:pt x="1583750" y="2414032"/>
                  </a:cubicBezTo>
                  <a:cubicBezTo>
                    <a:pt x="1585029" y="2413925"/>
                    <a:pt x="1586308" y="2413766"/>
                    <a:pt x="1587534" y="2413606"/>
                  </a:cubicBezTo>
                  <a:cubicBezTo>
                    <a:pt x="1588281" y="2413553"/>
                    <a:pt x="1589027" y="2413446"/>
                    <a:pt x="1589773" y="2413339"/>
                  </a:cubicBezTo>
                  <a:cubicBezTo>
                    <a:pt x="1592332" y="2413020"/>
                    <a:pt x="1594891" y="2412647"/>
                    <a:pt x="1597449" y="2412168"/>
                  </a:cubicBezTo>
                  <a:cubicBezTo>
                    <a:pt x="1597929" y="2411954"/>
                    <a:pt x="1598409" y="2411795"/>
                    <a:pt x="1598942" y="2411688"/>
                  </a:cubicBezTo>
                  <a:cubicBezTo>
                    <a:pt x="1599209" y="2411635"/>
                    <a:pt x="1599422" y="2411582"/>
                    <a:pt x="1599688" y="2411582"/>
                  </a:cubicBezTo>
                  <a:cubicBezTo>
                    <a:pt x="1600061" y="2411528"/>
                    <a:pt x="1600488" y="2411528"/>
                    <a:pt x="1600914" y="2411582"/>
                  </a:cubicBezTo>
                  <a:cubicBezTo>
                    <a:pt x="1601021" y="2411582"/>
                    <a:pt x="1601181" y="2411528"/>
                    <a:pt x="1601288" y="2411528"/>
                  </a:cubicBezTo>
                  <a:cubicBezTo>
                    <a:pt x="1602833" y="2411262"/>
                    <a:pt x="1604326" y="2410942"/>
                    <a:pt x="1605872" y="2410570"/>
                  </a:cubicBezTo>
                  <a:cubicBezTo>
                    <a:pt x="1606138" y="2410516"/>
                    <a:pt x="1606405" y="2410463"/>
                    <a:pt x="1606671" y="2410410"/>
                  </a:cubicBezTo>
                  <a:cubicBezTo>
                    <a:pt x="1607898" y="2410143"/>
                    <a:pt x="1609177" y="2409877"/>
                    <a:pt x="1610403" y="2409504"/>
                  </a:cubicBezTo>
                  <a:cubicBezTo>
                    <a:pt x="1611309" y="2409344"/>
                    <a:pt x="1612162" y="2409078"/>
                    <a:pt x="1613068" y="2408865"/>
                  </a:cubicBezTo>
                  <a:cubicBezTo>
                    <a:pt x="1613921" y="2408652"/>
                    <a:pt x="1614721" y="2408439"/>
                    <a:pt x="1615574" y="2408172"/>
                  </a:cubicBezTo>
                  <a:cubicBezTo>
                    <a:pt x="1615680" y="2408172"/>
                    <a:pt x="1615734" y="2408119"/>
                    <a:pt x="1615840" y="2408119"/>
                  </a:cubicBezTo>
                  <a:cubicBezTo>
                    <a:pt x="1616693" y="2407906"/>
                    <a:pt x="1617493" y="2407693"/>
                    <a:pt x="1618292" y="2407427"/>
                  </a:cubicBezTo>
                  <a:cubicBezTo>
                    <a:pt x="1618452" y="2407374"/>
                    <a:pt x="1618612" y="2407320"/>
                    <a:pt x="1618772" y="2407320"/>
                  </a:cubicBezTo>
                  <a:cubicBezTo>
                    <a:pt x="1619359" y="2407160"/>
                    <a:pt x="1619892" y="2407001"/>
                    <a:pt x="1620425" y="2406787"/>
                  </a:cubicBezTo>
                  <a:cubicBezTo>
                    <a:pt x="1621757" y="2406415"/>
                    <a:pt x="1623037" y="2405989"/>
                    <a:pt x="1624316" y="2405562"/>
                  </a:cubicBezTo>
                  <a:cubicBezTo>
                    <a:pt x="1625755" y="2405136"/>
                    <a:pt x="1627195" y="2404604"/>
                    <a:pt x="1628581" y="2404071"/>
                  </a:cubicBezTo>
                  <a:cubicBezTo>
                    <a:pt x="1629807" y="2403645"/>
                    <a:pt x="1631033" y="2403219"/>
                    <a:pt x="1632206" y="2402686"/>
                  </a:cubicBezTo>
                  <a:cubicBezTo>
                    <a:pt x="1632259" y="2402686"/>
                    <a:pt x="1632312" y="2402686"/>
                    <a:pt x="1632365" y="2402633"/>
                  </a:cubicBezTo>
                  <a:cubicBezTo>
                    <a:pt x="1633112" y="2402366"/>
                    <a:pt x="1633805" y="2402100"/>
                    <a:pt x="1634551" y="2401780"/>
                  </a:cubicBezTo>
                  <a:cubicBezTo>
                    <a:pt x="1635670" y="2401354"/>
                    <a:pt x="1636737" y="2400875"/>
                    <a:pt x="1637856" y="2400395"/>
                  </a:cubicBezTo>
                  <a:cubicBezTo>
                    <a:pt x="1638389" y="2400182"/>
                    <a:pt x="1638975" y="2399916"/>
                    <a:pt x="1639509" y="2399650"/>
                  </a:cubicBezTo>
                  <a:cubicBezTo>
                    <a:pt x="1639775" y="2399543"/>
                    <a:pt x="1639988" y="2399437"/>
                    <a:pt x="1640255" y="2399330"/>
                  </a:cubicBezTo>
                  <a:cubicBezTo>
                    <a:pt x="1641641" y="2398744"/>
                    <a:pt x="1643027" y="2398052"/>
                    <a:pt x="1644413" y="2397413"/>
                  </a:cubicBezTo>
                  <a:cubicBezTo>
                    <a:pt x="1666642" y="2386759"/>
                    <a:pt x="1688924" y="2377277"/>
                    <a:pt x="1709074" y="2364866"/>
                  </a:cubicBezTo>
                  <a:cubicBezTo>
                    <a:pt x="1731356" y="2350164"/>
                    <a:pt x="1749961" y="2331201"/>
                    <a:pt x="1767978" y="2311652"/>
                  </a:cubicBezTo>
                  <a:cubicBezTo>
                    <a:pt x="1768991" y="2310906"/>
                    <a:pt x="1769951" y="2310054"/>
                    <a:pt x="1770910" y="2308989"/>
                  </a:cubicBezTo>
                  <a:cubicBezTo>
                    <a:pt x="1771763" y="2308083"/>
                    <a:pt x="1772563" y="2307124"/>
                    <a:pt x="1773362" y="2306006"/>
                  </a:cubicBezTo>
                  <a:cubicBezTo>
                    <a:pt x="1776614" y="2301638"/>
                    <a:pt x="1779653" y="2295885"/>
                    <a:pt x="1782798" y="2289866"/>
                  </a:cubicBezTo>
                  <a:cubicBezTo>
                    <a:pt x="1783384" y="2288747"/>
                    <a:pt x="1783970" y="2287682"/>
                    <a:pt x="1784504" y="2286616"/>
                  </a:cubicBezTo>
                  <a:cubicBezTo>
                    <a:pt x="1784504" y="2286563"/>
                    <a:pt x="1784504" y="2286510"/>
                    <a:pt x="1784557" y="2286456"/>
                  </a:cubicBezTo>
                  <a:cubicBezTo>
                    <a:pt x="1785143" y="2285338"/>
                    <a:pt x="1785676" y="2284273"/>
                    <a:pt x="1786263" y="2283207"/>
                  </a:cubicBezTo>
                  <a:cubicBezTo>
                    <a:pt x="1786263" y="2283154"/>
                    <a:pt x="1786316" y="2283047"/>
                    <a:pt x="1786369" y="2282994"/>
                  </a:cubicBezTo>
                  <a:cubicBezTo>
                    <a:pt x="1786902" y="2281929"/>
                    <a:pt x="1787489" y="2280863"/>
                    <a:pt x="1788075" y="2279851"/>
                  </a:cubicBezTo>
                  <a:cubicBezTo>
                    <a:pt x="1789301" y="2277614"/>
                    <a:pt x="1790527" y="2275483"/>
                    <a:pt x="1791807" y="2273459"/>
                  </a:cubicBezTo>
                  <a:cubicBezTo>
                    <a:pt x="1792020" y="2273140"/>
                    <a:pt x="1792233" y="2272820"/>
                    <a:pt x="1792446" y="2272447"/>
                  </a:cubicBezTo>
                  <a:cubicBezTo>
                    <a:pt x="1793406" y="2270956"/>
                    <a:pt x="1794365" y="2269518"/>
                    <a:pt x="1795431" y="2268239"/>
                  </a:cubicBezTo>
                  <a:cubicBezTo>
                    <a:pt x="1795751" y="2267866"/>
                    <a:pt x="1796071" y="2267440"/>
                    <a:pt x="1796391" y="2267067"/>
                  </a:cubicBezTo>
                  <a:cubicBezTo>
                    <a:pt x="1796977" y="2266321"/>
                    <a:pt x="1797510" y="2265682"/>
                    <a:pt x="1798097" y="2265043"/>
                  </a:cubicBezTo>
                  <a:close/>
                  <a:moveTo>
                    <a:pt x="1929872" y="2571277"/>
                  </a:moveTo>
                  <a:cubicBezTo>
                    <a:pt x="1923315" y="2543472"/>
                    <a:pt x="1903431" y="2521046"/>
                    <a:pt x="1890424" y="2496117"/>
                  </a:cubicBezTo>
                  <a:cubicBezTo>
                    <a:pt x="1887812" y="2491536"/>
                    <a:pt x="1885147" y="2487008"/>
                    <a:pt x="1882482" y="2482481"/>
                  </a:cubicBezTo>
                  <a:cubicBezTo>
                    <a:pt x="1880616" y="2479338"/>
                    <a:pt x="1878750" y="2476142"/>
                    <a:pt x="1876831" y="2472999"/>
                  </a:cubicBezTo>
                  <a:cubicBezTo>
                    <a:pt x="1874539" y="2469164"/>
                    <a:pt x="1872193" y="2465328"/>
                    <a:pt x="1869848" y="2461546"/>
                  </a:cubicBezTo>
                  <a:cubicBezTo>
                    <a:pt x="1867502" y="2457711"/>
                    <a:pt x="1865157" y="2453929"/>
                    <a:pt x="1862811" y="2450147"/>
                  </a:cubicBezTo>
                  <a:cubicBezTo>
                    <a:pt x="1859666" y="2445087"/>
                    <a:pt x="1856468" y="2440026"/>
                    <a:pt x="1853269" y="2435019"/>
                  </a:cubicBezTo>
                  <a:cubicBezTo>
                    <a:pt x="1852097" y="2433208"/>
                    <a:pt x="1850924" y="2431397"/>
                    <a:pt x="1849751" y="2429533"/>
                  </a:cubicBezTo>
                  <a:cubicBezTo>
                    <a:pt x="1844794" y="2421809"/>
                    <a:pt x="1839676" y="2414138"/>
                    <a:pt x="1834505" y="2406521"/>
                  </a:cubicBezTo>
                  <a:cubicBezTo>
                    <a:pt x="1832480" y="2403485"/>
                    <a:pt x="1830401" y="2400502"/>
                    <a:pt x="1828322" y="2397466"/>
                  </a:cubicBezTo>
                  <a:cubicBezTo>
                    <a:pt x="1828002" y="2396986"/>
                    <a:pt x="1827629" y="2396454"/>
                    <a:pt x="1827309" y="2395974"/>
                  </a:cubicBezTo>
                  <a:cubicBezTo>
                    <a:pt x="1825443" y="2393311"/>
                    <a:pt x="1823577" y="2390594"/>
                    <a:pt x="1821712" y="2387984"/>
                  </a:cubicBezTo>
                  <a:cubicBezTo>
                    <a:pt x="1818620" y="2383510"/>
                    <a:pt x="1815475" y="2379089"/>
                    <a:pt x="1812276" y="2374667"/>
                  </a:cubicBezTo>
                  <a:cubicBezTo>
                    <a:pt x="1809131" y="2370246"/>
                    <a:pt x="1805879" y="2365825"/>
                    <a:pt x="1802681" y="2361457"/>
                  </a:cubicBezTo>
                  <a:cubicBezTo>
                    <a:pt x="1802628" y="2361350"/>
                    <a:pt x="1802574" y="2361297"/>
                    <a:pt x="1802468" y="2361191"/>
                  </a:cubicBezTo>
                  <a:cubicBezTo>
                    <a:pt x="1799323" y="2356823"/>
                    <a:pt x="1796071" y="2352561"/>
                    <a:pt x="1792819" y="2348247"/>
                  </a:cubicBezTo>
                  <a:cubicBezTo>
                    <a:pt x="1789514" y="2343879"/>
                    <a:pt x="1786209" y="2339564"/>
                    <a:pt x="1782851" y="2335249"/>
                  </a:cubicBezTo>
                  <a:cubicBezTo>
                    <a:pt x="1776507" y="2342334"/>
                    <a:pt x="1769844" y="2349259"/>
                    <a:pt x="1762861" y="2355811"/>
                  </a:cubicBezTo>
                  <a:cubicBezTo>
                    <a:pt x="1761955" y="2356663"/>
                    <a:pt x="1761102" y="2357515"/>
                    <a:pt x="1760142" y="2358367"/>
                  </a:cubicBezTo>
                  <a:cubicBezTo>
                    <a:pt x="1752253" y="2365718"/>
                    <a:pt x="1743937" y="2372643"/>
                    <a:pt x="1735248" y="2379035"/>
                  </a:cubicBezTo>
                  <a:cubicBezTo>
                    <a:pt x="1734288" y="2379781"/>
                    <a:pt x="1733329" y="2380474"/>
                    <a:pt x="1732316" y="2381166"/>
                  </a:cubicBezTo>
                  <a:cubicBezTo>
                    <a:pt x="1730877" y="2382231"/>
                    <a:pt x="1729437" y="2383243"/>
                    <a:pt x="1727998" y="2384202"/>
                  </a:cubicBezTo>
                  <a:cubicBezTo>
                    <a:pt x="1726932" y="2384948"/>
                    <a:pt x="1725813" y="2385694"/>
                    <a:pt x="1724746" y="2386386"/>
                  </a:cubicBezTo>
                  <a:cubicBezTo>
                    <a:pt x="1721015" y="2388890"/>
                    <a:pt x="1717177" y="2391233"/>
                    <a:pt x="1713339" y="2393471"/>
                  </a:cubicBezTo>
                  <a:cubicBezTo>
                    <a:pt x="1712219" y="2394110"/>
                    <a:pt x="1711100" y="2394749"/>
                    <a:pt x="1709980" y="2395388"/>
                  </a:cubicBezTo>
                  <a:cubicBezTo>
                    <a:pt x="1708541" y="2396187"/>
                    <a:pt x="1707102" y="2396933"/>
                    <a:pt x="1705662" y="2397732"/>
                  </a:cubicBezTo>
                  <a:cubicBezTo>
                    <a:pt x="1704383" y="2398425"/>
                    <a:pt x="1703051" y="2399117"/>
                    <a:pt x="1701718" y="2399756"/>
                  </a:cubicBezTo>
                  <a:cubicBezTo>
                    <a:pt x="1699959" y="2400662"/>
                    <a:pt x="1698146" y="2401514"/>
                    <a:pt x="1696334" y="2402366"/>
                  </a:cubicBezTo>
                  <a:cubicBezTo>
                    <a:pt x="1696174" y="2402473"/>
                    <a:pt x="1695961" y="2402526"/>
                    <a:pt x="1695747" y="2402633"/>
                  </a:cubicBezTo>
                  <a:cubicBezTo>
                    <a:pt x="1693722" y="2403592"/>
                    <a:pt x="1691696" y="2404444"/>
                    <a:pt x="1689670" y="2405349"/>
                  </a:cubicBezTo>
                  <a:cubicBezTo>
                    <a:pt x="1687431" y="2406575"/>
                    <a:pt x="1685193" y="2407746"/>
                    <a:pt x="1682954" y="2408918"/>
                  </a:cubicBezTo>
                  <a:cubicBezTo>
                    <a:pt x="1682474" y="2409185"/>
                    <a:pt x="1682048" y="2409398"/>
                    <a:pt x="1681568" y="2409664"/>
                  </a:cubicBezTo>
                  <a:cubicBezTo>
                    <a:pt x="1679702" y="2410623"/>
                    <a:pt x="1677836" y="2411582"/>
                    <a:pt x="1675970" y="2412487"/>
                  </a:cubicBezTo>
                  <a:cubicBezTo>
                    <a:pt x="1672772" y="2414085"/>
                    <a:pt x="1669574" y="2415630"/>
                    <a:pt x="1666322" y="2417175"/>
                  </a:cubicBezTo>
                  <a:cubicBezTo>
                    <a:pt x="1664190" y="2418133"/>
                    <a:pt x="1662057" y="2419092"/>
                    <a:pt x="1659925" y="2420051"/>
                  </a:cubicBezTo>
                  <a:cubicBezTo>
                    <a:pt x="1654061" y="2422608"/>
                    <a:pt x="1648198" y="2425005"/>
                    <a:pt x="1642227" y="2427189"/>
                  </a:cubicBezTo>
                  <a:cubicBezTo>
                    <a:pt x="1639509" y="2428201"/>
                    <a:pt x="1636790" y="2429160"/>
                    <a:pt x="1634018" y="2430065"/>
                  </a:cubicBezTo>
                  <a:cubicBezTo>
                    <a:pt x="1633645" y="2430172"/>
                    <a:pt x="1633218" y="2430332"/>
                    <a:pt x="1632845" y="2430438"/>
                  </a:cubicBezTo>
                  <a:cubicBezTo>
                    <a:pt x="1630500" y="2431237"/>
                    <a:pt x="1628154" y="2431983"/>
                    <a:pt x="1625755" y="2432676"/>
                  </a:cubicBezTo>
                  <a:cubicBezTo>
                    <a:pt x="1626875" y="2433954"/>
                    <a:pt x="1627834" y="2435019"/>
                    <a:pt x="1628741" y="2435818"/>
                  </a:cubicBezTo>
                  <a:cubicBezTo>
                    <a:pt x="1636257" y="2444288"/>
                    <a:pt x="1643826" y="2452651"/>
                    <a:pt x="1651449" y="2461014"/>
                  </a:cubicBezTo>
                  <a:cubicBezTo>
                    <a:pt x="1679275" y="2490577"/>
                    <a:pt x="1700971" y="2525094"/>
                    <a:pt x="1727145" y="2555989"/>
                  </a:cubicBezTo>
                  <a:cubicBezTo>
                    <a:pt x="1751453" y="2582783"/>
                    <a:pt x="1778586" y="2606807"/>
                    <a:pt x="1804760" y="2631736"/>
                  </a:cubicBezTo>
                  <a:cubicBezTo>
                    <a:pt x="1812010" y="2641164"/>
                    <a:pt x="1823418" y="2634559"/>
                    <a:pt x="1832746" y="2632162"/>
                  </a:cubicBezTo>
                  <a:cubicBezTo>
                    <a:pt x="1842768" y="2628806"/>
                    <a:pt x="1852683" y="2624971"/>
                    <a:pt x="1862172" y="2620230"/>
                  </a:cubicBezTo>
                  <a:cubicBezTo>
                    <a:pt x="1887492" y="2608724"/>
                    <a:pt x="1910894" y="2590880"/>
                    <a:pt x="1929872" y="2571277"/>
                  </a:cubicBezTo>
                  <a:close/>
                  <a:moveTo>
                    <a:pt x="1907803" y="2215611"/>
                  </a:moveTo>
                  <a:cubicBezTo>
                    <a:pt x="1908442" y="2179602"/>
                    <a:pt x="1889092" y="2144605"/>
                    <a:pt x="1879230" y="2110408"/>
                  </a:cubicBezTo>
                  <a:cubicBezTo>
                    <a:pt x="1849591" y="2015698"/>
                    <a:pt x="1783064" y="1939100"/>
                    <a:pt x="1726612" y="1859359"/>
                  </a:cubicBezTo>
                  <a:cubicBezTo>
                    <a:pt x="1665416" y="1769230"/>
                    <a:pt x="1591053" y="1689169"/>
                    <a:pt x="1523299" y="1604474"/>
                  </a:cubicBezTo>
                  <a:cubicBezTo>
                    <a:pt x="1493607" y="1569691"/>
                    <a:pt x="1459224" y="1539488"/>
                    <a:pt x="1428573" y="1505610"/>
                  </a:cubicBezTo>
                  <a:cubicBezTo>
                    <a:pt x="1406770" y="1481533"/>
                    <a:pt x="1385021" y="1457403"/>
                    <a:pt x="1361513" y="1434977"/>
                  </a:cubicBezTo>
                  <a:cubicBezTo>
                    <a:pt x="1335232" y="1409516"/>
                    <a:pt x="1308419" y="1384373"/>
                    <a:pt x="1278461" y="1363226"/>
                  </a:cubicBezTo>
                  <a:cubicBezTo>
                    <a:pt x="1271477" y="1359231"/>
                    <a:pt x="1263535" y="1353478"/>
                    <a:pt x="1255219" y="1355343"/>
                  </a:cubicBezTo>
                  <a:cubicBezTo>
                    <a:pt x="1252394" y="1357367"/>
                    <a:pt x="1250528" y="1360456"/>
                    <a:pt x="1248022" y="1362800"/>
                  </a:cubicBezTo>
                  <a:cubicBezTo>
                    <a:pt x="1247969" y="1362853"/>
                    <a:pt x="1247862" y="1362907"/>
                    <a:pt x="1247756" y="1363013"/>
                  </a:cubicBezTo>
                  <a:cubicBezTo>
                    <a:pt x="1250315" y="1364824"/>
                    <a:pt x="1252820" y="1367115"/>
                    <a:pt x="1254472" y="1368287"/>
                  </a:cubicBezTo>
                  <a:cubicBezTo>
                    <a:pt x="1290615" y="1401632"/>
                    <a:pt x="1320520" y="1440784"/>
                    <a:pt x="1355489" y="1475301"/>
                  </a:cubicBezTo>
                  <a:cubicBezTo>
                    <a:pt x="1404425" y="1526171"/>
                    <a:pt x="1446271" y="1582848"/>
                    <a:pt x="1491155" y="1637127"/>
                  </a:cubicBezTo>
                  <a:cubicBezTo>
                    <a:pt x="1515517" y="1664453"/>
                    <a:pt x="1541264" y="1690501"/>
                    <a:pt x="1564772" y="1718573"/>
                  </a:cubicBezTo>
                  <a:cubicBezTo>
                    <a:pt x="1597982" y="1758044"/>
                    <a:pt x="1624636" y="1802362"/>
                    <a:pt x="1651716" y="1846095"/>
                  </a:cubicBezTo>
                  <a:cubicBezTo>
                    <a:pt x="1674851" y="1882370"/>
                    <a:pt x="1694628" y="1921575"/>
                    <a:pt x="1704756" y="1963603"/>
                  </a:cubicBezTo>
                  <a:cubicBezTo>
                    <a:pt x="1711313" y="1985389"/>
                    <a:pt x="1704223" y="2007815"/>
                    <a:pt x="1690950" y="2025553"/>
                  </a:cubicBezTo>
                  <a:cubicBezTo>
                    <a:pt x="1689884" y="2027790"/>
                    <a:pt x="1689724" y="2030347"/>
                    <a:pt x="1689351" y="2032797"/>
                  </a:cubicBezTo>
                  <a:cubicBezTo>
                    <a:pt x="1689137" y="2034502"/>
                    <a:pt x="1688551" y="2036100"/>
                    <a:pt x="1687698" y="2037485"/>
                  </a:cubicBezTo>
                  <a:cubicBezTo>
                    <a:pt x="1687485" y="2037858"/>
                    <a:pt x="1687218" y="2038231"/>
                    <a:pt x="1686952" y="2038603"/>
                  </a:cubicBezTo>
                  <a:cubicBezTo>
                    <a:pt x="1686632" y="2039030"/>
                    <a:pt x="1686259" y="2039456"/>
                    <a:pt x="1685886" y="2039882"/>
                  </a:cubicBezTo>
                  <a:cubicBezTo>
                    <a:pt x="1686739" y="2041000"/>
                    <a:pt x="1687538" y="2042066"/>
                    <a:pt x="1688444" y="2043131"/>
                  </a:cubicBezTo>
                  <a:cubicBezTo>
                    <a:pt x="1689830" y="2045368"/>
                    <a:pt x="1693722" y="2050961"/>
                    <a:pt x="1698359" y="2058153"/>
                  </a:cubicBezTo>
                  <a:cubicBezTo>
                    <a:pt x="1698893" y="2059005"/>
                    <a:pt x="1699426" y="2059857"/>
                    <a:pt x="1700012" y="2060709"/>
                  </a:cubicBezTo>
                  <a:cubicBezTo>
                    <a:pt x="1702891" y="2065290"/>
                    <a:pt x="1706036" y="2070244"/>
                    <a:pt x="1708914" y="2075358"/>
                  </a:cubicBezTo>
                  <a:cubicBezTo>
                    <a:pt x="1709554" y="2076477"/>
                    <a:pt x="1710194" y="2077595"/>
                    <a:pt x="1710780" y="2078660"/>
                  </a:cubicBezTo>
                  <a:cubicBezTo>
                    <a:pt x="1711420" y="2079779"/>
                    <a:pt x="1712006" y="2080898"/>
                    <a:pt x="1712592" y="2081963"/>
                  </a:cubicBezTo>
                  <a:cubicBezTo>
                    <a:pt x="1713179" y="2083028"/>
                    <a:pt x="1713765" y="2084094"/>
                    <a:pt x="1714245" y="2085159"/>
                  </a:cubicBezTo>
                  <a:cubicBezTo>
                    <a:pt x="1714298" y="2085212"/>
                    <a:pt x="1714298" y="2085212"/>
                    <a:pt x="1714298" y="2085266"/>
                  </a:cubicBezTo>
                  <a:cubicBezTo>
                    <a:pt x="1716324" y="2087769"/>
                    <a:pt x="1718403" y="2090219"/>
                    <a:pt x="1720535" y="2092670"/>
                  </a:cubicBezTo>
                  <a:cubicBezTo>
                    <a:pt x="1721601" y="2093895"/>
                    <a:pt x="1722614" y="2095067"/>
                    <a:pt x="1723680" y="2096292"/>
                  </a:cubicBezTo>
                  <a:cubicBezTo>
                    <a:pt x="1724533" y="2097304"/>
                    <a:pt x="1725439" y="2098263"/>
                    <a:pt x="1726346" y="2099275"/>
                  </a:cubicBezTo>
                  <a:cubicBezTo>
                    <a:pt x="1727465" y="2100553"/>
                    <a:pt x="1728638" y="2101779"/>
                    <a:pt x="1729811" y="2103057"/>
                  </a:cubicBezTo>
                  <a:cubicBezTo>
                    <a:pt x="1731037" y="2104389"/>
                    <a:pt x="1732263" y="2105667"/>
                    <a:pt x="1733489" y="2106946"/>
                  </a:cubicBezTo>
                  <a:cubicBezTo>
                    <a:pt x="1734608" y="2108117"/>
                    <a:pt x="1735728" y="2109289"/>
                    <a:pt x="1736847" y="2110408"/>
                  </a:cubicBezTo>
                  <a:cubicBezTo>
                    <a:pt x="1739992" y="2113604"/>
                    <a:pt x="1743191" y="2116747"/>
                    <a:pt x="1746389" y="2119889"/>
                  </a:cubicBezTo>
                  <a:cubicBezTo>
                    <a:pt x="1748734" y="2122180"/>
                    <a:pt x="1751080" y="2124417"/>
                    <a:pt x="1753479" y="2126654"/>
                  </a:cubicBezTo>
                  <a:cubicBezTo>
                    <a:pt x="1755878" y="2128945"/>
                    <a:pt x="1758276" y="2131182"/>
                    <a:pt x="1760728" y="2133366"/>
                  </a:cubicBezTo>
                  <a:cubicBezTo>
                    <a:pt x="1765579" y="2137841"/>
                    <a:pt x="1770430" y="2142208"/>
                    <a:pt x="1775281" y="2146523"/>
                  </a:cubicBezTo>
                  <a:cubicBezTo>
                    <a:pt x="1800549" y="2170387"/>
                    <a:pt x="1823684" y="2196435"/>
                    <a:pt x="1850657" y="2216996"/>
                  </a:cubicBezTo>
                  <a:cubicBezTo>
                    <a:pt x="1859826" y="2221737"/>
                    <a:pt x="1868355" y="2235213"/>
                    <a:pt x="1879390" y="2231804"/>
                  </a:cubicBezTo>
                  <a:cubicBezTo>
                    <a:pt x="1879816" y="2231751"/>
                    <a:pt x="1880189" y="2231644"/>
                    <a:pt x="1880616" y="2231538"/>
                  </a:cubicBezTo>
                  <a:cubicBezTo>
                    <a:pt x="1889838" y="2229194"/>
                    <a:pt x="1898847" y="2219073"/>
                    <a:pt x="1907803" y="2215611"/>
                  </a:cubicBezTo>
                  <a:close/>
                  <a:moveTo>
                    <a:pt x="1920863" y="2495265"/>
                  </a:moveTo>
                  <a:cubicBezTo>
                    <a:pt x="1935256" y="2522538"/>
                    <a:pt x="1979021" y="2571703"/>
                    <a:pt x="1941919" y="2596419"/>
                  </a:cubicBezTo>
                  <a:cubicBezTo>
                    <a:pt x="1920063" y="2619964"/>
                    <a:pt x="1892130" y="2636317"/>
                    <a:pt x="1862865" y="2649261"/>
                  </a:cubicBezTo>
                  <a:cubicBezTo>
                    <a:pt x="1842715" y="2656079"/>
                    <a:pt x="1819260" y="2669769"/>
                    <a:pt x="1798150" y="2660021"/>
                  </a:cubicBezTo>
                  <a:cubicBezTo>
                    <a:pt x="1770804" y="2638714"/>
                    <a:pt x="1747402" y="2612187"/>
                    <a:pt x="1722667" y="2587897"/>
                  </a:cubicBezTo>
                  <a:cubicBezTo>
                    <a:pt x="1698786" y="2563074"/>
                    <a:pt x="1680555" y="2533884"/>
                    <a:pt x="1660405" y="2506131"/>
                  </a:cubicBezTo>
                  <a:cubicBezTo>
                    <a:pt x="1642920" y="2482747"/>
                    <a:pt x="1624209" y="2460321"/>
                    <a:pt x="1605765" y="2437683"/>
                  </a:cubicBezTo>
                  <a:cubicBezTo>
                    <a:pt x="1588547" y="2441251"/>
                    <a:pt x="1570903" y="2442850"/>
                    <a:pt x="1552938" y="2441838"/>
                  </a:cubicBezTo>
                  <a:cubicBezTo>
                    <a:pt x="1520367" y="2442583"/>
                    <a:pt x="1501017" y="2425911"/>
                    <a:pt x="1478788" y="2404763"/>
                  </a:cubicBezTo>
                  <a:cubicBezTo>
                    <a:pt x="1455706" y="2382178"/>
                    <a:pt x="1434437" y="2357622"/>
                    <a:pt x="1414073" y="2332533"/>
                  </a:cubicBezTo>
                  <a:cubicBezTo>
                    <a:pt x="1383529" y="2291357"/>
                    <a:pt x="1348666" y="2252525"/>
                    <a:pt x="1322279" y="2208686"/>
                  </a:cubicBezTo>
                  <a:cubicBezTo>
                    <a:pt x="1309432" y="2188551"/>
                    <a:pt x="1294186" y="2169268"/>
                    <a:pt x="1287416" y="2146097"/>
                  </a:cubicBezTo>
                  <a:cubicBezTo>
                    <a:pt x="1285231" y="2138640"/>
                    <a:pt x="1283205" y="2123778"/>
                    <a:pt x="1290615" y="2119410"/>
                  </a:cubicBezTo>
                  <a:cubicBezTo>
                    <a:pt x="1283418" y="2112379"/>
                    <a:pt x="1277021" y="2104335"/>
                    <a:pt x="1270411" y="2096718"/>
                  </a:cubicBezTo>
                  <a:cubicBezTo>
                    <a:pt x="1246743" y="2066835"/>
                    <a:pt x="1226859" y="2035034"/>
                    <a:pt x="1204950" y="2004033"/>
                  </a:cubicBezTo>
                  <a:cubicBezTo>
                    <a:pt x="1153456" y="1931589"/>
                    <a:pt x="1102388" y="1858879"/>
                    <a:pt x="1055371" y="1783399"/>
                  </a:cubicBezTo>
                  <a:cubicBezTo>
                    <a:pt x="1006542" y="1718999"/>
                    <a:pt x="963790" y="1650337"/>
                    <a:pt x="914641" y="1586257"/>
                  </a:cubicBezTo>
                  <a:cubicBezTo>
                    <a:pt x="843103" y="1489577"/>
                    <a:pt x="770765" y="1393056"/>
                    <a:pt x="703385" y="1293499"/>
                  </a:cubicBezTo>
                  <a:cubicBezTo>
                    <a:pt x="646187" y="1209710"/>
                    <a:pt x="601676" y="1117610"/>
                    <a:pt x="541652" y="1035579"/>
                  </a:cubicBezTo>
                  <a:cubicBezTo>
                    <a:pt x="516917" y="1033235"/>
                    <a:pt x="490584" y="1027802"/>
                    <a:pt x="472459" y="1009957"/>
                  </a:cubicBezTo>
                  <a:lnTo>
                    <a:pt x="472459" y="1009957"/>
                  </a:lnTo>
                  <a:cubicBezTo>
                    <a:pt x="466809" y="1013153"/>
                    <a:pt x="459559" y="1011661"/>
                    <a:pt x="455348" y="1006495"/>
                  </a:cubicBezTo>
                  <a:cubicBezTo>
                    <a:pt x="426136" y="961697"/>
                    <a:pt x="388394" y="923078"/>
                    <a:pt x="361581" y="876682"/>
                  </a:cubicBezTo>
                  <a:cubicBezTo>
                    <a:pt x="345642" y="848450"/>
                    <a:pt x="330237" y="819846"/>
                    <a:pt x="314031" y="791774"/>
                  </a:cubicBezTo>
                  <a:cubicBezTo>
                    <a:pt x="289190" y="750545"/>
                    <a:pt x="261577" y="711074"/>
                    <a:pt x="239082" y="668513"/>
                  </a:cubicBezTo>
                  <a:cubicBezTo>
                    <a:pt x="220691" y="636925"/>
                    <a:pt x="201074" y="605817"/>
                    <a:pt x="179964" y="576094"/>
                  </a:cubicBezTo>
                  <a:cubicBezTo>
                    <a:pt x="167650" y="559688"/>
                    <a:pt x="154910" y="543388"/>
                    <a:pt x="146274" y="524691"/>
                  </a:cubicBezTo>
                  <a:cubicBezTo>
                    <a:pt x="140997" y="512972"/>
                    <a:pt x="134440" y="500028"/>
                    <a:pt x="137585" y="486871"/>
                  </a:cubicBezTo>
                  <a:cubicBezTo>
                    <a:pt x="139451" y="479467"/>
                    <a:pt x="142703" y="474140"/>
                    <a:pt x="147500" y="471956"/>
                  </a:cubicBezTo>
                  <a:cubicBezTo>
                    <a:pt x="146914" y="471370"/>
                    <a:pt x="146381" y="470731"/>
                    <a:pt x="145954" y="469986"/>
                  </a:cubicBezTo>
                  <a:cubicBezTo>
                    <a:pt x="145048" y="467216"/>
                    <a:pt x="146008" y="465191"/>
                    <a:pt x="147820" y="463753"/>
                  </a:cubicBezTo>
                  <a:cubicBezTo>
                    <a:pt x="147234" y="462635"/>
                    <a:pt x="146701" y="461516"/>
                    <a:pt x="146168" y="460344"/>
                  </a:cubicBezTo>
                  <a:cubicBezTo>
                    <a:pt x="144409" y="460504"/>
                    <a:pt x="142543" y="460238"/>
                    <a:pt x="140784" y="459439"/>
                  </a:cubicBezTo>
                  <a:cubicBezTo>
                    <a:pt x="130975" y="453579"/>
                    <a:pt x="129962" y="440316"/>
                    <a:pt x="125165" y="430834"/>
                  </a:cubicBezTo>
                  <a:cubicBezTo>
                    <a:pt x="116636" y="409207"/>
                    <a:pt x="108480" y="387421"/>
                    <a:pt x="99524" y="366008"/>
                  </a:cubicBezTo>
                  <a:cubicBezTo>
                    <a:pt x="75003" y="309864"/>
                    <a:pt x="53840" y="252548"/>
                    <a:pt x="35716" y="194167"/>
                  </a:cubicBezTo>
                  <a:cubicBezTo>
                    <a:pt x="31931" y="180584"/>
                    <a:pt x="13114" y="120658"/>
                    <a:pt x="19244" y="101322"/>
                  </a:cubicBezTo>
                  <a:cubicBezTo>
                    <a:pt x="18498" y="100523"/>
                    <a:pt x="18018" y="99351"/>
                    <a:pt x="17805" y="97700"/>
                  </a:cubicBezTo>
                  <a:cubicBezTo>
                    <a:pt x="18817" y="92426"/>
                    <a:pt x="23189" y="88538"/>
                    <a:pt x="27187" y="84969"/>
                  </a:cubicBezTo>
                  <a:cubicBezTo>
                    <a:pt x="14286" y="71066"/>
                    <a:pt x="8369" y="51943"/>
                    <a:pt x="2879" y="34099"/>
                  </a:cubicBezTo>
                  <a:cubicBezTo>
                    <a:pt x="1173" y="26428"/>
                    <a:pt x="800" y="18491"/>
                    <a:pt x="0" y="10661"/>
                  </a:cubicBezTo>
                  <a:cubicBezTo>
                    <a:pt x="1546" y="-6385"/>
                    <a:pt x="18924" y="434"/>
                    <a:pt x="27826" y="7625"/>
                  </a:cubicBezTo>
                  <a:cubicBezTo>
                    <a:pt x="41846" y="17532"/>
                    <a:pt x="52934" y="30849"/>
                    <a:pt x="64555" y="43314"/>
                  </a:cubicBezTo>
                  <a:cubicBezTo>
                    <a:pt x="67860" y="46510"/>
                    <a:pt x="71698" y="50345"/>
                    <a:pt x="73617" y="54447"/>
                  </a:cubicBezTo>
                  <a:cubicBezTo>
                    <a:pt x="77828" y="51783"/>
                    <a:pt x="81986" y="49067"/>
                    <a:pt x="86037" y="46084"/>
                  </a:cubicBezTo>
                  <a:cubicBezTo>
                    <a:pt x="101283" y="39798"/>
                    <a:pt x="117489" y="47948"/>
                    <a:pt x="131935" y="53115"/>
                  </a:cubicBezTo>
                  <a:cubicBezTo>
                    <a:pt x="162693" y="64887"/>
                    <a:pt x="193771" y="76126"/>
                    <a:pt x="222237" y="92799"/>
                  </a:cubicBezTo>
                  <a:cubicBezTo>
                    <a:pt x="255767" y="113893"/>
                    <a:pt x="288337" y="136372"/>
                    <a:pt x="322081" y="157093"/>
                  </a:cubicBezTo>
                  <a:cubicBezTo>
                    <a:pt x="349534" y="175737"/>
                    <a:pt x="371816" y="200719"/>
                    <a:pt x="395218" y="224210"/>
                  </a:cubicBezTo>
                  <a:cubicBezTo>
                    <a:pt x="397030" y="224210"/>
                    <a:pt x="398896" y="224636"/>
                    <a:pt x="400708" y="225755"/>
                  </a:cubicBezTo>
                  <a:cubicBezTo>
                    <a:pt x="404546" y="227885"/>
                    <a:pt x="407532" y="231401"/>
                    <a:pt x="410517" y="234597"/>
                  </a:cubicBezTo>
                  <a:cubicBezTo>
                    <a:pt x="414781" y="239284"/>
                    <a:pt x="419419" y="243972"/>
                    <a:pt x="423844" y="248713"/>
                  </a:cubicBezTo>
                  <a:cubicBezTo>
                    <a:pt x="433705" y="243919"/>
                    <a:pt x="446446" y="248020"/>
                    <a:pt x="455828" y="252708"/>
                  </a:cubicBezTo>
                  <a:cubicBezTo>
                    <a:pt x="485786" y="268155"/>
                    <a:pt x="501352" y="300116"/>
                    <a:pt x="516065" y="328880"/>
                  </a:cubicBezTo>
                  <a:cubicBezTo>
                    <a:pt x="530351" y="358870"/>
                    <a:pt x="551940" y="384118"/>
                    <a:pt x="573476" y="409154"/>
                  </a:cubicBezTo>
                  <a:cubicBezTo>
                    <a:pt x="598157" y="440795"/>
                    <a:pt x="616815" y="476537"/>
                    <a:pt x="640376" y="508977"/>
                  </a:cubicBezTo>
                  <a:cubicBezTo>
                    <a:pt x="672787" y="559794"/>
                    <a:pt x="709889" y="608268"/>
                    <a:pt x="738141" y="661535"/>
                  </a:cubicBezTo>
                  <a:cubicBezTo>
                    <a:pt x="742459" y="668407"/>
                    <a:pt x="746457" y="675491"/>
                    <a:pt x="750082" y="682735"/>
                  </a:cubicBezTo>
                  <a:cubicBezTo>
                    <a:pt x="778281" y="742235"/>
                    <a:pt x="831055" y="786021"/>
                    <a:pt x="859468" y="845307"/>
                  </a:cubicBezTo>
                  <a:cubicBezTo>
                    <a:pt x="863093" y="854310"/>
                    <a:pt x="862027" y="867041"/>
                    <a:pt x="851205" y="869438"/>
                  </a:cubicBezTo>
                  <a:cubicBezTo>
                    <a:pt x="849873" y="872314"/>
                    <a:pt x="848167" y="875031"/>
                    <a:pt x="846461" y="877694"/>
                  </a:cubicBezTo>
                  <a:cubicBezTo>
                    <a:pt x="876046" y="915194"/>
                    <a:pt x="902807" y="955251"/>
                    <a:pt x="932019" y="993178"/>
                  </a:cubicBezTo>
                  <a:cubicBezTo>
                    <a:pt x="964216" y="1035206"/>
                    <a:pt x="988631" y="1082134"/>
                    <a:pt x="1017310" y="1126453"/>
                  </a:cubicBezTo>
                  <a:cubicBezTo>
                    <a:pt x="1045669" y="1165125"/>
                    <a:pt x="1076054" y="1202252"/>
                    <a:pt x="1102281" y="1242416"/>
                  </a:cubicBezTo>
                  <a:cubicBezTo>
                    <a:pt x="1121685" y="1272139"/>
                    <a:pt x="1141728" y="1300903"/>
                    <a:pt x="1163158" y="1329135"/>
                  </a:cubicBezTo>
                  <a:cubicBezTo>
                    <a:pt x="1218650" y="1400833"/>
                    <a:pt x="1265720" y="1478017"/>
                    <a:pt x="1323985" y="1547425"/>
                  </a:cubicBezTo>
                  <a:cubicBezTo>
                    <a:pt x="1324678" y="1548384"/>
                    <a:pt x="1325424" y="1549342"/>
                    <a:pt x="1326117" y="1550301"/>
                  </a:cubicBezTo>
                  <a:cubicBezTo>
                    <a:pt x="1322226" y="1530592"/>
                    <a:pt x="1323345" y="1510244"/>
                    <a:pt x="1330542" y="1493518"/>
                  </a:cubicBezTo>
                  <a:cubicBezTo>
                    <a:pt x="1331234" y="1491973"/>
                    <a:pt x="1332301" y="1489949"/>
                    <a:pt x="1333633" y="1487872"/>
                  </a:cubicBezTo>
                  <a:cubicBezTo>
                    <a:pt x="1309272" y="1462570"/>
                    <a:pt x="1288216" y="1434605"/>
                    <a:pt x="1266200" y="1407225"/>
                  </a:cubicBezTo>
                  <a:cubicBezTo>
                    <a:pt x="1257511" y="1395133"/>
                    <a:pt x="1246903" y="1384107"/>
                    <a:pt x="1239653" y="1371110"/>
                  </a:cubicBezTo>
                  <a:cubicBezTo>
                    <a:pt x="1238747" y="1368819"/>
                    <a:pt x="1237574" y="1366476"/>
                    <a:pt x="1237947" y="1363972"/>
                  </a:cubicBezTo>
                  <a:cubicBezTo>
                    <a:pt x="1238161" y="1363386"/>
                    <a:pt x="1238427" y="1362853"/>
                    <a:pt x="1238747" y="1362427"/>
                  </a:cubicBezTo>
                  <a:cubicBezTo>
                    <a:pt x="1237254" y="1361096"/>
                    <a:pt x="1236242" y="1359178"/>
                    <a:pt x="1236242" y="1356941"/>
                  </a:cubicBezTo>
                  <a:cubicBezTo>
                    <a:pt x="1252873" y="1296802"/>
                    <a:pt x="1321959" y="1365250"/>
                    <a:pt x="1346800" y="1385865"/>
                  </a:cubicBezTo>
                  <a:cubicBezTo>
                    <a:pt x="1412154" y="1443394"/>
                    <a:pt x="1467860" y="1510830"/>
                    <a:pt x="1530016" y="1571715"/>
                  </a:cubicBezTo>
                  <a:cubicBezTo>
                    <a:pt x="1591319" y="1645970"/>
                    <a:pt x="1654648" y="1717188"/>
                    <a:pt x="1712219" y="1793946"/>
                  </a:cubicBezTo>
                  <a:cubicBezTo>
                    <a:pt x="1744683" y="1838265"/>
                    <a:pt x="1777360" y="1882423"/>
                    <a:pt x="1809078" y="1927328"/>
                  </a:cubicBezTo>
                  <a:cubicBezTo>
                    <a:pt x="1844954" y="1979264"/>
                    <a:pt x="1882482" y="2031838"/>
                    <a:pt x="1901406" y="2092670"/>
                  </a:cubicBezTo>
                  <a:cubicBezTo>
                    <a:pt x="1909188" y="2123885"/>
                    <a:pt x="1964095" y="2233722"/>
                    <a:pt x="1914679" y="2243203"/>
                  </a:cubicBezTo>
                  <a:cubicBezTo>
                    <a:pt x="1913720" y="2243843"/>
                    <a:pt x="1912813" y="2244429"/>
                    <a:pt x="1911854" y="2244908"/>
                  </a:cubicBezTo>
                  <a:cubicBezTo>
                    <a:pt x="1897461" y="2254390"/>
                    <a:pt x="1878537" y="2265043"/>
                    <a:pt x="1861319" y="2256840"/>
                  </a:cubicBezTo>
                  <a:cubicBezTo>
                    <a:pt x="1841755" y="2244961"/>
                    <a:pt x="1824324" y="2230313"/>
                    <a:pt x="1807852" y="2214599"/>
                  </a:cubicBezTo>
                  <a:cubicBezTo>
                    <a:pt x="1817554" y="2233189"/>
                    <a:pt x="1827416" y="2257053"/>
                    <a:pt x="1821019" y="2267706"/>
                  </a:cubicBezTo>
                  <a:cubicBezTo>
                    <a:pt x="1823204" y="2273033"/>
                    <a:pt x="1821552" y="2279638"/>
                    <a:pt x="1817341" y="2284060"/>
                  </a:cubicBezTo>
                  <a:cubicBezTo>
                    <a:pt x="1810624" y="2293541"/>
                    <a:pt x="1806413" y="2304408"/>
                    <a:pt x="1800176" y="2314209"/>
                  </a:cubicBezTo>
                  <a:cubicBezTo>
                    <a:pt x="1801668" y="2316286"/>
                    <a:pt x="1803161" y="2318417"/>
                    <a:pt x="1804813" y="2320175"/>
                  </a:cubicBezTo>
                  <a:cubicBezTo>
                    <a:pt x="1813716" y="2331840"/>
                    <a:pt x="1822618" y="2343506"/>
                    <a:pt x="1831520" y="2355172"/>
                  </a:cubicBezTo>
                  <a:cubicBezTo>
                    <a:pt x="1863824" y="2400129"/>
                    <a:pt x="1893410" y="2447111"/>
                    <a:pt x="1920863" y="2495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6042240" y="1363971"/>
              <a:ext cx="324692" cy="303585"/>
            </a:xfrm>
            <a:custGeom>
              <a:rect b="b" l="l" r="r" t="t"/>
              <a:pathLst>
                <a:path extrusionOk="0" h="303585" w="324692">
                  <a:moveTo>
                    <a:pt x="324693" y="205574"/>
                  </a:moveTo>
                  <a:cubicBezTo>
                    <a:pt x="324426" y="211273"/>
                    <a:pt x="322720" y="216600"/>
                    <a:pt x="320695" y="221873"/>
                  </a:cubicBezTo>
                  <a:cubicBezTo>
                    <a:pt x="317283" y="224057"/>
                    <a:pt x="314244" y="227520"/>
                    <a:pt x="311952" y="230876"/>
                  </a:cubicBezTo>
                  <a:cubicBezTo>
                    <a:pt x="288337" y="256444"/>
                    <a:pt x="264136" y="281000"/>
                    <a:pt x="238282" y="303586"/>
                  </a:cubicBezTo>
                  <a:cubicBezTo>
                    <a:pt x="224209" y="284303"/>
                    <a:pt x="209390" y="265499"/>
                    <a:pt x="194570" y="246803"/>
                  </a:cubicBezTo>
                  <a:cubicBezTo>
                    <a:pt x="161520" y="203017"/>
                    <a:pt x="129163" y="158698"/>
                    <a:pt x="93500" y="116990"/>
                  </a:cubicBezTo>
                  <a:cubicBezTo>
                    <a:pt x="75376" y="95204"/>
                    <a:pt x="59064" y="70967"/>
                    <a:pt x="36942" y="52963"/>
                  </a:cubicBezTo>
                  <a:cubicBezTo>
                    <a:pt x="35343" y="52057"/>
                    <a:pt x="33477" y="51205"/>
                    <a:pt x="31558" y="50566"/>
                  </a:cubicBezTo>
                  <a:cubicBezTo>
                    <a:pt x="29799" y="33360"/>
                    <a:pt x="11994" y="15409"/>
                    <a:pt x="0" y="2092"/>
                  </a:cubicBezTo>
                  <a:cubicBezTo>
                    <a:pt x="3625" y="441"/>
                    <a:pt x="7356" y="-784"/>
                    <a:pt x="11408" y="601"/>
                  </a:cubicBezTo>
                  <a:cubicBezTo>
                    <a:pt x="43125" y="11201"/>
                    <a:pt x="74310" y="24092"/>
                    <a:pt x="104482" y="38580"/>
                  </a:cubicBezTo>
                  <a:cubicBezTo>
                    <a:pt x="144622" y="60953"/>
                    <a:pt x="181457" y="88865"/>
                    <a:pt x="220797" y="112675"/>
                  </a:cubicBezTo>
                  <a:cubicBezTo>
                    <a:pt x="250329" y="134089"/>
                    <a:pt x="273198" y="163120"/>
                    <a:pt x="300331" y="187250"/>
                  </a:cubicBezTo>
                  <a:cubicBezTo>
                    <a:pt x="302997" y="189966"/>
                    <a:pt x="306035" y="191138"/>
                    <a:pt x="309020" y="191191"/>
                  </a:cubicBezTo>
                  <a:cubicBezTo>
                    <a:pt x="309180" y="191351"/>
                    <a:pt x="309287" y="191511"/>
                    <a:pt x="309447" y="191724"/>
                  </a:cubicBezTo>
                  <a:cubicBezTo>
                    <a:pt x="314618" y="196145"/>
                    <a:pt x="319042" y="201685"/>
                    <a:pt x="324693" y="205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5978911" y="1391046"/>
              <a:ext cx="241160" cy="365147"/>
            </a:xfrm>
            <a:custGeom>
              <a:rect b="b" l="l" r="r" t="t"/>
              <a:pathLst>
                <a:path extrusionOk="0" h="365147" w="241160">
                  <a:moveTo>
                    <a:pt x="239988" y="321309"/>
                  </a:moveTo>
                  <a:cubicBezTo>
                    <a:pt x="240361" y="321788"/>
                    <a:pt x="240734" y="322268"/>
                    <a:pt x="241161" y="322800"/>
                  </a:cubicBezTo>
                  <a:cubicBezTo>
                    <a:pt x="227834" y="331589"/>
                    <a:pt x="213974" y="339793"/>
                    <a:pt x="199475" y="347303"/>
                  </a:cubicBezTo>
                  <a:cubicBezTo>
                    <a:pt x="178365" y="358543"/>
                    <a:pt x="155017" y="364189"/>
                    <a:pt x="131188" y="365148"/>
                  </a:cubicBezTo>
                  <a:cubicBezTo>
                    <a:pt x="130869" y="363070"/>
                    <a:pt x="130282" y="360673"/>
                    <a:pt x="129376" y="358649"/>
                  </a:cubicBezTo>
                  <a:cubicBezTo>
                    <a:pt x="131028" y="356039"/>
                    <a:pt x="131721" y="352790"/>
                    <a:pt x="130655" y="349541"/>
                  </a:cubicBezTo>
                  <a:cubicBezTo>
                    <a:pt x="125698" y="335478"/>
                    <a:pt x="118768" y="322108"/>
                    <a:pt x="113331" y="308205"/>
                  </a:cubicBezTo>
                  <a:cubicBezTo>
                    <a:pt x="97232" y="267189"/>
                    <a:pt x="77348" y="227878"/>
                    <a:pt x="60503" y="187235"/>
                  </a:cubicBezTo>
                  <a:cubicBezTo>
                    <a:pt x="37155" y="128002"/>
                    <a:pt x="14180" y="68236"/>
                    <a:pt x="0" y="6019"/>
                  </a:cubicBezTo>
                  <a:cubicBezTo>
                    <a:pt x="2719" y="4954"/>
                    <a:pt x="5544" y="3143"/>
                    <a:pt x="7410" y="1918"/>
                  </a:cubicBezTo>
                  <a:cubicBezTo>
                    <a:pt x="8476" y="1278"/>
                    <a:pt x="9542" y="639"/>
                    <a:pt x="10661" y="0"/>
                  </a:cubicBezTo>
                  <a:cubicBezTo>
                    <a:pt x="15406" y="11772"/>
                    <a:pt x="26014" y="27060"/>
                    <a:pt x="28359" y="30469"/>
                  </a:cubicBezTo>
                  <a:cubicBezTo>
                    <a:pt x="34116" y="37234"/>
                    <a:pt x="37315" y="45970"/>
                    <a:pt x="43498" y="52255"/>
                  </a:cubicBezTo>
                  <a:cubicBezTo>
                    <a:pt x="37901" y="69620"/>
                    <a:pt x="74523" y="108399"/>
                    <a:pt x="81720" y="119745"/>
                  </a:cubicBezTo>
                  <a:cubicBezTo>
                    <a:pt x="103042" y="148936"/>
                    <a:pt x="124258" y="178233"/>
                    <a:pt x="148193" y="205346"/>
                  </a:cubicBezTo>
                  <a:cubicBezTo>
                    <a:pt x="170689" y="231979"/>
                    <a:pt x="192545" y="259199"/>
                    <a:pt x="214134" y="286525"/>
                  </a:cubicBezTo>
                  <a:cubicBezTo>
                    <a:pt x="222716" y="298244"/>
                    <a:pt x="231032" y="309963"/>
                    <a:pt x="239988" y="321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6512834" y="2306925"/>
              <a:ext cx="911495" cy="1109239"/>
            </a:xfrm>
            <a:custGeom>
              <a:rect b="b" l="l" r="r" t="t"/>
              <a:pathLst>
                <a:path extrusionOk="0" h="1109239" w="911495">
                  <a:moveTo>
                    <a:pt x="902966" y="1078771"/>
                  </a:moveTo>
                  <a:cubicBezTo>
                    <a:pt x="905685" y="1082660"/>
                    <a:pt x="908297" y="1087667"/>
                    <a:pt x="911496" y="1092035"/>
                  </a:cubicBezTo>
                  <a:cubicBezTo>
                    <a:pt x="871729" y="1107589"/>
                    <a:pt x="828550" y="1113981"/>
                    <a:pt x="786171" y="1105405"/>
                  </a:cubicBezTo>
                  <a:cubicBezTo>
                    <a:pt x="775136" y="1102741"/>
                    <a:pt x="763889" y="1099758"/>
                    <a:pt x="754187" y="1093633"/>
                  </a:cubicBezTo>
                  <a:cubicBezTo>
                    <a:pt x="748003" y="1087667"/>
                    <a:pt x="742566" y="1081008"/>
                    <a:pt x="736755" y="1074723"/>
                  </a:cubicBezTo>
                  <a:cubicBezTo>
                    <a:pt x="717458" y="1053256"/>
                    <a:pt x="703172" y="1028327"/>
                    <a:pt x="685741" y="1004783"/>
                  </a:cubicBezTo>
                  <a:cubicBezTo>
                    <a:pt x="649865" y="951622"/>
                    <a:pt x="611484" y="900165"/>
                    <a:pt x="575395" y="847111"/>
                  </a:cubicBezTo>
                  <a:cubicBezTo>
                    <a:pt x="554712" y="816376"/>
                    <a:pt x="534989" y="782391"/>
                    <a:pt x="513293" y="751443"/>
                  </a:cubicBezTo>
                  <a:cubicBezTo>
                    <a:pt x="473419" y="698868"/>
                    <a:pt x="437224" y="644269"/>
                    <a:pt x="399003" y="590362"/>
                  </a:cubicBezTo>
                  <a:cubicBezTo>
                    <a:pt x="328051" y="496132"/>
                    <a:pt x="250916" y="393646"/>
                    <a:pt x="182896" y="297924"/>
                  </a:cubicBezTo>
                  <a:cubicBezTo>
                    <a:pt x="141370" y="242739"/>
                    <a:pt x="107840" y="182494"/>
                    <a:pt x="70418" y="124592"/>
                  </a:cubicBezTo>
                  <a:cubicBezTo>
                    <a:pt x="53840" y="99770"/>
                    <a:pt x="36782" y="75267"/>
                    <a:pt x="19617" y="50870"/>
                  </a:cubicBezTo>
                  <a:cubicBezTo>
                    <a:pt x="13060" y="42774"/>
                    <a:pt x="7037" y="33239"/>
                    <a:pt x="0" y="24982"/>
                  </a:cubicBezTo>
                  <a:cubicBezTo>
                    <a:pt x="32304" y="25142"/>
                    <a:pt x="64182" y="17472"/>
                    <a:pt x="94886" y="7990"/>
                  </a:cubicBezTo>
                  <a:cubicBezTo>
                    <a:pt x="103149" y="5327"/>
                    <a:pt x="111518" y="2770"/>
                    <a:pt x="119781" y="0"/>
                  </a:cubicBezTo>
                  <a:cubicBezTo>
                    <a:pt x="123779" y="11772"/>
                    <a:pt x="132414" y="21893"/>
                    <a:pt x="138385" y="32813"/>
                  </a:cubicBezTo>
                  <a:cubicBezTo>
                    <a:pt x="150912" y="53321"/>
                    <a:pt x="163759" y="73615"/>
                    <a:pt x="177246" y="93484"/>
                  </a:cubicBezTo>
                  <a:cubicBezTo>
                    <a:pt x="204219" y="132103"/>
                    <a:pt x="228580" y="172533"/>
                    <a:pt x="256513" y="210459"/>
                  </a:cubicBezTo>
                  <a:cubicBezTo>
                    <a:pt x="284499" y="249025"/>
                    <a:pt x="316057" y="284661"/>
                    <a:pt x="345482" y="322055"/>
                  </a:cubicBezTo>
                  <a:cubicBezTo>
                    <a:pt x="375068" y="359608"/>
                    <a:pt x="402681" y="398547"/>
                    <a:pt x="432106" y="436100"/>
                  </a:cubicBezTo>
                  <a:cubicBezTo>
                    <a:pt x="476138" y="492244"/>
                    <a:pt x="523208" y="546044"/>
                    <a:pt x="563668" y="604904"/>
                  </a:cubicBezTo>
                  <a:cubicBezTo>
                    <a:pt x="605300" y="662912"/>
                    <a:pt x="650185" y="718524"/>
                    <a:pt x="690538" y="777384"/>
                  </a:cubicBezTo>
                  <a:cubicBezTo>
                    <a:pt x="719750" y="818826"/>
                    <a:pt x="746404" y="862026"/>
                    <a:pt x="776416" y="902882"/>
                  </a:cubicBezTo>
                  <a:cubicBezTo>
                    <a:pt x="810212" y="948905"/>
                    <a:pt x="843636" y="995194"/>
                    <a:pt x="877006" y="1041484"/>
                  </a:cubicBezTo>
                  <a:cubicBezTo>
                    <a:pt x="885908" y="1053789"/>
                    <a:pt x="894704" y="1066093"/>
                    <a:pt x="902966" y="1078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6695463" y="2182439"/>
              <a:ext cx="839797" cy="1179393"/>
            </a:xfrm>
            <a:custGeom>
              <a:rect b="b" l="l" r="r" t="t"/>
              <a:pathLst>
                <a:path extrusionOk="0" h="1179393" w="839797">
                  <a:moveTo>
                    <a:pt x="839798" y="1100451"/>
                  </a:moveTo>
                  <a:cubicBezTo>
                    <a:pt x="834627" y="1105032"/>
                    <a:pt x="834414" y="1113182"/>
                    <a:pt x="831695" y="1119308"/>
                  </a:cubicBezTo>
                  <a:cubicBezTo>
                    <a:pt x="825298" y="1143012"/>
                    <a:pt x="811971" y="1163466"/>
                    <a:pt x="794220" y="1179393"/>
                  </a:cubicBezTo>
                  <a:cubicBezTo>
                    <a:pt x="793741" y="1178701"/>
                    <a:pt x="793261" y="1178008"/>
                    <a:pt x="792728" y="1177316"/>
                  </a:cubicBezTo>
                  <a:cubicBezTo>
                    <a:pt x="772524" y="1150576"/>
                    <a:pt x="755999" y="1121012"/>
                    <a:pt x="735476" y="1094378"/>
                  </a:cubicBezTo>
                  <a:cubicBezTo>
                    <a:pt x="688033" y="1025877"/>
                    <a:pt x="641602" y="956469"/>
                    <a:pt x="589895" y="890844"/>
                  </a:cubicBezTo>
                  <a:cubicBezTo>
                    <a:pt x="540159" y="825804"/>
                    <a:pt x="496981" y="756024"/>
                    <a:pt x="442608" y="694447"/>
                  </a:cubicBezTo>
                  <a:cubicBezTo>
                    <a:pt x="378319" y="610497"/>
                    <a:pt x="317496" y="523991"/>
                    <a:pt x="249477" y="442812"/>
                  </a:cubicBezTo>
                  <a:cubicBezTo>
                    <a:pt x="206991" y="385656"/>
                    <a:pt x="167490" y="326316"/>
                    <a:pt x="126551" y="268042"/>
                  </a:cubicBezTo>
                  <a:cubicBezTo>
                    <a:pt x="98778" y="228517"/>
                    <a:pt x="67753" y="191337"/>
                    <a:pt x="40727" y="151173"/>
                  </a:cubicBezTo>
                  <a:cubicBezTo>
                    <a:pt x="26760" y="132796"/>
                    <a:pt x="15566" y="110796"/>
                    <a:pt x="0" y="94070"/>
                  </a:cubicBezTo>
                  <a:cubicBezTo>
                    <a:pt x="15672" y="82884"/>
                    <a:pt x="30065" y="69993"/>
                    <a:pt x="44565" y="57209"/>
                  </a:cubicBezTo>
                  <a:cubicBezTo>
                    <a:pt x="64501" y="40963"/>
                    <a:pt x="82786" y="22692"/>
                    <a:pt x="96646" y="959"/>
                  </a:cubicBezTo>
                  <a:cubicBezTo>
                    <a:pt x="96805" y="639"/>
                    <a:pt x="97019" y="320"/>
                    <a:pt x="97232" y="0"/>
                  </a:cubicBezTo>
                  <a:cubicBezTo>
                    <a:pt x="106294" y="28551"/>
                    <a:pt x="164878" y="106908"/>
                    <a:pt x="171648" y="117934"/>
                  </a:cubicBezTo>
                  <a:cubicBezTo>
                    <a:pt x="198622" y="156073"/>
                    <a:pt x="221277" y="197196"/>
                    <a:pt x="244359" y="237732"/>
                  </a:cubicBezTo>
                  <a:cubicBezTo>
                    <a:pt x="263496" y="268787"/>
                    <a:pt x="287271" y="296646"/>
                    <a:pt x="308327" y="326369"/>
                  </a:cubicBezTo>
                  <a:cubicBezTo>
                    <a:pt x="331196" y="357744"/>
                    <a:pt x="351133" y="390503"/>
                    <a:pt x="373682" y="422517"/>
                  </a:cubicBezTo>
                  <a:cubicBezTo>
                    <a:pt x="418086" y="481963"/>
                    <a:pt x="460572" y="541410"/>
                    <a:pt x="502791" y="602774"/>
                  </a:cubicBezTo>
                  <a:cubicBezTo>
                    <a:pt x="554392" y="668985"/>
                    <a:pt x="604714" y="736102"/>
                    <a:pt x="652744" y="804977"/>
                  </a:cubicBezTo>
                  <a:cubicBezTo>
                    <a:pt x="674173" y="837150"/>
                    <a:pt x="698694" y="871508"/>
                    <a:pt x="717725" y="906611"/>
                  </a:cubicBezTo>
                  <a:cubicBezTo>
                    <a:pt x="739794" y="948213"/>
                    <a:pt x="765115" y="987790"/>
                    <a:pt x="792674" y="1025930"/>
                  </a:cubicBezTo>
                  <a:cubicBezTo>
                    <a:pt x="803815" y="1042123"/>
                    <a:pt x="813731" y="1059275"/>
                    <a:pt x="824392" y="1075841"/>
                  </a:cubicBezTo>
                  <a:cubicBezTo>
                    <a:pt x="829243" y="1084151"/>
                    <a:pt x="837612" y="1091076"/>
                    <a:pt x="839798" y="110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7202466" y="3027740"/>
              <a:ext cx="265788" cy="360513"/>
            </a:xfrm>
            <a:custGeom>
              <a:rect b="b" l="l" r="r" t="t"/>
              <a:pathLst>
                <a:path extrusionOk="0" h="360513" w="265788">
                  <a:moveTo>
                    <a:pt x="265788" y="349913"/>
                  </a:moveTo>
                  <a:cubicBezTo>
                    <a:pt x="262110" y="352151"/>
                    <a:pt x="258325" y="354175"/>
                    <a:pt x="254487" y="356092"/>
                  </a:cubicBezTo>
                  <a:cubicBezTo>
                    <a:pt x="251662" y="357637"/>
                    <a:pt x="248837" y="359129"/>
                    <a:pt x="245958" y="360514"/>
                  </a:cubicBezTo>
                  <a:cubicBezTo>
                    <a:pt x="231885" y="333880"/>
                    <a:pt x="212055" y="310283"/>
                    <a:pt x="195210" y="285193"/>
                  </a:cubicBezTo>
                  <a:cubicBezTo>
                    <a:pt x="156456" y="232033"/>
                    <a:pt x="117222" y="179191"/>
                    <a:pt x="79534" y="125232"/>
                  </a:cubicBezTo>
                  <a:cubicBezTo>
                    <a:pt x="54320" y="85707"/>
                    <a:pt x="27506" y="47301"/>
                    <a:pt x="0" y="9375"/>
                  </a:cubicBezTo>
                  <a:cubicBezTo>
                    <a:pt x="3305" y="7671"/>
                    <a:pt x="6503" y="5646"/>
                    <a:pt x="9329" y="4102"/>
                  </a:cubicBezTo>
                  <a:cubicBezTo>
                    <a:pt x="11621" y="2770"/>
                    <a:pt x="14073" y="1491"/>
                    <a:pt x="16419" y="0"/>
                  </a:cubicBezTo>
                  <a:cubicBezTo>
                    <a:pt x="47870" y="44265"/>
                    <a:pt x="81133" y="87252"/>
                    <a:pt x="113544" y="130825"/>
                  </a:cubicBezTo>
                  <a:cubicBezTo>
                    <a:pt x="155123" y="186755"/>
                    <a:pt x="192278" y="245722"/>
                    <a:pt x="233218" y="302026"/>
                  </a:cubicBezTo>
                  <a:cubicBezTo>
                    <a:pt x="244039" y="317740"/>
                    <a:pt x="253155" y="335478"/>
                    <a:pt x="265788" y="3499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5999221" y="1376025"/>
              <a:ext cx="48456" cy="47621"/>
            </a:xfrm>
            <a:custGeom>
              <a:rect b="b" l="l" r="r" t="t"/>
              <a:pathLst>
                <a:path extrusionOk="0" h="47621" w="48456">
                  <a:moveTo>
                    <a:pt x="48456" y="39045"/>
                  </a:moveTo>
                  <a:cubicBezTo>
                    <a:pt x="44085" y="41975"/>
                    <a:pt x="39927" y="45331"/>
                    <a:pt x="35183" y="47621"/>
                  </a:cubicBezTo>
                  <a:cubicBezTo>
                    <a:pt x="20843" y="37607"/>
                    <a:pt x="9755" y="24130"/>
                    <a:pt x="0" y="9854"/>
                  </a:cubicBezTo>
                  <a:cubicBezTo>
                    <a:pt x="7037" y="6339"/>
                    <a:pt x="14233" y="3143"/>
                    <a:pt x="21483" y="0"/>
                  </a:cubicBezTo>
                  <a:cubicBezTo>
                    <a:pt x="31025" y="12678"/>
                    <a:pt x="41953" y="24556"/>
                    <a:pt x="48456" y="39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5970489" y="1321106"/>
              <a:ext cx="35928" cy="53427"/>
            </a:xfrm>
            <a:custGeom>
              <a:rect b="b" l="l" r="r" t="t"/>
              <a:pathLst>
                <a:path extrusionOk="0" h="53427" w="35928">
                  <a:moveTo>
                    <a:pt x="35929" y="40643"/>
                  </a:moveTo>
                  <a:cubicBezTo>
                    <a:pt x="32304" y="42827"/>
                    <a:pt x="28732" y="45064"/>
                    <a:pt x="25161" y="47355"/>
                  </a:cubicBezTo>
                  <a:cubicBezTo>
                    <a:pt x="25161" y="47248"/>
                    <a:pt x="25161" y="47142"/>
                    <a:pt x="25161" y="47035"/>
                  </a:cubicBezTo>
                  <a:cubicBezTo>
                    <a:pt x="25161" y="44904"/>
                    <a:pt x="21803" y="44904"/>
                    <a:pt x="21803" y="47035"/>
                  </a:cubicBezTo>
                  <a:cubicBezTo>
                    <a:pt x="21803" y="47834"/>
                    <a:pt x="21803" y="48686"/>
                    <a:pt x="21909" y="49592"/>
                  </a:cubicBezTo>
                  <a:cubicBezTo>
                    <a:pt x="20097" y="50817"/>
                    <a:pt x="18284" y="52095"/>
                    <a:pt x="16525" y="53427"/>
                  </a:cubicBezTo>
                  <a:cubicBezTo>
                    <a:pt x="7303" y="37287"/>
                    <a:pt x="3358" y="18164"/>
                    <a:pt x="0" y="0"/>
                  </a:cubicBezTo>
                  <a:cubicBezTo>
                    <a:pt x="8956" y="8363"/>
                    <a:pt x="16952" y="17685"/>
                    <a:pt x="24468" y="27326"/>
                  </a:cubicBezTo>
                  <a:cubicBezTo>
                    <a:pt x="27560" y="31215"/>
                    <a:pt x="31504" y="36808"/>
                    <a:pt x="35929" y="406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5"/>
          <p:cNvGrpSpPr/>
          <p:nvPr/>
        </p:nvGrpSpPr>
        <p:grpSpPr>
          <a:xfrm>
            <a:off x="3800982" y="3765597"/>
            <a:ext cx="1334955" cy="1494957"/>
            <a:chOff x="7601964" y="7531194"/>
            <a:chExt cx="2669910" cy="2989915"/>
          </a:xfrm>
        </p:grpSpPr>
        <p:sp>
          <p:nvSpPr>
            <p:cNvPr id="525" name="Google Shape;525;p15"/>
            <p:cNvSpPr/>
            <p:nvPr/>
          </p:nvSpPr>
          <p:spPr>
            <a:xfrm>
              <a:off x="7668335" y="7574755"/>
              <a:ext cx="2558448" cy="2785222"/>
            </a:xfrm>
            <a:custGeom>
              <a:rect b="b" l="l" r="r" t="t"/>
              <a:pathLst>
                <a:path extrusionOk="0" h="2785222" w="2558448">
                  <a:moveTo>
                    <a:pt x="2328148" y="2112822"/>
                  </a:moveTo>
                  <a:cubicBezTo>
                    <a:pt x="2345205" y="2091413"/>
                    <a:pt x="2326651" y="2064563"/>
                    <a:pt x="2316417" y="2044231"/>
                  </a:cubicBezTo>
                  <a:cubicBezTo>
                    <a:pt x="2303549" y="2023539"/>
                    <a:pt x="2290442" y="2001892"/>
                    <a:pt x="2274223" y="1983353"/>
                  </a:cubicBezTo>
                  <a:cubicBezTo>
                    <a:pt x="2262971" y="1959373"/>
                    <a:pt x="2250343" y="1936111"/>
                    <a:pt x="2239151" y="1912071"/>
                  </a:cubicBezTo>
                  <a:cubicBezTo>
                    <a:pt x="2191032" y="1806881"/>
                    <a:pt x="2142255" y="1701991"/>
                    <a:pt x="2095512" y="1596143"/>
                  </a:cubicBezTo>
                  <a:cubicBezTo>
                    <a:pt x="1992751" y="1362083"/>
                    <a:pt x="1891904" y="1127305"/>
                    <a:pt x="1779267" y="897730"/>
                  </a:cubicBezTo>
                  <a:cubicBezTo>
                    <a:pt x="1691109" y="703736"/>
                    <a:pt x="1595230" y="513450"/>
                    <a:pt x="1500009" y="322865"/>
                  </a:cubicBezTo>
                  <a:cubicBezTo>
                    <a:pt x="1481696" y="287522"/>
                    <a:pt x="1468110" y="248532"/>
                    <a:pt x="1444289" y="216599"/>
                  </a:cubicBezTo>
                  <a:cubicBezTo>
                    <a:pt x="1443691" y="205715"/>
                    <a:pt x="1433935" y="195429"/>
                    <a:pt x="1421726" y="197522"/>
                  </a:cubicBezTo>
                  <a:cubicBezTo>
                    <a:pt x="1381388" y="211336"/>
                    <a:pt x="1341887" y="228977"/>
                    <a:pt x="1302506" y="245602"/>
                  </a:cubicBezTo>
                  <a:cubicBezTo>
                    <a:pt x="1204053" y="287582"/>
                    <a:pt x="1107157" y="333090"/>
                    <a:pt x="1007328" y="371722"/>
                  </a:cubicBezTo>
                  <a:cubicBezTo>
                    <a:pt x="931917" y="402101"/>
                    <a:pt x="855071" y="428772"/>
                    <a:pt x="781156" y="462798"/>
                  </a:cubicBezTo>
                  <a:cubicBezTo>
                    <a:pt x="660978" y="511835"/>
                    <a:pt x="555763" y="589098"/>
                    <a:pt x="437979" y="642978"/>
                  </a:cubicBezTo>
                  <a:cubicBezTo>
                    <a:pt x="401950" y="659962"/>
                    <a:pt x="366638" y="678739"/>
                    <a:pt x="330729" y="696022"/>
                  </a:cubicBezTo>
                  <a:cubicBezTo>
                    <a:pt x="319597" y="702301"/>
                    <a:pt x="305293" y="705111"/>
                    <a:pt x="296674" y="714919"/>
                  </a:cubicBezTo>
                  <a:cubicBezTo>
                    <a:pt x="296555" y="715517"/>
                    <a:pt x="296495" y="716115"/>
                    <a:pt x="296495" y="716713"/>
                  </a:cubicBezTo>
                  <a:cubicBezTo>
                    <a:pt x="296435" y="716653"/>
                    <a:pt x="296435" y="716653"/>
                    <a:pt x="296375" y="716653"/>
                  </a:cubicBezTo>
                  <a:cubicBezTo>
                    <a:pt x="292724" y="715218"/>
                    <a:pt x="288176" y="716952"/>
                    <a:pt x="286679" y="720899"/>
                  </a:cubicBezTo>
                  <a:cubicBezTo>
                    <a:pt x="284166" y="734772"/>
                    <a:pt x="293083" y="748168"/>
                    <a:pt x="297153" y="761324"/>
                  </a:cubicBezTo>
                  <a:cubicBezTo>
                    <a:pt x="356644" y="910527"/>
                    <a:pt x="445161" y="1045737"/>
                    <a:pt x="518776" y="1188063"/>
                  </a:cubicBezTo>
                  <a:cubicBezTo>
                    <a:pt x="633448" y="1396528"/>
                    <a:pt x="747281" y="1605472"/>
                    <a:pt x="859320" y="1815373"/>
                  </a:cubicBezTo>
                  <a:cubicBezTo>
                    <a:pt x="948975" y="1985805"/>
                    <a:pt x="1030909" y="2161978"/>
                    <a:pt x="1111167" y="2337135"/>
                  </a:cubicBezTo>
                  <a:cubicBezTo>
                    <a:pt x="1137261" y="2390119"/>
                    <a:pt x="1162937" y="2443341"/>
                    <a:pt x="1191126" y="2495308"/>
                  </a:cubicBezTo>
                  <a:cubicBezTo>
                    <a:pt x="1197051" y="2506850"/>
                    <a:pt x="1204233" y="2520245"/>
                    <a:pt x="1210637" y="2532325"/>
                  </a:cubicBezTo>
                  <a:cubicBezTo>
                    <a:pt x="1214946" y="2540876"/>
                    <a:pt x="1219195" y="2550863"/>
                    <a:pt x="1229549" y="2553255"/>
                  </a:cubicBezTo>
                  <a:cubicBezTo>
                    <a:pt x="1239245" y="2556006"/>
                    <a:pt x="1248342" y="2550444"/>
                    <a:pt x="1252472" y="2542311"/>
                  </a:cubicBezTo>
                  <a:cubicBezTo>
                    <a:pt x="1256003" y="2542670"/>
                    <a:pt x="1259654" y="2542311"/>
                    <a:pt x="1262885" y="2541713"/>
                  </a:cubicBezTo>
                  <a:cubicBezTo>
                    <a:pt x="1319084" y="2528916"/>
                    <a:pt x="1372231" y="2505414"/>
                    <a:pt x="1425497" y="2483826"/>
                  </a:cubicBezTo>
                  <a:cubicBezTo>
                    <a:pt x="1500787" y="2457095"/>
                    <a:pt x="1575300" y="2427673"/>
                    <a:pt x="1649274" y="2397414"/>
                  </a:cubicBezTo>
                  <a:cubicBezTo>
                    <a:pt x="1839775" y="2335281"/>
                    <a:pt x="2020581" y="2244384"/>
                    <a:pt x="2206473" y="2169932"/>
                  </a:cubicBezTo>
                  <a:cubicBezTo>
                    <a:pt x="2248129" y="2153965"/>
                    <a:pt x="2292358" y="2139613"/>
                    <a:pt x="2328148" y="2112822"/>
                  </a:cubicBezTo>
                  <a:close/>
                  <a:moveTo>
                    <a:pt x="2489203" y="1965413"/>
                  </a:moveTo>
                  <a:cubicBezTo>
                    <a:pt x="2510629" y="2017799"/>
                    <a:pt x="2545222" y="2065460"/>
                    <a:pt x="2558449" y="2120895"/>
                  </a:cubicBezTo>
                  <a:cubicBezTo>
                    <a:pt x="2320786" y="2234935"/>
                    <a:pt x="2075523" y="2332231"/>
                    <a:pt x="1828524" y="2423966"/>
                  </a:cubicBezTo>
                  <a:cubicBezTo>
                    <a:pt x="1661723" y="2496444"/>
                    <a:pt x="1495521" y="2570717"/>
                    <a:pt x="1329438" y="2644990"/>
                  </a:cubicBezTo>
                  <a:cubicBezTo>
                    <a:pt x="1282396" y="2666996"/>
                    <a:pt x="1234876" y="2687867"/>
                    <a:pt x="1188612" y="2711488"/>
                  </a:cubicBezTo>
                  <a:cubicBezTo>
                    <a:pt x="1133311" y="2737800"/>
                    <a:pt x="1079207" y="2772186"/>
                    <a:pt x="1018939" y="2785222"/>
                  </a:cubicBezTo>
                  <a:cubicBezTo>
                    <a:pt x="991528" y="2725541"/>
                    <a:pt x="963817" y="2666039"/>
                    <a:pt x="935808" y="2606597"/>
                  </a:cubicBezTo>
                  <a:cubicBezTo>
                    <a:pt x="943947" y="2605401"/>
                    <a:pt x="952506" y="2605102"/>
                    <a:pt x="961304" y="2605999"/>
                  </a:cubicBezTo>
                  <a:cubicBezTo>
                    <a:pt x="969563" y="2605342"/>
                    <a:pt x="978301" y="2608451"/>
                    <a:pt x="986740" y="2610006"/>
                  </a:cubicBezTo>
                  <a:cubicBezTo>
                    <a:pt x="988834" y="2615328"/>
                    <a:pt x="992545" y="2620411"/>
                    <a:pt x="998291" y="2624717"/>
                  </a:cubicBezTo>
                  <a:cubicBezTo>
                    <a:pt x="1033662" y="2648099"/>
                    <a:pt x="1064963" y="2596551"/>
                    <a:pt x="1031028" y="2573049"/>
                  </a:cubicBezTo>
                  <a:cubicBezTo>
                    <a:pt x="1013253" y="2561926"/>
                    <a:pt x="996555" y="2569581"/>
                    <a:pt x="988894" y="2582856"/>
                  </a:cubicBezTo>
                  <a:cubicBezTo>
                    <a:pt x="967468" y="2573707"/>
                    <a:pt x="943648" y="2571375"/>
                    <a:pt x="920726" y="2574843"/>
                  </a:cubicBezTo>
                  <a:cubicBezTo>
                    <a:pt x="889723" y="2509361"/>
                    <a:pt x="858362" y="2443999"/>
                    <a:pt x="826822" y="2378756"/>
                  </a:cubicBezTo>
                  <a:cubicBezTo>
                    <a:pt x="837475" y="2379055"/>
                    <a:pt x="848607" y="2380610"/>
                    <a:pt x="860158" y="2383301"/>
                  </a:cubicBezTo>
                  <a:cubicBezTo>
                    <a:pt x="865305" y="2384557"/>
                    <a:pt x="871290" y="2388025"/>
                    <a:pt x="877215" y="2389999"/>
                  </a:cubicBezTo>
                  <a:cubicBezTo>
                    <a:pt x="881165" y="2398610"/>
                    <a:pt x="889843" y="2404770"/>
                    <a:pt x="903190" y="2402916"/>
                  </a:cubicBezTo>
                  <a:cubicBezTo>
                    <a:pt x="935089" y="2402198"/>
                    <a:pt x="933294" y="2349334"/>
                    <a:pt x="900915" y="2351846"/>
                  </a:cubicBezTo>
                  <a:cubicBezTo>
                    <a:pt x="891399" y="2351846"/>
                    <a:pt x="884517" y="2355853"/>
                    <a:pt x="880207" y="2361534"/>
                  </a:cubicBezTo>
                  <a:cubicBezTo>
                    <a:pt x="859440" y="2348437"/>
                    <a:pt x="834841" y="2343892"/>
                    <a:pt x="810303" y="2344670"/>
                  </a:cubicBezTo>
                  <a:cubicBezTo>
                    <a:pt x="771221" y="2263999"/>
                    <a:pt x="731780" y="2183507"/>
                    <a:pt x="692340" y="2103015"/>
                  </a:cubicBezTo>
                  <a:cubicBezTo>
                    <a:pt x="703891" y="2101639"/>
                    <a:pt x="715621" y="2101998"/>
                    <a:pt x="726992" y="2104271"/>
                  </a:cubicBezTo>
                  <a:cubicBezTo>
                    <a:pt x="729805" y="2104629"/>
                    <a:pt x="732678" y="2105467"/>
                    <a:pt x="735611" y="2106184"/>
                  </a:cubicBezTo>
                  <a:cubicBezTo>
                    <a:pt x="736568" y="2107799"/>
                    <a:pt x="737646" y="2109294"/>
                    <a:pt x="738843" y="2110729"/>
                  </a:cubicBezTo>
                  <a:cubicBezTo>
                    <a:pt x="741356" y="2120536"/>
                    <a:pt x="748538" y="2129806"/>
                    <a:pt x="758174" y="2133633"/>
                  </a:cubicBezTo>
                  <a:cubicBezTo>
                    <a:pt x="785166" y="2145414"/>
                    <a:pt x="809585" y="2112942"/>
                    <a:pt x="798752" y="2088304"/>
                  </a:cubicBezTo>
                  <a:cubicBezTo>
                    <a:pt x="796238" y="2081845"/>
                    <a:pt x="791690" y="2075746"/>
                    <a:pt x="785286" y="2072696"/>
                  </a:cubicBezTo>
                  <a:cubicBezTo>
                    <a:pt x="779900" y="2065819"/>
                    <a:pt x="772538" y="2060736"/>
                    <a:pt x="763740" y="2059659"/>
                  </a:cubicBezTo>
                  <a:cubicBezTo>
                    <a:pt x="750394" y="2057865"/>
                    <a:pt x="740100" y="2065639"/>
                    <a:pt x="735132" y="2076224"/>
                  </a:cubicBezTo>
                  <a:cubicBezTo>
                    <a:pt x="716279" y="2069526"/>
                    <a:pt x="696170" y="2067792"/>
                    <a:pt x="676360" y="2070184"/>
                  </a:cubicBezTo>
                  <a:cubicBezTo>
                    <a:pt x="641827" y="1999858"/>
                    <a:pt x="607234" y="1929533"/>
                    <a:pt x="572760" y="1859147"/>
                  </a:cubicBezTo>
                  <a:cubicBezTo>
                    <a:pt x="580481" y="1858190"/>
                    <a:pt x="588201" y="1857891"/>
                    <a:pt x="595862" y="1858130"/>
                  </a:cubicBezTo>
                  <a:cubicBezTo>
                    <a:pt x="601668" y="1858370"/>
                    <a:pt x="607413" y="1859267"/>
                    <a:pt x="613039" y="1860642"/>
                  </a:cubicBezTo>
                  <a:cubicBezTo>
                    <a:pt x="615373" y="1876310"/>
                    <a:pt x="626685" y="1890064"/>
                    <a:pt x="646435" y="1887373"/>
                  </a:cubicBezTo>
                  <a:cubicBezTo>
                    <a:pt x="685277" y="1878941"/>
                    <a:pt x="682943" y="1827812"/>
                    <a:pt x="643024" y="1821532"/>
                  </a:cubicBezTo>
                  <a:cubicBezTo>
                    <a:pt x="632909" y="1821233"/>
                    <a:pt x="625428" y="1825120"/>
                    <a:pt x="620401" y="1831220"/>
                  </a:cubicBezTo>
                  <a:cubicBezTo>
                    <a:pt x="600231" y="1823685"/>
                    <a:pt x="577967" y="1822609"/>
                    <a:pt x="556361" y="1825659"/>
                  </a:cubicBezTo>
                  <a:cubicBezTo>
                    <a:pt x="535773" y="1783559"/>
                    <a:pt x="515245" y="1741459"/>
                    <a:pt x="494716" y="1699300"/>
                  </a:cubicBezTo>
                  <a:cubicBezTo>
                    <a:pt x="466408" y="1642130"/>
                    <a:pt x="438159" y="1584901"/>
                    <a:pt x="409969" y="1527671"/>
                  </a:cubicBezTo>
                  <a:cubicBezTo>
                    <a:pt x="426967" y="1523904"/>
                    <a:pt x="444742" y="1524502"/>
                    <a:pt x="461261" y="1530841"/>
                  </a:cubicBezTo>
                  <a:cubicBezTo>
                    <a:pt x="462338" y="1531379"/>
                    <a:pt x="463415" y="1531857"/>
                    <a:pt x="464492" y="1532455"/>
                  </a:cubicBezTo>
                  <a:cubicBezTo>
                    <a:pt x="457251" y="1549798"/>
                    <a:pt x="463355" y="1573359"/>
                    <a:pt x="488013" y="1577186"/>
                  </a:cubicBezTo>
                  <a:cubicBezTo>
                    <a:pt x="523145" y="1581791"/>
                    <a:pt x="536491" y="1523545"/>
                    <a:pt x="500881" y="1514754"/>
                  </a:cubicBezTo>
                  <a:cubicBezTo>
                    <a:pt x="493938" y="1512901"/>
                    <a:pt x="487774" y="1513199"/>
                    <a:pt x="482447" y="1514994"/>
                  </a:cubicBezTo>
                  <a:cubicBezTo>
                    <a:pt x="459645" y="1495020"/>
                    <a:pt x="425770" y="1490834"/>
                    <a:pt x="394768" y="1496814"/>
                  </a:cubicBezTo>
                  <a:cubicBezTo>
                    <a:pt x="355087" y="1416502"/>
                    <a:pt x="315407" y="1336249"/>
                    <a:pt x="275368" y="1256116"/>
                  </a:cubicBezTo>
                  <a:cubicBezTo>
                    <a:pt x="285123" y="1254142"/>
                    <a:pt x="295238" y="1253305"/>
                    <a:pt x="305173" y="1253425"/>
                  </a:cubicBezTo>
                  <a:cubicBezTo>
                    <a:pt x="310918" y="1266222"/>
                    <a:pt x="323068" y="1275790"/>
                    <a:pt x="338389" y="1273877"/>
                  </a:cubicBezTo>
                  <a:cubicBezTo>
                    <a:pt x="360354" y="1271066"/>
                    <a:pt x="370409" y="1247265"/>
                    <a:pt x="367716" y="1227352"/>
                  </a:cubicBezTo>
                  <a:cubicBezTo>
                    <a:pt x="366279" y="1214913"/>
                    <a:pt x="355387" y="1207259"/>
                    <a:pt x="345631" y="1201039"/>
                  </a:cubicBezTo>
                  <a:cubicBezTo>
                    <a:pt x="330010" y="1192787"/>
                    <a:pt x="314150" y="1205166"/>
                    <a:pt x="306789" y="1218681"/>
                  </a:cubicBezTo>
                  <a:cubicBezTo>
                    <a:pt x="305831" y="1220235"/>
                    <a:pt x="304933" y="1221850"/>
                    <a:pt x="304275" y="1223524"/>
                  </a:cubicBezTo>
                  <a:cubicBezTo>
                    <a:pt x="288056" y="1220534"/>
                    <a:pt x="272854" y="1220594"/>
                    <a:pt x="258909" y="1223166"/>
                  </a:cubicBezTo>
                  <a:cubicBezTo>
                    <a:pt x="243229" y="1191830"/>
                    <a:pt x="227488" y="1160554"/>
                    <a:pt x="211688" y="1129338"/>
                  </a:cubicBezTo>
                  <a:cubicBezTo>
                    <a:pt x="192656" y="1092441"/>
                    <a:pt x="173983" y="1055424"/>
                    <a:pt x="155130" y="1018348"/>
                  </a:cubicBezTo>
                  <a:cubicBezTo>
                    <a:pt x="170870" y="1015537"/>
                    <a:pt x="186970" y="1015836"/>
                    <a:pt x="202411" y="1020620"/>
                  </a:cubicBezTo>
                  <a:cubicBezTo>
                    <a:pt x="207139" y="1033597"/>
                    <a:pt x="218152" y="1044122"/>
                    <a:pt x="232994" y="1042926"/>
                  </a:cubicBezTo>
                  <a:cubicBezTo>
                    <a:pt x="244426" y="1042866"/>
                    <a:pt x="252984" y="1034793"/>
                    <a:pt x="258490" y="1025524"/>
                  </a:cubicBezTo>
                  <a:cubicBezTo>
                    <a:pt x="278300" y="996281"/>
                    <a:pt x="250470" y="970627"/>
                    <a:pt x="219768" y="978222"/>
                  </a:cubicBezTo>
                  <a:cubicBezTo>
                    <a:pt x="212586" y="980195"/>
                    <a:pt x="207439" y="984261"/>
                    <a:pt x="204207" y="989464"/>
                  </a:cubicBezTo>
                  <a:cubicBezTo>
                    <a:pt x="187209" y="983185"/>
                    <a:pt x="167339" y="980195"/>
                    <a:pt x="159140" y="981989"/>
                  </a:cubicBezTo>
                  <a:cubicBezTo>
                    <a:pt x="152078" y="982587"/>
                    <a:pt x="145075" y="983604"/>
                    <a:pt x="138193" y="985039"/>
                  </a:cubicBezTo>
                  <a:cubicBezTo>
                    <a:pt x="109525" y="928886"/>
                    <a:pt x="80378" y="873032"/>
                    <a:pt x="49316" y="818254"/>
                  </a:cubicBezTo>
                  <a:cubicBezTo>
                    <a:pt x="56259" y="815982"/>
                    <a:pt x="63500" y="814786"/>
                    <a:pt x="70982" y="815264"/>
                  </a:cubicBezTo>
                  <a:cubicBezTo>
                    <a:pt x="72598" y="815324"/>
                    <a:pt x="74393" y="815563"/>
                    <a:pt x="76308" y="815982"/>
                  </a:cubicBezTo>
                  <a:cubicBezTo>
                    <a:pt x="78582" y="823278"/>
                    <a:pt x="84029" y="829796"/>
                    <a:pt x="93545" y="833324"/>
                  </a:cubicBezTo>
                  <a:cubicBezTo>
                    <a:pt x="124188" y="845464"/>
                    <a:pt x="147709" y="796009"/>
                    <a:pt x="112936" y="786022"/>
                  </a:cubicBezTo>
                  <a:cubicBezTo>
                    <a:pt x="99650" y="777709"/>
                    <a:pt x="88398" y="780998"/>
                    <a:pt x="81695" y="788952"/>
                  </a:cubicBezTo>
                  <a:cubicBezTo>
                    <a:pt x="73675" y="785304"/>
                    <a:pt x="63979" y="783869"/>
                    <a:pt x="56618" y="784228"/>
                  </a:cubicBezTo>
                  <a:cubicBezTo>
                    <a:pt x="48299" y="784826"/>
                    <a:pt x="40159" y="786381"/>
                    <a:pt x="32259" y="788773"/>
                  </a:cubicBezTo>
                  <a:cubicBezTo>
                    <a:pt x="21785" y="770832"/>
                    <a:pt x="11072" y="753012"/>
                    <a:pt x="0" y="735370"/>
                  </a:cubicBezTo>
                  <a:cubicBezTo>
                    <a:pt x="24000" y="727955"/>
                    <a:pt x="42373" y="708879"/>
                    <a:pt x="63620" y="695364"/>
                  </a:cubicBezTo>
                  <a:cubicBezTo>
                    <a:pt x="103181" y="669590"/>
                    <a:pt x="143400" y="635683"/>
                    <a:pt x="185234" y="611882"/>
                  </a:cubicBezTo>
                  <a:cubicBezTo>
                    <a:pt x="256874" y="581443"/>
                    <a:pt x="321093" y="544546"/>
                    <a:pt x="392374" y="511775"/>
                  </a:cubicBezTo>
                  <a:cubicBezTo>
                    <a:pt x="497350" y="467403"/>
                    <a:pt x="601668" y="421536"/>
                    <a:pt x="706644" y="377104"/>
                  </a:cubicBezTo>
                  <a:cubicBezTo>
                    <a:pt x="861834" y="310067"/>
                    <a:pt x="1013911" y="239801"/>
                    <a:pt x="1163715" y="161103"/>
                  </a:cubicBezTo>
                  <a:cubicBezTo>
                    <a:pt x="1270666" y="113143"/>
                    <a:pt x="1376360" y="61774"/>
                    <a:pt x="1476070" y="0"/>
                  </a:cubicBezTo>
                  <a:cubicBezTo>
                    <a:pt x="1529036" y="119422"/>
                    <a:pt x="1595948" y="232027"/>
                    <a:pt x="1658072" y="346725"/>
                  </a:cubicBezTo>
                  <a:cubicBezTo>
                    <a:pt x="1694820" y="420938"/>
                    <a:pt x="1730789" y="495629"/>
                    <a:pt x="1769213" y="569005"/>
                  </a:cubicBezTo>
                  <a:cubicBezTo>
                    <a:pt x="1845162" y="711510"/>
                    <a:pt x="1923086" y="848274"/>
                    <a:pt x="1993289" y="994846"/>
                  </a:cubicBezTo>
                  <a:cubicBezTo>
                    <a:pt x="2056610" y="1120667"/>
                    <a:pt x="2122325" y="1242840"/>
                    <a:pt x="2185047" y="1369379"/>
                  </a:cubicBezTo>
                  <a:cubicBezTo>
                    <a:pt x="2282842" y="1569831"/>
                    <a:pt x="2396556" y="1762150"/>
                    <a:pt x="2489203" y="1965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8076270" y="7943547"/>
              <a:ext cx="1727317" cy="2031552"/>
            </a:xfrm>
            <a:custGeom>
              <a:rect b="b" l="l" r="r" t="t"/>
              <a:pathLst>
                <a:path extrusionOk="0" h="2031552" w="1727317">
                  <a:moveTo>
                    <a:pt x="1408978" y="1293491"/>
                  </a:moveTo>
                  <a:cubicBezTo>
                    <a:pt x="1419093" y="1288947"/>
                    <a:pt x="1423881" y="1276927"/>
                    <a:pt x="1419392" y="1266701"/>
                  </a:cubicBezTo>
                  <a:cubicBezTo>
                    <a:pt x="1414664" y="1255817"/>
                    <a:pt x="1401018" y="1251451"/>
                    <a:pt x="1390664" y="1257132"/>
                  </a:cubicBezTo>
                  <a:cubicBezTo>
                    <a:pt x="1369298" y="1266760"/>
                    <a:pt x="1348470" y="1277525"/>
                    <a:pt x="1326924" y="1286794"/>
                  </a:cubicBezTo>
                  <a:cubicBezTo>
                    <a:pt x="1175924" y="1349644"/>
                    <a:pt x="1017263" y="1398442"/>
                    <a:pt x="875360" y="1481864"/>
                  </a:cubicBezTo>
                  <a:cubicBezTo>
                    <a:pt x="863629" y="1487664"/>
                    <a:pt x="853574" y="1505067"/>
                    <a:pt x="873145" y="1506741"/>
                  </a:cubicBezTo>
                  <a:cubicBezTo>
                    <a:pt x="903070" y="1503153"/>
                    <a:pt x="929763" y="1485871"/>
                    <a:pt x="957413" y="1474688"/>
                  </a:cubicBezTo>
                  <a:cubicBezTo>
                    <a:pt x="1083157" y="1415963"/>
                    <a:pt x="1216083" y="1377272"/>
                    <a:pt x="1343922" y="1323392"/>
                  </a:cubicBezTo>
                  <a:cubicBezTo>
                    <a:pt x="1365827" y="1314003"/>
                    <a:pt x="1387133" y="1303119"/>
                    <a:pt x="1408978" y="1293491"/>
                  </a:cubicBezTo>
                  <a:close/>
                  <a:moveTo>
                    <a:pt x="1473855" y="1459738"/>
                  </a:moveTo>
                  <a:cubicBezTo>
                    <a:pt x="1484030" y="1455372"/>
                    <a:pt x="1488638" y="1443053"/>
                    <a:pt x="1484209" y="1433007"/>
                  </a:cubicBezTo>
                  <a:cubicBezTo>
                    <a:pt x="1469187" y="1405738"/>
                    <a:pt x="1438544" y="1434143"/>
                    <a:pt x="1417596" y="1438867"/>
                  </a:cubicBezTo>
                  <a:cubicBezTo>
                    <a:pt x="1373248" y="1457166"/>
                    <a:pt x="1328540" y="1474688"/>
                    <a:pt x="1283953" y="1492508"/>
                  </a:cubicBezTo>
                  <a:cubicBezTo>
                    <a:pt x="1173291" y="1543040"/>
                    <a:pt x="1067537" y="1603977"/>
                    <a:pt x="958610" y="1658037"/>
                  </a:cubicBezTo>
                  <a:cubicBezTo>
                    <a:pt x="952206" y="1661266"/>
                    <a:pt x="945324" y="1664555"/>
                    <a:pt x="940416" y="1669937"/>
                  </a:cubicBezTo>
                  <a:cubicBezTo>
                    <a:pt x="933773" y="1679864"/>
                    <a:pt x="945982" y="1683632"/>
                    <a:pt x="953703" y="1681060"/>
                  </a:cubicBezTo>
                  <a:cubicBezTo>
                    <a:pt x="995897" y="1670954"/>
                    <a:pt x="1035038" y="1650980"/>
                    <a:pt x="1074240" y="1632921"/>
                  </a:cubicBezTo>
                  <a:cubicBezTo>
                    <a:pt x="1141032" y="1601226"/>
                    <a:pt x="1208243" y="1570249"/>
                    <a:pt x="1274676" y="1537837"/>
                  </a:cubicBezTo>
                  <a:cubicBezTo>
                    <a:pt x="1340630" y="1510748"/>
                    <a:pt x="1408021" y="1487306"/>
                    <a:pt x="1473855" y="1459738"/>
                  </a:cubicBezTo>
                  <a:close/>
                  <a:moveTo>
                    <a:pt x="1714749" y="1607864"/>
                  </a:moveTo>
                  <a:cubicBezTo>
                    <a:pt x="1718041" y="1615877"/>
                    <a:pt x="1720675" y="1628914"/>
                    <a:pt x="1727318" y="1637286"/>
                  </a:cubicBezTo>
                  <a:cubicBezTo>
                    <a:pt x="1637005" y="1674901"/>
                    <a:pt x="1548607" y="1717479"/>
                    <a:pt x="1458833" y="1756409"/>
                  </a:cubicBezTo>
                  <a:cubicBezTo>
                    <a:pt x="1321658" y="1817047"/>
                    <a:pt x="1182627" y="1874038"/>
                    <a:pt x="1049103" y="1942390"/>
                  </a:cubicBezTo>
                  <a:cubicBezTo>
                    <a:pt x="995298" y="1972290"/>
                    <a:pt x="939159" y="1998902"/>
                    <a:pt x="886970" y="2031553"/>
                  </a:cubicBezTo>
                  <a:cubicBezTo>
                    <a:pt x="885175" y="2025932"/>
                    <a:pt x="882003" y="2020550"/>
                    <a:pt x="879669" y="2015108"/>
                  </a:cubicBezTo>
                  <a:cubicBezTo>
                    <a:pt x="869015" y="1992922"/>
                    <a:pt x="857943" y="1971034"/>
                    <a:pt x="847769" y="1948609"/>
                  </a:cubicBezTo>
                  <a:cubicBezTo>
                    <a:pt x="809106" y="1862317"/>
                    <a:pt x="771820" y="1775306"/>
                    <a:pt x="731541" y="1689731"/>
                  </a:cubicBezTo>
                  <a:cubicBezTo>
                    <a:pt x="684140" y="1579937"/>
                    <a:pt x="625548" y="1475704"/>
                    <a:pt x="569528" y="1370156"/>
                  </a:cubicBezTo>
                  <a:cubicBezTo>
                    <a:pt x="495913" y="1221850"/>
                    <a:pt x="413022" y="1078806"/>
                    <a:pt x="324983" y="938633"/>
                  </a:cubicBezTo>
                  <a:cubicBezTo>
                    <a:pt x="219768" y="776095"/>
                    <a:pt x="129514" y="604646"/>
                    <a:pt x="20229" y="444739"/>
                  </a:cubicBezTo>
                  <a:cubicBezTo>
                    <a:pt x="12269" y="432180"/>
                    <a:pt x="5506" y="422612"/>
                    <a:pt x="0" y="415675"/>
                  </a:cubicBezTo>
                  <a:cubicBezTo>
                    <a:pt x="18134" y="411609"/>
                    <a:pt x="36029" y="404911"/>
                    <a:pt x="53984" y="400307"/>
                  </a:cubicBezTo>
                  <a:cubicBezTo>
                    <a:pt x="124667" y="377762"/>
                    <a:pt x="191997" y="346247"/>
                    <a:pt x="258789" y="314373"/>
                  </a:cubicBezTo>
                  <a:cubicBezTo>
                    <a:pt x="326180" y="282200"/>
                    <a:pt x="394887" y="252957"/>
                    <a:pt x="462637" y="221502"/>
                  </a:cubicBezTo>
                  <a:cubicBezTo>
                    <a:pt x="518177" y="195309"/>
                    <a:pt x="571922" y="165170"/>
                    <a:pt x="628540" y="141369"/>
                  </a:cubicBezTo>
                  <a:cubicBezTo>
                    <a:pt x="749077" y="95980"/>
                    <a:pt x="870332" y="51070"/>
                    <a:pt x="989433" y="1495"/>
                  </a:cubicBezTo>
                  <a:cubicBezTo>
                    <a:pt x="990450" y="1017"/>
                    <a:pt x="991348" y="538"/>
                    <a:pt x="992186" y="0"/>
                  </a:cubicBezTo>
                  <a:cubicBezTo>
                    <a:pt x="1017023" y="99389"/>
                    <a:pt x="1060115" y="194113"/>
                    <a:pt x="1105541" y="285668"/>
                  </a:cubicBezTo>
                  <a:cubicBezTo>
                    <a:pt x="1153241" y="392532"/>
                    <a:pt x="1208363" y="496048"/>
                    <a:pt x="1254985" y="603450"/>
                  </a:cubicBezTo>
                  <a:cubicBezTo>
                    <a:pt x="1345597" y="813829"/>
                    <a:pt x="1447880" y="1018886"/>
                    <a:pt x="1540707" y="1228249"/>
                  </a:cubicBezTo>
                  <a:cubicBezTo>
                    <a:pt x="1579370" y="1314481"/>
                    <a:pt x="1617674" y="1400894"/>
                    <a:pt x="1657653" y="1486469"/>
                  </a:cubicBezTo>
                  <a:cubicBezTo>
                    <a:pt x="1679378" y="1525519"/>
                    <a:pt x="1700505" y="1564688"/>
                    <a:pt x="1714749" y="16078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7974286" y="7810550"/>
              <a:ext cx="1986765" cy="2282656"/>
            </a:xfrm>
            <a:custGeom>
              <a:rect b="b" l="l" r="r" t="t"/>
              <a:pathLst>
                <a:path extrusionOk="0" h="2282656" w="1986765">
                  <a:moveTo>
                    <a:pt x="1869700" y="1797433"/>
                  </a:moveTo>
                  <a:cubicBezTo>
                    <a:pt x="1893400" y="1789898"/>
                    <a:pt x="1885500" y="1757725"/>
                    <a:pt x="1864553" y="1757546"/>
                  </a:cubicBezTo>
                  <a:cubicBezTo>
                    <a:pt x="1864613" y="1755453"/>
                    <a:pt x="1864314" y="1753419"/>
                    <a:pt x="1863715" y="1751386"/>
                  </a:cubicBezTo>
                  <a:cubicBezTo>
                    <a:pt x="1847316" y="1700974"/>
                    <a:pt x="1825651" y="1651698"/>
                    <a:pt x="1798419" y="1605831"/>
                  </a:cubicBezTo>
                  <a:cubicBezTo>
                    <a:pt x="1765741" y="1537419"/>
                    <a:pt x="1735996" y="1467631"/>
                    <a:pt x="1703977" y="1398920"/>
                  </a:cubicBezTo>
                  <a:cubicBezTo>
                    <a:pt x="1628207" y="1224900"/>
                    <a:pt x="1545196" y="1054169"/>
                    <a:pt x="1465416" y="882062"/>
                  </a:cubicBezTo>
                  <a:cubicBezTo>
                    <a:pt x="1417477" y="776214"/>
                    <a:pt x="1372829" y="668693"/>
                    <a:pt x="1319264" y="565536"/>
                  </a:cubicBezTo>
                  <a:cubicBezTo>
                    <a:pt x="1263304" y="449881"/>
                    <a:pt x="1202437" y="336619"/>
                    <a:pt x="1150548" y="219050"/>
                  </a:cubicBezTo>
                  <a:cubicBezTo>
                    <a:pt x="1147136" y="213967"/>
                    <a:pt x="1118947" y="140293"/>
                    <a:pt x="1103027" y="120857"/>
                  </a:cubicBezTo>
                  <a:cubicBezTo>
                    <a:pt x="1106139" y="106744"/>
                    <a:pt x="1092554" y="90060"/>
                    <a:pt x="1074958" y="97296"/>
                  </a:cubicBezTo>
                  <a:cubicBezTo>
                    <a:pt x="1002719" y="127974"/>
                    <a:pt x="929164" y="155482"/>
                    <a:pt x="856387" y="184725"/>
                  </a:cubicBezTo>
                  <a:cubicBezTo>
                    <a:pt x="811620" y="202725"/>
                    <a:pt x="765895" y="217735"/>
                    <a:pt x="721067" y="235735"/>
                  </a:cubicBezTo>
                  <a:cubicBezTo>
                    <a:pt x="663672" y="259535"/>
                    <a:pt x="609508" y="290333"/>
                    <a:pt x="553608" y="317303"/>
                  </a:cubicBezTo>
                  <a:cubicBezTo>
                    <a:pt x="463236" y="359821"/>
                    <a:pt x="371785" y="400127"/>
                    <a:pt x="283388" y="446772"/>
                  </a:cubicBezTo>
                  <a:cubicBezTo>
                    <a:pt x="223119" y="479483"/>
                    <a:pt x="156327" y="499098"/>
                    <a:pt x="95999" y="530852"/>
                  </a:cubicBezTo>
                  <a:cubicBezTo>
                    <a:pt x="94383" y="531928"/>
                    <a:pt x="92168" y="533722"/>
                    <a:pt x="90133" y="535815"/>
                  </a:cubicBezTo>
                  <a:cubicBezTo>
                    <a:pt x="74632" y="523436"/>
                    <a:pt x="81635" y="555250"/>
                    <a:pt x="104258" y="594958"/>
                  </a:cubicBezTo>
                  <a:cubicBezTo>
                    <a:pt x="174880" y="721975"/>
                    <a:pt x="245802" y="848813"/>
                    <a:pt x="319357" y="974155"/>
                  </a:cubicBezTo>
                  <a:cubicBezTo>
                    <a:pt x="399675" y="1107331"/>
                    <a:pt x="485081" y="1237578"/>
                    <a:pt x="559115" y="1374402"/>
                  </a:cubicBezTo>
                  <a:cubicBezTo>
                    <a:pt x="626086" y="1508655"/>
                    <a:pt x="700360" y="1636270"/>
                    <a:pt x="765536" y="1771898"/>
                  </a:cubicBezTo>
                  <a:cubicBezTo>
                    <a:pt x="798154" y="1843719"/>
                    <a:pt x="831909" y="1915061"/>
                    <a:pt x="863450" y="1987360"/>
                  </a:cubicBezTo>
                  <a:cubicBezTo>
                    <a:pt x="888766" y="2045008"/>
                    <a:pt x="913663" y="2102895"/>
                    <a:pt x="941912" y="2159168"/>
                  </a:cubicBezTo>
                  <a:cubicBezTo>
                    <a:pt x="947598" y="2169334"/>
                    <a:pt x="949872" y="2182311"/>
                    <a:pt x="959867" y="2189307"/>
                  </a:cubicBezTo>
                  <a:cubicBezTo>
                    <a:pt x="965852" y="2193852"/>
                    <a:pt x="973573" y="2193792"/>
                    <a:pt x="979677" y="2190683"/>
                  </a:cubicBezTo>
                  <a:cubicBezTo>
                    <a:pt x="984525" y="2192357"/>
                    <a:pt x="991288" y="2191819"/>
                    <a:pt x="997692" y="2188351"/>
                  </a:cubicBezTo>
                  <a:lnTo>
                    <a:pt x="996016" y="2188949"/>
                  </a:lnTo>
                  <a:cubicBezTo>
                    <a:pt x="1068973" y="2159527"/>
                    <a:pt x="1136663" y="2118683"/>
                    <a:pt x="1208003" y="2085732"/>
                  </a:cubicBezTo>
                  <a:cubicBezTo>
                    <a:pt x="1427352" y="1987121"/>
                    <a:pt x="1649454" y="1894430"/>
                    <a:pt x="1869700" y="1797433"/>
                  </a:cubicBezTo>
                  <a:close/>
                  <a:moveTo>
                    <a:pt x="1953609" y="1784157"/>
                  </a:moveTo>
                  <a:cubicBezTo>
                    <a:pt x="1963963" y="1807180"/>
                    <a:pt x="1975155" y="1829785"/>
                    <a:pt x="1986766" y="1852151"/>
                  </a:cubicBezTo>
                  <a:cubicBezTo>
                    <a:pt x="1940143" y="1879360"/>
                    <a:pt x="1891844" y="1892277"/>
                    <a:pt x="1841451" y="1913685"/>
                  </a:cubicBezTo>
                  <a:cubicBezTo>
                    <a:pt x="1719059" y="1967626"/>
                    <a:pt x="1596367" y="2020669"/>
                    <a:pt x="1472957" y="2072158"/>
                  </a:cubicBezTo>
                  <a:cubicBezTo>
                    <a:pt x="1421128" y="2095600"/>
                    <a:pt x="1366545" y="2111626"/>
                    <a:pt x="1313458" y="2131899"/>
                  </a:cubicBezTo>
                  <a:cubicBezTo>
                    <a:pt x="1251574" y="2157733"/>
                    <a:pt x="1190108" y="2184344"/>
                    <a:pt x="1126847" y="2206829"/>
                  </a:cubicBezTo>
                  <a:cubicBezTo>
                    <a:pt x="1065861" y="2232723"/>
                    <a:pt x="1005353" y="2259334"/>
                    <a:pt x="943289" y="2282656"/>
                  </a:cubicBezTo>
                  <a:cubicBezTo>
                    <a:pt x="929883" y="2256583"/>
                    <a:pt x="915878" y="2230749"/>
                    <a:pt x="902172" y="2204856"/>
                  </a:cubicBezTo>
                  <a:cubicBezTo>
                    <a:pt x="857465" y="2117247"/>
                    <a:pt x="813774" y="2025991"/>
                    <a:pt x="773675" y="1935812"/>
                  </a:cubicBezTo>
                  <a:cubicBezTo>
                    <a:pt x="611363" y="1581492"/>
                    <a:pt x="417271" y="1242780"/>
                    <a:pt x="229403" y="901617"/>
                  </a:cubicBezTo>
                  <a:cubicBezTo>
                    <a:pt x="161713" y="772686"/>
                    <a:pt x="78942" y="652247"/>
                    <a:pt x="15621" y="520985"/>
                  </a:cubicBezTo>
                  <a:cubicBezTo>
                    <a:pt x="10055" y="511715"/>
                    <a:pt x="6344" y="499935"/>
                    <a:pt x="0" y="490725"/>
                  </a:cubicBezTo>
                  <a:cubicBezTo>
                    <a:pt x="29207" y="493835"/>
                    <a:pt x="115988" y="448805"/>
                    <a:pt x="131908" y="443244"/>
                  </a:cubicBezTo>
                  <a:cubicBezTo>
                    <a:pt x="248735" y="396539"/>
                    <a:pt x="350838" y="321130"/>
                    <a:pt x="466767" y="272632"/>
                  </a:cubicBezTo>
                  <a:cubicBezTo>
                    <a:pt x="589997" y="216479"/>
                    <a:pt x="719332" y="175456"/>
                    <a:pt x="843220" y="120678"/>
                  </a:cubicBezTo>
                  <a:cubicBezTo>
                    <a:pt x="916716" y="88984"/>
                    <a:pt x="989792" y="56093"/>
                    <a:pt x="1063706" y="25475"/>
                  </a:cubicBezTo>
                  <a:cubicBezTo>
                    <a:pt x="1083516" y="15787"/>
                    <a:pt x="1106558" y="11362"/>
                    <a:pt x="1125411" y="0"/>
                  </a:cubicBezTo>
                  <a:cubicBezTo>
                    <a:pt x="1128284" y="10645"/>
                    <a:pt x="1133311" y="22724"/>
                    <a:pt x="1136124" y="30259"/>
                  </a:cubicBezTo>
                  <a:cubicBezTo>
                    <a:pt x="1153361" y="74512"/>
                    <a:pt x="1172213" y="118047"/>
                    <a:pt x="1192562" y="160984"/>
                  </a:cubicBezTo>
                  <a:cubicBezTo>
                    <a:pt x="1286825" y="352466"/>
                    <a:pt x="1377258" y="545802"/>
                    <a:pt x="1466194" y="739796"/>
                  </a:cubicBezTo>
                  <a:cubicBezTo>
                    <a:pt x="1597684" y="1006747"/>
                    <a:pt x="1706790" y="1283804"/>
                    <a:pt x="1832174" y="1553565"/>
                  </a:cubicBezTo>
                  <a:cubicBezTo>
                    <a:pt x="1858628" y="1609957"/>
                    <a:pt x="1883166" y="1667426"/>
                    <a:pt x="1910817" y="1723280"/>
                  </a:cubicBezTo>
                  <a:cubicBezTo>
                    <a:pt x="1918836" y="1739546"/>
                    <a:pt x="1926737" y="1755751"/>
                    <a:pt x="1934697" y="1772017"/>
                  </a:cubicBezTo>
                  <a:cubicBezTo>
                    <a:pt x="1937150" y="1776921"/>
                    <a:pt x="1940861" y="1780748"/>
                    <a:pt x="1946008" y="1782782"/>
                  </a:cubicBezTo>
                  <a:cubicBezTo>
                    <a:pt x="1948522" y="1783738"/>
                    <a:pt x="1951095" y="1784217"/>
                    <a:pt x="1953609" y="1784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886846" y="8841695"/>
              <a:ext cx="142382" cy="257681"/>
            </a:xfrm>
            <a:custGeom>
              <a:rect b="b" l="l" r="r" t="t"/>
              <a:pathLst>
                <a:path extrusionOk="0" h="257681" w="142382">
                  <a:moveTo>
                    <a:pt x="142382" y="241177"/>
                  </a:moveTo>
                  <a:cubicBezTo>
                    <a:pt x="132926" y="245901"/>
                    <a:pt x="124248" y="251522"/>
                    <a:pt x="116407" y="257682"/>
                  </a:cubicBezTo>
                  <a:cubicBezTo>
                    <a:pt x="109944" y="244406"/>
                    <a:pt x="103480" y="231130"/>
                    <a:pt x="97136" y="217795"/>
                  </a:cubicBezTo>
                  <a:cubicBezTo>
                    <a:pt x="89834" y="202127"/>
                    <a:pt x="82413" y="186578"/>
                    <a:pt x="74991" y="171090"/>
                  </a:cubicBezTo>
                  <a:cubicBezTo>
                    <a:pt x="75710" y="163555"/>
                    <a:pt x="72657" y="155661"/>
                    <a:pt x="65595" y="151655"/>
                  </a:cubicBezTo>
                  <a:cubicBezTo>
                    <a:pt x="44229" y="107821"/>
                    <a:pt x="22324" y="64525"/>
                    <a:pt x="0" y="21349"/>
                  </a:cubicBezTo>
                  <a:cubicBezTo>
                    <a:pt x="7302" y="12379"/>
                    <a:pt x="16100" y="5322"/>
                    <a:pt x="25975" y="0"/>
                  </a:cubicBezTo>
                  <a:cubicBezTo>
                    <a:pt x="64817" y="80372"/>
                    <a:pt x="103600" y="160744"/>
                    <a:pt x="142382" y="241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760982" y="8601116"/>
              <a:ext cx="135499" cy="226585"/>
            </a:xfrm>
            <a:custGeom>
              <a:rect b="b" l="l" r="r" t="t"/>
              <a:pathLst>
                <a:path extrusionOk="0" h="226585" w="135499">
                  <a:moveTo>
                    <a:pt x="135499" y="206911"/>
                  </a:moveTo>
                  <a:cubicBezTo>
                    <a:pt x="125145" y="212113"/>
                    <a:pt x="115689" y="218811"/>
                    <a:pt x="107430" y="226585"/>
                  </a:cubicBezTo>
                  <a:cubicBezTo>
                    <a:pt x="87261" y="188014"/>
                    <a:pt x="66792" y="149382"/>
                    <a:pt x="46084" y="110452"/>
                  </a:cubicBezTo>
                  <a:cubicBezTo>
                    <a:pt x="30583" y="80791"/>
                    <a:pt x="15561" y="50233"/>
                    <a:pt x="0" y="19914"/>
                  </a:cubicBezTo>
                  <a:cubicBezTo>
                    <a:pt x="2334" y="18120"/>
                    <a:pt x="4728" y="16445"/>
                    <a:pt x="7122" y="14950"/>
                  </a:cubicBezTo>
                  <a:cubicBezTo>
                    <a:pt x="15920" y="9150"/>
                    <a:pt x="25376" y="4067"/>
                    <a:pt x="35251" y="0"/>
                  </a:cubicBezTo>
                  <a:cubicBezTo>
                    <a:pt x="68647" y="68950"/>
                    <a:pt x="102103" y="137901"/>
                    <a:pt x="135499" y="206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7652774" y="8401621"/>
              <a:ext cx="127000" cy="185083"/>
            </a:xfrm>
            <a:custGeom>
              <a:rect b="b" l="l" r="r" t="t"/>
              <a:pathLst>
                <a:path extrusionOk="0" h="185083" w="127000">
                  <a:moveTo>
                    <a:pt x="127001" y="165768"/>
                  </a:moveTo>
                  <a:cubicBezTo>
                    <a:pt x="113954" y="170671"/>
                    <a:pt x="101505" y="177190"/>
                    <a:pt x="90133" y="185083"/>
                  </a:cubicBezTo>
                  <a:cubicBezTo>
                    <a:pt x="71041" y="149921"/>
                    <a:pt x="50393" y="115655"/>
                    <a:pt x="26154" y="84140"/>
                  </a:cubicBezTo>
                  <a:cubicBezTo>
                    <a:pt x="17237" y="73196"/>
                    <a:pt x="9456" y="60518"/>
                    <a:pt x="0" y="49694"/>
                  </a:cubicBezTo>
                  <a:cubicBezTo>
                    <a:pt x="9157" y="32113"/>
                    <a:pt x="23281" y="16565"/>
                    <a:pt x="38663" y="4963"/>
                  </a:cubicBezTo>
                  <a:cubicBezTo>
                    <a:pt x="41117" y="3229"/>
                    <a:pt x="43630" y="1555"/>
                    <a:pt x="46264" y="0"/>
                  </a:cubicBezTo>
                  <a:cubicBezTo>
                    <a:pt x="73196" y="55196"/>
                    <a:pt x="100128" y="110452"/>
                    <a:pt x="127001" y="1657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7657203" y="8322803"/>
              <a:ext cx="26154" cy="63687"/>
            </a:xfrm>
            <a:custGeom>
              <a:rect b="b" l="l" r="r" t="t"/>
              <a:pathLst>
                <a:path extrusionOk="0" h="63687" w="26154">
                  <a:moveTo>
                    <a:pt x="4549" y="0"/>
                  </a:moveTo>
                  <a:cubicBezTo>
                    <a:pt x="11192" y="15967"/>
                    <a:pt x="18494" y="31874"/>
                    <a:pt x="26154" y="47183"/>
                  </a:cubicBezTo>
                  <a:cubicBezTo>
                    <a:pt x="16878" y="51608"/>
                    <a:pt x="8140" y="57170"/>
                    <a:pt x="0" y="63688"/>
                  </a:cubicBezTo>
                  <a:cubicBezTo>
                    <a:pt x="359" y="59382"/>
                    <a:pt x="479" y="55495"/>
                    <a:pt x="479" y="52505"/>
                  </a:cubicBezTo>
                  <a:cubicBezTo>
                    <a:pt x="838" y="35522"/>
                    <a:pt x="3830" y="17581"/>
                    <a:pt x="4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543276" y="9738886"/>
              <a:ext cx="1688030" cy="745058"/>
            </a:xfrm>
            <a:custGeom>
              <a:rect b="b" l="l" r="r" t="t"/>
              <a:pathLst>
                <a:path extrusionOk="0" h="745058" w="1688030">
                  <a:moveTo>
                    <a:pt x="1686082" y="0"/>
                  </a:moveTo>
                  <a:cubicBezTo>
                    <a:pt x="1687339" y="22007"/>
                    <a:pt x="1689074" y="44073"/>
                    <a:pt x="1687219" y="66020"/>
                  </a:cubicBezTo>
                  <a:cubicBezTo>
                    <a:pt x="1545675" y="122412"/>
                    <a:pt x="1407721" y="187296"/>
                    <a:pt x="1266536" y="244585"/>
                  </a:cubicBezTo>
                  <a:cubicBezTo>
                    <a:pt x="1052215" y="333688"/>
                    <a:pt x="838851" y="425004"/>
                    <a:pt x="624710" y="514646"/>
                  </a:cubicBezTo>
                  <a:cubicBezTo>
                    <a:pt x="462338" y="572533"/>
                    <a:pt x="308764" y="651769"/>
                    <a:pt x="156088" y="731125"/>
                  </a:cubicBezTo>
                  <a:cubicBezTo>
                    <a:pt x="146811" y="735849"/>
                    <a:pt x="137415" y="740334"/>
                    <a:pt x="128138" y="745058"/>
                  </a:cubicBezTo>
                  <a:cubicBezTo>
                    <a:pt x="119639" y="728194"/>
                    <a:pt x="111859" y="710972"/>
                    <a:pt x="103659" y="693929"/>
                  </a:cubicBezTo>
                  <a:cubicBezTo>
                    <a:pt x="71520" y="628805"/>
                    <a:pt x="41596" y="562606"/>
                    <a:pt x="9935" y="497303"/>
                  </a:cubicBezTo>
                  <a:cubicBezTo>
                    <a:pt x="6583" y="490187"/>
                    <a:pt x="3292" y="483071"/>
                    <a:pt x="0" y="475955"/>
                  </a:cubicBezTo>
                  <a:cubicBezTo>
                    <a:pt x="6703" y="468121"/>
                    <a:pt x="14783" y="461244"/>
                    <a:pt x="23940" y="455742"/>
                  </a:cubicBezTo>
                  <a:cubicBezTo>
                    <a:pt x="52907" y="520147"/>
                    <a:pt x="79779" y="585629"/>
                    <a:pt x="112936" y="647762"/>
                  </a:cubicBezTo>
                  <a:cubicBezTo>
                    <a:pt x="145853" y="682865"/>
                    <a:pt x="205045" y="641902"/>
                    <a:pt x="241194" y="628566"/>
                  </a:cubicBezTo>
                  <a:cubicBezTo>
                    <a:pt x="404224" y="546340"/>
                    <a:pt x="571084" y="472307"/>
                    <a:pt x="738424" y="399290"/>
                  </a:cubicBezTo>
                  <a:cubicBezTo>
                    <a:pt x="881943" y="333210"/>
                    <a:pt x="1027378" y="271914"/>
                    <a:pt x="1176523" y="219469"/>
                  </a:cubicBezTo>
                  <a:cubicBezTo>
                    <a:pt x="1316331" y="165768"/>
                    <a:pt x="1453267" y="104891"/>
                    <a:pt x="1590741" y="45568"/>
                  </a:cubicBezTo>
                  <a:cubicBezTo>
                    <a:pt x="1622581" y="32292"/>
                    <a:pt x="1653164" y="16326"/>
                    <a:pt x="1684047" y="1017"/>
                  </a:cubicBezTo>
                  <a:cubicBezTo>
                    <a:pt x="1684705" y="658"/>
                    <a:pt x="1685423" y="359"/>
                    <a:pt x="168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431237" y="9958953"/>
              <a:ext cx="120596" cy="218153"/>
            </a:xfrm>
            <a:custGeom>
              <a:rect b="b" l="l" r="r" t="t"/>
              <a:pathLst>
                <a:path extrusionOk="0" h="218153" w="120596">
                  <a:moveTo>
                    <a:pt x="106113" y="171808"/>
                  </a:moveTo>
                  <a:cubicBezTo>
                    <a:pt x="111021" y="181795"/>
                    <a:pt x="115869" y="191841"/>
                    <a:pt x="120597" y="201947"/>
                  </a:cubicBezTo>
                  <a:cubicBezTo>
                    <a:pt x="111320" y="206313"/>
                    <a:pt x="102582" y="211755"/>
                    <a:pt x="94682" y="218153"/>
                  </a:cubicBezTo>
                  <a:cubicBezTo>
                    <a:pt x="63022" y="149084"/>
                    <a:pt x="32020" y="79715"/>
                    <a:pt x="0" y="10764"/>
                  </a:cubicBezTo>
                  <a:cubicBezTo>
                    <a:pt x="6524" y="6279"/>
                    <a:pt x="13945" y="2691"/>
                    <a:pt x="22144" y="0"/>
                  </a:cubicBezTo>
                  <a:cubicBezTo>
                    <a:pt x="49974" y="57349"/>
                    <a:pt x="77984" y="114638"/>
                    <a:pt x="106113" y="1718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8301304" y="9688534"/>
              <a:ext cx="135619" cy="244944"/>
            </a:xfrm>
            <a:custGeom>
              <a:rect b="b" l="l" r="r" t="t"/>
              <a:pathLst>
                <a:path extrusionOk="0" h="244944" w="135619">
                  <a:moveTo>
                    <a:pt x="135619" y="236811"/>
                  </a:moveTo>
                  <a:cubicBezTo>
                    <a:pt x="133285" y="237349"/>
                    <a:pt x="131011" y="238007"/>
                    <a:pt x="128736" y="238665"/>
                  </a:cubicBezTo>
                  <a:cubicBezTo>
                    <a:pt x="123170" y="240280"/>
                    <a:pt x="117904" y="242373"/>
                    <a:pt x="112936" y="244944"/>
                  </a:cubicBezTo>
                  <a:cubicBezTo>
                    <a:pt x="96597" y="210320"/>
                    <a:pt x="79959" y="175934"/>
                    <a:pt x="62662" y="141788"/>
                  </a:cubicBezTo>
                  <a:cubicBezTo>
                    <a:pt x="42373" y="97954"/>
                    <a:pt x="21306" y="54538"/>
                    <a:pt x="0" y="11243"/>
                  </a:cubicBezTo>
                  <a:cubicBezTo>
                    <a:pt x="6464" y="6937"/>
                    <a:pt x="13287" y="3169"/>
                    <a:pt x="20469" y="0"/>
                  </a:cubicBezTo>
                  <a:cubicBezTo>
                    <a:pt x="58772" y="78937"/>
                    <a:pt x="97136" y="157934"/>
                    <a:pt x="135619" y="236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181425" y="9443410"/>
              <a:ext cx="124127" cy="221741"/>
            </a:xfrm>
            <a:custGeom>
              <a:rect b="b" l="l" r="r" t="t"/>
              <a:pathLst>
                <a:path extrusionOk="0" h="221741" w="124127">
                  <a:moveTo>
                    <a:pt x="124128" y="211515"/>
                  </a:moveTo>
                  <a:cubicBezTo>
                    <a:pt x="116826" y="214386"/>
                    <a:pt x="109704" y="217854"/>
                    <a:pt x="102822" y="221741"/>
                  </a:cubicBezTo>
                  <a:cubicBezTo>
                    <a:pt x="68169" y="151774"/>
                    <a:pt x="33216" y="81867"/>
                    <a:pt x="0" y="11183"/>
                  </a:cubicBezTo>
                  <a:cubicBezTo>
                    <a:pt x="6883" y="6758"/>
                    <a:pt x="14184" y="3050"/>
                    <a:pt x="21785" y="0"/>
                  </a:cubicBezTo>
                  <a:cubicBezTo>
                    <a:pt x="55840" y="70505"/>
                    <a:pt x="89954" y="141010"/>
                    <a:pt x="124128" y="211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8020789" y="9115582"/>
              <a:ext cx="166142" cy="304445"/>
            </a:xfrm>
            <a:custGeom>
              <a:rect b="b" l="l" r="r" t="t"/>
              <a:pathLst>
                <a:path extrusionOk="0" h="304445" w="166142">
                  <a:moveTo>
                    <a:pt x="24239" y="0"/>
                  </a:moveTo>
                  <a:cubicBezTo>
                    <a:pt x="71520" y="98073"/>
                    <a:pt x="118801" y="196087"/>
                    <a:pt x="166142" y="294100"/>
                  </a:cubicBezTo>
                  <a:cubicBezTo>
                    <a:pt x="158541" y="296911"/>
                    <a:pt x="151240" y="300379"/>
                    <a:pt x="144178" y="304446"/>
                  </a:cubicBezTo>
                  <a:cubicBezTo>
                    <a:pt x="97495" y="209004"/>
                    <a:pt x="47580" y="114997"/>
                    <a:pt x="0" y="19435"/>
                  </a:cubicBezTo>
                  <a:cubicBezTo>
                    <a:pt x="7062" y="11960"/>
                    <a:pt x="15262" y="5382"/>
                    <a:pt x="24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7" name="Google Shape;537;p15"/>
            <p:cNvGrpSpPr/>
            <p:nvPr/>
          </p:nvGrpSpPr>
          <p:grpSpPr>
            <a:xfrm>
              <a:off x="7601964" y="7531194"/>
              <a:ext cx="2669910" cy="2989915"/>
              <a:chOff x="7601964" y="7531194"/>
              <a:chExt cx="2669910" cy="2989915"/>
            </a:xfrm>
          </p:grpSpPr>
          <p:sp>
            <p:nvSpPr>
              <p:cNvPr id="538" name="Google Shape;538;p15"/>
              <p:cNvSpPr/>
              <p:nvPr/>
            </p:nvSpPr>
            <p:spPr>
              <a:xfrm>
                <a:off x="7601964" y="7531194"/>
                <a:ext cx="2669910" cy="2989915"/>
              </a:xfrm>
              <a:custGeom>
                <a:rect b="b" l="l" r="r" t="t"/>
                <a:pathLst>
                  <a:path extrusionOk="0" h="2989915" w="2669910">
                    <a:moveTo>
                      <a:pt x="2666774" y="2171931"/>
                    </a:moveTo>
                    <a:cubicBezTo>
                      <a:pt x="2666595" y="2170376"/>
                      <a:pt x="2666236" y="2168941"/>
                      <a:pt x="2665697" y="2167566"/>
                    </a:cubicBezTo>
                    <a:cubicBezTo>
                      <a:pt x="2665817" y="2161287"/>
                      <a:pt x="2664799" y="2154888"/>
                      <a:pt x="2663303" y="2148788"/>
                    </a:cubicBezTo>
                    <a:cubicBezTo>
                      <a:pt x="2655164" y="2116914"/>
                      <a:pt x="2639603" y="2087672"/>
                      <a:pt x="2624521" y="2058668"/>
                    </a:cubicBezTo>
                    <a:cubicBezTo>
                      <a:pt x="2606626" y="2023446"/>
                      <a:pt x="2590646" y="1987266"/>
                      <a:pt x="2573589" y="1951625"/>
                    </a:cubicBezTo>
                    <a:cubicBezTo>
                      <a:pt x="2518587" y="1835312"/>
                      <a:pt x="2459755" y="1721212"/>
                      <a:pt x="2396673" y="1609026"/>
                    </a:cubicBezTo>
                    <a:cubicBezTo>
                      <a:pt x="2340774" y="1501803"/>
                      <a:pt x="2287149" y="1392487"/>
                      <a:pt x="2232267" y="1284607"/>
                    </a:cubicBezTo>
                    <a:cubicBezTo>
                      <a:pt x="2115859" y="1065855"/>
                      <a:pt x="2010225" y="840347"/>
                      <a:pt x="1887473" y="624765"/>
                    </a:cubicBezTo>
                    <a:cubicBezTo>
                      <a:pt x="1816252" y="486565"/>
                      <a:pt x="1749400" y="346213"/>
                      <a:pt x="1672254" y="211123"/>
                    </a:cubicBezTo>
                    <a:cubicBezTo>
                      <a:pt x="1637362" y="147913"/>
                      <a:pt x="1604205" y="83926"/>
                      <a:pt x="1575059" y="17787"/>
                    </a:cubicBezTo>
                    <a:cubicBezTo>
                      <a:pt x="1553154" y="-23775"/>
                      <a:pt x="1506232" y="18504"/>
                      <a:pt x="1479359" y="33694"/>
                    </a:cubicBezTo>
                    <a:cubicBezTo>
                      <a:pt x="1386293" y="89308"/>
                      <a:pt x="1286584" y="132784"/>
                      <a:pt x="1188790" y="179309"/>
                    </a:cubicBezTo>
                    <a:cubicBezTo>
                      <a:pt x="981231" y="290658"/>
                      <a:pt x="762302" y="379043"/>
                      <a:pt x="546664" y="473528"/>
                    </a:cubicBezTo>
                    <a:cubicBezTo>
                      <a:pt x="459343" y="507256"/>
                      <a:pt x="376392" y="549894"/>
                      <a:pt x="292782" y="591575"/>
                    </a:cubicBezTo>
                    <a:cubicBezTo>
                      <a:pt x="217252" y="619682"/>
                      <a:pt x="155786" y="671948"/>
                      <a:pt x="90131" y="717097"/>
                    </a:cubicBezTo>
                    <a:cubicBezTo>
                      <a:pt x="80615" y="724453"/>
                      <a:pt x="64516" y="734499"/>
                      <a:pt x="53503" y="741257"/>
                    </a:cubicBezTo>
                    <a:cubicBezTo>
                      <a:pt x="44406" y="746280"/>
                      <a:pt x="42132" y="757702"/>
                      <a:pt x="45723" y="766612"/>
                    </a:cubicBezTo>
                    <a:cubicBezTo>
                      <a:pt x="43987" y="792984"/>
                      <a:pt x="40576" y="818400"/>
                      <a:pt x="33155" y="844473"/>
                    </a:cubicBezTo>
                    <a:cubicBezTo>
                      <a:pt x="29504" y="856792"/>
                      <a:pt x="18013" y="877483"/>
                      <a:pt x="23339" y="890340"/>
                    </a:cubicBezTo>
                    <a:cubicBezTo>
                      <a:pt x="10771" y="909297"/>
                      <a:pt x="2452" y="930825"/>
                      <a:pt x="178" y="952653"/>
                    </a:cubicBezTo>
                    <a:cubicBezTo>
                      <a:pt x="-2755" y="1011915"/>
                      <a:pt x="30701" y="1068008"/>
                      <a:pt x="96715" y="1056048"/>
                    </a:cubicBezTo>
                    <a:cubicBezTo>
                      <a:pt x="99288" y="1055809"/>
                      <a:pt x="101622" y="1054972"/>
                      <a:pt x="103657" y="1053836"/>
                    </a:cubicBezTo>
                    <a:cubicBezTo>
                      <a:pt x="107607" y="1061729"/>
                      <a:pt x="111558" y="1069563"/>
                      <a:pt x="115388" y="1077517"/>
                    </a:cubicBezTo>
                    <a:cubicBezTo>
                      <a:pt x="107607" y="1085829"/>
                      <a:pt x="100665" y="1095038"/>
                      <a:pt x="94919" y="1105085"/>
                    </a:cubicBezTo>
                    <a:cubicBezTo>
                      <a:pt x="71578" y="1143656"/>
                      <a:pt x="69663" y="1202440"/>
                      <a:pt x="107548" y="1232580"/>
                    </a:cubicBezTo>
                    <a:cubicBezTo>
                      <a:pt x="133462" y="1253929"/>
                      <a:pt x="170210" y="1266607"/>
                      <a:pt x="203486" y="1258354"/>
                    </a:cubicBezTo>
                    <a:cubicBezTo>
                      <a:pt x="204384" y="1260088"/>
                      <a:pt x="205282" y="1261882"/>
                      <a:pt x="206240" y="1263677"/>
                    </a:cubicBezTo>
                    <a:cubicBezTo>
                      <a:pt x="217910" y="1285683"/>
                      <a:pt x="229341" y="1307869"/>
                      <a:pt x="240593" y="1330055"/>
                    </a:cubicBezTo>
                    <a:cubicBezTo>
                      <a:pt x="204564" y="1396075"/>
                      <a:pt x="222219" y="1489724"/>
                      <a:pt x="323844" y="1499172"/>
                    </a:cubicBezTo>
                    <a:cubicBezTo>
                      <a:pt x="339943" y="1532481"/>
                      <a:pt x="355983" y="1565850"/>
                      <a:pt x="372202" y="1599099"/>
                    </a:cubicBezTo>
                    <a:cubicBezTo>
                      <a:pt x="315345" y="1680189"/>
                      <a:pt x="346467" y="1808043"/>
                      <a:pt x="471732" y="1809957"/>
                    </a:cubicBezTo>
                    <a:cubicBezTo>
                      <a:pt x="473827" y="1810017"/>
                      <a:pt x="475862" y="1809538"/>
                      <a:pt x="477777" y="1808880"/>
                    </a:cubicBezTo>
                    <a:cubicBezTo>
                      <a:pt x="495552" y="1843505"/>
                      <a:pt x="513148" y="1878249"/>
                      <a:pt x="529846" y="1913352"/>
                    </a:cubicBezTo>
                    <a:cubicBezTo>
                      <a:pt x="529008" y="1914130"/>
                      <a:pt x="528110" y="1914907"/>
                      <a:pt x="527273" y="1915744"/>
                    </a:cubicBezTo>
                    <a:cubicBezTo>
                      <a:pt x="485916" y="1962269"/>
                      <a:pt x="474725" y="2049818"/>
                      <a:pt x="531761" y="2088748"/>
                    </a:cubicBezTo>
                    <a:cubicBezTo>
                      <a:pt x="558634" y="2106629"/>
                      <a:pt x="592209" y="2116436"/>
                      <a:pt x="624049" y="2108483"/>
                    </a:cubicBezTo>
                    <a:cubicBezTo>
                      <a:pt x="632308" y="2125406"/>
                      <a:pt x="640568" y="2142330"/>
                      <a:pt x="648827" y="2159253"/>
                    </a:cubicBezTo>
                    <a:cubicBezTo>
                      <a:pt x="629974" y="2177792"/>
                      <a:pt x="615970" y="2200875"/>
                      <a:pt x="610344" y="2226649"/>
                    </a:cubicBezTo>
                    <a:cubicBezTo>
                      <a:pt x="594543" y="2301938"/>
                      <a:pt x="651401" y="2376809"/>
                      <a:pt x="731180" y="2366762"/>
                    </a:cubicBezTo>
                    <a:cubicBezTo>
                      <a:pt x="738003" y="2365745"/>
                      <a:pt x="742611" y="2362157"/>
                      <a:pt x="745304" y="2357493"/>
                    </a:cubicBezTo>
                    <a:cubicBezTo>
                      <a:pt x="756975" y="2381653"/>
                      <a:pt x="768586" y="2405812"/>
                      <a:pt x="780137" y="2430031"/>
                    </a:cubicBezTo>
                    <a:cubicBezTo>
                      <a:pt x="771758" y="2441513"/>
                      <a:pt x="765773" y="2454849"/>
                      <a:pt x="762481" y="2468902"/>
                    </a:cubicBezTo>
                    <a:cubicBezTo>
                      <a:pt x="747459" y="2530377"/>
                      <a:pt x="787618" y="2619899"/>
                      <a:pt x="857882" y="2620497"/>
                    </a:cubicBezTo>
                    <a:cubicBezTo>
                      <a:pt x="861113" y="2620138"/>
                      <a:pt x="863866" y="2618942"/>
                      <a:pt x="866201" y="2617268"/>
                    </a:cubicBezTo>
                    <a:cubicBezTo>
                      <a:pt x="875776" y="2638258"/>
                      <a:pt x="885352" y="2659188"/>
                      <a:pt x="894928" y="2680178"/>
                    </a:cubicBezTo>
                    <a:cubicBezTo>
                      <a:pt x="891158" y="2687115"/>
                      <a:pt x="888105" y="2694470"/>
                      <a:pt x="885891" y="2702304"/>
                    </a:cubicBezTo>
                    <a:cubicBezTo>
                      <a:pt x="859258" y="2764916"/>
                      <a:pt x="899237" y="2861076"/>
                      <a:pt x="975366" y="2852345"/>
                    </a:cubicBezTo>
                    <a:cubicBezTo>
                      <a:pt x="996254" y="2895999"/>
                      <a:pt x="1017560" y="2939415"/>
                      <a:pt x="1039465" y="2982591"/>
                    </a:cubicBezTo>
                    <a:cubicBezTo>
                      <a:pt x="1047365" y="2993355"/>
                      <a:pt x="1063824" y="2991501"/>
                      <a:pt x="1071305" y="2981933"/>
                    </a:cubicBezTo>
                    <a:cubicBezTo>
                      <a:pt x="1128042" y="2961541"/>
                      <a:pt x="1181069" y="2931880"/>
                      <a:pt x="1235412" y="2906106"/>
                    </a:cubicBezTo>
                    <a:cubicBezTo>
                      <a:pt x="1339790" y="2858624"/>
                      <a:pt x="1442671" y="2807255"/>
                      <a:pt x="1550939" y="2769162"/>
                    </a:cubicBezTo>
                    <a:cubicBezTo>
                      <a:pt x="1621322" y="2744703"/>
                      <a:pt x="1692364" y="2711334"/>
                      <a:pt x="1761490" y="2682271"/>
                    </a:cubicBezTo>
                    <a:cubicBezTo>
                      <a:pt x="1832651" y="2653627"/>
                      <a:pt x="1903633" y="2624623"/>
                      <a:pt x="1973717" y="2593527"/>
                    </a:cubicBezTo>
                    <a:cubicBezTo>
                      <a:pt x="2196776" y="2503048"/>
                      <a:pt x="2416962" y="2405513"/>
                      <a:pt x="2639303" y="2313360"/>
                    </a:cubicBezTo>
                    <a:cubicBezTo>
                      <a:pt x="2660430" y="2307440"/>
                      <a:pt x="2668929" y="2292310"/>
                      <a:pt x="2669587" y="2271200"/>
                    </a:cubicBezTo>
                    <a:cubicBezTo>
                      <a:pt x="2670964" y="2238071"/>
                      <a:pt x="2667552" y="2205001"/>
                      <a:pt x="2666774" y="2171931"/>
                    </a:cubicBezTo>
                    <a:close/>
                    <a:moveTo>
                      <a:pt x="129692" y="738805"/>
                    </a:moveTo>
                    <a:cubicBezTo>
                      <a:pt x="169253" y="713031"/>
                      <a:pt x="209471" y="679124"/>
                      <a:pt x="251306" y="655323"/>
                    </a:cubicBezTo>
                    <a:cubicBezTo>
                      <a:pt x="322946" y="624884"/>
                      <a:pt x="387165" y="587987"/>
                      <a:pt x="458446" y="555216"/>
                    </a:cubicBezTo>
                    <a:cubicBezTo>
                      <a:pt x="563422" y="510844"/>
                      <a:pt x="667799" y="464977"/>
                      <a:pt x="772716" y="420545"/>
                    </a:cubicBezTo>
                    <a:cubicBezTo>
                      <a:pt x="927905" y="353508"/>
                      <a:pt x="1079983" y="283242"/>
                      <a:pt x="1229787" y="204544"/>
                    </a:cubicBezTo>
                    <a:cubicBezTo>
                      <a:pt x="1336798" y="156584"/>
                      <a:pt x="1442432" y="105215"/>
                      <a:pt x="1542201" y="43501"/>
                    </a:cubicBezTo>
                    <a:cubicBezTo>
                      <a:pt x="1595168" y="162923"/>
                      <a:pt x="1662080" y="275468"/>
                      <a:pt x="1724204" y="390226"/>
                    </a:cubicBezTo>
                    <a:cubicBezTo>
                      <a:pt x="1760951" y="464439"/>
                      <a:pt x="1796921" y="539130"/>
                      <a:pt x="1835344" y="612506"/>
                    </a:cubicBezTo>
                    <a:cubicBezTo>
                      <a:pt x="1911293" y="755011"/>
                      <a:pt x="1989218" y="891775"/>
                      <a:pt x="2059361" y="1038287"/>
                    </a:cubicBezTo>
                    <a:cubicBezTo>
                      <a:pt x="2122682" y="1164108"/>
                      <a:pt x="2188397" y="1286341"/>
                      <a:pt x="2251179" y="1412879"/>
                    </a:cubicBezTo>
                    <a:cubicBezTo>
                      <a:pt x="2349213" y="1613392"/>
                      <a:pt x="2462987" y="1805771"/>
                      <a:pt x="2555574" y="2009034"/>
                    </a:cubicBezTo>
                    <a:cubicBezTo>
                      <a:pt x="2576940" y="2061479"/>
                      <a:pt x="2611593" y="2109081"/>
                      <a:pt x="2624820" y="2164516"/>
                    </a:cubicBezTo>
                    <a:cubicBezTo>
                      <a:pt x="2387157" y="2278556"/>
                      <a:pt x="2141894" y="2375852"/>
                      <a:pt x="1894895" y="2467527"/>
                    </a:cubicBezTo>
                    <a:cubicBezTo>
                      <a:pt x="1728034" y="2540005"/>
                      <a:pt x="1561892" y="2614337"/>
                      <a:pt x="1395809" y="2688550"/>
                    </a:cubicBezTo>
                    <a:cubicBezTo>
                      <a:pt x="1348767" y="2710557"/>
                      <a:pt x="1301247" y="2731427"/>
                      <a:pt x="1254983" y="2755049"/>
                    </a:cubicBezTo>
                    <a:cubicBezTo>
                      <a:pt x="1199682" y="2781361"/>
                      <a:pt x="1145578" y="2815747"/>
                      <a:pt x="1085310" y="2828783"/>
                    </a:cubicBezTo>
                    <a:cubicBezTo>
                      <a:pt x="1057959" y="2769102"/>
                      <a:pt x="1030129" y="2709600"/>
                      <a:pt x="1002059" y="2650218"/>
                    </a:cubicBezTo>
                    <a:cubicBezTo>
                      <a:pt x="1010258" y="2648962"/>
                      <a:pt x="1018817" y="2648663"/>
                      <a:pt x="1027615" y="2649500"/>
                    </a:cubicBezTo>
                    <a:cubicBezTo>
                      <a:pt x="1035874" y="2648842"/>
                      <a:pt x="1044612" y="2651952"/>
                      <a:pt x="1053051" y="2653507"/>
                    </a:cubicBezTo>
                    <a:cubicBezTo>
                      <a:pt x="1055146" y="2658829"/>
                      <a:pt x="1058916" y="2663912"/>
                      <a:pt x="1064662" y="2668158"/>
                    </a:cubicBezTo>
                    <a:cubicBezTo>
                      <a:pt x="1100033" y="2691540"/>
                      <a:pt x="1131334" y="2639992"/>
                      <a:pt x="1097399" y="2616490"/>
                    </a:cubicBezTo>
                    <a:cubicBezTo>
                      <a:pt x="1079624" y="2605367"/>
                      <a:pt x="1062926" y="2613022"/>
                      <a:pt x="1055325" y="2626298"/>
                    </a:cubicBezTo>
                    <a:cubicBezTo>
                      <a:pt x="1033839" y="2617148"/>
                      <a:pt x="1010019" y="2614756"/>
                      <a:pt x="987037" y="2618344"/>
                    </a:cubicBezTo>
                    <a:cubicBezTo>
                      <a:pt x="956035" y="2552862"/>
                      <a:pt x="924793" y="2487440"/>
                      <a:pt x="893193" y="2422197"/>
                    </a:cubicBezTo>
                    <a:cubicBezTo>
                      <a:pt x="903846" y="2422496"/>
                      <a:pt x="914978" y="2423991"/>
                      <a:pt x="926529" y="2426742"/>
                    </a:cubicBezTo>
                    <a:cubicBezTo>
                      <a:pt x="931676" y="2427998"/>
                      <a:pt x="937721" y="2431526"/>
                      <a:pt x="943646" y="2433440"/>
                    </a:cubicBezTo>
                    <a:cubicBezTo>
                      <a:pt x="947596" y="2442051"/>
                      <a:pt x="956214" y="2448211"/>
                      <a:pt x="969561" y="2446357"/>
                    </a:cubicBezTo>
                    <a:cubicBezTo>
                      <a:pt x="1001461" y="2445639"/>
                      <a:pt x="999665" y="2392776"/>
                      <a:pt x="967286" y="2395287"/>
                    </a:cubicBezTo>
                    <a:cubicBezTo>
                      <a:pt x="957770" y="2395287"/>
                      <a:pt x="950888" y="2399294"/>
                      <a:pt x="946578" y="2405035"/>
                    </a:cubicBezTo>
                    <a:cubicBezTo>
                      <a:pt x="925811" y="2391938"/>
                      <a:pt x="901213" y="2387334"/>
                      <a:pt x="876614" y="2388111"/>
                    </a:cubicBezTo>
                    <a:cubicBezTo>
                      <a:pt x="837473" y="2307500"/>
                      <a:pt x="798152" y="2226948"/>
                      <a:pt x="758651" y="2146456"/>
                    </a:cubicBezTo>
                    <a:cubicBezTo>
                      <a:pt x="770202" y="2145140"/>
                      <a:pt x="781932" y="2145439"/>
                      <a:pt x="793304" y="2147712"/>
                    </a:cubicBezTo>
                    <a:cubicBezTo>
                      <a:pt x="796117" y="2148130"/>
                      <a:pt x="799049" y="2148908"/>
                      <a:pt x="801982" y="2149685"/>
                    </a:cubicBezTo>
                    <a:cubicBezTo>
                      <a:pt x="802880" y="2151300"/>
                      <a:pt x="803897" y="2152795"/>
                      <a:pt x="805154" y="2154290"/>
                    </a:cubicBezTo>
                    <a:cubicBezTo>
                      <a:pt x="807668" y="2164097"/>
                      <a:pt x="814850" y="2173366"/>
                      <a:pt x="824426" y="2177194"/>
                    </a:cubicBezTo>
                    <a:cubicBezTo>
                      <a:pt x="851418" y="2188974"/>
                      <a:pt x="875836" y="2156503"/>
                      <a:pt x="865004" y="2131865"/>
                    </a:cubicBezTo>
                    <a:cubicBezTo>
                      <a:pt x="862430" y="2125406"/>
                      <a:pt x="857941" y="2119306"/>
                      <a:pt x="851478" y="2116316"/>
                    </a:cubicBezTo>
                    <a:cubicBezTo>
                      <a:pt x="846091" y="2109439"/>
                      <a:pt x="838730" y="2104296"/>
                      <a:pt x="829932" y="2103280"/>
                    </a:cubicBezTo>
                    <a:cubicBezTo>
                      <a:pt x="816585" y="2101486"/>
                      <a:pt x="806291" y="2109260"/>
                      <a:pt x="801264" y="2119904"/>
                    </a:cubicBezTo>
                    <a:cubicBezTo>
                      <a:pt x="782411" y="2113207"/>
                      <a:pt x="762362" y="2111473"/>
                      <a:pt x="742492" y="2113805"/>
                    </a:cubicBezTo>
                    <a:cubicBezTo>
                      <a:pt x="707958" y="2043419"/>
                      <a:pt x="673365" y="1973093"/>
                      <a:pt x="638892" y="1902708"/>
                    </a:cubicBezTo>
                    <a:cubicBezTo>
                      <a:pt x="646613" y="1901811"/>
                      <a:pt x="654333" y="1901452"/>
                      <a:pt x="661994" y="1901691"/>
                    </a:cubicBezTo>
                    <a:cubicBezTo>
                      <a:pt x="667859" y="1901930"/>
                      <a:pt x="673605" y="1902887"/>
                      <a:pt x="679231" y="1904263"/>
                    </a:cubicBezTo>
                    <a:cubicBezTo>
                      <a:pt x="681625" y="1919871"/>
                      <a:pt x="692816" y="1933625"/>
                      <a:pt x="712567" y="1930874"/>
                    </a:cubicBezTo>
                    <a:cubicBezTo>
                      <a:pt x="751409" y="1922442"/>
                      <a:pt x="749075" y="1871312"/>
                      <a:pt x="709155" y="1865033"/>
                    </a:cubicBezTo>
                    <a:cubicBezTo>
                      <a:pt x="699041" y="1864734"/>
                      <a:pt x="691560" y="1868681"/>
                      <a:pt x="686472" y="1874721"/>
                    </a:cubicBezTo>
                    <a:cubicBezTo>
                      <a:pt x="666303" y="1867186"/>
                      <a:pt x="644099" y="1866110"/>
                      <a:pt x="622493" y="1869100"/>
                    </a:cubicBezTo>
                    <a:cubicBezTo>
                      <a:pt x="601905" y="1827000"/>
                      <a:pt x="581317" y="1784900"/>
                      <a:pt x="560848" y="1742741"/>
                    </a:cubicBezTo>
                    <a:cubicBezTo>
                      <a:pt x="532539" y="1685631"/>
                      <a:pt x="504350" y="1628402"/>
                      <a:pt x="476101" y="1571232"/>
                    </a:cubicBezTo>
                    <a:cubicBezTo>
                      <a:pt x="493098" y="1567465"/>
                      <a:pt x="510874" y="1568003"/>
                      <a:pt x="527332" y="1574282"/>
                    </a:cubicBezTo>
                    <a:cubicBezTo>
                      <a:pt x="528470" y="1574820"/>
                      <a:pt x="529487" y="1575418"/>
                      <a:pt x="530564" y="1576016"/>
                    </a:cubicBezTo>
                    <a:cubicBezTo>
                      <a:pt x="523382" y="1593358"/>
                      <a:pt x="529547" y="1616800"/>
                      <a:pt x="554145" y="1620627"/>
                    </a:cubicBezTo>
                    <a:cubicBezTo>
                      <a:pt x="589337" y="1625232"/>
                      <a:pt x="602623" y="1566986"/>
                      <a:pt x="567013" y="1558195"/>
                    </a:cubicBezTo>
                    <a:cubicBezTo>
                      <a:pt x="560010" y="1556342"/>
                      <a:pt x="553786" y="1556700"/>
                      <a:pt x="548459" y="1558494"/>
                    </a:cubicBezTo>
                    <a:cubicBezTo>
                      <a:pt x="525657" y="1538581"/>
                      <a:pt x="491842" y="1534335"/>
                      <a:pt x="460899" y="1540315"/>
                    </a:cubicBezTo>
                    <a:cubicBezTo>
                      <a:pt x="421219" y="1460003"/>
                      <a:pt x="381539" y="1379750"/>
                      <a:pt x="341500" y="1299617"/>
                    </a:cubicBezTo>
                    <a:cubicBezTo>
                      <a:pt x="351315" y="1297643"/>
                      <a:pt x="361370" y="1296746"/>
                      <a:pt x="371364" y="1296926"/>
                    </a:cubicBezTo>
                    <a:cubicBezTo>
                      <a:pt x="377110" y="1309723"/>
                      <a:pt x="389200" y="1319291"/>
                      <a:pt x="404461" y="1317318"/>
                    </a:cubicBezTo>
                    <a:cubicBezTo>
                      <a:pt x="426426" y="1314507"/>
                      <a:pt x="436481" y="1290707"/>
                      <a:pt x="433788" y="1270853"/>
                    </a:cubicBezTo>
                    <a:cubicBezTo>
                      <a:pt x="432351" y="1258354"/>
                      <a:pt x="421459" y="1250700"/>
                      <a:pt x="411643" y="1244540"/>
                    </a:cubicBezTo>
                    <a:cubicBezTo>
                      <a:pt x="396022" y="1236288"/>
                      <a:pt x="380102" y="1248667"/>
                      <a:pt x="372801" y="1262181"/>
                    </a:cubicBezTo>
                    <a:cubicBezTo>
                      <a:pt x="371783" y="1263736"/>
                      <a:pt x="371005" y="1265351"/>
                      <a:pt x="370287" y="1267025"/>
                    </a:cubicBezTo>
                    <a:cubicBezTo>
                      <a:pt x="354068" y="1264035"/>
                      <a:pt x="338806" y="1264095"/>
                      <a:pt x="324801" y="1266667"/>
                    </a:cubicBezTo>
                    <a:cubicBezTo>
                      <a:pt x="309121" y="1235331"/>
                      <a:pt x="293440" y="1204055"/>
                      <a:pt x="277640" y="1172779"/>
                    </a:cubicBezTo>
                    <a:cubicBezTo>
                      <a:pt x="258608" y="1135882"/>
                      <a:pt x="239935" y="1098866"/>
                      <a:pt x="221142" y="1061849"/>
                    </a:cubicBezTo>
                    <a:cubicBezTo>
                      <a:pt x="236883" y="1059038"/>
                      <a:pt x="252922" y="1059457"/>
                      <a:pt x="268363" y="1064181"/>
                    </a:cubicBezTo>
                    <a:cubicBezTo>
                      <a:pt x="273151" y="1077098"/>
                      <a:pt x="284164" y="1087623"/>
                      <a:pt x="298946" y="1086427"/>
                    </a:cubicBezTo>
                    <a:cubicBezTo>
                      <a:pt x="310378" y="1086367"/>
                      <a:pt x="318936" y="1078354"/>
                      <a:pt x="324442" y="1069025"/>
                    </a:cubicBezTo>
                    <a:cubicBezTo>
                      <a:pt x="344253" y="1039782"/>
                      <a:pt x="316423" y="1014128"/>
                      <a:pt x="285720" y="1021722"/>
                    </a:cubicBezTo>
                    <a:cubicBezTo>
                      <a:pt x="278478" y="1023696"/>
                      <a:pt x="273451" y="1027762"/>
                      <a:pt x="270159" y="1032965"/>
                    </a:cubicBezTo>
                    <a:cubicBezTo>
                      <a:pt x="253102" y="1026686"/>
                      <a:pt x="233232" y="1023696"/>
                      <a:pt x="225032" y="1025430"/>
                    </a:cubicBezTo>
                    <a:cubicBezTo>
                      <a:pt x="217970" y="1026028"/>
                      <a:pt x="210968" y="1027045"/>
                      <a:pt x="204085" y="1028480"/>
                    </a:cubicBezTo>
                    <a:cubicBezTo>
                      <a:pt x="175417" y="972387"/>
                      <a:pt x="146270" y="916533"/>
                      <a:pt x="115208" y="861755"/>
                    </a:cubicBezTo>
                    <a:cubicBezTo>
                      <a:pt x="122151" y="859483"/>
                      <a:pt x="129393" y="858167"/>
                      <a:pt x="136874" y="858646"/>
                    </a:cubicBezTo>
                    <a:cubicBezTo>
                      <a:pt x="138490" y="858705"/>
                      <a:pt x="140345" y="858945"/>
                      <a:pt x="142201" y="859304"/>
                    </a:cubicBezTo>
                    <a:cubicBezTo>
                      <a:pt x="144475" y="866599"/>
                      <a:pt x="149921" y="873117"/>
                      <a:pt x="159377" y="876646"/>
                    </a:cubicBezTo>
                    <a:cubicBezTo>
                      <a:pt x="190020" y="888785"/>
                      <a:pt x="213541" y="839330"/>
                      <a:pt x="178828" y="829403"/>
                    </a:cubicBezTo>
                    <a:cubicBezTo>
                      <a:pt x="165482" y="821091"/>
                      <a:pt x="154290" y="824440"/>
                      <a:pt x="147587" y="832333"/>
                    </a:cubicBezTo>
                    <a:cubicBezTo>
                      <a:pt x="139567" y="828685"/>
                      <a:pt x="129871" y="827250"/>
                      <a:pt x="122510" y="827549"/>
                    </a:cubicBezTo>
                    <a:cubicBezTo>
                      <a:pt x="114191" y="828147"/>
                      <a:pt x="106111" y="829762"/>
                      <a:pt x="98211" y="832154"/>
                    </a:cubicBezTo>
                    <a:cubicBezTo>
                      <a:pt x="87678" y="814214"/>
                      <a:pt x="76964" y="796333"/>
                      <a:pt x="65952" y="778692"/>
                    </a:cubicBezTo>
                    <a:cubicBezTo>
                      <a:pt x="90131" y="771396"/>
                      <a:pt x="108445" y="752260"/>
                      <a:pt x="129692" y="738805"/>
                    </a:cubicBezTo>
                    <a:close/>
                    <a:moveTo>
                      <a:pt x="829214" y="2438583"/>
                    </a:moveTo>
                    <a:cubicBezTo>
                      <a:pt x="835737" y="2434098"/>
                      <a:pt x="843218" y="2430510"/>
                      <a:pt x="851418" y="2427819"/>
                    </a:cubicBezTo>
                    <a:cubicBezTo>
                      <a:pt x="879367" y="2485108"/>
                      <a:pt x="907317" y="2542337"/>
                      <a:pt x="935387" y="2599567"/>
                    </a:cubicBezTo>
                    <a:cubicBezTo>
                      <a:pt x="940294" y="2609553"/>
                      <a:pt x="945142" y="2619660"/>
                      <a:pt x="949810" y="2629766"/>
                    </a:cubicBezTo>
                    <a:cubicBezTo>
                      <a:pt x="940534" y="2634132"/>
                      <a:pt x="931796" y="2639514"/>
                      <a:pt x="923896" y="2645912"/>
                    </a:cubicBezTo>
                    <a:cubicBezTo>
                      <a:pt x="892235" y="2576842"/>
                      <a:pt x="861233" y="2507473"/>
                      <a:pt x="829214" y="2438583"/>
                    </a:cubicBezTo>
                    <a:close/>
                    <a:moveTo>
                      <a:pt x="350357" y="1462096"/>
                    </a:moveTo>
                    <a:cubicBezTo>
                      <a:pt x="329051" y="1418321"/>
                      <a:pt x="307146" y="1375085"/>
                      <a:pt x="284822" y="1331969"/>
                    </a:cubicBezTo>
                    <a:cubicBezTo>
                      <a:pt x="292124" y="1322999"/>
                      <a:pt x="300981" y="1315942"/>
                      <a:pt x="310797" y="1310620"/>
                    </a:cubicBezTo>
                    <a:cubicBezTo>
                      <a:pt x="349639" y="1390992"/>
                      <a:pt x="388481" y="1471365"/>
                      <a:pt x="427264" y="1551737"/>
                    </a:cubicBezTo>
                    <a:cubicBezTo>
                      <a:pt x="417808" y="1556461"/>
                      <a:pt x="409189" y="1562083"/>
                      <a:pt x="401349" y="1568302"/>
                    </a:cubicBezTo>
                    <a:cubicBezTo>
                      <a:pt x="394825" y="1555026"/>
                      <a:pt x="388362" y="1541690"/>
                      <a:pt x="382018" y="1528295"/>
                    </a:cubicBezTo>
                    <a:cubicBezTo>
                      <a:pt x="374716" y="1512627"/>
                      <a:pt x="367295" y="1497019"/>
                      <a:pt x="359813" y="1481531"/>
                    </a:cubicBezTo>
                    <a:cubicBezTo>
                      <a:pt x="360532" y="1473936"/>
                      <a:pt x="357479" y="1466102"/>
                      <a:pt x="350357" y="1462096"/>
                    </a:cubicBezTo>
                    <a:close/>
                    <a:moveTo>
                      <a:pt x="205102" y="1180374"/>
                    </a:moveTo>
                    <a:cubicBezTo>
                      <a:pt x="189541" y="1150713"/>
                      <a:pt x="174579" y="1120155"/>
                      <a:pt x="159018" y="1089836"/>
                    </a:cubicBezTo>
                    <a:cubicBezTo>
                      <a:pt x="161352" y="1088042"/>
                      <a:pt x="163686" y="1086367"/>
                      <a:pt x="166140" y="1084812"/>
                    </a:cubicBezTo>
                    <a:cubicBezTo>
                      <a:pt x="174878" y="1079012"/>
                      <a:pt x="184394" y="1073929"/>
                      <a:pt x="194270" y="1069862"/>
                    </a:cubicBezTo>
                    <a:cubicBezTo>
                      <a:pt x="227785" y="1138812"/>
                      <a:pt x="261181" y="1207823"/>
                      <a:pt x="294577" y="1276833"/>
                    </a:cubicBezTo>
                    <a:cubicBezTo>
                      <a:pt x="284224" y="1282035"/>
                      <a:pt x="274767" y="1288673"/>
                      <a:pt x="266448" y="1296447"/>
                    </a:cubicBezTo>
                    <a:cubicBezTo>
                      <a:pt x="246219" y="1257936"/>
                      <a:pt x="225750" y="1219304"/>
                      <a:pt x="205102" y="1180374"/>
                    </a:cubicBezTo>
                    <a:close/>
                    <a:moveTo>
                      <a:pt x="76905" y="954566"/>
                    </a:moveTo>
                    <a:cubicBezTo>
                      <a:pt x="67987" y="943623"/>
                      <a:pt x="60207" y="930945"/>
                      <a:pt x="50750" y="920121"/>
                    </a:cubicBezTo>
                    <a:cubicBezTo>
                      <a:pt x="59907" y="902539"/>
                      <a:pt x="74032" y="886991"/>
                      <a:pt x="89353" y="875390"/>
                    </a:cubicBezTo>
                    <a:cubicBezTo>
                      <a:pt x="91807" y="873656"/>
                      <a:pt x="94381" y="872041"/>
                      <a:pt x="96954" y="870486"/>
                    </a:cubicBezTo>
                    <a:cubicBezTo>
                      <a:pt x="123946" y="925742"/>
                      <a:pt x="150819" y="980998"/>
                      <a:pt x="177691" y="1036254"/>
                    </a:cubicBezTo>
                    <a:cubicBezTo>
                      <a:pt x="164644" y="1041158"/>
                      <a:pt x="152195" y="1047676"/>
                      <a:pt x="140824" y="1055629"/>
                    </a:cubicBezTo>
                    <a:cubicBezTo>
                      <a:pt x="121792" y="1020347"/>
                      <a:pt x="101144" y="986081"/>
                      <a:pt x="76905" y="954566"/>
                    </a:cubicBezTo>
                    <a:close/>
                    <a:moveTo>
                      <a:pt x="55718" y="844114"/>
                    </a:moveTo>
                    <a:cubicBezTo>
                      <a:pt x="56077" y="827071"/>
                      <a:pt x="59069" y="809131"/>
                      <a:pt x="59788" y="791489"/>
                    </a:cubicBezTo>
                    <a:cubicBezTo>
                      <a:pt x="66431" y="807516"/>
                      <a:pt x="73792" y="823423"/>
                      <a:pt x="81513" y="838852"/>
                    </a:cubicBezTo>
                    <a:cubicBezTo>
                      <a:pt x="72236" y="843277"/>
                      <a:pt x="63379" y="848838"/>
                      <a:pt x="55239" y="855416"/>
                    </a:cubicBezTo>
                    <a:cubicBezTo>
                      <a:pt x="55538" y="851111"/>
                      <a:pt x="55658" y="847164"/>
                      <a:pt x="55718" y="844114"/>
                    </a:cubicBezTo>
                    <a:close/>
                    <a:moveTo>
                      <a:pt x="66012" y="1014845"/>
                    </a:moveTo>
                    <a:cubicBezTo>
                      <a:pt x="51109" y="1009583"/>
                      <a:pt x="45962" y="992599"/>
                      <a:pt x="42551" y="978666"/>
                    </a:cubicBezTo>
                    <a:cubicBezTo>
                      <a:pt x="39439" y="966586"/>
                      <a:pt x="39618" y="954626"/>
                      <a:pt x="42252" y="943084"/>
                    </a:cubicBezTo>
                    <a:cubicBezTo>
                      <a:pt x="42551" y="943682"/>
                      <a:pt x="42910" y="944280"/>
                      <a:pt x="43269" y="944878"/>
                    </a:cubicBezTo>
                    <a:cubicBezTo>
                      <a:pt x="57872" y="968141"/>
                      <a:pt x="71339" y="991882"/>
                      <a:pt x="84206" y="1016041"/>
                    </a:cubicBezTo>
                    <a:cubicBezTo>
                      <a:pt x="78042" y="1016520"/>
                      <a:pt x="71817" y="1016998"/>
                      <a:pt x="66012" y="1014845"/>
                    </a:cubicBezTo>
                    <a:close/>
                    <a:moveTo>
                      <a:pt x="153751" y="1213683"/>
                    </a:moveTo>
                    <a:cubicBezTo>
                      <a:pt x="108984" y="1196939"/>
                      <a:pt x="112814" y="1151251"/>
                      <a:pt x="134600" y="1117045"/>
                    </a:cubicBezTo>
                    <a:cubicBezTo>
                      <a:pt x="150939" y="1151311"/>
                      <a:pt x="167038" y="1185696"/>
                      <a:pt x="183916" y="1219723"/>
                    </a:cubicBezTo>
                    <a:cubicBezTo>
                      <a:pt x="173562" y="1219543"/>
                      <a:pt x="163268" y="1218587"/>
                      <a:pt x="153751" y="1213683"/>
                    </a:cubicBezTo>
                    <a:close/>
                    <a:moveTo>
                      <a:pt x="285720" y="1445531"/>
                    </a:moveTo>
                    <a:cubicBezTo>
                      <a:pt x="266628" y="1429026"/>
                      <a:pt x="261720" y="1403670"/>
                      <a:pt x="265431" y="1379271"/>
                    </a:cubicBezTo>
                    <a:cubicBezTo>
                      <a:pt x="277640" y="1403850"/>
                      <a:pt x="289730" y="1428488"/>
                      <a:pt x="301700" y="1453185"/>
                    </a:cubicBezTo>
                    <a:cubicBezTo>
                      <a:pt x="296074" y="1451272"/>
                      <a:pt x="290627" y="1448880"/>
                      <a:pt x="285720" y="1445531"/>
                    </a:cubicBezTo>
                    <a:close/>
                    <a:moveTo>
                      <a:pt x="438875" y="1763791"/>
                    </a:moveTo>
                    <a:cubicBezTo>
                      <a:pt x="385609" y="1745910"/>
                      <a:pt x="374477" y="1688442"/>
                      <a:pt x="393509" y="1642156"/>
                    </a:cubicBezTo>
                    <a:cubicBezTo>
                      <a:pt x="395963" y="1647059"/>
                      <a:pt x="398357" y="1651963"/>
                      <a:pt x="400751" y="1656867"/>
                    </a:cubicBezTo>
                    <a:cubicBezTo>
                      <a:pt x="418825" y="1694063"/>
                      <a:pt x="437678" y="1730840"/>
                      <a:pt x="456650" y="1767558"/>
                    </a:cubicBezTo>
                    <a:cubicBezTo>
                      <a:pt x="450186" y="1766840"/>
                      <a:pt x="443902" y="1766003"/>
                      <a:pt x="438875" y="1763791"/>
                    </a:cubicBezTo>
                    <a:close/>
                    <a:moveTo>
                      <a:pt x="418945" y="1603764"/>
                    </a:moveTo>
                    <a:cubicBezTo>
                      <a:pt x="425947" y="1596289"/>
                      <a:pt x="434147" y="1589770"/>
                      <a:pt x="443124" y="1584388"/>
                    </a:cubicBezTo>
                    <a:cubicBezTo>
                      <a:pt x="490405" y="1682402"/>
                      <a:pt x="537746" y="1780475"/>
                      <a:pt x="585087" y="1878489"/>
                    </a:cubicBezTo>
                    <a:cubicBezTo>
                      <a:pt x="577486" y="1881359"/>
                      <a:pt x="570185" y="1884827"/>
                      <a:pt x="563122" y="1888834"/>
                    </a:cubicBezTo>
                    <a:cubicBezTo>
                      <a:pt x="516320" y="1793452"/>
                      <a:pt x="466525" y="1699385"/>
                      <a:pt x="418945" y="1603764"/>
                    </a:cubicBezTo>
                    <a:close/>
                    <a:moveTo>
                      <a:pt x="543492" y="2044376"/>
                    </a:moveTo>
                    <a:cubicBezTo>
                      <a:pt x="524639" y="2016748"/>
                      <a:pt x="533258" y="1980090"/>
                      <a:pt x="548818" y="1952642"/>
                    </a:cubicBezTo>
                    <a:cubicBezTo>
                      <a:pt x="567611" y="1991871"/>
                      <a:pt x="586524" y="2031040"/>
                      <a:pt x="605496" y="2070150"/>
                    </a:cubicBezTo>
                    <a:cubicBezTo>
                      <a:pt x="582633" y="2071466"/>
                      <a:pt x="558035" y="2061778"/>
                      <a:pt x="543492" y="2044376"/>
                    </a:cubicBezTo>
                    <a:close/>
                    <a:moveTo>
                      <a:pt x="579521" y="1923339"/>
                    </a:moveTo>
                    <a:cubicBezTo>
                      <a:pt x="586404" y="1918974"/>
                      <a:pt x="593706" y="1915266"/>
                      <a:pt x="601306" y="1912216"/>
                    </a:cubicBezTo>
                    <a:cubicBezTo>
                      <a:pt x="635361" y="1982721"/>
                      <a:pt x="669475" y="2053226"/>
                      <a:pt x="703589" y="2123732"/>
                    </a:cubicBezTo>
                    <a:cubicBezTo>
                      <a:pt x="696288" y="2126662"/>
                      <a:pt x="689166" y="2130071"/>
                      <a:pt x="682283" y="2134017"/>
                    </a:cubicBezTo>
                    <a:cubicBezTo>
                      <a:pt x="647630" y="2063991"/>
                      <a:pt x="612738" y="1994083"/>
                      <a:pt x="579521" y="1923339"/>
                    </a:cubicBezTo>
                    <a:close/>
                    <a:moveTo>
                      <a:pt x="728128" y="2326516"/>
                    </a:moveTo>
                    <a:cubicBezTo>
                      <a:pt x="706642" y="2327593"/>
                      <a:pt x="683659" y="2322749"/>
                      <a:pt x="668398" y="2306483"/>
                    </a:cubicBezTo>
                    <a:cubicBezTo>
                      <a:pt x="638533" y="2268749"/>
                      <a:pt x="644398" y="2228562"/>
                      <a:pt x="667799" y="2197765"/>
                    </a:cubicBezTo>
                    <a:cubicBezTo>
                      <a:pt x="688806" y="2240762"/>
                      <a:pt x="709814" y="2283759"/>
                      <a:pt x="730701" y="2326815"/>
                    </a:cubicBezTo>
                    <a:cubicBezTo>
                      <a:pt x="729863" y="2326696"/>
                      <a:pt x="729025" y="2326516"/>
                      <a:pt x="728128" y="2326516"/>
                    </a:cubicBezTo>
                    <a:close/>
                    <a:moveTo>
                      <a:pt x="699280" y="2168523"/>
                    </a:moveTo>
                    <a:cubicBezTo>
                      <a:pt x="705744" y="2164217"/>
                      <a:pt x="712627" y="2160449"/>
                      <a:pt x="719809" y="2157280"/>
                    </a:cubicBezTo>
                    <a:cubicBezTo>
                      <a:pt x="758112" y="2236277"/>
                      <a:pt x="796476" y="2315214"/>
                      <a:pt x="834899" y="2394151"/>
                    </a:cubicBezTo>
                    <a:cubicBezTo>
                      <a:pt x="832565" y="2394749"/>
                      <a:pt x="830291" y="2395347"/>
                      <a:pt x="828017" y="2396005"/>
                    </a:cubicBezTo>
                    <a:cubicBezTo>
                      <a:pt x="822450" y="2397560"/>
                      <a:pt x="817184" y="2399772"/>
                      <a:pt x="812216" y="2402344"/>
                    </a:cubicBezTo>
                    <a:cubicBezTo>
                      <a:pt x="795877" y="2367779"/>
                      <a:pt x="779179" y="2333334"/>
                      <a:pt x="761943" y="2299127"/>
                    </a:cubicBezTo>
                    <a:cubicBezTo>
                      <a:pt x="741714" y="2255293"/>
                      <a:pt x="720587" y="2211818"/>
                      <a:pt x="699280" y="2168523"/>
                    </a:cubicBezTo>
                    <a:close/>
                    <a:moveTo>
                      <a:pt x="818800" y="2555075"/>
                    </a:moveTo>
                    <a:cubicBezTo>
                      <a:pt x="800366" y="2524517"/>
                      <a:pt x="796057" y="2497487"/>
                      <a:pt x="801982" y="2475958"/>
                    </a:cubicBezTo>
                    <a:cubicBezTo>
                      <a:pt x="817603" y="2510164"/>
                      <a:pt x="833223" y="2544370"/>
                      <a:pt x="848784" y="2578636"/>
                    </a:cubicBezTo>
                    <a:cubicBezTo>
                      <a:pt x="836994" y="2573314"/>
                      <a:pt x="825982" y="2566915"/>
                      <a:pt x="818800" y="2555075"/>
                    </a:cubicBezTo>
                    <a:close/>
                    <a:moveTo>
                      <a:pt x="937481" y="2799421"/>
                    </a:moveTo>
                    <a:cubicBezTo>
                      <a:pt x="921083" y="2777893"/>
                      <a:pt x="915816" y="2754152"/>
                      <a:pt x="918988" y="2731966"/>
                    </a:cubicBezTo>
                    <a:cubicBezTo>
                      <a:pt x="931077" y="2758039"/>
                      <a:pt x="943227" y="2784052"/>
                      <a:pt x="955496" y="2810066"/>
                    </a:cubicBezTo>
                    <a:cubicBezTo>
                      <a:pt x="948733" y="2808451"/>
                      <a:pt x="942449" y="2805521"/>
                      <a:pt x="937481" y="2799421"/>
                    </a:cubicBezTo>
                    <a:close/>
                    <a:moveTo>
                      <a:pt x="2628531" y="2273772"/>
                    </a:moveTo>
                    <a:cubicBezTo>
                      <a:pt x="2486986" y="2330164"/>
                      <a:pt x="2349093" y="2395048"/>
                      <a:pt x="2207848" y="2452337"/>
                    </a:cubicBezTo>
                    <a:cubicBezTo>
                      <a:pt x="1993527" y="2541440"/>
                      <a:pt x="1780163" y="2632756"/>
                      <a:pt x="1566081" y="2722398"/>
                    </a:cubicBezTo>
                    <a:cubicBezTo>
                      <a:pt x="1403709" y="2780285"/>
                      <a:pt x="1250135" y="2859581"/>
                      <a:pt x="1097459" y="2938876"/>
                    </a:cubicBezTo>
                    <a:cubicBezTo>
                      <a:pt x="1088242" y="2943661"/>
                      <a:pt x="1078786" y="2948146"/>
                      <a:pt x="1069509" y="2952810"/>
                    </a:cubicBezTo>
                    <a:cubicBezTo>
                      <a:pt x="1060951" y="2935946"/>
                      <a:pt x="1053230" y="2918723"/>
                      <a:pt x="1045031" y="2901680"/>
                    </a:cubicBezTo>
                    <a:cubicBezTo>
                      <a:pt x="1012892" y="2836557"/>
                      <a:pt x="982967" y="2770418"/>
                      <a:pt x="951307" y="2705055"/>
                    </a:cubicBezTo>
                    <a:cubicBezTo>
                      <a:pt x="947955" y="2697939"/>
                      <a:pt x="944663" y="2690763"/>
                      <a:pt x="941372" y="2683647"/>
                    </a:cubicBezTo>
                    <a:cubicBezTo>
                      <a:pt x="948135" y="2675813"/>
                      <a:pt x="956154" y="2668936"/>
                      <a:pt x="965252" y="2663434"/>
                    </a:cubicBezTo>
                    <a:cubicBezTo>
                      <a:pt x="994159" y="2727839"/>
                      <a:pt x="1021091" y="2793321"/>
                      <a:pt x="1054188" y="2855454"/>
                    </a:cubicBezTo>
                    <a:cubicBezTo>
                      <a:pt x="1087105" y="2890557"/>
                      <a:pt x="1146296" y="2849594"/>
                      <a:pt x="1182446" y="2836258"/>
                    </a:cubicBezTo>
                    <a:cubicBezTo>
                      <a:pt x="1345476" y="2754032"/>
                      <a:pt x="1512336" y="2679999"/>
                      <a:pt x="1679736" y="2606982"/>
                    </a:cubicBezTo>
                    <a:cubicBezTo>
                      <a:pt x="1823255" y="2540902"/>
                      <a:pt x="1968689" y="2479606"/>
                      <a:pt x="2117834" y="2427161"/>
                    </a:cubicBezTo>
                    <a:cubicBezTo>
                      <a:pt x="2257703" y="2373460"/>
                      <a:pt x="2394579" y="2312583"/>
                      <a:pt x="2532113" y="2253260"/>
                    </a:cubicBezTo>
                    <a:cubicBezTo>
                      <a:pt x="2563953" y="2239925"/>
                      <a:pt x="2594536" y="2224018"/>
                      <a:pt x="2625418" y="2208709"/>
                    </a:cubicBezTo>
                    <a:cubicBezTo>
                      <a:pt x="2626077" y="2208350"/>
                      <a:pt x="2626795" y="2208051"/>
                      <a:pt x="2627453" y="2207752"/>
                    </a:cubicBezTo>
                    <a:cubicBezTo>
                      <a:pt x="2628710" y="2229818"/>
                      <a:pt x="2630386" y="2251825"/>
                      <a:pt x="2628531" y="2273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7954575" y="7771946"/>
                <a:ext cx="2048834" cy="2356612"/>
              </a:xfrm>
              <a:custGeom>
                <a:rect b="b" l="l" r="r" t="t"/>
                <a:pathLst>
                  <a:path extrusionOk="0" h="2356612" w="2048834">
                    <a:moveTo>
                      <a:pt x="232476" y="990752"/>
                    </a:moveTo>
                    <a:cubicBezTo>
                      <a:pt x="347148" y="1199218"/>
                      <a:pt x="460922" y="1408162"/>
                      <a:pt x="573020" y="1618003"/>
                    </a:cubicBezTo>
                    <a:cubicBezTo>
                      <a:pt x="662675" y="1788435"/>
                      <a:pt x="744549" y="1964608"/>
                      <a:pt x="824867" y="2139765"/>
                    </a:cubicBezTo>
                    <a:cubicBezTo>
                      <a:pt x="850901" y="2192749"/>
                      <a:pt x="876637" y="2245971"/>
                      <a:pt x="904826" y="2297938"/>
                    </a:cubicBezTo>
                    <a:cubicBezTo>
                      <a:pt x="910751" y="2309480"/>
                      <a:pt x="917993" y="2322875"/>
                      <a:pt x="924337" y="2334955"/>
                    </a:cubicBezTo>
                    <a:cubicBezTo>
                      <a:pt x="928646" y="2343506"/>
                      <a:pt x="932895" y="2353493"/>
                      <a:pt x="943189" y="2355885"/>
                    </a:cubicBezTo>
                    <a:cubicBezTo>
                      <a:pt x="952885" y="2358696"/>
                      <a:pt x="962042" y="2353015"/>
                      <a:pt x="966112" y="2344882"/>
                    </a:cubicBezTo>
                    <a:cubicBezTo>
                      <a:pt x="969643" y="2345241"/>
                      <a:pt x="973354" y="2344942"/>
                      <a:pt x="976585" y="2344284"/>
                    </a:cubicBezTo>
                    <a:cubicBezTo>
                      <a:pt x="1032784" y="2331486"/>
                      <a:pt x="1085931" y="2307985"/>
                      <a:pt x="1139197" y="2286397"/>
                    </a:cubicBezTo>
                    <a:cubicBezTo>
                      <a:pt x="1214487" y="2259666"/>
                      <a:pt x="1289000" y="2230244"/>
                      <a:pt x="1362974" y="2199984"/>
                    </a:cubicBezTo>
                    <a:cubicBezTo>
                      <a:pt x="1553595" y="2137792"/>
                      <a:pt x="1734520" y="2046834"/>
                      <a:pt x="1920592" y="1972383"/>
                    </a:cubicBezTo>
                    <a:cubicBezTo>
                      <a:pt x="1920592" y="1972383"/>
                      <a:pt x="1919395" y="1972861"/>
                      <a:pt x="1918617" y="1973100"/>
                    </a:cubicBezTo>
                    <a:cubicBezTo>
                      <a:pt x="1960752" y="1957133"/>
                      <a:pt x="2005698" y="1942721"/>
                      <a:pt x="2041908" y="1915631"/>
                    </a:cubicBezTo>
                    <a:cubicBezTo>
                      <a:pt x="2058965" y="1894163"/>
                      <a:pt x="2040411" y="1867372"/>
                      <a:pt x="2030177" y="1847040"/>
                    </a:cubicBezTo>
                    <a:cubicBezTo>
                      <a:pt x="2017369" y="1826409"/>
                      <a:pt x="2004202" y="1804880"/>
                      <a:pt x="1987983" y="1786342"/>
                    </a:cubicBezTo>
                    <a:cubicBezTo>
                      <a:pt x="1976672" y="1762302"/>
                      <a:pt x="1964103" y="1738920"/>
                      <a:pt x="1952851" y="1714820"/>
                    </a:cubicBezTo>
                    <a:cubicBezTo>
                      <a:pt x="1904732" y="1609631"/>
                      <a:pt x="1855955" y="1504740"/>
                      <a:pt x="1809212" y="1398893"/>
                    </a:cubicBezTo>
                    <a:cubicBezTo>
                      <a:pt x="1706511" y="1164833"/>
                      <a:pt x="1605544" y="930055"/>
                      <a:pt x="1492967" y="700479"/>
                    </a:cubicBezTo>
                    <a:cubicBezTo>
                      <a:pt x="1404809" y="506485"/>
                      <a:pt x="1308930" y="316199"/>
                      <a:pt x="1213709" y="125614"/>
                    </a:cubicBezTo>
                    <a:cubicBezTo>
                      <a:pt x="1195455" y="90272"/>
                      <a:pt x="1181809" y="51342"/>
                      <a:pt x="1157989" y="19408"/>
                    </a:cubicBezTo>
                    <a:cubicBezTo>
                      <a:pt x="1157391" y="8524"/>
                      <a:pt x="1147635" y="-1821"/>
                      <a:pt x="1135426" y="272"/>
                    </a:cubicBezTo>
                    <a:cubicBezTo>
                      <a:pt x="1095147" y="14086"/>
                      <a:pt x="1055587" y="31787"/>
                      <a:pt x="1016206" y="48352"/>
                    </a:cubicBezTo>
                    <a:cubicBezTo>
                      <a:pt x="917753" y="90332"/>
                      <a:pt x="820857" y="135840"/>
                      <a:pt x="721028" y="174471"/>
                    </a:cubicBezTo>
                    <a:cubicBezTo>
                      <a:pt x="645677" y="204850"/>
                      <a:pt x="568771" y="231521"/>
                      <a:pt x="494916" y="265548"/>
                    </a:cubicBezTo>
                    <a:cubicBezTo>
                      <a:pt x="374738" y="314585"/>
                      <a:pt x="269523" y="391847"/>
                      <a:pt x="151739" y="445728"/>
                    </a:cubicBezTo>
                    <a:cubicBezTo>
                      <a:pt x="115650" y="462711"/>
                      <a:pt x="80398" y="481429"/>
                      <a:pt x="44429" y="498771"/>
                    </a:cubicBezTo>
                    <a:cubicBezTo>
                      <a:pt x="33297" y="505050"/>
                      <a:pt x="18993" y="507861"/>
                      <a:pt x="10374" y="517668"/>
                    </a:cubicBezTo>
                    <a:cubicBezTo>
                      <a:pt x="10255" y="518326"/>
                      <a:pt x="10255" y="518864"/>
                      <a:pt x="10255" y="519522"/>
                    </a:cubicBezTo>
                    <a:cubicBezTo>
                      <a:pt x="10195" y="519462"/>
                      <a:pt x="10135" y="519462"/>
                      <a:pt x="10075" y="519402"/>
                    </a:cubicBezTo>
                    <a:cubicBezTo>
                      <a:pt x="6424" y="518027"/>
                      <a:pt x="1876" y="519701"/>
                      <a:pt x="439" y="523648"/>
                    </a:cubicBezTo>
                    <a:cubicBezTo>
                      <a:pt x="-2074" y="537522"/>
                      <a:pt x="6843" y="550917"/>
                      <a:pt x="10913" y="564074"/>
                    </a:cubicBezTo>
                    <a:cubicBezTo>
                      <a:pt x="70403" y="713217"/>
                      <a:pt x="158861" y="848426"/>
                      <a:pt x="232476" y="990752"/>
                    </a:cubicBezTo>
                    <a:close/>
                    <a:moveTo>
                      <a:pt x="151619" y="481788"/>
                    </a:moveTo>
                    <a:cubicBezTo>
                      <a:pt x="268386" y="435083"/>
                      <a:pt x="370549" y="359615"/>
                      <a:pt x="486477" y="311116"/>
                    </a:cubicBezTo>
                    <a:cubicBezTo>
                      <a:pt x="609708" y="254963"/>
                      <a:pt x="739043" y="213940"/>
                      <a:pt x="862871" y="159162"/>
                    </a:cubicBezTo>
                    <a:cubicBezTo>
                      <a:pt x="936307" y="127468"/>
                      <a:pt x="1009443" y="94578"/>
                      <a:pt x="1083357" y="63960"/>
                    </a:cubicBezTo>
                    <a:cubicBezTo>
                      <a:pt x="1103227" y="54332"/>
                      <a:pt x="1126269" y="49847"/>
                      <a:pt x="1145122" y="38484"/>
                    </a:cubicBezTo>
                    <a:cubicBezTo>
                      <a:pt x="1147995" y="49129"/>
                      <a:pt x="1153022" y="61209"/>
                      <a:pt x="1155835" y="68744"/>
                    </a:cubicBezTo>
                    <a:cubicBezTo>
                      <a:pt x="1173072" y="112996"/>
                      <a:pt x="1191924" y="156531"/>
                      <a:pt x="1212273" y="199468"/>
                    </a:cubicBezTo>
                    <a:cubicBezTo>
                      <a:pt x="1306536" y="390950"/>
                      <a:pt x="1396909" y="584286"/>
                      <a:pt x="1485905" y="778280"/>
                    </a:cubicBezTo>
                    <a:cubicBezTo>
                      <a:pt x="1617335" y="1045231"/>
                      <a:pt x="1726500" y="1322288"/>
                      <a:pt x="1851885" y="1592049"/>
                    </a:cubicBezTo>
                    <a:cubicBezTo>
                      <a:pt x="1878339" y="1648442"/>
                      <a:pt x="1902817" y="1705910"/>
                      <a:pt x="1930468" y="1761764"/>
                    </a:cubicBezTo>
                    <a:cubicBezTo>
                      <a:pt x="1938488" y="1777970"/>
                      <a:pt x="1946447" y="1794236"/>
                      <a:pt x="1954348" y="1810502"/>
                    </a:cubicBezTo>
                    <a:cubicBezTo>
                      <a:pt x="1956323" y="1814509"/>
                      <a:pt x="1959195" y="1817738"/>
                      <a:pt x="1962966" y="1819891"/>
                    </a:cubicBezTo>
                    <a:cubicBezTo>
                      <a:pt x="1970926" y="1846502"/>
                      <a:pt x="1981699" y="1872814"/>
                      <a:pt x="1992651" y="1898289"/>
                    </a:cubicBezTo>
                    <a:cubicBezTo>
                      <a:pt x="1950338" y="1920476"/>
                      <a:pt x="1906588" y="1932974"/>
                      <a:pt x="1861222" y="1952230"/>
                    </a:cubicBezTo>
                    <a:cubicBezTo>
                      <a:pt x="1738829" y="2006170"/>
                      <a:pt x="1616138" y="2059213"/>
                      <a:pt x="1492728" y="2110702"/>
                    </a:cubicBezTo>
                    <a:cubicBezTo>
                      <a:pt x="1440898" y="2134144"/>
                      <a:pt x="1386315" y="2150170"/>
                      <a:pt x="1333229" y="2170443"/>
                    </a:cubicBezTo>
                    <a:cubicBezTo>
                      <a:pt x="1271345" y="2196277"/>
                      <a:pt x="1209879" y="2222948"/>
                      <a:pt x="1146618" y="2245373"/>
                    </a:cubicBezTo>
                    <a:cubicBezTo>
                      <a:pt x="1085631" y="2271207"/>
                      <a:pt x="1025064" y="2297878"/>
                      <a:pt x="963059" y="2321260"/>
                    </a:cubicBezTo>
                    <a:cubicBezTo>
                      <a:pt x="949653" y="2295187"/>
                      <a:pt x="935708" y="2269353"/>
                      <a:pt x="921943" y="2243460"/>
                    </a:cubicBezTo>
                    <a:cubicBezTo>
                      <a:pt x="877235" y="2155851"/>
                      <a:pt x="833545" y="2064595"/>
                      <a:pt x="793446" y="1974416"/>
                    </a:cubicBezTo>
                    <a:cubicBezTo>
                      <a:pt x="631134" y="1620096"/>
                      <a:pt x="437042" y="1281384"/>
                      <a:pt x="249174" y="940221"/>
                    </a:cubicBezTo>
                    <a:cubicBezTo>
                      <a:pt x="181484" y="811290"/>
                      <a:pt x="98712" y="690792"/>
                      <a:pt x="35332" y="559589"/>
                    </a:cubicBezTo>
                    <a:cubicBezTo>
                      <a:pt x="29765" y="550320"/>
                      <a:pt x="25935" y="538539"/>
                      <a:pt x="19651" y="529329"/>
                    </a:cubicBezTo>
                    <a:cubicBezTo>
                      <a:pt x="48798" y="532439"/>
                      <a:pt x="135759" y="487409"/>
                      <a:pt x="151619" y="4817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8055970" y="7906034"/>
                <a:ext cx="1802410" cy="2097462"/>
              </a:xfrm>
              <a:custGeom>
                <a:rect b="b" l="l" r="r" t="t"/>
                <a:pathLst>
                  <a:path extrusionOk="0" h="2097462" w="1802410">
                    <a:moveTo>
                      <a:pt x="237613" y="878730"/>
                    </a:moveTo>
                    <a:cubicBezTo>
                      <a:pt x="317931" y="1011907"/>
                      <a:pt x="403337" y="1142153"/>
                      <a:pt x="477371" y="1278977"/>
                    </a:cubicBezTo>
                    <a:cubicBezTo>
                      <a:pt x="544342" y="1413230"/>
                      <a:pt x="618616" y="1540845"/>
                      <a:pt x="683792" y="1676473"/>
                    </a:cubicBezTo>
                    <a:cubicBezTo>
                      <a:pt x="716410" y="1748234"/>
                      <a:pt x="750165" y="1819636"/>
                      <a:pt x="781706" y="1891935"/>
                    </a:cubicBezTo>
                    <a:cubicBezTo>
                      <a:pt x="807022" y="1949583"/>
                      <a:pt x="831860" y="2007471"/>
                      <a:pt x="860108" y="2063743"/>
                    </a:cubicBezTo>
                    <a:cubicBezTo>
                      <a:pt x="865794" y="2073909"/>
                      <a:pt x="868068" y="2086946"/>
                      <a:pt x="878063" y="2093883"/>
                    </a:cubicBezTo>
                    <a:cubicBezTo>
                      <a:pt x="884048" y="2098428"/>
                      <a:pt x="891769" y="2098368"/>
                      <a:pt x="897874" y="2095258"/>
                    </a:cubicBezTo>
                    <a:cubicBezTo>
                      <a:pt x="902721" y="2096933"/>
                      <a:pt x="909484" y="2096394"/>
                      <a:pt x="915828" y="2092926"/>
                    </a:cubicBezTo>
                    <a:lnTo>
                      <a:pt x="914153" y="2093524"/>
                    </a:lnTo>
                    <a:cubicBezTo>
                      <a:pt x="987109" y="2064102"/>
                      <a:pt x="1054799" y="2023258"/>
                      <a:pt x="1126140" y="1990308"/>
                    </a:cubicBezTo>
                    <a:cubicBezTo>
                      <a:pt x="1345548" y="1891636"/>
                      <a:pt x="1567710" y="1798945"/>
                      <a:pt x="1787896" y="1701948"/>
                    </a:cubicBezTo>
                    <a:cubicBezTo>
                      <a:pt x="1807706" y="1695669"/>
                      <a:pt x="1805432" y="1672227"/>
                      <a:pt x="1791906" y="1664573"/>
                    </a:cubicBezTo>
                    <a:cubicBezTo>
                      <a:pt x="1790589" y="1662360"/>
                      <a:pt x="1789452" y="1660446"/>
                      <a:pt x="1788914" y="1659251"/>
                    </a:cubicBezTo>
                    <a:cubicBezTo>
                      <a:pt x="1782809" y="1650460"/>
                      <a:pt x="1778979" y="1639875"/>
                      <a:pt x="1773233" y="1631084"/>
                    </a:cubicBezTo>
                    <a:cubicBezTo>
                      <a:pt x="1758091" y="1589343"/>
                      <a:pt x="1739239" y="1548679"/>
                      <a:pt x="1716556" y="1510406"/>
                    </a:cubicBezTo>
                    <a:cubicBezTo>
                      <a:pt x="1683878" y="1441994"/>
                      <a:pt x="1654133" y="1372207"/>
                      <a:pt x="1622113" y="1303436"/>
                    </a:cubicBezTo>
                    <a:cubicBezTo>
                      <a:pt x="1546343" y="1129475"/>
                      <a:pt x="1463332" y="958684"/>
                      <a:pt x="1383553" y="786577"/>
                    </a:cubicBezTo>
                    <a:cubicBezTo>
                      <a:pt x="1335613" y="680730"/>
                      <a:pt x="1290906" y="573268"/>
                      <a:pt x="1237400" y="470052"/>
                    </a:cubicBezTo>
                    <a:cubicBezTo>
                      <a:pt x="1181441" y="354457"/>
                      <a:pt x="1120574" y="241134"/>
                      <a:pt x="1068684" y="123566"/>
                    </a:cubicBezTo>
                    <a:cubicBezTo>
                      <a:pt x="1065273" y="118483"/>
                      <a:pt x="1036964" y="44509"/>
                      <a:pt x="1021104" y="25253"/>
                    </a:cubicBezTo>
                    <a:cubicBezTo>
                      <a:pt x="1024096" y="11140"/>
                      <a:pt x="1010630" y="-5484"/>
                      <a:pt x="993094" y="1752"/>
                    </a:cubicBezTo>
                    <a:cubicBezTo>
                      <a:pt x="920856" y="32429"/>
                      <a:pt x="847301" y="59938"/>
                      <a:pt x="774524" y="89180"/>
                    </a:cubicBezTo>
                    <a:cubicBezTo>
                      <a:pt x="729756" y="107121"/>
                      <a:pt x="684031" y="122190"/>
                      <a:pt x="639204" y="140191"/>
                    </a:cubicBezTo>
                    <a:cubicBezTo>
                      <a:pt x="581808" y="163991"/>
                      <a:pt x="527644" y="194729"/>
                      <a:pt x="471805" y="221759"/>
                    </a:cubicBezTo>
                    <a:cubicBezTo>
                      <a:pt x="381432" y="264277"/>
                      <a:pt x="289982" y="304643"/>
                      <a:pt x="201584" y="351287"/>
                    </a:cubicBezTo>
                    <a:cubicBezTo>
                      <a:pt x="141315" y="383998"/>
                      <a:pt x="74523" y="403613"/>
                      <a:pt x="14195" y="435367"/>
                    </a:cubicBezTo>
                    <a:cubicBezTo>
                      <a:pt x="12579" y="436444"/>
                      <a:pt x="10365" y="438298"/>
                      <a:pt x="8270" y="440391"/>
                    </a:cubicBezTo>
                    <a:cubicBezTo>
                      <a:pt x="-7171" y="428072"/>
                      <a:pt x="-169" y="459826"/>
                      <a:pt x="22454" y="499474"/>
                    </a:cubicBezTo>
                    <a:cubicBezTo>
                      <a:pt x="93136" y="626491"/>
                      <a:pt x="164058" y="753328"/>
                      <a:pt x="237613" y="878730"/>
                    </a:cubicBezTo>
                    <a:close/>
                    <a:moveTo>
                      <a:pt x="279029" y="351826"/>
                    </a:moveTo>
                    <a:cubicBezTo>
                      <a:pt x="346420" y="319653"/>
                      <a:pt x="415187" y="290410"/>
                      <a:pt x="482877" y="258955"/>
                    </a:cubicBezTo>
                    <a:cubicBezTo>
                      <a:pt x="538417" y="232762"/>
                      <a:pt x="592162" y="202623"/>
                      <a:pt x="648780" y="178822"/>
                    </a:cubicBezTo>
                    <a:cubicBezTo>
                      <a:pt x="769317" y="133433"/>
                      <a:pt x="890572" y="88523"/>
                      <a:pt x="1009672" y="38948"/>
                    </a:cubicBezTo>
                    <a:cubicBezTo>
                      <a:pt x="1010690" y="38469"/>
                      <a:pt x="1011528" y="37871"/>
                      <a:pt x="1012426" y="37333"/>
                    </a:cubicBezTo>
                    <a:cubicBezTo>
                      <a:pt x="1037323" y="136782"/>
                      <a:pt x="1080295" y="231447"/>
                      <a:pt x="1125721" y="323061"/>
                    </a:cubicBezTo>
                    <a:cubicBezTo>
                      <a:pt x="1173421" y="429925"/>
                      <a:pt x="1228602" y="533441"/>
                      <a:pt x="1275225" y="640843"/>
                    </a:cubicBezTo>
                    <a:cubicBezTo>
                      <a:pt x="1365897" y="851222"/>
                      <a:pt x="1468120" y="1056279"/>
                      <a:pt x="1560947" y="1265642"/>
                    </a:cubicBezTo>
                    <a:cubicBezTo>
                      <a:pt x="1599609" y="1351815"/>
                      <a:pt x="1637913" y="1438287"/>
                      <a:pt x="1677893" y="1523861"/>
                    </a:cubicBezTo>
                    <a:cubicBezTo>
                      <a:pt x="1699678" y="1562971"/>
                      <a:pt x="1720805" y="1602141"/>
                      <a:pt x="1735049" y="1645317"/>
                    </a:cubicBezTo>
                    <a:cubicBezTo>
                      <a:pt x="1738341" y="1653330"/>
                      <a:pt x="1740974" y="1666367"/>
                      <a:pt x="1747617" y="1674739"/>
                    </a:cubicBezTo>
                    <a:cubicBezTo>
                      <a:pt x="1657305" y="1712354"/>
                      <a:pt x="1568907" y="1754872"/>
                      <a:pt x="1479132" y="1793802"/>
                    </a:cubicBezTo>
                    <a:cubicBezTo>
                      <a:pt x="1341957" y="1854440"/>
                      <a:pt x="1202927" y="1911430"/>
                      <a:pt x="1069402" y="1979783"/>
                    </a:cubicBezTo>
                    <a:cubicBezTo>
                      <a:pt x="1015598" y="2009683"/>
                      <a:pt x="959459" y="2036354"/>
                      <a:pt x="907270" y="2069065"/>
                    </a:cubicBezTo>
                    <a:cubicBezTo>
                      <a:pt x="905474" y="2063384"/>
                      <a:pt x="902302" y="2058002"/>
                      <a:pt x="899968" y="2052501"/>
                    </a:cubicBezTo>
                    <a:cubicBezTo>
                      <a:pt x="889315" y="2030314"/>
                      <a:pt x="878243" y="2008368"/>
                      <a:pt x="868009" y="1986002"/>
                    </a:cubicBezTo>
                    <a:cubicBezTo>
                      <a:pt x="829346" y="1899709"/>
                      <a:pt x="792059" y="1812699"/>
                      <a:pt x="751781" y="1727184"/>
                    </a:cubicBezTo>
                    <a:cubicBezTo>
                      <a:pt x="704380" y="1617390"/>
                      <a:pt x="645787" y="1513157"/>
                      <a:pt x="589768" y="1407669"/>
                    </a:cubicBezTo>
                    <a:cubicBezTo>
                      <a:pt x="516153" y="1259303"/>
                      <a:pt x="433202" y="1116319"/>
                      <a:pt x="345163" y="976086"/>
                    </a:cubicBezTo>
                    <a:cubicBezTo>
                      <a:pt x="240007" y="813548"/>
                      <a:pt x="149694" y="642099"/>
                      <a:pt x="40409" y="482191"/>
                    </a:cubicBezTo>
                    <a:cubicBezTo>
                      <a:pt x="32389" y="469633"/>
                      <a:pt x="25686" y="460065"/>
                      <a:pt x="20180" y="453068"/>
                    </a:cubicBezTo>
                    <a:cubicBezTo>
                      <a:pt x="38314" y="449002"/>
                      <a:pt x="56269" y="442364"/>
                      <a:pt x="74224" y="437700"/>
                    </a:cubicBezTo>
                    <a:cubicBezTo>
                      <a:pt x="144846" y="415214"/>
                      <a:pt x="212177" y="383699"/>
                      <a:pt x="279029" y="3518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8938322" y="9198183"/>
                <a:ext cx="558944" cy="252164"/>
              </a:xfrm>
              <a:custGeom>
                <a:rect b="b" l="l" r="r" t="t"/>
                <a:pathLst>
                  <a:path extrusionOk="0" h="252164" w="558944">
                    <a:moveTo>
                      <a:pt x="11033" y="252164"/>
                    </a:moveTo>
                    <a:cubicBezTo>
                      <a:pt x="40957" y="248516"/>
                      <a:pt x="67650" y="231294"/>
                      <a:pt x="95301" y="220051"/>
                    </a:cubicBezTo>
                    <a:cubicBezTo>
                      <a:pt x="221045" y="161327"/>
                      <a:pt x="354030" y="122636"/>
                      <a:pt x="481809" y="68755"/>
                    </a:cubicBezTo>
                    <a:cubicBezTo>
                      <a:pt x="503774" y="59366"/>
                      <a:pt x="525080" y="48542"/>
                      <a:pt x="546866" y="38855"/>
                    </a:cubicBezTo>
                    <a:cubicBezTo>
                      <a:pt x="556980" y="34310"/>
                      <a:pt x="561768" y="22230"/>
                      <a:pt x="557220" y="12064"/>
                    </a:cubicBezTo>
                    <a:cubicBezTo>
                      <a:pt x="552491" y="1180"/>
                      <a:pt x="538846" y="-3185"/>
                      <a:pt x="528552" y="2496"/>
                    </a:cubicBezTo>
                    <a:cubicBezTo>
                      <a:pt x="507185" y="12124"/>
                      <a:pt x="486298" y="22828"/>
                      <a:pt x="464812" y="32097"/>
                    </a:cubicBezTo>
                    <a:cubicBezTo>
                      <a:pt x="313812" y="94948"/>
                      <a:pt x="155210" y="143745"/>
                      <a:pt x="13247" y="227167"/>
                    </a:cubicBezTo>
                    <a:cubicBezTo>
                      <a:pt x="1517" y="233028"/>
                      <a:pt x="-8478" y="250430"/>
                      <a:pt x="11033" y="252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9014775" y="9364938"/>
                <a:ext cx="547351" cy="260543"/>
              </a:xfrm>
              <a:custGeom>
                <a:rect b="b" l="l" r="r" t="t"/>
                <a:pathLst>
                  <a:path extrusionOk="0" h="260543" w="547351">
                    <a:moveTo>
                      <a:pt x="345447" y="71177"/>
                    </a:moveTo>
                    <a:cubicBezTo>
                      <a:pt x="234785" y="121709"/>
                      <a:pt x="129031" y="182646"/>
                      <a:pt x="20105" y="236705"/>
                    </a:cubicBezTo>
                    <a:cubicBezTo>
                      <a:pt x="13701" y="239995"/>
                      <a:pt x="6818" y="243224"/>
                      <a:pt x="1910" y="248666"/>
                    </a:cubicBezTo>
                    <a:cubicBezTo>
                      <a:pt x="-4733" y="258533"/>
                      <a:pt x="7476" y="262300"/>
                      <a:pt x="15197" y="259789"/>
                    </a:cubicBezTo>
                    <a:cubicBezTo>
                      <a:pt x="57391" y="249682"/>
                      <a:pt x="96533" y="229709"/>
                      <a:pt x="135734" y="211649"/>
                    </a:cubicBezTo>
                    <a:cubicBezTo>
                      <a:pt x="202526" y="179895"/>
                      <a:pt x="269737" y="148978"/>
                      <a:pt x="336170" y="116566"/>
                    </a:cubicBezTo>
                    <a:cubicBezTo>
                      <a:pt x="402125" y="89416"/>
                      <a:pt x="469515" y="65974"/>
                      <a:pt x="535290" y="38406"/>
                    </a:cubicBezTo>
                    <a:cubicBezTo>
                      <a:pt x="545464" y="34041"/>
                      <a:pt x="550132" y="21722"/>
                      <a:pt x="545644" y="11675"/>
                    </a:cubicBezTo>
                    <a:cubicBezTo>
                      <a:pt x="530622" y="-15594"/>
                      <a:pt x="499978" y="12811"/>
                      <a:pt x="479031" y="17595"/>
                    </a:cubicBezTo>
                    <a:cubicBezTo>
                      <a:pt x="434742" y="35835"/>
                      <a:pt x="390035" y="53416"/>
                      <a:pt x="345447" y="71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/>
          <p:nvPr/>
        </p:nvSpPr>
        <p:spPr>
          <a:xfrm>
            <a:off x="514350" y="428251"/>
            <a:ext cx="3219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48" name="Google Shape;548;p16"/>
          <p:cNvGrpSpPr/>
          <p:nvPr/>
        </p:nvGrpSpPr>
        <p:grpSpPr>
          <a:xfrm>
            <a:off x="4076272" y="3530753"/>
            <a:ext cx="2111850" cy="747240"/>
            <a:chOff x="0" y="-38100"/>
            <a:chExt cx="5631600" cy="1992641"/>
          </a:xfrm>
        </p:grpSpPr>
        <p:sp>
          <p:nvSpPr>
            <p:cNvPr id="549" name="Google Shape;549;p16"/>
            <p:cNvSpPr txBox="1"/>
            <p:nvPr/>
          </p:nvSpPr>
          <p:spPr>
            <a:xfrm>
              <a:off x="0" y="870941"/>
              <a:ext cx="56316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6"/>
            <p:cNvSpPr txBox="1"/>
            <p:nvPr/>
          </p:nvSpPr>
          <p:spPr>
            <a:xfrm>
              <a:off x="0" y="-38100"/>
              <a:ext cx="563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51" name="Google Shape;551;p16"/>
          <p:cNvGrpSpPr/>
          <p:nvPr/>
        </p:nvGrpSpPr>
        <p:grpSpPr>
          <a:xfrm>
            <a:off x="6517835" y="3530753"/>
            <a:ext cx="2111850" cy="747240"/>
            <a:chOff x="0" y="-38100"/>
            <a:chExt cx="5631600" cy="1992641"/>
          </a:xfrm>
        </p:grpSpPr>
        <p:sp>
          <p:nvSpPr>
            <p:cNvPr id="552" name="Google Shape;552;p16"/>
            <p:cNvSpPr txBox="1"/>
            <p:nvPr/>
          </p:nvSpPr>
          <p:spPr>
            <a:xfrm>
              <a:off x="0" y="870941"/>
              <a:ext cx="56316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16"/>
            <p:cNvSpPr txBox="1"/>
            <p:nvPr/>
          </p:nvSpPr>
          <p:spPr>
            <a:xfrm>
              <a:off x="0" y="-38100"/>
              <a:ext cx="5631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54" name="Google Shape;554;p16"/>
          <p:cNvGrpSpPr/>
          <p:nvPr/>
        </p:nvGrpSpPr>
        <p:grpSpPr>
          <a:xfrm>
            <a:off x="1850688" y="3234849"/>
            <a:ext cx="1386501" cy="1254894"/>
            <a:chOff x="1850688" y="3234849"/>
            <a:chExt cx="1386501" cy="1254894"/>
          </a:xfrm>
        </p:grpSpPr>
        <p:sp>
          <p:nvSpPr>
            <p:cNvPr id="555" name="Google Shape;555;p16"/>
            <p:cNvSpPr/>
            <p:nvPr/>
          </p:nvSpPr>
          <p:spPr>
            <a:xfrm rot="587529">
              <a:off x="1929329" y="3332092"/>
              <a:ext cx="1229218" cy="1060407"/>
            </a:xfrm>
            <a:custGeom>
              <a:rect b="b" l="l" r="r" t="t"/>
              <a:pathLst>
                <a:path extrusionOk="0" h="2123523" w="2459513">
                  <a:moveTo>
                    <a:pt x="2443132" y="1707746"/>
                  </a:moveTo>
                  <a:cubicBezTo>
                    <a:pt x="2434278" y="1528081"/>
                    <a:pt x="2431916" y="1346547"/>
                    <a:pt x="2415487" y="1167029"/>
                  </a:cubicBezTo>
                  <a:cubicBezTo>
                    <a:pt x="2401812" y="1030534"/>
                    <a:pt x="2386268" y="894236"/>
                    <a:pt x="2378004" y="757299"/>
                  </a:cubicBezTo>
                  <a:cubicBezTo>
                    <a:pt x="2371855" y="674202"/>
                    <a:pt x="2370281" y="586238"/>
                    <a:pt x="2365706" y="502158"/>
                  </a:cubicBezTo>
                  <a:cubicBezTo>
                    <a:pt x="2359656" y="412473"/>
                    <a:pt x="2356016" y="322738"/>
                    <a:pt x="2356311" y="232807"/>
                  </a:cubicBezTo>
                  <a:cubicBezTo>
                    <a:pt x="2355868" y="189145"/>
                    <a:pt x="2356262" y="145433"/>
                    <a:pt x="2358967" y="101869"/>
                  </a:cubicBezTo>
                  <a:cubicBezTo>
                    <a:pt x="2360394" y="81365"/>
                    <a:pt x="2362263" y="60911"/>
                    <a:pt x="2364378" y="40407"/>
                  </a:cubicBezTo>
                  <a:cubicBezTo>
                    <a:pt x="2365460" y="28950"/>
                    <a:pt x="2368707" y="14790"/>
                    <a:pt x="2358770" y="6185"/>
                  </a:cubicBezTo>
                  <a:cubicBezTo>
                    <a:pt x="2346768" y="-3796"/>
                    <a:pt x="2329601" y="776"/>
                    <a:pt x="2315581" y="2989"/>
                  </a:cubicBezTo>
                  <a:cubicBezTo>
                    <a:pt x="2274262" y="11151"/>
                    <a:pt x="2233237" y="20739"/>
                    <a:pt x="2191966" y="29147"/>
                  </a:cubicBezTo>
                  <a:cubicBezTo>
                    <a:pt x="2100473" y="43210"/>
                    <a:pt x="2002633" y="41833"/>
                    <a:pt x="1909122" y="43751"/>
                  </a:cubicBezTo>
                  <a:cubicBezTo>
                    <a:pt x="1867606" y="45078"/>
                    <a:pt x="1826040" y="44832"/>
                    <a:pt x="1784622" y="47635"/>
                  </a:cubicBezTo>
                  <a:cubicBezTo>
                    <a:pt x="1736858" y="51814"/>
                    <a:pt x="1683634" y="46357"/>
                    <a:pt x="1634985" y="54076"/>
                  </a:cubicBezTo>
                  <a:cubicBezTo>
                    <a:pt x="1618015" y="53486"/>
                    <a:pt x="1595535" y="71728"/>
                    <a:pt x="1608816" y="87216"/>
                  </a:cubicBezTo>
                  <a:cubicBezTo>
                    <a:pt x="1607685" y="88839"/>
                    <a:pt x="1606898" y="90707"/>
                    <a:pt x="1606061" y="92478"/>
                  </a:cubicBezTo>
                  <a:cubicBezTo>
                    <a:pt x="1605471" y="94100"/>
                    <a:pt x="1604979" y="95723"/>
                    <a:pt x="1604635" y="97444"/>
                  </a:cubicBezTo>
                  <a:cubicBezTo>
                    <a:pt x="1604192" y="99115"/>
                    <a:pt x="1603848" y="100836"/>
                    <a:pt x="1603504" y="102557"/>
                  </a:cubicBezTo>
                  <a:cubicBezTo>
                    <a:pt x="1603356" y="103737"/>
                    <a:pt x="1603208" y="104967"/>
                    <a:pt x="1603012" y="106147"/>
                  </a:cubicBezTo>
                  <a:cubicBezTo>
                    <a:pt x="1602569" y="109294"/>
                    <a:pt x="1602077" y="112391"/>
                    <a:pt x="1601831" y="115538"/>
                  </a:cubicBezTo>
                  <a:cubicBezTo>
                    <a:pt x="1601487" y="120012"/>
                    <a:pt x="1601142" y="124438"/>
                    <a:pt x="1600798" y="128912"/>
                  </a:cubicBezTo>
                  <a:cubicBezTo>
                    <a:pt x="1599765" y="142434"/>
                    <a:pt x="1599421" y="156103"/>
                    <a:pt x="1599126" y="169625"/>
                  </a:cubicBezTo>
                  <a:cubicBezTo>
                    <a:pt x="1598486" y="199077"/>
                    <a:pt x="1597847" y="228530"/>
                    <a:pt x="1597748" y="257933"/>
                  </a:cubicBezTo>
                  <a:cubicBezTo>
                    <a:pt x="1597650" y="309659"/>
                    <a:pt x="1599765" y="361287"/>
                    <a:pt x="1600208" y="413014"/>
                  </a:cubicBezTo>
                  <a:cubicBezTo>
                    <a:pt x="1600405" y="437402"/>
                    <a:pt x="1601142" y="461741"/>
                    <a:pt x="1602077" y="486080"/>
                  </a:cubicBezTo>
                  <a:cubicBezTo>
                    <a:pt x="1602962" y="509189"/>
                    <a:pt x="1603946" y="532250"/>
                    <a:pt x="1604192" y="555360"/>
                  </a:cubicBezTo>
                  <a:cubicBezTo>
                    <a:pt x="1603848" y="555605"/>
                    <a:pt x="1603504" y="555851"/>
                    <a:pt x="1603159" y="556097"/>
                  </a:cubicBezTo>
                  <a:cubicBezTo>
                    <a:pt x="1602520" y="556441"/>
                    <a:pt x="1601880" y="556785"/>
                    <a:pt x="1601241" y="557179"/>
                  </a:cubicBezTo>
                  <a:cubicBezTo>
                    <a:pt x="1598093" y="558654"/>
                    <a:pt x="1594895" y="559932"/>
                    <a:pt x="1591649" y="561112"/>
                  </a:cubicBezTo>
                  <a:cubicBezTo>
                    <a:pt x="1581909" y="564259"/>
                    <a:pt x="1571973" y="566669"/>
                    <a:pt x="1561987" y="568980"/>
                  </a:cubicBezTo>
                  <a:cubicBezTo>
                    <a:pt x="1544328" y="572618"/>
                    <a:pt x="1524504" y="575912"/>
                    <a:pt x="1504680" y="579207"/>
                  </a:cubicBezTo>
                  <a:cubicBezTo>
                    <a:pt x="1485398" y="582403"/>
                    <a:pt x="1466115" y="585599"/>
                    <a:pt x="1446783" y="588549"/>
                  </a:cubicBezTo>
                  <a:cubicBezTo>
                    <a:pt x="1426271" y="591696"/>
                    <a:pt x="1405759" y="594695"/>
                    <a:pt x="1385148" y="597252"/>
                  </a:cubicBezTo>
                  <a:cubicBezTo>
                    <a:pt x="1365619" y="599661"/>
                    <a:pt x="1346042" y="601431"/>
                    <a:pt x="1326464" y="602907"/>
                  </a:cubicBezTo>
                  <a:cubicBezTo>
                    <a:pt x="1312051" y="603742"/>
                    <a:pt x="1297639" y="604431"/>
                    <a:pt x="1283177" y="604677"/>
                  </a:cubicBezTo>
                  <a:cubicBezTo>
                    <a:pt x="1270781" y="604873"/>
                    <a:pt x="1258434" y="605021"/>
                    <a:pt x="1246087" y="605070"/>
                  </a:cubicBezTo>
                  <a:cubicBezTo>
                    <a:pt x="1242152" y="605070"/>
                    <a:pt x="1238217" y="605070"/>
                    <a:pt x="1234282" y="605070"/>
                  </a:cubicBezTo>
                  <a:cubicBezTo>
                    <a:pt x="1227001" y="605070"/>
                    <a:pt x="1219721" y="605021"/>
                    <a:pt x="1212441" y="605217"/>
                  </a:cubicBezTo>
                  <a:cubicBezTo>
                    <a:pt x="1199799" y="605463"/>
                    <a:pt x="1187207" y="606053"/>
                    <a:pt x="1174614" y="607479"/>
                  </a:cubicBezTo>
                  <a:cubicBezTo>
                    <a:pt x="1161578" y="608905"/>
                    <a:pt x="1148592" y="610724"/>
                    <a:pt x="1135557" y="612347"/>
                  </a:cubicBezTo>
                  <a:cubicBezTo>
                    <a:pt x="1110371" y="615543"/>
                    <a:pt x="1085038" y="616920"/>
                    <a:pt x="1059804" y="619575"/>
                  </a:cubicBezTo>
                  <a:cubicBezTo>
                    <a:pt x="1035848" y="622083"/>
                    <a:pt x="1012138" y="626557"/>
                    <a:pt x="988281" y="629802"/>
                  </a:cubicBezTo>
                  <a:cubicBezTo>
                    <a:pt x="963047" y="633244"/>
                    <a:pt x="937763" y="635555"/>
                    <a:pt x="912430" y="637817"/>
                  </a:cubicBezTo>
                  <a:cubicBezTo>
                    <a:pt x="900526" y="638849"/>
                    <a:pt x="888671" y="639980"/>
                    <a:pt x="876816" y="641160"/>
                  </a:cubicBezTo>
                  <a:cubicBezTo>
                    <a:pt x="873865" y="641455"/>
                    <a:pt x="870864" y="641750"/>
                    <a:pt x="867913" y="642095"/>
                  </a:cubicBezTo>
                  <a:cubicBezTo>
                    <a:pt x="865010" y="642390"/>
                    <a:pt x="862403" y="642931"/>
                    <a:pt x="859550" y="643619"/>
                  </a:cubicBezTo>
                  <a:cubicBezTo>
                    <a:pt x="857386" y="644111"/>
                    <a:pt x="855615" y="645340"/>
                    <a:pt x="853795" y="646471"/>
                  </a:cubicBezTo>
                  <a:cubicBezTo>
                    <a:pt x="844547" y="652519"/>
                    <a:pt x="841055" y="663680"/>
                    <a:pt x="838890" y="673907"/>
                  </a:cubicBezTo>
                  <a:cubicBezTo>
                    <a:pt x="836824" y="683545"/>
                    <a:pt x="836185" y="693329"/>
                    <a:pt x="835349" y="703163"/>
                  </a:cubicBezTo>
                  <a:cubicBezTo>
                    <a:pt x="835103" y="705818"/>
                    <a:pt x="835054" y="708523"/>
                    <a:pt x="835004" y="711227"/>
                  </a:cubicBezTo>
                  <a:cubicBezTo>
                    <a:pt x="834906" y="714620"/>
                    <a:pt x="834660" y="718062"/>
                    <a:pt x="834660" y="721454"/>
                  </a:cubicBezTo>
                  <a:cubicBezTo>
                    <a:pt x="834709" y="733550"/>
                    <a:pt x="834808" y="745596"/>
                    <a:pt x="835398" y="757643"/>
                  </a:cubicBezTo>
                  <a:cubicBezTo>
                    <a:pt x="836628" y="783211"/>
                    <a:pt x="838644" y="808730"/>
                    <a:pt x="840415" y="834298"/>
                  </a:cubicBezTo>
                  <a:cubicBezTo>
                    <a:pt x="842186" y="860850"/>
                    <a:pt x="843711" y="887795"/>
                    <a:pt x="845236" y="914641"/>
                  </a:cubicBezTo>
                  <a:cubicBezTo>
                    <a:pt x="848040" y="963909"/>
                    <a:pt x="851040" y="1013177"/>
                    <a:pt x="853303" y="1062494"/>
                  </a:cubicBezTo>
                  <a:cubicBezTo>
                    <a:pt x="854434" y="1086735"/>
                    <a:pt x="855123" y="1110926"/>
                    <a:pt x="855861" y="1135167"/>
                  </a:cubicBezTo>
                  <a:cubicBezTo>
                    <a:pt x="856255" y="1147607"/>
                    <a:pt x="856648" y="1160047"/>
                    <a:pt x="856845" y="1172486"/>
                  </a:cubicBezTo>
                  <a:cubicBezTo>
                    <a:pt x="856992" y="1183353"/>
                    <a:pt x="857288" y="1194219"/>
                    <a:pt x="857140" y="1205037"/>
                  </a:cubicBezTo>
                  <a:cubicBezTo>
                    <a:pt x="856402" y="1205381"/>
                    <a:pt x="855664" y="1205676"/>
                    <a:pt x="854877" y="1205971"/>
                  </a:cubicBezTo>
                  <a:cubicBezTo>
                    <a:pt x="846958" y="1208577"/>
                    <a:pt x="838841" y="1210445"/>
                    <a:pt x="830823" y="1212510"/>
                  </a:cubicBezTo>
                  <a:cubicBezTo>
                    <a:pt x="824822" y="1214035"/>
                    <a:pt x="818821" y="1215657"/>
                    <a:pt x="812820" y="1217280"/>
                  </a:cubicBezTo>
                  <a:cubicBezTo>
                    <a:pt x="801063" y="1220476"/>
                    <a:pt x="789307" y="1223770"/>
                    <a:pt x="777403" y="1226524"/>
                  </a:cubicBezTo>
                  <a:cubicBezTo>
                    <a:pt x="772188" y="1227458"/>
                    <a:pt x="767023" y="1228245"/>
                    <a:pt x="761760" y="1228933"/>
                  </a:cubicBezTo>
                  <a:cubicBezTo>
                    <a:pt x="757726" y="1229523"/>
                    <a:pt x="753594" y="1229818"/>
                    <a:pt x="749463" y="1230162"/>
                  </a:cubicBezTo>
                  <a:cubicBezTo>
                    <a:pt x="736378" y="1230949"/>
                    <a:pt x="723343" y="1231441"/>
                    <a:pt x="710258" y="1231785"/>
                  </a:cubicBezTo>
                  <a:cubicBezTo>
                    <a:pt x="698452" y="1232080"/>
                    <a:pt x="686597" y="1231883"/>
                    <a:pt x="674792" y="1232375"/>
                  </a:cubicBezTo>
                  <a:cubicBezTo>
                    <a:pt x="661461" y="1232965"/>
                    <a:pt x="648131" y="1233555"/>
                    <a:pt x="634849" y="1234489"/>
                  </a:cubicBezTo>
                  <a:cubicBezTo>
                    <a:pt x="622355" y="1235374"/>
                    <a:pt x="609811" y="1236259"/>
                    <a:pt x="597317" y="1237095"/>
                  </a:cubicBezTo>
                  <a:cubicBezTo>
                    <a:pt x="578133" y="1238128"/>
                    <a:pt x="558949" y="1238865"/>
                    <a:pt x="539765" y="1239800"/>
                  </a:cubicBezTo>
                  <a:cubicBezTo>
                    <a:pt x="518662" y="1240881"/>
                    <a:pt x="497510" y="1242111"/>
                    <a:pt x="476407" y="1243635"/>
                  </a:cubicBezTo>
                  <a:cubicBezTo>
                    <a:pt x="438925" y="1246339"/>
                    <a:pt x="401589" y="1250076"/>
                    <a:pt x="364106" y="1252780"/>
                  </a:cubicBezTo>
                  <a:cubicBezTo>
                    <a:pt x="340593" y="1254255"/>
                    <a:pt x="317129" y="1255435"/>
                    <a:pt x="293666" y="1257107"/>
                  </a:cubicBezTo>
                  <a:cubicBezTo>
                    <a:pt x="271038" y="1258730"/>
                    <a:pt x="248558" y="1260992"/>
                    <a:pt x="226128" y="1264040"/>
                  </a:cubicBezTo>
                  <a:cubicBezTo>
                    <a:pt x="204435" y="1266990"/>
                    <a:pt x="182889" y="1271022"/>
                    <a:pt x="161393" y="1275103"/>
                  </a:cubicBezTo>
                  <a:cubicBezTo>
                    <a:pt x="139159" y="1279332"/>
                    <a:pt x="116974" y="1283757"/>
                    <a:pt x="94839" y="1288379"/>
                  </a:cubicBezTo>
                  <a:cubicBezTo>
                    <a:pt x="86526" y="1290100"/>
                    <a:pt x="76146" y="1292165"/>
                    <a:pt x="65817" y="1294181"/>
                  </a:cubicBezTo>
                  <a:cubicBezTo>
                    <a:pt x="61340" y="1295066"/>
                    <a:pt x="56864" y="1295853"/>
                    <a:pt x="52634" y="1297623"/>
                  </a:cubicBezTo>
                  <a:cubicBezTo>
                    <a:pt x="49535" y="1298951"/>
                    <a:pt x="46632" y="1301163"/>
                    <a:pt x="44271" y="1303523"/>
                  </a:cubicBezTo>
                  <a:cubicBezTo>
                    <a:pt x="40631" y="1307211"/>
                    <a:pt x="37631" y="1312079"/>
                    <a:pt x="35712" y="1316848"/>
                  </a:cubicBezTo>
                  <a:cubicBezTo>
                    <a:pt x="33695" y="1321667"/>
                    <a:pt x="31777" y="1326633"/>
                    <a:pt x="30547" y="1331697"/>
                  </a:cubicBezTo>
                  <a:cubicBezTo>
                    <a:pt x="28038" y="1342121"/>
                    <a:pt x="25825" y="1352595"/>
                    <a:pt x="24054" y="1363215"/>
                  </a:cubicBezTo>
                  <a:cubicBezTo>
                    <a:pt x="22136" y="1374426"/>
                    <a:pt x="20463" y="1385636"/>
                    <a:pt x="18938" y="1396896"/>
                  </a:cubicBezTo>
                  <a:cubicBezTo>
                    <a:pt x="15987" y="1418875"/>
                    <a:pt x="13577" y="1441001"/>
                    <a:pt x="11363" y="1463078"/>
                  </a:cubicBezTo>
                  <a:cubicBezTo>
                    <a:pt x="9002" y="1486778"/>
                    <a:pt x="6788" y="1510478"/>
                    <a:pt x="4919" y="1534227"/>
                  </a:cubicBezTo>
                  <a:cubicBezTo>
                    <a:pt x="984" y="1584724"/>
                    <a:pt x="344" y="1635368"/>
                    <a:pt x="148" y="1685964"/>
                  </a:cubicBezTo>
                  <a:cubicBezTo>
                    <a:pt x="-49" y="1736068"/>
                    <a:pt x="49" y="1786171"/>
                    <a:pt x="0" y="1836324"/>
                  </a:cubicBezTo>
                  <a:cubicBezTo>
                    <a:pt x="0" y="1862384"/>
                    <a:pt x="0" y="1888444"/>
                    <a:pt x="0" y="1914504"/>
                  </a:cubicBezTo>
                  <a:cubicBezTo>
                    <a:pt x="0" y="1939433"/>
                    <a:pt x="344" y="1964362"/>
                    <a:pt x="639" y="1989094"/>
                  </a:cubicBezTo>
                  <a:cubicBezTo>
                    <a:pt x="787" y="2001681"/>
                    <a:pt x="885" y="2014269"/>
                    <a:pt x="935" y="2026807"/>
                  </a:cubicBezTo>
                  <a:cubicBezTo>
                    <a:pt x="984" y="2039001"/>
                    <a:pt x="935" y="2051195"/>
                    <a:pt x="1377" y="2063340"/>
                  </a:cubicBezTo>
                  <a:cubicBezTo>
                    <a:pt x="1574" y="2069732"/>
                    <a:pt x="1968" y="2076124"/>
                    <a:pt x="2902" y="2082418"/>
                  </a:cubicBezTo>
                  <a:cubicBezTo>
                    <a:pt x="3197" y="2084532"/>
                    <a:pt x="3837" y="2086696"/>
                    <a:pt x="4673" y="2088613"/>
                  </a:cubicBezTo>
                  <a:cubicBezTo>
                    <a:pt x="5558" y="2090678"/>
                    <a:pt x="6936" y="2092449"/>
                    <a:pt x="8264" y="2094268"/>
                  </a:cubicBezTo>
                  <a:cubicBezTo>
                    <a:pt x="11068" y="2098103"/>
                    <a:pt x="15888" y="2100463"/>
                    <a:pt x="20119" y="2102283"/>
                  </a:cubicBezTo>
                  <a:cubicBezTo>
                    <a:pt x="23415" y="2103708"/>
                    <a:pt x="27055" y="2104544"/>
                    <a:pt x="30596" y="2105134"/>
                  </a:cubicBezTo>
                  <a:cubicBezTo>
                    <a:pt x="34236" y="2105774"/>
                    <a:pt x="37827" y="2106216"/>
                    <a:pt x="41517" y="2106511"/>
                  </a:cubicBezTo>
                  <a:cubicBezTo>
                    <a:pt x="48010" y="2107003"/>
                    <a:pt x="54601" y="2107199"/>
                    <a:pt x="61045" y="2106904"/>
                  </a:cubicBezTo>
                  <a:cubicBezTo>
                    <a:pt x="67095" y="2106659"/>
                    <a:pt x="73146" y="2106511"/>
                    <a:pt x="79147" y="2106069"/>
                  </a:cubicBezTo>
                  <a:lnTo>
                    <a:pt x="82984" y="2105823"/>
                  </a:lnTo>
                  <a:cubicBezTo>
                    <a:pt x="83082" y="2105823"/>
                    <a:pt x="83181" y="2105823"/>
                    <a:pt x="83328" y="2105823"/>
                  </a:cubicBezTo>
                  <a:cubicBezTo>
                    <a:pt x="85148" y="2105675"/>
                    <a:pt x="86968" y="2105626"/>
                    <a:pt x="88788" y="2105429"/>
                  </a:cubicBezTo>
                  <a:cubicBezTo>
                    <a:pt x="89133" y="2105429"/>
                    <a:pt x="89428" y="2105380"/>
                    <a:pt x="89772" y="2105380"/>
                  </a:cubicBezTo>
                  <a:cubicBezTo>
                    <a:pt x="90412" y="2105380"/>
                    <a:pt x="91051" y="2105380"/>
                    <a:pt x="91691" y="2105282"/>
                  </a:cubicBezTo>
                  <a:cubicBezTo>
                    <a:pt x="92183" y="2105282"/>
                    <a:pt x="92625" y="2105233"/>
                    <a:pt x="93117" y="2105183"/>
                  </a:cubicBezTo>
                  <a:cubicBezTo>
                    <a:pt x="95183" y="2105134"/>
                    <a:pt x="97298" y="2104888"/>
                    <a:pt x="99364" y="2104741"/>
                  </a:cubicBezTo>
                  <a:cubicBezTo>
                    <a:pt x="110580" y="2103905"/>
                    <a:pt x="121795" y="2103069"/>
                    <a:pt x="133010" y="2102283"/>
                  </a:cubicBezTo>
                  <a:cubicBezTo>
                    <a:pt x="178265" y="2099382"/>
                    <a:pt x="223766" y="2096972"/>
                    <a:pt x="269267" y="2094170"/>
                  </a:cubicBezTo>
                  <a:cubicBezTo>
                    <a:pt x="313637" y="2091465"/>
                    <a:pt x="357957" y="2088269"/>
                    <a:pt x="402327" y="2086155"/>
                  </a:cubicBezTo>
                  <a:cubicBezTo>
                    <a:pt x="455010" y="2083696"/>
                    <a:pt x="507742" y="2081631"/>
                    <a:pt x="560523" y="2081139"/>
                  </a:cubicBezTo>
                  <a:cubicBezTo>
                    <a:pt x="613009" y="2080599"/>
                    <a:pt x="665495" y="2080648"/>
                    <a:pt x="717981" y="2080648"/>
                  </a:cubicBezTo>
                  <a:cubicBezTo>
                    <a:pt x="768450" y="2080599"/>
                    <a:pt x="818919" y="2080943"/>
                    <a:pt x="869388" y="2081041"/>
                  </a:cubicBezTo>
                  <a:cubicBezTo>
                    <a:pt x="896738" y="2081041"/>
                    <a:pt x="924088" y="2081041"/>
                    <a:pt x="951438" y="2081139"/>
                  </a:cubicBezTo>
                  <a:cubicBezTo>
                    <a:pt x="975885" y="2081238"/>
                    <a:pt x="1000382" y="2081975"/>
                    <a:pt x="1024829" y="2082910"/>
                  </a:cubicBezTo>
                  <a:cubicBezTo>
                    <a:pt x="1076283" y="2084827"/>
                    <a:pt x="1127735" y="2086892"/>
                    <a:pt x="1179238" y="2088269"/>
                  </a:cubicBezTo>
                  <a:cubicBezTo>
                    <a:pt x="1233347" y="2089695"/>
                    <a:pt x="1287407" y="2091170"/>
                    <a:pt x="1341516" y="2093284"/>
                  </a:cubicBezTo>
                  <a:cubicBezTo>
                    <a:pt x="1391346" y="2095251"/>
                    <a:pt x="1441225" y="2097562"/>
                    <a:pt x="1491104" y="2099185"/>
                  </a:cubicBezTo>
                  <a:cubicBezTo>
                    <a:pt x="1518454" y="2100070"/>
                    <a:pt x="1545853" y="2101004"/>
                    <a:pt x="1573202" y="2102135"/>
                  </a:cubicBezTo>
                  <a:cubicBezTo>
                    <a:pt x="1598781" y="2103168"/>
                    <a:pt x="1624360" y="2104593"/>
                    <a:pt x="1649939" y="2106069"/>
                  </a:cubicBezTo>
                  <a:cubicBezTo>
                    <a:pt x="1697260" y="2109314"/>
                    <a:pt x="1745958" y="2112854"/>
                    <a:pt x="1794755" y="2114968"/>
                  </a:cubicBezTo>
                  <a:cubicBezTo>
                    <a:pt x="1845618" y="2117181"/>
                    <a:pt x="1896530" y="2117230"/>
                    <a:pt x="1947442" y="2118164"/>
                  </a:cubicBezTo>
                  <a:cubicBezTo>
                    <a:pt x="1998895" y="2119098"/>
                    <a:pt x="2050348" y="2119688"/>
                    <a:pt x="2101850" y="2119787"/>
                  </a:cubicBezTo>
                  <a:cubicBezTo>
                    <a:pt x="2153992" y="2119836"/>
                    <a:pt x="2206084" y="2119934"/>
                    <a:pt x="2258177" y="2120131"/>
                  </a:cubicBezTo>
                  <a:cubicBezTo>
                    <a:pt x="2272491" y="2120229"/>
                    <a:pt x="2286805" y="2120180"/>
                    <a:pt x="2301119" y="2120180"/>
                  </a:cubicBezTo>
                  <a:cubicBezTo>
                    <a:pt x="2336930" y="2120131"/>
                    <a:pt x="2372790" y="2120131"/>
                    <a:pt x="2408600" y="2121213"/>
                  </a:cubicBezTo>
                  <a:cubicBezTo>
                    <a:pt x="2408748" y="2121213"/>
                    <a:pt x="2408895" y="2121213"/>
                    <a:pt x="2409043" y="2121311"/>
                  </a:cubicBezTo>
                  <a:cubicBezTo>
                    <a:pt x="2414700" y="2121311"/>
                    <a:pt x="2419668" y="2117771"/>
                    <a:pt x="2422226" y="2112952"/>
                  </a:cubicBezTo>
                  <a:cubicBezTo>
                    <a:pt x="2424341" y="2119000"/>
                    <a:pt x="2430244" y="2123475"/>
                    <a:pt x="2436885" y="2123524"/>
                  </a:cubicBezTo>
                  <a:cubicBezTo>
                    <a:pt x="2445444" y="2123524"/>
                    <a:pt x="2452330" y="2116443"/>
                    <a:pt x="2452429" y="2107986"/>
                  </a:cubicBezTo>
                  <a:cubicBezTo>
                    <a:pt x="2452576" y="2093235"/>
                    <a:pt x="2453019" y="2078533"/>
                    <a:pt x="2454003" y="2063832"/>
                  </a:cubicBezTo>
                  <a:cubicBezTo>
                    <a:pt x="2468219" y="1945137"/>
                    <a:pt x="2451396" y="1826245"/>
                    <a:pt x="2443132" y="1707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 rot="587529">
              <a:off x="1944695" y="3347794"/>
              <a:ext cx="1198294" cy="1031488"/>
            </a:xfrm>
            <a:custGeom>
              <a:rect b="b" l="l" r="r" t="t"/>
              <a:pathLst>
                <a:path extrusionOk="0" h="2065612" w="2397637">
                  <a:moveTo>
                    <a:pt x="2397576" y="1923365"/>
                  </a:moveTo>
                  <a:cubicBezTo>
                    <a:pt x="2398363" y="1970912"/>
                    <a:pt x="2391378" y="2018115"/>
                    <a:pt x="2390247" y="2065612"/>
                  </a:cubicBezTo>
                  <a:cubicBezTo>
                    <a:pt x="2387443" y="2061531"/>
                    <a:pt x="2382671" y="2058876"/>
                    <a:pt x="2377359" y="2058679"/>
                  </a:cubicBezTo>
                  <a:cubicBezTo>
                    <a:pt x="2352321" y="2057942"/>
                    <a:pt x="2327332" y="2057794"/>
                    <a:pt x="2302344" y="2057794"/>
                  </a:cubicBezTo>
                  <a:cubicBezTo>
                    <a:pt x="2251678" y="2057745"/>
                    <a:pt x="2201012" y="2057352"/>
                    <a:pt x="2150395" y="2057303"/>
                  </a:cubicBezTo>
                  <a:cubicBezTo>
                    <a:pt x="2097220" y="2057303"/>
                    <a:pt x="2044095" y="2057253"/>
                    <a:pt x="1990920" y="2056811"/>
                  </a:cubicBezTo>
                  <a:cubicBezTo>
                    <a:pt x="1965932" y="2056614"/>
                    <a:pt x="1940943" y="2055975"/>
                    <a:pt x="1915905" y="2055582"/>
                  </a:cubicBezTo>
                  <a:cubicBezTo>
                    <a:pt x="1889096" y="2055188"/>
                    <a:pt x="1862239" y="2054844"/>
                    <a:pt x="1835381" y="2054451"/>
                  </a:cubicBezTo>
                  <a:cubicBezTo>
                    <a:pt x="1810687" y="2054107"/>
                    <a:pt x="1785945" y="2053418"/>
                    <a:pt x="1761251" y="2052337"/>
                  </a:cubicBezTo>
                  <a:cubicBezTo>
                    <a:pt x="1735377" y="2051255"/>
                    <a:pt x="1709552" y="2049731"/>
                    <a:pt x="1683727" y="2048108"/>
                  </a:cubicBezTo>
                  <a:cubicBezTo>
                    <a:pt x="1661690" y="2046485"/>
                    <a:pt x="1639604" y="2044814"/>
                    <a:pt x="1617566" y="2043486"/>
                  </a:cubicBezTo>
                  <a:cubicBezTo>
                    <a:pt x="1590069" y="2041863"/>
                    <a:pt x="1562621" y="2040487"/>
                    <a:pt x="1535123" y="2039356"/>
                  </a:cubicBezTo>
                  <a:cubicBezTo>
                    <a:pt x="1508511" y="2038274"/>
                    <a:pt x="1481949" y="2037389"/>
                    <a:pt x="1455337" y="2036553"/>
                  </a:cubicBezTo>
                  <a:cubicBezTo>
                    <a:pt x="1405015" y="2034881"/>
                    <a:pt x="1354694" y="2032570"/>
                    <a:pt x="1304372" y="2030554"/>
                  </a:cubicBezTo>
                  <a:cubicBezTo>
                    <a:pt x="1250755" y="2028440"/>
                    <a:pt x="1197039" y="2027063"/>
                    <a:pt x="1143422" y="2025638"/>
                  </a:cubicBezTo>
                  <a:cubicBezTo>
                    <a:pt x="1091378" y="2024212"/>
                    <a:pt x="1039335" y="2022097"/>
                    <a:pt x="987341" y="2020180"/>
                  </a:cubicBezTo>
                  <a:cubicBezTo>
                    <a:pt x="935691" y="2018262"/>
                    <a:pt x="883992" y="2018606"/>
                    <a:pt x="832293" y="2018508"/>
                  </a:cubicBezTo>
                  <a:cubicBezTo>
                    <a:pt x="781529" y="2018459"/>
                    <a:pt x="730765" y="2018115"/>
                    <a:pt x="680000" y="2018164"/>
                  </a:cubicBezTo>
                  <a:cubicBezTo>
                    <a:pt x="627563" y="2018164"/>
                    <a:pt x="575078" y="2018213"/>
                    <a:pt x="522641" y="2018705"/>
                  </a:cubicBezTo>
                  <a:cubicBezTo>
                    <a:pt x="470499" y="2019196"/>
                    <a:pt x="418407" y="2021458"/>
                    <a:pt x="366314" y="2023917"/>
                  </a:cubicBezTo>
                  <a:cubicBezTo>
                    <a:pt x="316484" y="2026277"/>
                    <a:pt x="266753" y="2030112"/>
                    <a:pt x="217022" y="2032964"/>
                  </a:cubicBezTo>
                  <a:cubicBezTo>
                    <a:pt x="191344" y="2034439"/>
                    <a:pt x="165667" y="2035914"/>
                    <a:pt x="139990" y="2037438"/>
                  </a:cubicBezTo>
                  <a:cubicBezTo>
                    <a:pt x="114017" y="2038962"/>
                    <a:pt x="88094" y="2040880"/>
                    <a:pt x="62220" y="2042650"/>
                  </a:cubicBezTo>
                  <a:cubicBezTo>
                    <a:pt x="60941" y="2042748"/>
                    <a:pt x="59170" y="2042798"/>
                    <a:pt x="57449" y="2042994"/>
                  </a:cubicBezTo>
                  <a:cubicBezTo>
                    <a:pt x="56957" y="2043044"/>
                    <a:pt x="56416" y="2043044"/>
                    <a:pt x="55874" y="2043044"/>
                  </a:cubicBezTo>
                  <a:cubicBezTo>
                    <a:pt x="55530" y="2043093"/>
                    <a:pt x="55186" y="2043093"/>
                    <a:pt x="54891" y="2043142"/>
                  </a:cubicBezTo>
                  <a:cubicBezTo>
                    <a:pt x="53956" y="2043191"/>
                    <a:pt x="53021" y="2043240"/>
                    <a:pt x="52136" y="2043339"/>
                  </a:cubicBezTo>
                  <a:cubicBezTo>
                    <a:pt x="50267" y="2043437"/>
                    <a:pt x="48348" y="2043486"/>
                    <a:pt x="46479" y="2043732"/>
                  </a:cubicBezTo>
                  <a:cubicBezTo>
                    <a:pt x="45889" y="2043781"/>
                    <a:pt x="45348" y="2043781"/>
                    <a:pt x="44758" y="2043830"/>
                  </a:cubicBezTo>
                  <a:cubicBezTo>
                    <a:pt x="34477" y="2044273"/>
                    <a:pt x="24196" y="2044764"/>
                    <a:pt x="13915" y="2044273"/>
                  </a:cubicBezTo>
                  <a:cubicBezTo>
                    <a:pt x="10669" y="2044027"/>
                    <a:pt x="7520" y="2043634"/>
                    <a:pt x="4274" y="2043142"/>
                  </a:cubicBezTo>
                  <a:cubicBezTo>
                    <a:pt x="3536" y="2042945"/>
                    <a:pt x="2798" y="2042798"/>
                    <a:pt x="2060" y="2042552"/>
                  </a:cubicBezTo>
                  <a:cubicBezTo>
                    <a:pt x="1864" y="2040782"/>
                    <a:pt x="1716" y="2038962"/>
                    <a:pt x="1568" y="2037192"/>
                  </a:cubicBezTo>
                  <a:cubicBezTo>
                    <a:pt x="585" y="2018410"/>
                    <a:pt x="929" y="1999381"/>
                    <a:pt x="831" y="1980500"/>
                  </a:cubicBezTo>
                  <a:cubicBezTo>
                    <a:pt x="732" y="1961963"/>
                    <a:pt x="486" y="1943426"/>
                    <a:pt x="290" y="1924840"/>
                  </a:cubicBezTo>
                  <a:cubicBezTo>
                    <a:pt x="-153" y="1888209"/>
                    <a:pt x="44" y="1851528"/>
                    <a:pt x="44" y="1814897"/>
                  </a:cubicBezTo>
                  <a:cubicBezTo>
                    <a:pt x="44" y="1764056"/>
                    <a:pt x="-55" y="1713165"/>
                    <a:pt x="142" y="1662324"/>
                  </a:cubicBezTo>
                  <a:cubicBezTo>
                    <a:pt x="240" y="1636018"/>
                    <a:pt x="437" y="1609712"/>
                    <a:pt x="978" y="1583407"/>
                  </a:cubicBezTo>
                  <a:cubicBezTo>
                    <a:pt x="1421" y="1559166"/>
                    <a:pt x="2798" y="1534925"/>
                    <a:pt x="4372" y="1510734"/>
                  </a:cubicBezTo>
                  <a:cubicBezTo>
                    <a:pt x="6930" y="1478184"/>
                    <a:pt x="9882" y="1445634"/>
                    <a:pt x="13522" y="1413133"/>
                  </a:cubicBezTo>
                  <a:cubicBezTo>
                    <a:pt x="16965" y="1381812"/>
                    <a:pt x="20900" y="1350638"/>
                    <a:pt x="26803" y="1319710"/>
                  </a:cubicBezTo>
                  <a:cubicBezTo>
                    <a:pt x="28131" y="1313908"/>
                    <a:pt x="29459" y="1308205"/>
                    <a:pt x="31230" y="1302501"/>
                  </a:cubicBezTo>
                  <a:cubicBezTo>
                    <a:pt x="31870" y="1300780"/>
                    <a:pt x="32509" y="1299108"/>
                    <a:pt x="33247" y="1297437"/>
                  </a:cubicBezTo>
                  <a:lnTo>
                    <a:pt x="34772" y="1294585"/>
                  </a:lnTo>
                  <a:cubicBezTo>
                    <a:pt x="34870" y="1294486"/>
                    <a:pt x="34919" y="1294388"/>
                    <a:pt x="34969" y="1294290"/>
                  </a:cubicBezTo>
                  <a:cubicBezTo>
                    <a:pt x="36002" y="1293995"/>
                    <a:pt x="37084" y="1293798"/>
                    <a:pt x="38166" y="1293601"/>
                  </a:cubicBezTo>
                  <a:cubicBezTo>
                    <a:pt x="58482" y="1289668"/>
                    <a:pt x="80027" y="1285193"/>
                    <a:pt x="101621" y="1280719"/>
                  </a:cubicBezTo>
                  <a:cubicBezTo>
                    <a:pt x="128971" y="1275360"/>
                    <a:pt x="158436" y="1269607"/>
                    <a:pt x="188049" y="1265034"/>
                  </a:cubicBezTo>
                  <a:cubicBezTo>
                    <a:pt x="203101" y="1262723"/>
                    <a:pt x="218153" y="1260756"/>
                    <a:pt x="233304" y="1259232"/>
                  </a:cubicBezTo>
                  <a:cubicBezTo>
                    <a:pt x="247667" y="1257855"/>
                    <a:pt x="262080" y="1256724"/>
                    <a:pt x="276542" y="1255692"/>
                  </a:cubicBezTo>
                  <a:cubicBezTo>
                    <a:pt x="308712" y="1253774"/>
                    <a:pt x="341227" y="1251955"/>
                    <a:pt x="373643" y="1249251"/>
                  </a:cubicBezTo>
                  <a:cubicBezTo>
                    <a:pt x="403945" y="1246743"/>
                    <a:pt x="434246" y="1244039"/>
                    <a:pt x="464547" y="1241826"/>
                  </a:cubicBezTo>
                  <a:cubicBezTo>
                    <a:pt x="488109" y="1240449"/>
                    <a:pt x="511622" y="1239269"/>
                    <a:pt x="535135" y="1238236"/>
                  </a:cubicBezTo>
                  <a:cubicBezTo>
                    <a:pt x="558845" y="1237155"/>
                    <a:pt x="582456" y="1235581"/>
                    <a:pt x="606166" y="1233910"/>
                  </a:cubicBezTo>
                  <a:cubicBezTo>
                    <a:pt x="618955" y="1233123"/>
                    <a:pt x="631991" y="1232189"/>
                    <a:pt x="645075" y="1231943"/>
                  </a:cubicBezTo>
                  <a:cubicBezTo>
                    <a:pt x="657717" y="1231746"/>
                    <a:pt x="670310" y="1231599"/>
                    <a:pt x="682902" y="1231254"/>
                  </a:cubicBezTo>
                  <a:cubicBezTo>
                    <a:pt x="707793" y="1230615"/>
                    <a:pt x="732929" y="1229878"/>
                    <a:pt x="757377" y="1224420"/>
                  </a:cubicBezTo>
                  <a:cubicBezTo>
                    <a:pt x="769133" y="1221765"/>
                    <a:pt x="780644" y="1218323"/>
                    <a:pt x="792252" y="1215176"/>
                  </a:cubicBezTo>
                  <a:cubicBezTo>
                    <a:pt x="798155" y="1213553"/>
                    <a:pt x="804107" y="1212029"/>
                    <a:pt x="810010" y="1210456"/>
                  </a:cubicBezTo>
                  <a:cubicBezTo>
                    <a:pt x="816454" y="1208784"/>
                    <a:pt x="823095" y="1207407"/>
                    <a:pt x="829440" y="1205293"/>
                  </a:cubicBezTo>
                  <a:cubicBezTo>
                    <a:pt x="835441" y="1203326"/>
                    <a:pt x="841443" y="1201212"/>
                    <a:pt x="846460" y="1197327"/>
                  </a:cubicBezTo>
                  <a:cubicBezTo>
                    <a:pt x="850297" y="1194377"/>
                    <a:pt x="853396" y="1190345"/>
                    <a:pt x="855265" y="1185871"/>
                  </a:cubicBezTo>
                  <a:cubicBezTo>
                    <a:pt x="857134" y="1181495"/>
                    <a:pt x="857184" y="1176480"/>
                    <a:pt x="857184" y="1171808"/>
                  </a:cubicBezTo>
                  <a:cubicBezTo>
                    <a:pt x="857184" y="1169153"/>
                    <a:pt x="857134" y="1166547"/>
                    <a:pt x="857134" y="1163892"/>
                  </a:cubicBezTo>
                  <a:cubicBezTo>
                    <a:pt x="857036" y="1152239"/>
                    <a:pt x="856888" y="1140586"/>
                    <a:pt x="856642" y="1128933"/>
                  </a:cubicBezTo>
                  <a:cubicBezTo>
                    <a:pt x="856052" y="1105233"/>
                    <a:pt x="855364" y="1081484"/>
                    <a:pt x="854478" y="1057784"/>
                  </a:cubicBezTo>
                  <a:cubicBezTo>
                    <a:pt x="852609" y="1007730"/>
                    <a:pt x="849657" y="957773"/>
                    <a:pt x="846706" y="907817"/>
                  </a:cubicBezTo>
                  <a:cubicBezTo>
                    <a:pt x="845230" y="882593"/>
                    <a:pt x="843902" y="857418"/>
                    <a:pt x="842328" y="832244"/>
                  </a:cubicBezTo>
                  <a:cubicBezTo>
                    <a:pt x="840705" y="806331"/>
                    <a:pt x="838885" y="780468"/>
                    <a:pt x="837016" y="754556"/>
                  </a:cubicBezTo>
                  <a:cubicBezTo>
                    <a:pt x="836278" y="743099"/>
                    <a:pt x="835441" y="729528"/>
                    <a:pt x="835048" y="715908"/>
                  </a:cubicBezTo>
                  <a:cubicBezTo>
                    <a:pt x="834802" y="708287"/>
                    <a:pt x="834704" y="700666"/>
                    <a:pt x="834704" y="692996"/>
                  </a:cubicBezTo>
                  <a:cubicBezTo>
                    <a:pt x="834654" y="686898"/>
                    <a:pt x="834999" y="680752"/>
                    <a:pt x="835195" y="674655"/>
                  </a:cubicBezTo>
                  <a:cubicBezTo>
                    <a:pt x="835884" y="666051"/>
                    <a:pt x="836573" y="657593"/>
                    <a:pt x="838098" y="649087"/>
                  </a:cubicBezTo>
                  <a:cubicBezTo>
                    <a:pt x="838590" y="646776"/>
                    <a:pt x="839229" y="644465"/>
                    <a:pt x="839918" y="642203"/>
                  </a:cubicBezTo>
                  <a:cubicBezTo>
                    <a:pt x="840016" y="641958"/>
                    <a:pt x="840115" y="641712"/>
                    <a:pt x="840213" y="641466"/>
                  </a:cubicBezTo>
                  <a:cubicBezTo>
                    <a:pt x="848575" y="640532"/>
                    <a:pt x="856938" y="639745"/>
                    <a:pt x="865349" y="638958"/>
                  </a:cubicBezTo>
                  <a:cubicBezTo>
                    <a:pt x="890485" y="636598"/>
                    <a:pt x="915622" y="634631"/>
                    <a:pt x="940709" y="631730"/>
                  </a:cubicBezTo>
                  <a:cubicBezTo>
                    <a:pt x="965353" y="628928"/>
                    <a:pt x="989751" y="624502"/>
                    <a:pt x="1014297" y="621110"/>
                  </a:cubicBezTo>
                  <a:cubicBezTo>
                    <a:pt x="1025955" y="619487"/>
                    <a:pt x="1037663" y="618159"/>
                    <a:pt x="1049419" y="617127"/>
                  </a:cubicBezTo>
                  <a:cubicBezTo>
                    <a:pt x="1062258" y="615996"/>
                    <a:pt x="1075096" y="615013"/>
                    <a:pt x="1087886" y="613783"/>
                  </a:cubicBezTo>
                  <a:cubicBezTo>
                    <a:pt x="1112432" y="611423"/>
                    <a:pt x="1136830" y="607588"/>
                    <a:pt x="1161376" y="605425"/>
                  </a:cubicBezTo>
                  <a:cubicBezTo>
                    <a:pt x="1184643" y="604294"/>
                    <a:pt x="1207959" y="604687"/>
                    <a:pt x="1231226" y="604392"/>
                  </a:cubicBezTo>
                  <a:cubicBezTo>
                    <a:pt x="1256313" y="604097"/>
                    <a:pt x="1281302" y="603359"/>
                    <a:pt x="1306340" y="601491"/>
                  </a:cubicBezTo>
                  <a:cubicBezTo>
                    <a:pt x="1355776" y="597852"/>
                    <a:pt x="1404720" y="589985"/>
                    <a:pt x="1453615" y="582069"/>
                  </a:cubicBezTo>
                  <a:cubicBezTo>
                    <a:pt x="1466110" y="580053"/>
                    <a:pt x="1478653" y="577939"/>
                    <a:pt x="1491197" y="575874"/>
                  </a:cubicBezTo>
                  <a:cubicBezTo>
                    <a:pt x="1502756" y="573956"/>
                    <a:pt x="1514365" y="572088"/>
                    <a:pt x="1525827" y="569678"/>
                  </a:cubicBezTo>
                  <a:cubicBezTo>
                    <a:pt x="1538222" y="567121"/>
                    <a:pt x="1550717" y="564663"/>
                    <a:pt x="1562867" y="560828"/>
                  </a:cubicBezTo>
                  <a:cubicBezTo>
                    <a:pt x="1570294" y="558517"/>
                    <a:pt x="1578116" y="556206"/>
                    <a:pt x="1584855" y="552223"/>
                  </a:cubicBezTo>
                  <a:cubicBezTo>
                    <a:pt x="1589085" y="549715"/>
                    <a:pt x="1593512" y="546962"/>
                    <a:pt x="1596513" y="543028"/>
                  </a:cubicBezTo>
                  <a:cubicBezTo>
                    <a:pt x="1597841" y="541357"/>
                    <a:pt x="1599169" y="539734"/>
                    <a:pt x="1599956" y="537767"/>
                  </a:cubicBezTo>
                  <a:cubicBezTo>
                    <a:pt x="1600940" y="535505"/>
                    <a:pt x="1602268" y="532949"/>
                    <a:pt x="1602514" y="530392"/>
                  </a:cubicBezTo>
                  <a:cubicBezTo>
                    <a:pt x="1602809" y="527589"/>
                    <a:pt x="1602957" y="525082"/>
                    <a:pt x="1602858" y="522279"/>
                  </a:cubicBezTo>
                  <a:cubicBezTo>
                    <a:pt x="1602809" y="521197"/>
                    <a:pt x="1602760" y="520115"/>
                    <a:pt x="1602760" y="518984"/>
                  </a:cubicBezTo>
                  <a:cubicBezTo>
                    <a:pt x="1601875" y="495678"/>
                    <a:pt x="1600842" y="472421"/>
                    <a:pt x="1599563" y="449164"/>
                  </a:cubicBezTo>
                  <a:cubicBezTo>
                    <a:pt x="1598185" y="423891"/>
                    <a:pt x="1597398" y="398617"/>
                    <a:pt x="1596759" y="373295"/>
                  </a:cubicBezTo>
                  <a:cubicBezTo>
                    <a:pt x="1595529" y="323339"/>
                    <a:pt x="1592528" y="273383"/>
                    <a:pt x="1591987" y="223377"/>
                  </a:cubicBezTo>
                  <a:cubicBezTo>
                    <a:pt x="1591692" y="196334"/>
                    <a:pt x="1591446" y="169242"/>
                    <a:pt x="1591250" y="142198"/>
                  </a:cubicBezTo>
                  <a:cubicBezTo>
                    <a:pt x="1591151" y="129513"/>
                    <a:pt x="1591053" y="116778"/>
                    <a:pt x="1591004" y="104043"/>
                  </a:cubicBezTo>
                  <a:cubicBezTo>
                    <a:pt x="1591004" y="97454"/>
                    <a:pt x="1591053" y="90865"/>
                    <a:pt x="1591053" y="84277"/>
                  </a:cubicBezTo>
                  <a:cubicBezTo>
                    <a:pt x="1591053" y="81523"/>
                    <a:pt x="1591151" y="78770"/>
                    <a:pt x="1591151" y="76016"/>
                  </a:cubicBezTo>
                  <a:cubicBezTo>
                    <a:pt x="1591200" y="71542"/>
                    <a:pt x="1591397" y="67018"/>
                    <a:pt x="1591397" y="62494"/>
                  </a:cubicBezTo>
                  <a:cubicBezTo>
                    <a:pt x="1591446" y="61904"/>
                    <a:pt x="1591496" y="61265"/>
                    <a:pt x="1591594" y="60626"/>
                  </a:cubicBezTo>
                  <a:cubicBezTo>
                    <a:pt x="1595628" y="59987"/>
                    <a:pt x="1599415" y="57774"/>
                    <a:pt x="1601924" y="54234"/>
                  </a:cubicBezTo>
                  <a:cubicBezTo>
                    <a:pt x="1633307" y="48039"/>
                    <a:pt x="1665281" y="49219"/>
                    <a:pt x="1697107" y="49120"/>
                  </a:cubicBezTo>
                  <a:cubicBezTo>
                    <a:pt x="1827805" y="42482"/>
                    <a:pt x="1959045" y="44449"/>
                    <a:pt x="2089694" y="36680"/>
                  </a:cubicBezTo>
                  <a:cubicBezTo>
                    <a:pt x="2162250" y="34222"/>
                    <a:pt x="2231756" y="11604"/>
                    <a:pt x="2302983" y="0"/>
                  </a:cubicBezTo>
                  <a:cubicBezTo>
                    <a:pt x="2284438" y="175486"/>
                    <a:pt x="2297130" y="352349"/>
                    <a:pt x="2306377" y="528032"/>
                  </a:cubicBezTo>
                  <a:cubicBezTo>
                    <a:pt x="2310558" y="663789"/>
                    <a:pt x="2319659" y="799349"/>
                    <a:pt x="2332399" y="934565"/>
                  </a:cubicBezTo>
                  <a:cubicBezTo>
                    <a:pt x="2346271" y="1061324"/>
                    <a:pt x="2359306" y="1188231"/>
                    <a:pt x="2365701" y="1315629"/>
                  </a:cubicBezTo>
                  <a:cubicBezTo>
                    <a:pt x="2373571" y="1430588"/>
                    <a:pt x="2373424" y="1545940"/>
                    <a:pt x="2379966" y="1660947"/>
                  </a:cubicBezTo>
                  <a:cubicBezTo>
                    <a:pt x="2384737" y="1748518"/>
                    <a:pt x="2396248" y="1835696"/>
                    <a:pt x="2397576" y="1923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16"/>
          <p:cNvGrpSpPr/>
          <p:nvPr/>
        </p:nvGrpSpPr>
        <p:grpSpPr>
          <a:xfrm rot="-6372779">
            <a:off x="619946" y="3575392"/>
            <a:ext cx="848656" cy="1011166"/>
            <a:chOff x="1238671" y="7149031"/>
            <a:chExt cx="1697365" cy="2022397"/>
          </a:xfrm>
        </p:grpSpPr>
        <p:sp>
          <p:nvSpPr>
            <p:cNvPr id="558" name="Google Shape;558;p16"/>
            <p:cNvSpPr/>
            <p:nvPr/>
          </p:nvSpPr>
          <p:spPr>
            <a:xfrm>
              <a:off x="1399800" y="7409968"/>
              <a:ext cx="1241718" cy="1413906"/>
            </a:xfrm>
            <a:custGeom>
              <a:rect b="b" l="l" r="r" t="t"/>
              <a:pathLst>
                <a:path extrusionOk="0" h="1413906" w="1241718">
                  <a:moveTo>
                    <a:pt x="1240222" y="1246006"/>
                  </a:moveTo>
                  <a:cubicBezTo>
                    <a:pt x="1234722" y="1237391"/>
                    <a:pt x="1229585" y="1229827"/>
                    <a:pt x="1223922" y="1221656"/>
                  </a:cubicBezTo>
                  <a:cubicBezTo>
                    <a:pt x="1205882" y="1192898"/>
                    <a:pt x="1189743" y="1163735"/>
                    <a:pt x="1168346" y="1137726"/>
                  </a:cubicBezTo>
                  <a:cubicBezTo>
                    <a:pt x="1142419" y="1105489"/>
                    <a:pt x="1118918" y="1071432"/>
                    <a:pt x="1094002" y="1038386"/>
                  </a:cubicBezTo>
                  <a:cubicBezTo>
                    <a:pt x="1043321" y="972536"/>
                    <a:pt x="991951" y="907131"/>
                    <a:pt x="942524" y="840311"/>
                  </a:cubicBezTo>
                  <a:cubicBezTo>
                    <a:pt x="908911" y="795818"/>
                    <a:pt x="873317" y="752862"/>
                    <a:pt x="842374" y="706387"/>
                  </a:cubicBezTo>
                  <a:cubicBezTo>
                    <a:pt x="809530" y="663310"/>
                    <a:pt x="777455" y="619788"/>
                    <a:pt x="746067" y="575659"/>
                  </a:cubicBezTo>
                  <a:cubicBezTo>
                    <a:pt x="719412" y="542734"/>
                    <a:pt x="694940" y="508191"/>
                    <a:pt x="669741" y="474134"/>
                  </a:cubicBezTo>
                  <a:cubicBezTo>
                    <a:pt x="625491" y="421753"/>
                    <a:pt x="587429" y="364762"/>
                    <a:pt x="545889" y="310278"/>
                  </a:cubicBezTo>
                  <a:cubicBezTo>
                    <a:pt x="503499" y="250172"/>
                    <a:pt x="458642" y="191886"/>
                    <a:pt x="412652" y="134450"/>
                  </a:cubicBezTo>
                  <a:cubicBezTo>
                    <a:pt x="381062" y="99907"/>
                    <a:pt x="350039" y="65000"/>
                    <a:pt x="321361" y="27909"/>
                  </a:cubicBezTo>
                  <a:cubicBezTo>
                    <a:pt x="318085" y="23177"/>
                    <a:pt x="307568" y="11973"/>
                    <a:pt x="297052" y="0"/>
                  </a:cubicBezTo>
                  <a:cubicBezTo>
                    <a:pt x="296930" y="4894"/>
                    <a:pt x="294786" y="9546"/>
                    <a:pt x="289730" y="11690"/>
                  </a:cubicBezTo>
                  <a:cubicBezTo>
                    <a:pt x="280306" y="15249"/>
                    <a:pt x="271812" y="7078"/>
                    <a:pt x="263156" y="4490"/>
                  </a:cubicBezTo>
                  <a:cubicBezTo>
                    <a:pt x="265502" y="22004"/>
                    <a:pt x="272823" y="56102"/>
                    <a:pt x="246168" y="56668"/>
                  </a:cubicBezTo>
                  <a:cubicBezTo>
                    <a:pt x="225337" y="51571"/>
                    <a:pt x="204466" y="46394"/>
                    <a:pt x="183190" y="43401"/>
                  </a:cubicBezTo>
                  <a:cubicBezTo>
                    <a:pt x="183069" y="60470"/>
                    <a:pt x="195405" y="107633"/>
                    <a:pt x="167900" y="106985"/>
                  </a:cubicBezTo>
                  <a:cubicBezTo>
                    <a:pt x="145088" y="103264"/>
                    <a:pt x="122477" y="98046"/>
                    <a:pt x="99543" y="94972"/>
                  </a:cubicBezTo>
                  <a:cubicBezTo>
                    <a:pt x="101525" y="113012"/>
                    <a:pt x="119282" y="180035"/>
                    <a:pt x="84618" y="172512"/>
                  </a:cubicBezTo>
                  <a:cubicBezTo>
                    <a:pt x="58124" y="162925"/>
                    <a:pt x="30215" y="156575"/>
                    <a:pt x="4085" y="145937"/>
                  </a:cubicBezTo>
                  <a:cubicBezTo>
                    <a:pt x="3236" y="148000"/>
                    <a:pt x="1820" y="149860"/>
                    <a:pt x="0" y="151074"/>
                  </a:cubicBezTo>
                  <a:cubicBezTo>
                    <a:pt x="8251" y="156777"/>
                    <a:pt x="14844" y="164584"/>
                    <a:pt x="21357" y="172026"/>
                  </a:cubicBezTo>
                  <a:cubicBezTo>
                    <a:pt x="36484" y="190228"/>
                    <a:pt x="52016" y="208065"/>
                    <a:pt x="67144" y="226227"/>
                  </a:cubicBezTo>
                  <a:cubicBezTo>
                    <a:pt x="83566" y="246653"/>
                    <a:pt x="97480" y="268859"/>
                    <a:pt x="113336" y="289690"/>
                  </a:cubicBezTo>
                  <a:cubicBezTo>
                    <a:pt x="134733" y="316871"/>
                    <a:pt x="158638" y="341949"/>
                    <a:pt x="180116" y="369090"/>
                  </a:cubicBezTo>
                  <a:cubicBezTo>
                    <a:pt x="221049" y="422117"/>
                    <a:pt x="266796" y="471060"/>
                    <a:pt x="308256" y="523683"/>
                  </a:cubicBezTo>
                  <a:cubicBezTo>
                    <a:pt x="335963" y="553857"/>
                    <a:pt x="359018" y="587793"/>
                    <a:pt x="384136" y="620030"/>
                  </a:cubicBezTo>
                  <a:cubicBezTo>
                    <a:pt x="420257" y="660923"/>
                    <a:pt x="453788" y="705619"/>
                    <a:pt x="488655" y="747199"/>
                  </a:cubicBezTo>
                  <a:cubicBezTo>
                    <a:pt x="543057" y="807750"/>
                    <a:pt x="593699" y="871699"/>
                    <a:pt x="643571" y="936052"/>
                  </a:cubicBezTo>
                  <a:cubicBezTo>
                    <a:pt x="678680" y="976015"/>
                    <a:pt x="709987" y="1019011"/>
                    <a:pt x="744004" y="1059904"/>
                  </a:cubicBezTo>
                  <a:cubicBezTo>
                    <a:pt x="771145" y="1090200"/>
                    <a:pt x="792865" y="1124702"/>
                    <a:pt x="818671" y="1156090"/>
                  </a:cubicBezTo>
                  <a:cubicBezTo>
                    <a:pt x="852850" y="1195931"/>
                    <a:pt x="884238" y="1238078"/>
                    <a:pt x="917446" y="1278729"/>
                  </a:cubicBezTo>
                  <a:cubicBezTo>
                    <a:pt x="948510" y="1313959"/>
                    <a:pt x="975044" y="1352749"/>
                    <a:pt x="1004571" y="1389193"/>
                  </a:cubicBezTo>
                  <a:cubicBezTo>
                    <a:pt x="1008576" y="1394734"/>
                    <a:pt x="1013187" y="1399871"/>
                    <a:pt x="1016787" y="1405615"/>
                  </a:cubicBezTo>
                  <a:cubicBezTo>
                    <a:pt x="1018243" y="1408203"/>
                    <a:pt x="1018566" y="1411197"/>
                    <a:pt x="1017838" y="1413907"/>
                  </a:cubicBezTo>
                  <a:cubicBezTo>
                    <a:pt x="1032076" y="1411965"/>
                    <a:pt x="1046516" y="1411318"/>
                    <a:pt x="1060107" y="1406100"/>
                  </a:cubicBezTo>
                  <a:cubicBezTo>
                    <a:pt x="1098290" y="1392065"/>
                    <a:pt x="1134208" y="1373013"/>
                    <a:pt x="1166324" y="1348300"/>
                  </a:cubicBezTo>
                  <a:cubicBezTo>
                    <a:pt x="1200543" y="1325487"/>
                    <a:pt x="1227198" y="1291146"/>
                    <a:pt x="1240546" y="1252195"/>
                  </a:cubicBezTo>
                  <a:cubicBezTo>
                    <a:pt x="1240910" y="1250860"/>
                    <a:pt x="1241274" y="1249404"/>
                    <a:pt x="1241719" y="1247867"/>
                  </a:cubicBezTo>
                  <a:cubicBezTo>
                    <a:pt x="1241193" y="1247341"/>
                    <a:pt x="1240667" y="1246694"/>
                    <a:pt x="1240222" y="1246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309843" y="7247285"/>
              <a:ext cx="360393" cy="316547"/>
            </a:xfrm>
            <a:custGeom>
              <a:rect b="b" l="l" r="r" t="t"/>
              <a:pathLst>
                <a:path extrusionOk="0" h="316547" w="360393">
                  <a:moveTo>
                    <a:pt x="360110" y="135340"/>
                  </a:moveTo>
                  <a:cubicBezTo>
                    <a:pt x="358533" y="138616"/>
                    <a:pt x="358371" y="142701"/>
                    <a:pt x="360393" y="146544"/>
                  </a:cubicBezTo>
                  <a:cubicBezTo>
                    <a:pt x="350767" y="142418"/>
                    <a:pt x="335882" y="140841"/>
                    <a:pt x="331271" y="152651"/>
                  </a:cubicBezTo>
                  <a:cubicBezTo>
                    <a:pt x="328035" y="166970"/>
                    <a:pt x="334709" y="181936"/>
                    <a:pt x="333940" y="196457"/>
                  </a:cubicBezTo>
                  <a:cubicBezTo>
                    <a:pt x="317195" y="191441"/>
                    <a:pt x="300004" y="188327"/>
                    <a:pt x="282814" y="185455"/>
                  </a:cubicBezTo>
                  <a:cubicBezTo>
                    <a:pt x="273713" y="184322"/>
                    <a:pt x="262347" y="180237"/>
                    <a:pt x="254824" y="187437"/>
                  </a:cubicBezTo>
                  <a:cubicBezTo>
                    <a:pt x="249808" y="192493"/>
                    <a:pt x="250738" y="200380"/>
                    <a:pt x="251224" y="206892"/>
                  </a:cubicBezTo>
                  <a:cubicBezTo>
                    <a:pt x="251830" y="220645"/>
                    <a:pt x="254257" y="232739"/>
                    <a:pt x="253489" y="246815"/>
                  </a:cubicBezTo>
                  <a:cubicBezTo>
                    <a:pt x="234680" y="243579"/>
                    <a:pt x="215953" y="239534"/>
                    <a:pt x="197064" y="236784"/>
                  </a:cubicBezTo>
                  <a:cubicBezTo>
                    <a:pt x="182543" y="233507"/>
                    <a:pt x="164381" y="235772"/>
                    <a:pt x="167617" y="255026"/>
                  </a:cubicBezTo>
                  <a:cubicBezTo>
                    <a:pt x="170894" y="275412"/>
                    <a:pt x="176597" y="295757"/>
                    <a:pt x="175383" y="316547"/>
                  </a:cubicBezTo>
                  <a:cubicBezTo>
                    <a:pt x="157627" y="311815"/>
                    <a:pt x="139627" y="308053"/>
                    <a:pt x="121830" y="303280"/>
                  </a:cubicBezTo>
                  <a:cubicBezTo>
                    <a:pt x="118594" y="302431"/>
                    <a:pt x="103102" y="297537"/>
                    <a:pt x="91939" y="296242"/>
                  </a:cubicBezTo>
                  <a:cubicBezTo>
                    <a:pt x="80168" y="270113"/>
                    <a:pt x="67184" y="244550"/>
                    <a:pt x="55899" y="218218"/>
                  </a:cubicBezTo>
                  <a:cubicBezTo>
                    <a:pt x="36242" y="169923"/>
                    <a:pt x="19294" y="120536"/>
                    <a:pt x="0" y="72038"/>
                  </a:cubicBezTo>
                  <a:cubicBezTo>
                    <a:pt x="3115" y="62128"/>
                    <a:pt x="3519" y="40125"/>
                    <a:pt x="4975" y="36201"/>
                  </a:cubicBezTo>
                  <a:cubicBezTo>
                    <a:pt x="18606" y="34138"/>
                    <a:pt x="32197" y="41500"/>
                    <a:pt x="45990" y="40165"/>
                  </a:cubicBezTo>
                  <a:cubicBezTo>
                    <a:pt x="65122" y="36161"/>
                    <a:pt x="54362" y="13591"/>
                    <a:pt x="51005" y="1254"/>
                  </a:cubicBezTo>
                  <a:cubicBezTo>
                    <a:pt x="61643" y="769"/>
                    <a:pt x="72321" y="6350"/>
                    <a:pt x="82797" y="3559"/>
                  </a:cubicBezTo>
                  <a:cubicBezTo>
                    <a:pt x="85103" y="2710"/>
                    <a:pt x="86761" y="1497"/>
                    <a:pt x="87934" y="0"/>
                  </a:cubicBezTo>
                  <a:cubicBezTo>
                    <a:pt x="114266" y="13752"/>
                    <a:pt x="140679" y="27343"/>
                    <a:pt x="166849" y="41419"/>
                  </a:cubicBezTo>
                  <a:cubicBezTo>
                    <a:pt x="202605" y="62048"/>
                    <a:pt x="241112" y="77377"/>
                    <a:pt x="276018" y="99543"/>
                  </a:cubicBezTo>
                  <a:cubicBezTo>
                    <a:pt x="300894" y="113295"/>
                    <a:pt x="328075" y="122113"/>
                    <a:pt x="353517" y="134692"/>
                  </a:cubicBezTo>
                  <a:cubicBezTo>
                    <a:pt x="355863" y="135704"/>
                    <a:pt x="358088" y="135865"/>
                    <a:pt x="360110" y="135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2606410" y="8886650"/>
              <a:ext cx="307568" cy="264300"/>
            </a:xfrm>
            <a:custGeom>
              <a:rect b="b" l="l" r="r" t="t"/>
              <a:pathLst>
                <a:path extrusionOk="0" h="264300" w="307568">
                  <a:moveTo>
                    <a:pt x="266109" y="41298"/>
                  </a:moveTo>
                  <a:cubicBezTo>
                    <a:pt x="282369" y="69652"/>
                    <a:pt x="306355" y="96873"/>
                    <a:pt x="307568" y="130931"/>
                  </a:cubicBezTo>
                  <a:cubicBezTo>
                    <a:pt x="305141" y="173846"/>
                    <a:pt x="275735" y="212757"/>
                    <a:pt x="239211" y="234235"/>
                  </a:cubicBezTo>
                  <a:cubicBezTo>
                    <a:pt x="206286" y="257291"/>
                    <a:pt x="164786" y="268859"/>
                    <a:pt x="124823" y="262630"/>
                  </a:cubicBezTo>
                  <a:cubicBezTo>
                    <a:pt x="89916" y="254055"/>
                    <a:pt x="63301" y="226914"/>
                    <a:pt x="37819" y="203050"/>
                  </a:cubicBezTo>
                  <a:cubicBezTo>
                    <a:pt x="25846" y="191401"/>
                    <a:pt x="13672" y="178255"/>
                    <a:pt x="0" y="167819"/>
                  </a:cubicBezTo>
                  <a:cubicBezTo>
                    <a:pt x="1942" y="167900"/>
                    <a:pt x="3843" y="167941"/>
                    <a:pt x="5663" y="168062"/>
                  </a:cubicBezTo>
                  <a:cubicBezTo>
                    <a:pt x="23460" y="169154"/>
                    <a:pt x="40610" y="164139"/>
                    <a:pt x="57396" y="158840"/>
                  </a:cubicBezTo>
                  <a:cubicBezTo>
                    <a:pt x="79845" y="152975"/>
                    <a:pt x="101282" y="143712"/>
                    <a:pt x="120697" y="131052"/>
                  </a:cubicBezTo>
                  <a:cubicBezTo>
                    <a:pt x="120738" y="131052"/>
                    <a:pt x="120738" y="131012"/>
                    <a:pt x="120778" y="131012"/>
                  </a:cubicBezTo>
                  <a:cubicBezTo>
                    <a:pt x="134328" y="124297"/>
                    <a:pt x="147353" y="116491"/>
                    <a:pt x="159690" y="107552"/>
                  </a:cubicBezTo>
                  <a:cubicBezTo>
                    <a:pt x="176314" y="96752"/>
                    <a:pt x="188529" y="80654"/>
                    <a:pt x="200138" y="64838"/>
                  </a:cubicBezTo>
                  <a:cubicBezTo>
                    <a:pt x="212555" y="48497"/>
                    <a:pt x="223881" y="29284"/>
                    <a:pt x="228937" y="8939"/>
                  </a:cubicBezTo>
                  <a:cubicBezTo>
                    <a:pt x="230393" y="6512"/>
                    <a:pt x="231323" y="3438"/>
                    <a:pt x="231890" y="0"/>
                  </a:cubicBezTo>
                  <a:cubicBezTo>
                    <a:pt x="243498" y="13672"/>
                    <a:pt x="256684" y="25927"/>
                    <a:pt x="266109" y="41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2490202" y="8742897"/>
              <a:ext cx="260405" cy="225377"/>
            </a:xfrm>
            <a:custGeom>
              <a:rect b="b" l="l" r="r" t="t"/>
              <a:pathLst>
                <a:path extrusionOk="0" h="225377" w="260405">
                  <a:moveTo>
                    <a:pt x="260405" y="30377"/>
                  </a:moveTo>
                  <a:cubicBezTo>
                    <a:pt x="257857" y="32480"/>
                    <a:pt x="255956" y="35837"/>
                    <a:pt x="255632" y="40327"/>
                  </a:cubicBezTo>
                  <a:cubicBezTo>
                    <a:pt x="233022" y="112203"/>
                    <a:pt x="178781" y="173968"/>
                    <a:pt x="109331" y="203738"/>
                  </a:cubicBezTo>
                  <a:cubicBezTo>
                    <a:pt x="90725" y="210209"/>
                    <a:pt x="71553" y="214699"/>
                    <a:pt x="52744" y="220321"/>
                  </a:cubicBezTo>
                  <a:cubicBezTo>
                    <a:pt x="50520" y="220888"/>
                    <a:pt x="45059" y="222829"/>
                    <a:pt x="40489" y="225377"/>
                  </a:cubicBezTo>
                  <a:cubicBezTo>
                    <a:pt x="29123" y="211423"/>
                    <a:pt x="18121" y="197185"/>
                    <a:pt x="7321" y="182664"/>
                  </a:cubicBezTo>
                  <a:cubicBezTo>
                    <a:pt x="4813" y="179226"/>
                    <a:pt x="2427" y="175707"/>
                    <a:pt x="0" y="172147"/>
                  </a:cubicBezTo>
                  <a:cubicBezTo>
                    <a:pt x="54160" y="169761"/>
                    <a:pt x="104842" y="143429"/>
                    <a:pt x="147070" y="110626"/>
                  </a:cubicBezTo>
                  <a:cubicBezTo>
                    <a:pt x="184322" y="81867"/>
                    <a:pt x="223598" y="47041"/>
                    <a:pt x="235489" y="0"/>
                  </a:cubicBezTo>
                  <a:cubicBezTo>
                    <a:pt x="243781" y="10112"/>
                    <a:pt x="252154" y="20224"/>
                    <a:pt x="260405" y="30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2420106" y="8657349"/>
              <a:ext cx="290094" cy="246572"/>
            </a:xfrm>
            <a:custGeom>
              <a:rect b="b" l="l" r="r" t="t"/>
              <a:pathLst>
                <a:path extrusionOk="0" h="246572" w="290094">
                  <a:moveTo>
                    <a:pt x="283178" y="57517"/>
                  </a:moveTo>
                  <a:cubicBezTo>
                    <a:pt x="285483" y="60430"/>
                    <a:pt x="287789" y="63342"/>
                    <a:pt x="290094" y="66254"/>
                  </a:cubicBezTo>
                  <a:cubicBezTo>
                    <a:pt x="287546" y="67993"/>
                    <a:pt x="285766" y="70906"/>
                    <a:pt x="285645" y="75031"/>
                  </a:cubicBezTo>
                  <a:cubicBezTo>
                    <a:pt x="272419" y="139182"/>
                    <a:pt x="182300" y="202079"/>
                    <a:pt x="124985" y="227440"/>
                  </a:cubicBezTo>
                  <a:cubicBezTo>
                    <a:pt x="104801" y="235692"/>
                    <a:pt x="83364" y="240181"/>
                    <a:pt x="62573" y="246572"/>
                  </a:cubicBezTo>
                  <a:cubicBezTo>
                    <a:pt x="54079" y="234276"/>
                    <a:pt x="45140" y="222303"/>
                    <a:pt x="33774" y="212555"/>
                  </a:cubicBezTo>
                  <a:cubicBezTo>
                    <a:pt x="22206" y="202039"/>
                    <a:pt x="8373" y="193706"/>
                    <a:pt x="0" y="179833"/>
                  </a:cubicBezTo>
                  <a:cubicBezTo>
                    <a:pt x="202" y="179873"/>
                    <a:pt x="445" y="179914"/>
                    <a:pt x="607" y="179914"/>
                  </a:cubicBezTo>
                  <a:cubicBezTo>
                    <a:pt x="28354" y="182664"/>
                    <a:pt x="54929" y="172350"/>
                    <a:pt x="80007" y="161752"/>
                  </a:cubicBezTo>
                  <a:cubicBezTo>
                    <a:pt x="98451" y="154391"/>
                    <a:pt x="116572" y="146099"/>
                    <a:pt x="133156" y="135057"/>
                  </a:cubicBezTo>
                  <a:cubicBezTo>
                    <a:pt x="184322" y="104235"/>
                    <a:pt x="230231" y="59863"/>
                    <a:pt x="244348" y="0"/>
                  </a:cubicBezTo>
                  <a:cubicBezTo>
                    <a:pt x="259313" y="17635"/>
                    <a:pt x="269506" y="38871"/>
                    <a:pt x="283178" y="575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2538578" y="8792325"/>
              <a:ext cx="277525" cy="248837"/>
            </a:xfrm>
            <a:custGeom>
              <a:rect b="b" l="l" r="r" t="t"/>
              <a:pathLst>
                <a:path extrusionOk="0" h="248837" w="277525">
                  <a:moveTo>
                    <a:pt x="277111" y="73980"/>
                  </a:moveTo>
                  <a:cubicBezTo>
                    <a:pt x="277758" y="79764"/>
                    <a:pt x="277636" y="85427"/>
                    <a:pt x="276827" y="90968"/>
                  </a:cubicBezTo>
                  <a:cubicBezTo>
                    <a:pt x="266554" y="90442"/>
                    <a:pt x="265017" y="103831"/>
                    <a:pt x="261781" y="111920"/>
                  </a:cubicBezTo>
                  <a:cubicBezTo>
                    <a:pt x="242932" y="153137"/>
                    <a:pt x="211059" y="186426"/>
                    <a:pt x="172916" y="210007"/>
                  </a:cubicBezTo>
                  <a:cubicBezTo>
                    <a:pt x="160054" y="216519"/>
                    <a:pt x="146665" y="222020"/>
                    <a:pt x="132670" y="225903"/>
                  </a:cubicBezTo>
                  <a:cubicBezTo>
                    <a:pt x="126562" y="229260"/>
                    <a:pt x="83849" y="238402"/>
                    <a:pt x="64919" y="247988"/>
                  </a:cubicBezTo>
                  <a:cubicBezTo>
                    <a:pt x="60146" y="248311"/>
                    <a:pt x="55454" y="248514"/>
                    <a:pt x="51005" y="248837"/>
                  </a:cubicBezTo>
                  <a:cubicBezTo>
                    <a:pt x="51167" y="246653"/>
                    <a:pt x="50520" y="244388"/>
                    <a:pt x="48821" y="242608"/>
                  </a:cubicBezTo>
                  <a:cubicBezTo>
                    <a:pt x="37617" y="229584"/>
                    <a:pt x="26453" y="216519"/>
                    <a:pt x="15168" y="203576"/>
                  </a:cubicBezTo>
                  <a:cubicBezTo>
                    <a:pt x="10031" y="197630"/>
                    <a:pt x="4975" y="191603"/>
                    <a:pt x="0" y="185536"/>
                  </a:cubicBezTo>
                  <a:cubicBezTo>
                    <a:pt x="33976" y="181693"/>
                    <a:pt x="68964" y="175788"/>
                    <a:pt x="98491" y="157950"/>
                  </a:cubicBezTo>
                  <a:cubicBezTo>
                    <a:pt x="139708" y="134976"/>
                    <a:pt x="175586" y="101565"/>
                    <a:pt x="199167" y="60389"/>
                  </a:cubicBezTo>
                  <a:cubicBezTo>
                    <a:pt x="209967" y="41136"/>
                    <a:pt x="221494" y="21438"/>
                    <a:pt x="227440" y="0"/>
                  </a:cubicBezTo>
                  <a:cubicBezTo>
                    <a:pt x="242730" y="19213"/>
                    <a:pt x="257574" y="38830"/>
                    <a:pt x="271165" y="59540"/>
                  </a:cubicBezTo>
                  <a:cubicBezTo>
                    <a:pt x="273713" y="63908"/>
                    <a:pt x="275816" y="68722"/>
                    <a:pt x="277070" y="73737"/>
                  </a:cubicBezTo>
                  <a:cubicBezTo>
                    <a:pt x="277111" y="73818"/>
                    <a:pt x="277111" y="73899"/>
                    <a:pt x="277111" y="73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1238671" y="7149031"/>
              <a:ext cx="1697365" cy="2022397"/>
            </a:xfrm>
            <a:custGeom>
              <a:rect b="b" l="l" r="r" t="t"/>
              <a:pathLst>
                <a:path extrusionOk="0" h="2022397" w="1697365">
                  <a:moveTo>
                    <a:pt x="1668957" y="1794084"/>
                  </a:moveTo>
                  <a:cubicBezTo>
                    <a:pt x="1653668" y="1766418"/>
                    <a:pt x="1636113" y="1742755"/>
                    <a:pt x="1612492" y="1721399"/>
                  </a:cubicBezTo>
                  <a:cubicBezTo>
                    <a:pt x="1608325" y="1717233"/>
                    <a:pt x="1603957" y="1713188"/>
                    <a:pt x="1599629" y="1709183"/>
                  </a:cubicBezTo>
                  <a:cubicBezTo>
                    <a:pt x="1598820" y="1708415"/>
                    <a:pt x="1597971" y="1707889"/>
                    <a:pt x="1597040" y="1707525"/>
                  </a:cubicBezTo>
                  <a:cubicBezTo>
                    <a:pt x="1596798" y="1706676"/>
                    <a:pt x="1596515" y="1705907"/>
                    <a:pt x="1596231" y="1705219"/>
                  </a:cubicBezTo>
                  <a:cubicBezTo>
                    <a:pt x="1587009" y="1681719"/>
                    <a:pt x="1569091" y="1662789"/>
                    <a:pt x="1554448" y="1642606"/>
                  </a:cubicBezTo>
                  <a:cubicBezTo>
                    <a:pt x="1530341" y="1612634"/>
                    <a:pt x="1506072" y="1582823"/>
                    <a:pt x="1481035" y="1553660"/>
                  </a:cubicBezTo>
                  <a:cubicBezTo>
                    <a:pt x="1468294" y="1538573"/>
                    <a:pt x="1441355" y="1490642"/>
                    <a:pt x="1417814" y="1492179"/>
                  </a:cubicBezTo>
                  <a:cubicBezTo>
                    <a:pt x="1413446" y="1485424"/>
                    <a:pt x="1409037" y="1478750"/>
                    <a:pt x="1404386" y="1472238"/>
                  </a:cubicBezTo>
                  <a:cubicBezTo>
                    <a:pt x="1385860" y="1442832"/>
                    <a:pt x="1368993" y="1412213"/>
                    <a:pt x="1346747" y="1385315"/>
                  </a:cubicBezTo>
                  <a:cubicBezTo>
                    <a:pt x="1263828" y="1274810"/>
                    <a:pt x="1179332" y="1165479"/>
                    <a:pt x="1096009" y="1055258"/>
                  </a:cubicBezTo>
                  <a:cubicBezTo>
                    <a:pt x="1069151" y="1022859"/>
                    <a:pt x="1044680" y="988599"/>
                    <a:pt x="1020654" y="954097"/>
                  </a:cubicBezTo>
                  <a:cubicBezTo>
                    <a:pt x="987850" y="911019"/>
                    <a:pt x="955694" y="867538"/>
                    <a:pt x="924225" y="823490"/>
                  </a:cubicBezTo>
                  <a:cubicBezTo>
                    <a:pt x="897529" y="790565"/>
                    <a:pt x="873018" y="756062"/>
                    <a:pt x="847738" y="722086"/>
                  </a:cubicBezTo>
                  <a:cubicBezTo>
                    <a:pt x="822215" y="689889"/>
                    <a:pt x="795357" y="658785"/>
                    <a:pt x="772504" y="624525"/>
                  </a:cubicBezTo>
                  <a:cubicBezTo>
                    <a:pt x="739903" y="579385"/>
                    <a:pt x="705603" y="535539"/>
                    <a:pt x="673446" y="490035"/>
                  </a:cubicBezTo>
                  <a:cubicBezTo>
                    <a:pt x="651887" y="461802"/>
                    <a:pt x="628751" y="434863"/>
                    <a:pt x="607314" y="406469"/>
                  </a:cubicBezTo>
                  <a:cubicBezTo>
                    <a:pt x="579081" y="369337"/>
                    <a:pt x="543486" y="338759"/>
                    <a:pt x="514768" y="302072"/>
                  </a:cubicBezTo>
                  <a:cubicBezTo>
                    <a:pt x="498346" y="281969"/>
                    <a:pt x="480428" y="263242"/>
                    <a:pt x="462428" y="244595"/>
                  </a:cubicBezTo>
                  <a:cubicBezTo>
                    <a:pt x="454541" y="237517"/>
                    <a:pt x="448433" y="227445"/>
                    <a:pt x="439575" y="221621"/>
                  </a:cubicBezTo>
                  <a:cubicBezTo>
                    <a:pt x="439332" y="218547"/>
                    <a:pt x="437714" y="215553"/>
                    <a:pt x="434357" y="213571"/>
                  </a:cubicBezTo>
                  <a:cubicBezTo>
                    <a:pt x="428613" y="210376"/>
                    <a:pt x="422465" y="207747"/>
                    <a:pt x="416439" y="205037"/>
                  </a:cubicBezTo>
                  <a:cubicBezTo>
                    <a:pt x="400017" y="197756"/>
                    <a:pt x="383190" y="191325"/>
                    <a:pt x="366970" y="183599"/>
                  </a:cubicBezTo>
                  <a:cubicBezTo>
                    <a:pt x="351155" y="175793"/>
                    <a:pt x="336837" y="165276"/>
                    <a:pt x="320819" y="157834"/>
                  </a:cubicBezTo>
                  <a:cubicBezTo>
                    <a:pt x="220265" y="107961"/>
                    <a:pt x="121814" y="54408"/>
                    <a:pt x="20249" y="6558"/>
                  </a:cubicBezTo>
                  <a:cubicBezTo>
                    <a:pt x="15435" y="4252"/>
                    <a:pt x="10824" y="531"/>
                    <a:pt x="5404" y="5"/>
                  </a:cubicBezTo>
                  <a:cubicBezTo>
                    <a:pt x="1723" y="-157"/>
                    <a:pt x="-623" y="3605"/>
                    <a:pt x="146" y="6922"/>
                  </a:cubicBezTo>
                  <a:cubicBezTo>
                    <a:pt x="227" y="7407"/>
                    <a:pt x="388" y="7892"/>
                    <a:pt x="591" y="8297"/>
                  </a:cubicBezTo>
                  <a:cubicBezTo>
                    <a:pt x="510" y="9389"/>
                    <a:pt x="591" y="10522"/>
                    <a:pt x="752" y="11573"/>
                  </a:cubicBezTo>
                  <a:cubicBezTo>
                    <a:pt x="2734" y="25366"/>
                    <a:pt x="6334" y="38876"/>
                    <a:pt x="9692" y="52426"/>
                  </a:cubicBezTo>
                  <a:cubicBezTo>
                    <a:pt x="24981" y="109943"/>
                    <a:pt x="52769" y="163133"/>
                    <a:pt x="71335" y="219558"/>
                  </a:cubicBezTo>
                  <a:cubicBezTo>
                    <a:pt x="88444" y="269592"/>
                    <a:pt x="104866" y="319991"/>
                    <a:pt x="128083" y="367598"/>
                  </a:cubicBezTo>
                  <a:cubicBezTo>
                    <a:pt x="134151" y="380703"/>
                    <a:pt x="139247" y="394213"/>
                    <a:pt x="145476" y="407278"/>
                  </a:cubicBezTo>
                  <a:cubicBezTo>
                    <a:pt x="146730" y="409826"/>
                    <a:pt x="148550" y="411848"/>
                    <a:pt x="151179" y="412981"/>
                  </a:cubicBezTo>
                  <a:cubicBezTo>
                    <a:pt x="151826" y="413264"/>
                    <a:pt x="152514" y="413466"/>
                    <a:pt x="153161" y="413628"/>
                  </a:cubicBezTo>
                  <a:cubicBezTo>
                    <a:pt x="153606" y="414922"/>
                    <a:pt x="154577" y="416298"/>
                    <a:pt x="155548" y="417147"/>
                  </a:cubicBezTo>
                  <a:cubicBezTo>
                    <a:pt x="170918" y="435713"/>
                    <a:pt x="183295" y="456503"/>
                    <a:pt x="198180" y="475514"/>
                  </a:cubicBezTo>
                  <a:cubicBezTo>
                    <a:pt x="226130" y="508924"/>
                    <a:pt x="246961" y="547552"/>
                    <a:pt x="274829" y="581003"/>
                  </a:cubicBezTo>
                  <a:cubicBezTo>
                    <a:pt x="307228" y="618053"/>
                    <a:pt x="336513" y="657571"/>
                    <a:pt x="367537" y="695714"/>
                  </a:cubicBezTo>
                  <a:cubicBezTo>
                    <a:pt x="398318" y="729609"/>
                    <a:pt x="426308" y="765689"/>
                    <a:pt x="455431" y="801000"/>
                  </a:cubicBezTo>
                  <a:cubicBezTo>
                    <a:pt x="482693" y="831013"/>
                    <a:pt x="505061" y="864868"/>
                    <a:pt x="530179" y="896620"/>
                  </a:cubicBezTo>
                  <a:cubicBezTo>
                    <a:pt x="575198" y="947099"/>
                    <a:pt x="613866" y="1002796"/>
                    <a:pt x="660018" y="1052264"/>
                  </a:cubicBezTo>
                  <a:cubicBezTo>
                    <a:pt x="705724" y="1106222"/>
                    <a:pt x="749974" y="1162203"/>
                    <a:pt x="793618" y="1217900"/>
                  </a:cubicBezTo>
                  <a:cubicBezTo>
                    <a:pt x="819990" y="1247872"/>
                    <a:pt x="844380" y="1279502"/>
                    <a:pt x="868690" y="1311173"/>
                  </a:cubicBezTo>
                  <a:cubicBezTo>
                    <a:pt x="894698" y="1341873"/>
                    <a:pt x="920221" y="1372897"/>
                    <a:pt x="943276" y="1405943"/>
                  </a:cubicBezTo>
                  <a:cubicBezTo>
                    <a:pt x="984533" y="1456989"/>
                    <a:pt x="1025467" y="1508277"/>
                    <a:pt x="1066562" y="1559444"/>
                  </a:cubicBezTo>
                  <a:cubicBezTo>
                    <a:pt x="1100053" y="1597910"/>
                    <a:pt x="1128691" y="1640260"/>
                    <a:pt x="1160968" y="1679697"/>
                  </a:cubicBezTo>
                  <a:cubicBezTo>
                    <a:pt x="1161858" y="1680586"/>
                    <a:pt x="1162870" y="1681274"/>
                    <a:pt x="1163962" y="1681800"/>
                  </a:cubicBezTo>
                  <a:cubicBezTo>
                    <a:pt x="1164043" y="1682326"/>
                    <a:pt x="1164204" y="1682892"/>
                    <a:pt x="1164609" y="1683458"/>
                  </a:cubicBezTo>
                  <a:cubicBezTo>
                    <a:pt x="1165903" y="1684874"/>
                    <a:pt x="1167562" y="1685764"/>
                    <a:pt x="1169301" y="1686411"/>
                  </a:cubicBezTo>
                  <a:cubicBezTo>
                    <a:pt x="1168856" y="1706797"/>
                    <a:pt x="1199839" y="1726617"/>
                    <a:pt x="1210437" y="1742432"/>
                  </a:cubicBezTo>
                  <a:cubicBezTo>
                    <a:pt x="1240247" y="1788583"/>
                    <a:pt x="1274304" y="1831580"/>
                    <a:pt x="1312083" y="1871542"/>
                  </a:cubicBezTo>
                  <a:cubicBezTo>
                    <a:pt x="1319970" y="1880198"/>
                    <a:pt x="1327655" y="1889056"/>
                    <a:pt x="1335705" y="1897551"/>
                  </a:cubicBezTo>
                  <a:cubicBezTo>
                    <a:pt x="1337363" y="1899209"/>
                    <a:pt x="1339304" y="1900301"/>
                    <a:pt x="1341691" y="1900463"/>
                  </a:cubicBezTo>
                  <a:cubicBezTo>
                    <a:pt x="1342338" y="1900544"/>
                    <a:pt x="1342985" y="1900503"/>
                    <a:pt x="1343632" y="1900422"/>
                  </a:cubicBezTo>
                  <a:cubicBezTo>
                    <a:pt x="1347111" y="1902445"/>
                    <a:pt x="1351075" y="1903618"/>
                    <a:pt x="1355201" y="1904305"/>
                  </a:cubicBezTo>
                  <a:cubicBezTo>
                    <a:pt x="1358720" y="1911991"/>
                    <a:pt x="1372351" y="1925460"/>
                    <a:pt x="1374697" y="1928372"/>
                  </a:cubicBezTo>
                  <a:cubicBezTo>
                    <a:pt x="1409239" y="1966312"/>
                    <a:pt x="1445400" y="2014365"/>
                    <a:pt x="1499601" y="2021605"/>
                  </a:cubicBezTo>
                  <a:lnTo>
                    <a:pt x="1499641" y="2021605"/>
                  </a:lnTo>
                  <a:cubicBezTo>
                    <a:pt x="1582600" y="2029897"/>
                    <a:pt x="1674984" y="1972258"/>
                    <a:pt x="1694844" y="1889542"/>
                  </a:cubicBezTo>
                  <a:cubicBezTo>
                    <a:pt x="1703824" y="1855323"/>
                    <a:pt x="1687321" y="1822074"/>
                    <a:pt x="1668957" y="1794084"/>
                  </a:cubicBezTo>
                  <a:close/>
                  <a:moveTo>
                    <a:pt x="450860" y="272707"/>
                  </a:moveTo>
                  <a:cubicBezTo>
                    <a:pt x="455916" y="270563"/>
                    <a:pt x="458060" y="265952"/>
                    <a:pt x="458181" y="261017"/>
                  </a:cubicBezTo>
                  <a:cubicBezTo>
                    <a:pt x="468698" y="273030"/>
                    <a:pt x="479214" y="284194"/>
                    <a:pt x="482490" y="288926"/>
                  </a:cubicBezTo>
                  <a:cubicBezTo>
                    <a:pt x="511128" y="326017"/>
                    <a:pt x="542152" y="360924"/>
                    <a:pt x="573782" y="395467"/>
                  </a:cubicBezTo>
                  <a:cubicBezTo>
                    <a:pt x="619731" y="452903"/>
                    <a:pt x="664588" y="511189"/>
                    <a:pt x="707018" y="571295"/>
                  </a:cubicBezTo>
                  <a:cubicBezTo>
                    <a:pt x="748599" y="625779"/>
                    <a:pt x="786661" y="682730"/>
                    <a:pt x="830871" y="735151"/>
                  </a:cubicBezTo>
                  <a:cubicBezTo>
                    <a:pt x="856070" y="769208"/>
                    <a:pt x="880541" y="803710"/>
                    <a:pt x="907196" y="836676"/>
                  </a:cubicBezTo>
                  <a:cubicBezTo>
                    <a:pt x="938625" y="880805"/>
                    <a:pt x="970700" y="924327"/>
                    <a:pt x="1003504" y="967404"/>
                  </a:cubicBezTo>
                  <a:cubicBezTo>
                    <a:pt x="1034446" y="1013839"/>
                    <a:pt x="1070081" y="1056795"/>
                    <a:pt x="1103653" y="1101328"/>
                  </a:cubicBezTo>
                  <a:cubicBezTo>
                    <a:pt x="1153081" y="1168148"/>
                    <a:pt x="1204450" y="1233553"/>
                    <a:pt x="1255132" y="1299403"/>
                  </a:cubicBezTo>
                  <a:cubicBezTo>
                    <a:pt x="1280048" y="1332409"/>
                    <a:pt x="1303508" y="1366506"/>
                    <a:pt x="1329476" y="1398744"/>
                  </a:cubicBezTo>
                  <a:cubicBezTo>
                    <a:pt x="1350913" y="1424752"/>
                    <a:pt x="1367052" y="1453915"/>
                    <a:pt x="1385051" y="1482674"/>
                  </a:cubicBezTo>
                  <a:cubicBezTo>
                    <a:pt x="1390755" y="1490844"/>
                    <a:pt x="1395851" y="1498408"/>
                    <a:pt x="1401352" y="1507023"/>
                  </a:cubicBezTo>
                  <a:cubicBezTo>
                    <a:pt x="1401837" y="1507711"/>
                    <a:pt x="1402323" y="1508358"/>
                    <a:pt x="1402889" y="1508924"/>
                  </a:cubicBezTo>
                  <a:cubicBezTo>
                    <a:pt x="1402444" y="1510421"/>
                    <a:pt x="1402080" y="1511877"/>
                    <a:pt x="1401716" y="1513252"/>
                  </a:cubicBezTo>
                  <a:cubicBezTo>
                    <a:pt x="1398642" y="1522272"/>
                    <a:pt x="1394799" y="1531050"/>
                    <a:pt x="1390350" y="1539503"/>
                  </a:cubicBezTo>
                  <a:cubicBezTo>
                    <a:pt x="1389663" y="1535903"/>
                    <a:pt x="1386831" y="1532829"/>
                    <a:pt x="1383393" y="1531656"/>
                  </a:cubicBezTo>
                  <a:cubicBezTo>
                    <a:pt x="1383353" y="1531292"/>
                    <a:pt x="1383272" y="1530928"/>
                    <a:pt x="1383191" y="1530564"/>
                  </a:cubicBezTo>
                  <a:cubicBezTo>
                    <a:pt x="1381654" y="1522191"/>
                    <a:pt x="1375384" y="1516165"/>
                    <a:pt x="1370328" y="1509693"/>
                  </a:cubicBezTo>
                  <a:cubicBezTo>
                    <a:pt x="1358962" y="1496426"/>
                    <a:pt x="1346383" y="1484211"/>
                    <a:pt x="1336716" y="1469083"/>
                  </a:cubicBezTo>
                  <a:cubicBezTo>
                    <a:pt x="1306744" y="1423296"/>
                    <a:pt x="1270664" y="1381149"/>
                    <a:pt x="1240166" y="1335604"/>
                  </a:cubicBezTo>
                  <a:cubicBezTo>
                    <a:pt x="1228881" y="1318171"/>
                    <a:pt x="1218243" y="1300374"/>
                    <a:pt x="1206554" y="1283183"/>
                  </a:cubicBezTo>
                  <a:cubicBezTo>
                    <a:pt x="1191952" y="1261422"/>
                    <a:pt x="1175651" y="1240874"/>
                    <a:pt x="1159876" y="1219963"/>
                  </a:cubicBezTo>
                  <a:cubicBezTo>
                    <a:pt x="1139854" y="1194076"/>
                    <a:pt x="1124161" y="1166773"/>
                    <a:pt x="1103775" y="1140361"/>
                  </a:cubicBezTo>
                  <a:cubicBezTo>
                    <a:pt x="1079223" y="1109377"/>
                    <a:pt x="1054468" y="1078556"/>
                    <a:pt x="1031736" y="1046197"/>
                  </a:cubicBezTo>
                  <a:cubicBezTo>
                    <a:pt x="991976" y="994545"/>
                    <a:pt x="949708" y="944834"/>
                    <a:pt x="909138" y="893829"/>
                  </a:cubicBezTo>
                  <a:cubicBezTo>
                    <a:pt x="873584" y="854028"/>
                    <a:pt x="841509" y="811274"/>
                    <a:pt x="806076" y="771392"/>
                  </a:cubicBezTo>
                  <a:cubicBezTo>
                    <a:pt x="783870" y="747204"/>
                    <a:pt x="763039" y="718607"/>
                    <a:pt x="743462" y="691831"/>
                  </a:cubicBezTo>
                  <a:cubicBezTo>
                    <a:pt x="720488" y="661656"/>
                    <a:pt x="694520" y="633869"/>
                    <a:pt x="671384" y="603775"/>
                  </a:cubicBezTo>
                  <a:cubicBezTo>
                    <a:pt x="616050" y="530726"/>
                    <a:pt x="554165" y="463015"/>
                    <a:pt x="495717" y="392555"/>
                  </a:cubicBezTo>
                  <a:cubicBezTo>
                    <a:pt x="472823" y="364605"/>
                    <a:pt x="447260" y="339001"/>
                    <a:pt x="420241" y="315056"/>
                  </a:cubicBezTo>
                  <a:cubicBezTo>
                    <a:pt x="419958" y="314813"/>
                    <a:pt x="419594" y="314449"/>
                    <a:pt x="419189" y="314085"/>
                  </a:cubicBezTo>
                  <a:cubicBezTo>
                    <a:pt x="431364" y="304742"/>
                    <a:pt x="426227" y="279745"/>
                    <a:pt x="424366" y="265588"/>
                  </a:cubicBezTo>
                  <a:cubicBezTo>
                    <a:pt x="432941" y="268096"/>
                    <a:pt x="441395" y="276226"/>
                    <a:pt x="450860" y="272707"/>
                  </a:cubicBezTo>
                  <a:close/>
                  <a:moveTo>
                    <a:pt x="1266740" y="1647298"/>
                  </a:moveTo>
                  <a:cubicBezTo>
                    <a:pt x="1266740" y="1645963"/>
                    <a:pt x="1266579" y="1644588"/>
                    <a:pt x="1266012" y="1643293"/>
                  </a:cubicBezTo>
                  <a:cubicBezTo>
                    <a:pt x="1264597" y="1639329"/>
                    <a:pt x="1260673" y="1637307"/>
                    <a:pt x="1257721" y="1634637"/>
                  </a:cubicBezTo>
                  <a:cubicBezTo>
                    <a:pt x="1255658" y="1632211"/>
                    <a:pt x="1252705" y="1630714"/>
                    <a:pt x="1249712" y="1630350"/>
                  </a:cubicBezTo>
                  <a:cubicBezTo>
                    <a:pt x="1225969" y="1603533"/>
                    <a:pt x="1208252" y="1571983"/>
                    <a:pt x="1184105" y="1545409"/>
                  </a:cubicBezTo>
                  <a:cubicBezTo>
                    <a:pt x="1159148" y="1517621"/>
                    <a:pt x="1137104" y="1487487"/>
                    <a:pt x="1115181" y="1457272"/>
                  </a:cubicBezTo>
                  <a:cubicBezTo>
                    <a:pt x="1099689" y="1436401"/>
                    <a:pt x="1082580" y="1416824"/>
                    <a:pt x="1066239" y="1396640"/>
                  </a:cubicBezTo>
                  <a:cubicBezTo>
                    <a:pt x="1050504" y="1376295"/>
                    <a:pt x="1036833" y="1354372"/>
                    <a:pt x="1020047" y="1334836"/>
                  </a:cubicBezTo>
                  <a:cubicBezTo>
                    <a:pt x="987082" y="1296895"/>
                    <a:pt x="956624" y="1257054"/>
                    <a:pt x="926612" y="1216808"/>
                  </a:cubicBezTo>
                  <a:cubicBezTo>
                    <a:pt x="895022" y="1178463"/>
                    <a:pt x="861611" y="1141695"/>
                    <a:pt x="830668" y="1102825"/>
                  </a:cubicBezTo>
                  <a:cubicBezTo>
                    <a:pt x="808462" y="1077221"/>
                    <a:pt x="782454" y="1055096"/>
                    <a:pt x="762958" y="1027227"/>
                  </a:cubicBezTo>
                  <a:cubicBezTo>
                    <a:pt x="739781" y="993574"/>
                    <a:pt x="711225" y="964209"/>
                    <a:pt x="685257" y="932821"/>
                  </a:cubicBezTo>
                  <a:cubicBezTo>
                    <a:pt x="653910" y="891726"/>
                    <a:pt x="619367" y="853179"/>
                    <a:pt x="586119" y="813620"/>
                  </a:cubicBezTo>
                  <a:cubicBezTo>
                    <a:pt x="562416" y="783244"/>
                    <a:pt x="536489" y="754849"/>
                    <a:pt x="510440" y="726495"/>
                  </a:cubicBezTo>
                  <a:cubicBezTo>
                    <a:pt x="477515" y="686249"/>
                    <a:pt x="445116" y="645598"/>
                    <a:pt x="410735" y="606526"/>
                  </a:cubicBezTo>
                  <a:cubicBezTo>
                    <a:pt x="377244" y="567412"/>
                    <a:pt x="347960" y="524861"/>
                    <a:pt x="313983" y="486152"/>
                  </a:cubicBezTo>
                  <a:cubicBezTo>
                    <a:pt x="297521" y="465766"/>
                    <a:pt x="280856" y="445501"/>
                    <a:pt x="263585" y="425884"/>
                  </a:cubicBezTo>
                  <a:cubicBezTo>
                    <a:pt x="272039" y="408693"/>
                    <a:pt x="262129" y="369176"/>
                    <a:pt x="260673" y="355949"/>
                  </a:cubicBezTo>
                  <a:cubicBezTo>
                    <a:pt x="283607" y="359023"/>
                    <a:pt x="306217" y="364241"/>
                    <a:pt x="329030" y="367962"/>
                  </a:cubicBezTo>
                  <a:cubicBezTo>
                    <a:pt x="334733" y="368083"/>
                    <a:pt x="338697" y="366142"/>
                    <a:pt x="341448" y="362906"/>
                  </a:cubicBezTo>
                  <a:cubicBezTo>
                    <a:pt x="358517" y="386326"/>
                    <a:pt x="369680" y="413669"/>
                    <a:pt x="385293" y="438099"/>
                  </a:cubicBezTo>
                  <a:cubicBezTo>
                    <a:pt x="423355" y="493149"/>
                    <a:pt x="464006" y="546500"/>
                    <a:pt x="506638" y="598072"/>
                  </a:cubicBezTo>
                  <a:cubicBezTo>
                    <a:pt x="541423" y="636255"/>
                    <a:pt x="574227" y="677188"/>
                    <a:pt x="607030" y="717515"/>
                  </a:cubicBezTo>
                  <a:cubicBezTo>
                    <a:pt x="632351" y="746921"/>
                    <a:pt x="653667" y="779522"/>
                    <a:pt x="678947" y="808969"/>
                  </a:cubicBezTo>
                  <a:cubicBezTo>
                    <a:pt x="722106" y="859327"/>
                    <a:pt x="761179" y="912961"/>
                    <a:pt x="805186" y="962631"/>
                  </a:cubicBezTo>
                  <a:cubicBezTo>
                    <a:pt x="823711" y="985363"/>
                    <a:pt x="837990" y="1010522"/>
                    <a:pt x="855382" y="1034225"/>
                  </a:cubicBezTo>
                  <a:cubicBezTo>
                    <a:pt x="872249" y="1057806"/>
                    <a:pt x="892918" y="1078273"/>
                    <a:pt x="910149" y="1101571"/>
                  </a:cubicBezTo>
                  <a:cubicBezTo>
                    <a:pt x="933164" y="1134051"/>
                    <a:pt x="958808" y="1164468"/>
                    <a:pt x="986515" y="1193024"/>
                  </a:cubicBezTo>
                  <a:cubicBezTo>
                    <a:pt x="1020047" y="1232461"/>
                    <a:pt x="1052001" y="1273476"/>
                    <a:pt x="1086584" y="1312104"/>
                  </a:cubicBezTo>
                  <a:cubicBezTo>
                    <a:pt x="1103532" y="1332247"/>
                    <a:pt x="1119266" y="1353361"/>
                    <a:pt x="1135122" y="1374353"/>
                  </a:cubicBezTo>
                  <a:cubicBezTo>
                    <a:pt x="1159027" y="1404406"/>
                    <a:pt x="1185763" y="1432235"/>
                    <a:pt x="1207443" y="1464027"/>
                  </a:cubicBezTo>
                  <a:cubicBezTo>
                    <a:pt x="1228840" y="1496466"/>
                    <a:pt x="1253393" y="1526560"/>
                    <a:pt x="1275113" y="1558757"/>
                  </a:cubicBezTo>
                  <a:cubicBezTo>
                    <a:pt x="1285266" y="1574086"/>
                    <a:pt x="1295661" y="1592045"/>
                    <a:pt x="1304762" y="1608791"/>
                  </a:cubicBezTo>
                  <a:cubicBezTo>
                    <a:pt x="1307108" y="1612714"/>
                    <a:pt x="1309049" y="1617083"/>
                    <a:pt x="1311921" y="1620683"/>
                  </a:cubicBezTo>
                  <a:cubicBezTo>
                    <a:pt x="1297400" y="1630552"/>
                    <a:pt x="1282353" y="1639410"/>
                    <a:pt x="1266740" y="1647298"/>
                  </a:cubicBezTo>
                  <a:close/>
                  <a:moveTo>
                    <a:pt x="1329556" y="1607820"/>
                  </a:moveTo>
                  <a:cubicBezTo>
                    <a:pt x="1309171" y="1570770"/>
                    <a:pt x="1287045" y="1534650"/>
                    <a:pt x="1260835" y="1501361"/>
                  </a:cubicBezTo>
                  <a:cubicBezTo>
                    <a:pt x="1244494" y="1480125"/>
                    <a:pt x="1230256" y="1457474"/>
                    <a:pt x="1214198" y="1436037"/>
                  </a:cubicBezTo>
                  <a:cubicBezTo>
                    <a:pt x="1191466" y="1405134"/>
                    <a:pt x="1164326" y="1377872"/>
                    <a:pt x="1141796" y="1346808"/>
                  </a:cubicBezTo>
                  <a:cubicBezTo>
                    <a:pt x="1104139" y="1295479"/>
                    <a:pt x="1059686" y="1249692"/>
                    <a:pt x="1020815" y="1199294"/>
                  </a:cubicBezTo>
                  <a:cubicBezTo>
                    <a:pt x="1001926" y="1175631"/>
                    <a:pt x="979680" y="1154922"/>
                    <a:pt x="960548" y="1131502"/>
                  </a:cubicBezTo>
                  <a:cubicBezTo>
                    <a:pt x="943883" y="1111440"/>
                    <a:pt x="929564" y="1089558"/>
                    <a:pt x="912900" y="1069495"/>
                  </a:cubicBezTo>
                  <a:cubicBezTo>
                    <a:pt x="879894" y="1034710"/>
                    <a:pt x="855180" y="993615"/>
                    <a:pt x="827190" y="954987"/>
                  </a:cubicBezTo>
                  <a:cubicBezTo>
                    <a:pt x="792405" y="914902"/>
                    <a:pt x="759763" y="873079"/>
                    <a:pt x="726353" y="831822"/>
                  </a:cubicBezTo>
                  <a:cubicBezTo>
                    <a:pt x="691527" y="791616"/>
                    <a:pt x="660220" y="748741"/>
                    <a:pt x="626729" y="707525"/>
                  </a:cubicBezTo>
                  <a:cubicBezTo>
                    <a:pt x="592510" y="665944"/>
                    <a:pt x="558695" y="623959"/>
                    <a:pt x="521968" y="584562"/>
                  </a:cubicBezTo>
                  <a:cubicBezTo>
                    <a:pt x="482490" y="537400"/>
                    <a:pt x="442730" y="487770"/>
                    <a:pt x="405275" y="438625"/>
                  </a:cubicBezTo>
                  <a:cubicBezTo>
                    <a:pt x="389581" y="418563"/>
                    <a:pt x="378134" y="395710"/>
                    <a:pt x="363532" y="374919"/>
                  </a:cubicBezTo>
                  <a:cubicBezTo>
                    <a:pt x="358112" y="367800"/>
                    <a:pt x="352652" y="360277"/>
                    <a:pt x="345371" y="355059"/>
                  </a:cubicBezTo>
                  <a:cubicBezTo>
                    <a:pt x="349618" y="339972"/>
                    <a:pt x="344279" y="315622"/>
                    <a:pt x="344360" y="304337"/>
                  </a:cubicBezTo>
                  <a:cubicBezTo>
                    <a:pt x="365676" y="307371"/>
                    <a:pt x="386547" y="312508"/>
                    <a:pt x="407338" y="317604"/>
                  </a:cubicBezTo>
                  <a:cubicBezTo>
                    <a:pt x="408956" y="317564"/>
                    <a:pt x="410452" y="317402"/>
                    <a:pt x="411827" y="317119"/>
                  </a:cubicBezTo>
                  <a:cubicBezTo>
                    <a:pt x="415751" y="323469"/>
                    <a:pt x="421818" y="328566"/>
                    <a:pt x="426389" y="334431"/>
                  </a:cubicBezTo>
                  <a:cubicBezTo>
                    <a:pt x="438968" y="348547"/>
                    <a:pt x="451588" y="362299"/>
                    <a:pt x="463561" y="377103"/>
                  </a:cubicBezTo>
                  <a:cubicBezTo>
                    <a:pt x="514161" y="442225"/>
                    <a:pt x="567310" y="505284"/>
                    <a:pt x="619286" y="569232"/>
                  </a:cubicBezTo>
                  <a:cubicBezTo>
                    <a:pt x="650876" y="611501"/>
                    <a:pt x="684246" y="652313"/>
                    <a:pt x="717899" y="692963"/>
                  </a:cubicBezTo>
                  <a:cubicBezTo>
                    <a:pt x="741602" y="724108"/>
                    <a:pt x="763565" y="756548"/>
                    <a:pt x="790139" y="785428"/>
                  </a:cubicBezTo>
                  <a:cubicBezTo>
                    <a:pt x="816350" y="814429"/>
                    <a:pt x="839648" y="845938"/>
                    <a:pt x="865049" y="875627"/>
                  </a:cubicBezTo>
                  <a:cubicBezTo>
                    <a:pt x="891948" y="906004"/>
                    <a:pt x="917147" y="937796"/>
                    <a:pt x="942225" y="969669"/>
                  </a:cubicBezTo>
                  <a:cubicBezTo>
                    <a:pt x="975635" y="1010117"/>
                    <a:pt x="1009085" y="1050363"/>
                    <a:pt x="1039179" y="1093400"/>
                  </a:cubicBezTo>
                  <a:cubicBezTo>
                    <a:pt x="1070486" y="1133404"/>
                    <a:pt x="1101348" y="1171708"/>
                    <a:pt x="1128974" y="1214826"/>
                  </a:cubicBezTo>
                  <a:cubicBezTo>
                    <a:pt x="1154092" y="1249611"/>
                    <a:pt x="1181718" y="1282617"/>
                    <a:pt x="1204046" y="1319384"/>
                  </a:cubicBezTo>
                  <a:cubicBezTo>
                    <a:pt x="1229245" y="1361167"/>
                    <a:pt x="1259338" y="1399674"/>
                    <a:pt x="1288582" y="1438626"/>
                  </a:cubicBezTo>
                  <a:cubicBezTo>
                    <a:pt x="1309211" y="1465524"/>
                    <a:pt x="1325754" y="1495334"/>
                    <a:pt x="1350145" y="1519643"/>
                  </a:cubicBezTo>
                  <a:cubicBezTo>
                    <a:pt x="1356252" y="1526358"/>
                    <a:pt x="1361066" y="1535094"/>
                    <a:pt x="1369196" y="1539827"/>
                  </a:cubicBezTo>
                  <a:cubicBezTo>
                    <a:pt x="1369560" y="1540150"/>
                    <a:pt x="1369964" y="1540393"/>
                    <a:pt x="1370369" y="1540595"/>
                  </a:cubicBezTo>
                  <a:cubicBezTo>
                    <a:pt x="1370975" y="1545530"/>
                    <a:pt x="1375870" y="1549898"/>
                    <a:pt x="1379146" y="1553337"/>
                  </a:cubicBezTo>
                  <a:cubicBezTo>
                    <a:pt x="1379146" y="1553337"/>
                    <a:pt x="1379146" y="1553337"/>
                    <a:pt x="1379146" y="1553296"/>
                  </a:cubicBezTo>
                  <a:cubicBezTo>
                    <a:pt x="1379995" y="1553862"/>
                    <a:pt x="1380804" y="1554226"/>
                    <a:pt x="1381573" y="1554429"/>
                  </a:cubicBezTo>
                  <a:cubicBezTo>
                    <a:pt x="1367901" y="1575421"/>
                    <a:pt x="1350104" y="1593704"/>
                    <a:pt x="1329556" y="1607820"/>
                  </a:cubicBezTo>
                  <a:close/>
                  <a:moveTo>
                    <a:pt x="127072" y="316512"/>
                  </a:moveTo>
                  <a:cubicBezTo>
                    <a:pt x="107414" y="268177"/>
                    <a:pt x="90467" y="218789"/>
                    <a:pt x="71173" y="170292"/>
                  </a:cubicBezTo>
                  <a:cubicBezTo>
                    <a:pt x="74287" y="160382"/>
                    <a:pt x="74692" y="138378"/>
                    <a:pt x="76148" y="134455"/>
                  </a:cubicBezTo>
                  <a:cubicBezTo>
                    <a:pt x="89779" y="132392"/>
                    <a:pt x="103370" y="139754"/>
                    <a:pt x="117162" y="138419"/>
                  </a:cubicBezTo>
                  <a:cubicBezTo>
                    <a:pt x="136294" y="134414"/>
                    <a:pt x="125535" y="111844"/>
                    <a:pt x="122178" y="99508"/>
                  </a:cubicBezTo>
                  <a:cubicBezTo>
                    <a:pt x="132816" y="99022"/>
                    <a:pt x="143494" y="104604"/>
                    <a:pt x="153970" y="101813"/>
                  </a:cubicBezTo>
                  <a:cubicBezTo>
                    <a:pt x="156276" y="100964"/>
                    <a:pt x="157934" y="99750"/>
                    <a:pt x="159107" y="98254"/>
                  </a:cubicBezTo>
                  <a:cubicBezTo>
                    <a:pt x="185439" y="111966"/>
                    <a:pt x="211852" y="125597"/>
                    <a:pt x="238022" y="139673"/>
                  </a:cubicBezTo>
                  <a:cubicBezTo>
                    <a:pt x="273778" y="160301"/>
                    <a:pt x="312284" y="175631"/>
                    <a:pt x="347191" y="197797"/>
                  </a:cubicBezTo>
                  <a:cubicBezTo>
                    <a:pt x="372067" y="211549"/>
                    <a:pt x="399248" y="220367"/>
                    <a:pt x="424690" y="232946"/>
                  </a:cubicBezTo>
                  <a:cubicBezTo>
                    <a:pt x="427076" y="233957"/>
                    <a:pt x="429342" y="234119"/>
                    <a:pt x="431323" y="233593"/>
                  </a:cubicBezTo>
                  <a:cubicBezTo>
                    <a:pt x="429746" y="236870"/>
                    <a:pt x="429584" y="240955"/>
                    <a:pt x="431607" y="244797"/>
                  </a:cubicBezTo>
                  <a:cubicBezTo>
                    <a:pt x="421980" y="240672"/>
                    <a:pt x="407095" y="239094"/>
                    <a:pt x="402484" y="250905"/>
                  </a:cubicBezTo>
                  <a:cubicBezTo>
                    <a:pt x="399248" y="265224"/>
                    <a:pt x="405922" y="280190"/>
                    <a:pt x="405153" y="294711"/>
                  </a:cubicBezTo>
                  <a:cubicBezTo>
                    <a:pt x="388408" y="289695"/>
                    <a:pt x="371217" y="286580"/>
                    <a:pt x="354027" y="283709"/>
                  </a:cubicBezTo>
                  <a:cubicBezTo>
                    <a:pt x="344926" y="282576"/>
                    <a:pt x="333560" y="278491"/>
                    <a:pt x="326037" y="285691"/>
                  </a:cubicBezTo>
                  <a:cubicBezTo>
                    <a:pt x="321021" y="290747"/>
                    <a:pt x="321952" y="298634"/>
                    <a:pt x="322437" y="305146"/>
                  </a:cubicBezTo>
                  <a:cubicBezTo>
                    <a:pt x="323044" y="318858"/>
                    <a:pt x="325471" y="330993"/>
                    <a:pt x="324702" y="345068"/>
                  </a:cubicBezTo>
                  <a:cubicBezTo>
                    <a:pt x="305894" y="341833"/>
                    <a:pt x="287166" y="337788"/>
                    <a:pt x="268277" y="335037"/>
                  </a:cubicBezTo>
                  <a:cubicBezTo>
                    <a:pt x="253756" y="331761"/>
                    <a:pt x="235595" y="334026"/>
                    <a:pt x="238831" y="353279"/>
                  </a:cubicBezTo>
                  <a:cubicBezTo>
                    <a:pt x="242107" y="373665"/>
                    <a:pt x="247810" y="394011"/>
                    <a:pt x="246597" y="414801"/>
                  </a:cubicBezTo>
                  <a:cubicBezTo>
                    <a:pt x="228840" y="410069"/>
                    <a:pt x="210840" y="406307"/>
                    <a:pt x="193043" y="401534"/>
                  </a:cubicBezTo>
                  <a:cubicBezTo>
                    <a:pt x="189807" y="400685"/>
                    <a:pt x="174316" y="395790"/>
                    <a:pt x="163152" y="394496"/>
                  </a:cubicBezTo>
                  <a:cubicBezTo>
                    <a:pt x="151341" y="368407"/>
                    <a:pt x="138398" y="342844"/>
                    <a:pt x="127072" y="316512"/>
                  </a:cubicBezTo>
                  <a:close/>
                  <a:moveTo>
                    <a:pt x="1177957" y="1666551"/>
                  </a:moveTo>
                  <a:cubicBezTo>
                    <a:pt x="1174357" y="1660767"/>
                    <a:pt x="1169746" y="1655670"/>
                    <a:pt x="1165741" y="1650129"/>
                  </a:cubicBezTo>
                  <a:cubicBezTo>
                    <a:pt x="1136214" y="1613685"/>
                    <a:pt x="1109640" y="1574895"/>
                    <a:pt x="1078616" y="1539665"/>
                  </a:cubicBezTo>
                  <a:cubicBezTo>
                    <a:pt x="1045408" y="1499015"/>
                    <a:pt x="1014020" y="1456868"/>
                    <a:pt x="979841" y="1417026"/>
                  </a:cubicBezTo>
                  <a:cubicBezTo>
                    <a:pt x="954035" y="1385638"/>
                    <a:pt x="932315" y="1351136"/>
                    <a:pt x="905174" y="1320840"/>
                  </a:cubicBezTo>
                  <a:cubicBezTo>
                    <a:pt x="871157" y="1279947"/>
                    <a:pt x="839850" y="1236951"/>
                    <a:pt x="804741" y="1196988"/>
                  </a:cubicBezTo>
                  <a:cubicBezTo>
                    <a:pt x="754869" y="1132675"/>
                    <a:pt x="704227" y="1068686"/>
                    <a:pt x="649825" y="1008136"/>
                  </a:cubicBezTo>
                  <a:cubicBezTo>
                    <a:pt x="614958" y="966555"/>
                    <a:pt x="581386" y="921860"/>
                    <a:pt x="545307" y="880966"/>
                  </a:cubicBezTo>
                  <a:cubicBezTo>
                    <a:pt x="520188" y="848729"/>
                    <a:pt x="497133" y="814834"/>
                    <a:pt x="469426" y="784619"/>
                  </a:cubicBezTo>
                  <a:cubicBezTo>
                    <a:pt x="427926" y="732036"/>
                    <a:pt x="382179" y="683053"/>
                    <a:pt x="341286" y="630026"/>
                  </a:cubicBezTo>
                  <a:cubicBezTo>
                    <a:pt x="319848" y="602845"/>
                    <a:pt x="295943" y="577767"/>
                    <a:pt x="274506" y="550626"/>
                  </a:cubicBezTo>
                  <a:cubicBezTo>
                    <a:pt x="258610" y="529795"/>
                    <a:pt x="244736" y="507589"/>
                    <a:pt x="228314" y="487163"/>
                  </a:cubicBezTo>
                  <a:cubicBezTo>
                    <a:pt x="220143" y="477334"/>
                    <a:pt x="211852" y="467586"/>
                    <a:pt x="203560" y="457878"/>
                  </a:cubicBezTo>
                  <a:cubicBezTo>
                    <a:pt x="200526" y="453146"/>
                    <a:pt x="197007" y="448737"/>
                    <a:pt x="193893" y="444045"/>
                  </a:cubicBezTo>
                  <a:cubicBezTo>
                    <a:pt x="185075" y="431992"/>
                    <a:pt x="176743" y="418886"/>
                    <a:pt x="166954" y="407520"/>
                  </a:cubicBezTo>
                  <a:cubicBezTo>
                    <a:pt x="192598" y="417754"/>
                    <a:pt x="219860" y="424023"/>
                    <a:pt x="245788" y="433407"/>
                  </a:cubicBezTo>
                  <a:cubicBezTo>
                    <a:pt x="250358" y="434419"/>
                    <a:pt x="253958" y="434095"/>
                    <a:pt x="256870" y="432760"/>
                  </a:cubicBezTo>
                  <a:cubicBezTo>
                    <a:pt x="258569" y="435794"/>
                    <a:pt x="260389" y="438706"/>
                    <a:pt x="262493" y="441497"/>
                  </a:cubicBezTo>
                  <a:cubicBezTo>
                    <a:pt x="276811" y="460588"/>
                    <a:pt x="289148" y="481055"/>
                    <a:pt x="304235" y="499621"/>
                  </a:cubicBezTo>
                  <a:cubicBezTo>
                    <a:pt x="330486" y="532222"/>
                    <a:pt x="354391" y="566684"/>
                    <a:pt x="379995" y="599852"/>
                  </a:cubicBezTo>
                  <a:cubicBezTo>
                    <a:pt x="412313" y="639814"/>
                    <a:pt x="446208" y="678523"/>
                    <a:pt x="477354" y="719457"/>
                  </a:cubicBezTo>
                  <a:cubicBezTo>
                    <a:pt x="493250" y="739883"/>
                    <a:pt x="510926" y="758772"/>
                    <a:pt x="528399" y="777824"/>
                  </a:cubicBezTo>
                  <a:cubicBezTo>
                    <a:pt x="556713" y="810708"/>
                    <a:pt x="583206" y="845089"/>
                    <a:pt x="612006" y="877528"/>
                  </a:cubicBezTo>
                  <a:cubicBezTo>
                    <a:pt x="629196" y="897227"/>
                    <a:pt x="645739" y="917572"/>
                    <a:pt x="661636" y="938282"/>
                  </a:cubicBezTo>
                  <a:cubicBezTo>
                    <a:pt x="694722" y="978325"/>
                    <a:pt x="728132" y="1014809"/>
                    <a:pt x="758428" y="1057401"/>
                  </a:cubicBezTo>
                  <a:cubicBezTo>
                    <a:pt x="787227" y="1089962"/>
                    <a:pt x="819100" y="1119732"/>
                    <a:pt x="844825" y="1155003"/>
                  </a:cubicBezTo>
                  <a:cubicBezTo>
                    <a:pt x="862703" y="1176683"/>
                    <a:pt x="882038" y="1196867"/>
                    <a:pt x="899835" y="1218668"/>
                  </a:cubicBezTo>
                  <a:cubicBezTo>
                    <a:pt x="921556" y="1243948"/>
                    <a:pt x="939312" y="1272303"/>
                    <a:pt x="960629" y="1297866"/>
                  </a:cubicBezTo>
                  <a:cubicBezTo>
                    <a:pt x="984897" y="1327676"/>
                    <a:pt x="1011067" y="1356030"/>
                    <a:pt x="1032626" y="1387944"/>
                  </a:cubicBezTo>
                  <a:cubicBezTo>
                    <a:pt x="1047147" y="1409381"/>
                    <a:pt x="1064499" y="1428594"/>
                    <a:pt x="1080719" y="1448697"/>
                  </a:cubicBezTo>
                  <a:cubicBezTo>
                    <a:pt x="1104584" y="1477698"/>
                    <a:pt x="1124444" y="1509733"/>
                    <a:pt x="1149077" y="1538128"/>
                  </a:cubicBezTo>
                  <a:cubicBezTo>
                    <a:pt x="1165499" y="1557341"/>
                    <a:pt x="1182285" y="1576352"/>
                    <a:pt x="1196886" y="1596980"/>
                  </a:cubicBezTo>
                  <a:cubicBezTo>
                    <a:pt x="1209830" y="1615384"/>
                    <a:pt x="1222409" y="1634192"/>
                    <a:pt x="1238225" y="1650291"/>
                  </a:cubicBezTo>
                  <a:cubicBezTo>
                    <a:pt x="1239478" y="1651423"/>
                    <a:pt x="1240773" y="1652192"/>
                    <a:pt x="1242027" y="1652718"/>
                  </a:cubicBezTo>
                  <a:cubicBezTo>
                    <a:pt x="1243685" y="1654214"/>
                    <a:pt x="1245546" y="1655468"/>
                    <a:pt x="1247366" y="1656399"/>
                  </a:cubicBezTo>
                  <a:cubicBezTo>
                    <a:pt x="1238791" y="1660201"/>
                    <a:pt x="1230135" y="1663720"/>
                    <a:pt x="1221317" y="1666955"/>
                  </a:cubicBezTo>
                  <a:cubicBezTo>
                    <a:pt x="1207727" y="1672173"/>
                    <a:pt x="1193286" y="1672780"/>
                    <a:pt x="1179049" y="1674762"/>
                  </a:cubicBezTo>
                  <a:cubicBezTo>
                    <a:pt x="1179736" y="1672133"/>
                    <a:pt x="1179413" y="1669140"/>
                    <a:pt x="1177957" y="1666551"/>
                  </a:cubicBezTo>
                  <a:close/>
                  <a:moveTo>
                    <a:pt x="1215169" y="1720873"/>
                  </a:moveTo>
                  <a:cubicBezTo>
                    <a:pt x="1203601" y="1710356"/>
                    <a:pt x="1189768" y="1702024"/>
                    <a:pt x="1181395" y="1688150"/>
                  </a:cubicBezTo>
                  <a:cubicBezTo>
                    <a:pt x="1181597" y="1688191"/>
                    <a:pt x="1181840" y="1688231"/>
                    <a:pt x="1182002" y="1688231"/>
                  </a:cubicBezTo>
                  <a:cubicBezTo>
                    <a:pt x="1209749" y="1690982"/>
                    <a:pt x="1236323" y="1680667"/>
                    <a:pt x="1261401" y="1670070"/>
                  </a:cubicBezTo>
                  <a:cubicBezTo>
                    <a:pt x="1279846" y="1662708"/>
                    <a:pt x="1297966" y="1654417"/>
                    <a:pt x="1314550" y="1643374"/>
                  </a:cubicBezTo>
                  <a:cubicBezTo>
                    <a:pt x="1365717" y="1612553"/>
                    <a:pt x="1411626" y="1568181"/>
                    <a:pt x="1425742" y="1508318"/>
                  </a:cubicBezTo>
                  <a:cubicBezTo>
                    <a:pt x="1440708" y="1525953"/>
                    <a:pt x="1450901" y="1547188"/>
                    <a:pt x="1464573" y="1565835"/>
                  </a:cubicBezTo>
                  <a:cubicBezTo>
                    <a:pt x="1466878" y="1568747"/>
                    <a:pt x="1469184" y="1571660"/>
                    <a:pt x="1471489" y="1574572"/>
                  </a:cubicBezTo>
                  <a:cubicBezTo>
                    <a:pt x="1468941" y="1576311"/>
                    <a:pt x="1467161" y="1579223"/>
                    <a:pt x="1467040" y="1583349"/>
                  </a:cubicBezTo>
                  <a:cubicBezTo>
                    <a:pt x="1453813" y="1647500"/>
                    <a:pt x="1363695" y="1710397"/>
                    <a:pt x="1306380" y="1735758"/>
                  </a:cubicBezTo>
                  <a:cubicBezTo>
                    <a:pt x="1286196" y="1744009"/>
                    <a:pt x="1264759" y="1748499"/>
                    <a:pt x="1243968" y="1754890"/>
                  </a:cubicBezTo>
                  <a:cubicBezTo>
                    <a:pt x="1235514" y="1742634"/>
                    <a:pt x="1226575" y="1730661"/>
                    <a:pt x="1215169" y="1720873"/>
                  </a:cubicBezTo>
                  <a:close/>
                  <a:moveTo>
                    <a:pt x="1258853" y="1776489"/>
                  </a:moveTo>
                  <a:cubicBezTo>
                    <a:pt x="1256345" y="1773051"/>
                    <a:pt x="1253959" y="1769532"/>
                    <a:pt x="1251532" y="1765973"/>
                  </a:cubicBezTo>
                  <a:cubicBezTo>
                    <a:pt x="1305692" y="1763586"/>
                    <a:pt x="1356374" y="1737254"/>
                    <a:pt x="1398602" y="1704451"/>
                  </a:cubicBezTo>
                  <a:cubicBezTo>
                    <a:pt x="1435854" y="1675692"/>
                    <a:pt x="1475130" y="1640866"/>
                    <a:pt x="1487021" y="1593825"/>
                  </a:cubicBezTo>
                  <a:cubicBezTo>
                    <a:pt x="1495313" y="1603978"/>
                    <a:pt x="1503646" y="1614090"/>
                    <a:pt x="1511937" y="1624242"/>
                  </a:cubicBezTo>
                  <a:cubicBezTo>
                    <a:pt x="1509389" y="1626345"/>
                    <a:pt x="1507488" y="1629703"/>
                    <a:pt x="1507164" y="1634192"/>
                  </a:cubicBezTo>
                  <a:cubicBezTo>
                    <a:pt x="1484554" y="1706069"/>
                    <a:pt x="1430313" y="1767833"/>
                    <a:pt x="1360863" y="1797603"/>
                  </a:cubicBezTo>
                  <a:cubicBezTo>
                    <a:pt x="1342257" y="1804075"/>
                    <a:pt x="1323085" y="1808565"/>
                    <a:pt x="1304276" y="1814187"/>
                  </a:cubicBezTo>
                  <a:cubicBezTo>
                    <a:pt x="1302052" y="1814753"/>
                    <a:pt x="1296591" y="1816695"/>
                    <a:pt x="1292021" y="1819243"/>
                  </a:cubicBezTo>
                  <a:cubicBezTo>
                    <a:pt x="1280695" y="1805248"/>
                    <a:pt x="1269693" y="1791010"/>
                    <a:pt x="1258853" y="1776489"/>
                  </a:cubicBezTo>
                  <a:close/>
                  <a:moveTo>
                    <a:pt x="1350913" y="1892131"/>
                  </a:moveTo>
                  <a:cubicBezTo>
                    <a:pt x="1351075" y="1889946"/>
                    <a:pt x="1350428" y="1887681"/>
                    <a:pt x="1348729" y="1885901"/>
                  </a:cubicBezTo>
                  <a:cubicBezTo>
                    <a:pt x="1337525" y="1872877"/>
                    <a:pt x="1326361" y="1859812"/>
                    <a:pt x="1315076" y="1846869"/>
                  </a:cubicBezTo>
                  <a:cubicBezTo>
                    <a:pt x="1309939" y="1840923"/>
                    <a:pt x="1304883" y="1834896"/>
                    <a:pt x="1299908" y="1828829"/>
                  </a:cubicBezTo>
                  <a:cubicBezTo>
                    <a:pt x="1333884" y="1824987"/>
                    <a:pt x="1368872" y="1819081"/>
                    <a:pt x="1398399" y="1801243"/>
                  </a:cubicBezTo>
                  <a:cubicBezTo>
                    <a:pt x="1439616" y="1778269"/>
                    <a:pt x="1475494" y="1744859"/>
                    <a:pt x="1499075" y="1703682"/>
                  </a:cubicBezTo>
                  <a:cubicBezTo>
                    <a:pt x="1509875" y="1684429"/>
                    <a:pt x="1521402" y="1664731"/>
                    <a:pt x="1527348" y="1643293"/>
                  </a:cubicBezTo>
                  <a:cubicBezTo>
                    <a:pt x="1542638" y="1662506"/>
                    <a:pt x="1557482" y="1682124"/>
                    <a:pt x="1571073" y="1702833"/>
                  </a:cubicBezTo>
                  <a:cubicBezTo>
                    <a:pt x="1573621" y="1707201"/>
                    <a:pt x="1575724" y="1712015"/>
                    <a:pt x="1576978" y="1717030"/>
                  </a:cubicBezTo>
                  <a:cubicBezTo>
                    <a:pt x="1576978" y="1717111"/>
                    <a:pt x="1576978" y="1717192"/>
                    <a:pt x="1577019" y="1717233"/>
                  </a:cubicBezTo>
                  <a:cubicBezTo>
                    <a:pt x="1577666" y="1723017"/>
                    <a:pt x="1577544" y="1728679"/>
                    <a:pt x="1576735" y="1734221"/>
                  </a:cubicBezTo>
                  <a:cubicBezTo>
                    <a:pt x="1566462" y="1733695"/>
                    <a:pt x="1564924" y="1747083"/>
                    <a:pt x="1561689" y="1755173"/>
                  </a:cubicBezTo>
                  <a:cubicBezTo>
                    <a:pt x="1542840" y="1796349"/>
                    <a:pt x="1510967" y="1829679"/>
                    <a:pt x="1472824" y="1853260"/>
                  </a:cubicBezTo>
                  <a:cubicBezTo>
                    <a:pt x="1459962" y="1859772"/>
                    <a:pt x="1446573" y="1865273"/>
                    <a:pt x="1432578" y="1869156"/>
                  </a:cubicBezTo>
                  <a:cubicBezTo>
                    <a:pt x="1426470" y="1872513"/>
                    <a:pt x="1383757" y="1881654"/>
                    <a:pt x="1364827" y="1891241"/>
                  </a:cubicBezTo>
                  <a:cubicBezTo>
                    <a:pt x="1360054" y="1891645"/>
                    <a:pt x="1355322" y="1891807"/>
                    <a:pt x="1350913" y="1892131"/>
                  </a:cubicBezTo>
                  <a:close/>
                  <a:moveTo>
                    <a:pt x="1606991" y="1971854"/>
                  </a:moveTo>
                  <a:cubicBezTo>
                    <a:pt x="1574066" y="1994909"/>
                    <a:pt x="1532566" y="2006478"/>
                    <a:pt x="1492603" y="2000248"/>
                  </a:cubicBezTo>
                  <a:cubicBezTo>
                    <a:pt x="1457696" y="1991673"/>
                    <a:pt x="1431081" y="1964533"/>
                    <a:pt x="1405599" y="1940668"/>
                  </a:cubicBezTo>
                  <a:cubicBezTo>
                    <a:pt x="1393626" y="1929019"/>
                    <a:pt x="1381452" y="1915874"/>
                    <a:pt x="1367780" y="1905438"/>
                  </a:cubicBezTo>
                  <a:cubicBezTo>
                    <a:pt x="1369722" y="1905519"/>
                    <a:pt x="1371623" y="1905559"/>
                    <a:pt x="1373443" y="1905681"/>
                  </a:cubicBezTo>
                  <a:cubicBezTo>
                    <a:pt x="1391240" y="1906773"/>
                    <a:pt x="1408390" y="1901757"/>
                    <a:pt x="1425176" y="1896458"/>
                  </a:cubicBezTo>
                  <a:cubicBezTo>
                    <a:pt x="1447625" y="1890594"/>
                    <a:pt x="1469062" y="1881331"/>
                    <a:pt x="1488477" y="1868671"/>
                  </a:cubicBezTo>
                  <a:cubicBezTo>
                    <a:pt x="1488518" y="1868671"/>
                    <a:pt x="1488518" y="1868630"/>
                    <a:pt x="1488558" y="1868630"/>
                  </a:cubicBezTo>
                  <a:cubicBezTo>
                    <a:pt x="1502108" y="1861916"/>
                    <a:pt x="1515133" y="1854109"/>
                    <a:pt x="1527470" y="1845170"/>
                  </a:cubicBezTo>
                  <a:cubicBezTo>
                    <a:pt x="1544094" y="1834371"/>
                    <a:pt x="1556309" y="1818272"/>
                    <a:pt x="1567918" y="1802457"/>
                  </a:cubicBezTo>
                  <a:cubicBezTo>
                    <a:pt x="1580335" y="1786116"/>
                    <a:pt x="1591661" y="1766903"/>
                    <a:pt x="1596717" y="1746557"/>
                  </a:cubicBezTo>
                  <a:cubicBezTo>
                    <a:pt x="1598173" y="1744131"/>
                    <a:pt x="1599103" y="1741057"/>
                    <a:pt x="1599669" y="1737618"/>
                  </a:cubicBezTo>
                  <a:cubicBezTo>
                    <a:pt x="1611319" y="1751249"/>
                    <a:pt x="1624464" y="1763546"/>
                    <a:pt x="1633929" y="1778916"/>
                  </a:cubicBezTo>
                  <a:cubicBezTo>
                    <a:pt x="1650189" y="1807270"/>
                    <a:pt x="1674175" y="1834492"/>
                    <a:pt x="1675388" y="1868549"/>
                  </a:cubicBezTo>
                  <a:cubicBezTo>
                    <a:pt x="1672881" y="1911465"/>
                    <a:pt x="1643475" y="1950376"/>
                    <a:pt x="1606991" y="197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5" name="Google Shape;5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272" y="0"/>
            <a:ext cx="2225508" cy="3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835" y="0"/>
            <a:ext cx="2225508" cy="3338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16"/>
          <p:cNvGrpSpPr/>
          <p:nvPr/>
        </p:nvGrpSpPr>
        <p:grpSpPr>
          <a:xfrm>
            <a:off x="979411" y="1969986"/>
            <a:ext cx="1344846" cy="1619308"/>
            <a:chOff x="979411" y="1969986"/>
            <a:chExt cx="1344846" cy="1619308"/>
          </a:xfrm>
        </p:grpSpPr>
        <p:sp>
          <p:nvSpPr>
            <p:cNvPr id="568" name="Google Shape;568;p16"/>
            <p:cNvSpPr/>
            <p:nvPr/>
          </p:nvSpPr>
          <p:spPr>
            <a:xfrm rot="-1008521">
              <a:off x="1163695" y="2082184"/>
              <a:ext cx="976279" cy="1396758"/>
            </a:xfrm>
            <a:custGeom>
              <a:rect b="b" l="l" r="r" t="t"/>
              <a:pathLst>
                <a:path extrusionOk="0" h="2781547" w="1947017">
                  <a:moveTo>
                    <a:pt x="1906408" y="1946288"/>
                  </a:moveTo>
                  <a:cubicBezTo>
                    <a:pt x="1876924" y="1819787"/>
                    <a:pt x="1852559" y="1691896"/>
                    <a:pt x="1812951" y="1568010"/>
                  </a:cubicBezTo>
                  <a:cubicBezTo>
                    <a:pt x="1771174" y="1442844"/>
                    <a:pt x="1743526" y="1313729"/>
                    <a:pt x="1705921" y="1187340"/>
                  </a:cubicBezTo>
                  <a:cubicBezTo>
                    <a:pt x="1680776" y="1100336"/>
                    <a:pt x="1652294" y="1014334"/>
                    <a:pt x="1628875" y="926885"/>
                  </a:cubicBezTo>
                  <a:cubicBezTo>
                    <a:pt x="1606289" y="838768"/>
                    <a:pt x="1586986" y="749762"/>
                    <a:pt x="1563677" y="661812"/>
                  </a:cubicBezTo>
                  <a:cubicBezTo>
                    <a:pt x="1552329" y="618032"/>
                    <a:pt x="1539201" y="574753"/>
                    <a:pt x="1525849" y="531584"/>
                  </a:cubicBezTo>
                  <a:cubicBezTo>
                    <a:pt x="1499759" y="446750"/>
                    <a:pt x="1482181" y="359412"/>
                    <a:pt x="1453865" y="275246"/>
                  </a:cubicBezTo>
                  <a:cubicBezTo>
                    <a:pt x="1426496" y="201593"/>
                    <a:pt x="1405468" y="122822"/>
                    <a:pt x="1381158" y="46944"/>
                  </a:cubicBezTo>
                  <a:cubicBezTo>
                    <a:pt x="1387723" y="40435"/>
                    <a:pt x="1389503" y="29643"/>
                    <a:pt x="1381603" y="21577"/>
                  </a:cubicBezTo>
                  <a:cubicBezTo>
                    <a:pt x="1374149" y="14957"/>
                    <a:pt x="1363079" y="14011"/>
                    <a:pt x="1353733" y="11341"/>
                  </a:cubicBezTo>
                  <a:cubicBezTo>
                    <a:pt x="1345278" y="10451"/>
                    <a:pt x="1336154" y="8949"/>
                    <a:pt x="1327309" y="9060"/>
                  </a:cubicBezTo>
                  <a:cubicBezTo>
                    <a:pt x="1325140" y="5222"/>
                    <a:pt x="1321969" y="3831"/>
                    <a:pt x="1317129" y="7948"/>
                  </a:cubicBezTo>
                  <a:cubicBezTo>
                    <a:pt x="1312234" y="1384"/>
                    <a:pt x="1303166" y="-2121"/>
                    <a:pt x="1294878" y="1384"/>
                  </a:cubicBezTo>
                  <a:cubicBezTo>
                    <a:pt x="1188404" y="46999"/>
                    <a:pt x="1085990" y="99513"/>
                    <a:pt x="979683" y="147076"/>
                  </a:cubicBezTo>
                  <a:cubicBezTo>
                    <a:pt x="831209" y="217503"/>
                    <a:pt x="684682" y="288263"/>
                    <a:pt x="536487" y="360469"/>
                  </a:cubicBezTo>
                  <a:cubicBezTo>
                    <a:pt x="395189" y="428281"/>
                    <a:pt x="261012" y="509166"/>
                    <a:pt x="128670" y="592721"/>
                  </a:cubicBezTo>
                  <a:cubicBezTo>
                    <a:pt x="92177" y="612858"/>
                    <a:pt x="60747" y="640284"/>
                    <a:pt x="26758" y="664037"/>
                  </a:cubicBezTo>
                  <a:cubicBezTo>
                    <a:pt x="23142" y="667431"/>
                    <a:pt x="15854" y="670268"/>
                    <a:pt x="10236" y="673772"/>
                  </a:cubicBezTo>
                  <a:cubicBezTo>
                    <a:pt x="6286" y="671547"/>
                    <a:pt x="723" y="671603"/>
                    <a:pt x="0" y="676665"/>
                  </a:cubicBezTo>
                  <a:cubicBezTo>
                    <a:pt x="1057" y="687401"/>
                    <a:pt x="6008" y="697582"/>
                    <a:pt x="8511" y="708207"/>
                  </a:cubicBezTo>
                  <a:cubicBezTo>
                    <a:pt x="43836" y="831536"/>
                    <a:pt x="64085" y="958259"/>
                    <a:pt x="90675" y="1083536"/>
                  </a:cubicBezTo>
                  <a:cubicBezTo>
                    <a:pt x="121104" y="1197464"/>
                    <a:pt x="155650" y="1310280"/>
                    <a:pt x="183687" y="1424876"/>
                  </a:cubicBezTo>
                  <a:cubicBezTo>
                    <a:pt x="204548" y="1505816"/>
                    <a:pt x="219624" y="1588203"/>
                    <a:pt x="242988" y="1668476"/>
                  </a:cubicBezTo>
                  <a:cubicBezTo>
                    <a:pt x="267687" y="1751641"/>
                    <a:pt x="297449" y="1833305"/>
                    <a:pt x="317531" y="1917861"/>
                  </a:cubicBezTo>
                  <a:cubicBezTo>
                    <a:pt x="339115" y="1998913"/>
                    <a:pt x="356304" y="2081077"/>
                    <a:pt x="379501" y="2161683"/>
                  </a:cubicBezTo>
                  <a:cubicBezTo>
                    <a:pt x="417719" y="2282399"/>
                    <a:pt x="447870" y="2405394"/>
                    <a:pt x="476574" y="2528724"/>
                  </a:cubicBezTo>
                  <a:cubicBezTo>
                    <a:pt x="483083" y="2562713"/>
                    <a:pt x="490481" y="2601598"/>
                    <a:pt x="500773" y="2636589"/>
                  </a:cubicBezTo>
                  <a:cubicBezTo>
                    <a:pt x="500717" y="2636756"/>
                    <a:pt x="500606" y="2636867"/>
                    <a:pt x="500550" y="2637034"/>
                  </a:cubicBezTo>
                  <a:cubicBezTo>
                    <a:pt x="486977" y="2664459"/>
                    <a:pt x="591281" y="2737667"/>
                    <a:pt x="624047" y="2765760"/>
                  </a:cubicBezTo>
                  <a:cubicBezTo>
                    <a:pt x="624269" y="2768096"/>
                    <a:pt x="624992" y="2770432"/>
                    <a:pt x="626383" y="2772379"/>
                  </a:cubicBezTo>
                  <a:cubicBezTo>
                    <a:pt x="629832" y="2777275"/>
                    <a:pt x="636452" y="2777720"/>
                    <a:pt x="641792" y="2778499"/>
                  </a:cubicBezTo>
                  <a:cubicBezTo>
                    <a:pt x="659093" y="2780779"/>
                    <a:pt x="676561" y="2780946"/>
                    <a:pt x="693973" y="2781503"/>
                  </a:cubicBezTo>
                  <a:cubicBezTo>
                    <a:pt x="786205" y="2782226"/>
                    <a:pt x="878160" y="2774048"/>
                    <a:pt x="970393" y="2773103"/>
                  </a:cubicBezTo>
                  <a:cubicBezTo>
                    <a:pt x="1071471" y="2773214"/>
                    <a:pt x="1172438" y="2771656"/>
                    <a:pt x="1273460" y="2768708"/>
                  </a:cubicBezTo>
                  <a:cubicBezTo>
                    <a:pt x="1418819" y="2759307"/>
                    <a:pt x="1565680" y="2750795"/>
                    <a:pt x="1712040" y="2744398"/>
                  </a:cubicBezTo>
                  <a:cubicBezTo>
                    <a:pt x="1733791" y="2741505"/>
                    <a:pt x="1753428" y="2737222"/>
                    <a:pt x="1775958" y="2738056"/>
                  </a:cubicBezTo>
                  <a:cubicBezTo>
                    <a:pt x="1784024" y="2738112"/>
                    <a:pt x="1792146" y="2738112"/>
                    <a:pt x="1800212" y="2737444"/>
                  </a:cubicBezTo>
                  <a:cubicBezTo>
                    <a:pt x="1815677" y="2736109"/>
                    <a:pt x="1821407" y="2714970"/>
                    <a:pt x="1810225" y="2705291"/>
                  </a:cubicBezTo>
                  <a:cubicBezTo>
                    <a:pt x="1814064" y="2694165"/>
                    <a:pt x="1816344" y="2681315"/>
                    <a:pt x="1819682" y="2674083"/>
                  </a:cubicBezTo>
                  <a:cubicBezTo>
                    <a:pt x="1821295" y="2669021"/>
                    <a:pt x="1823131" y="2664014"/>
                    <a:pt x="1825022" y="2659063"/>
                  </a:cubicBezTo>
                  <a:cubicBezTo>
                    <a:pt x="1826970" y="2658618"/>
                    <a:pt x="1828917" y="2658229"/>
                    <a:pt x="1830808" y="2657672"/>
                  </a:cubicBezTo>
                  <a:cubicBezTo>
                    <a:pt x="1839486" y="2652888"/>
                    <a:pt x="1840543" y="2641540"/>
                    <a:pt x="1835258" y="2634364"/>
                  </a:cubicBezTo>
                  <a:cubicBezTo>
                    <a:pt x="1840376" y="2622570"/>
                    <a:pt x="1845494" y="2610777"/>
                    <a:pt x="1849666" y="2598705"/>
                  </a:cubicBezTo>
                  <a:lnTo>
                    <a:pt x="1849611" y="2598705"/>
                  </a:lnTo>
                  <a:cubicBezTo>
                    <a:pt x="1848609" y="2596313"/>
                    <a:pt x="1847330" y="2594923"/>
                    <a:pt x="1845883" y="2594311"/>
                  </a:cubicBezTo>
                  <a:cubicBezTo>
                    <a:pt x="1871473" y="2567052"/>
                    <a:pt x="1825801" y="2481884"/>
                    <a:pt x="1816122" y="2454292"/>
                  </a:cubicBezTo>
                  <a:cubicBezTo>
                    <a:pt x="1799378" y="2413628"/>
                    <a:pt x="1785637" y="2371961"/>
                    <a:pt x="1773065" y="2329850"/>
                  </a:cubicBezTo>
                  <a:cubicBezTo>
                    <a:pt x="1771507" y="2325233"/>
                    <a:pt x="1770172" y="2320449"/>
                    <a:pt x="1767836" y="2316110"/>
                  </a:cubicBezTo>
                  <a:cubicBezTo>
                    <a:pt x="1766556" y="2313718"/>
                    <a:pt x="1764887" y="2311882"/>
                    <a:pt x="1762996" y="2310435"/>
                  </a:cubicBezTo>
                  <a:cubicBezTo>
                    <a:pt x="1821184" y="2264708"/>
                    <a:pt x="1872252" y="2209802"/>
                    <a:pt x="1918313" y="2151615"/>
                  </a:cubicBezTo>
                  <a:cubicBezTo>
                    <a:pt x="1919870" y="2149779"/>
                    <a:pt x="1924710" y="2143660"/>
                    <a:pt x="1928826" y="2137151"/>
                  </a:cubicBezTo>
                  <a:cubicBezTo>
                    <a:pt x="1938673" y="2132256"/>
                    <a:pt x="1945793" y="2124134"/>
                    <a:pt x="1947017" y="2110449"/>
                  </a:cubicBezTo>
                  <a:cubicBezTo>
                    <a:pt x="1935947" y="2055321"/>
                    <a:pt x="1918257" y="2001416"/>
                    <a:pt x="1906408" y="1946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9" name="Google Shape;569;p16"/>
            <p:cNvGrpSpPr/>
            <p:nvPr/>
          </p:nvGrpSpPr>
          <p:grpSpPr>
            <a:xfrm rot="-1019340">
              <a:off x="1161769" y="2081827"/>
              <a:ext cx="973548" cy="1390912"/>
              <a:chOff x="2322831" y="4163003"/>
              <a:chExt cx="1947017" cy="2781547"/>
            </a:xfrm>
          </p:grpSpPr>
          <p:grpSp>
            <p:nvGrpSpPr>
              <p:cNvPr id="570" name="Google Shape;570;p16"/>
              <p:cNvGrpSpPr/>
              <p:nvPr/>
            </p:nvGrpSpPr>
            <p:grpSpPr>
              <a:xfrm>
                <a:off x="2322831" y="4163003"/>
                <a:ext cx="1947017" cy="2781547"/>
                <a:chOff x="2322831" y="4163003"/>
                <a:chExt cx="1947017" cy="2781547"/>
              </a:xfrm>
            </p:grpSpPr>
            <p:sp>
              <p:nvSpPr>
                <p:cNvPr id="571" name="Google Shape;571;p16"/>
                <p:cNvSpPr/>
                <p:nvPr/>
              </p:nvSpPr>
              <p:spPr>
                <a:xfrm>
                  <a:off x="2322831" y="4163003"/>
                  <a:ext cx="1947017" cy="2781547"/>
                </a:xfrm>
                <a:custGeom>
                  <a:rect b="b" l="l" r="r" t="t"/>
                  <a:pathLst>
                    <a:path extrusionOk="0" h="2781547" w="1947017">
                      <a:moveTo>
                        <a:pt x="1947017" y="2110449"/>
                      </a:moveTo>
                      <a:cubicBezTo>
                        <a:pt x="1935947" y="2055321"/>
                        <a:pt x="1918257" y="2001416"/>
                        <a:pt x="1906408" y="1946288"/>
                      </a:cubicBezTo>
                      <a:cubicBezTo>
                        <a:pt x="1876924" y="1819787"/>
                        <a:pt x="1852559" y="1691896"/>
                        <a:pt x="1812951" y="1568010"/>
                      </a:cubicBezTo>
                      <a:cubicBezTo>
                        <a:pt x="1771174" y="1442844"/>
                        <a:pt x="1743526" y="1313729"/>
                        <a:pt x="1705921" y="1187340"/>
                      </a:cubicBezTo>
                      <a:cubicBezTo>
                        <a:pt x="1680776" y="1100336"/>
                        <a:pt x="1652294" y="1014334"/>
                        <a:pt x="1628875" y="926885"/>
                      </a:cubicBezTo>
                      <a:cubicBezTo>
                        <a:pt x="1606289" y="838768"/>
                        <a:pt x="1586986" y="749762"/>
                        <a:pt x="1563677" y="661812"/>
                      </a:cubicBezTo>
                      <a:cubicBezTo>
                        <a:pt x="1552329" y="618032"/>
                        <a:pt x="1539201" y="574753"/>
                        <a:pt x="1525849" y="531584"/>
                      </a:cubicBezTo>
                      <a:cubicBezTo>
                        <a:pt x="1499759" y="446750"/>
                        <a:pt x="1482181" y="359412"/>
                        <a:pt x="1453865" y="275246"/>
                      </a:cubicBezTo>
                      <a:cubicBezTo>
                        <a:pt x="1426496" y="201593"/>
                        <a:pt x="1405468" y="122822"/>
                        <a:pt x="1381158" y="46944"/>
                      </a:cubicBezTo>
                      <a:cubicBezTo>
                        <a:pt x="1387723" y="40435"/>
                        <a:pt x="1389503" y="29643"/>
                        <a:pt x="1381603" y="21577"/>
                      </a:cubicBezTo>
                      <a:cubicBezTo>
                        <a:pt x="1374149" y="14957"/>
                        <a:pt x="1363079" y="14011"/>
                        <a:pt x="1353733" y="11341"/>
                      </a:cubicBezTo>
                      <a:cubicBezTo>
                        <a:pt x="1345278" y="10451"/>
                        <a:pt x="1336154" y="8949"/>
                        <a:pt x="1327309" y="9060"/>
                      </a:cubicBezTo>
                      <a:cubicBezTo>
                        <a:pt x="1325140" y="5222"/>
                        <a:pt x="1321969" y="3831"/>
                        <a:pt x="1317129" y="7948"/>
                      </a:cubicBezTo>
                      <a:cubicBezTo>
                        <a:pt x="1312234" y="1384"/>
                        <a:pt x="1303166" y="-2121"/>
                        <a:pt x="1294878" y="1384"/>
                      </a:cubicBezTo>
                      <a:cubicBezTo>
                        <a:pt x="1188404" y="46999"/>
                        <a:pt x="1085990" y="99513"/>
                        <a:pt x="979683" y="147076"/>
                      </a:cubicBezTo>
                      <a:cubicBezTo>
                        <a:pt x="831209" y="217503"/>
                        <a:pt x="684682" y="288263"/>
                        <a:pt x="536487" y="360469"/>
                      </a:cubicBezTo>
                      <a:cubicBezTo>
                        <a:pt x="395189" y="428281"/>
                        <a:pt x="261012" y="509166"/>
                        <a:pt x="128670" y="592721"/>
                      </a:cubicBezTo>
                      <a:cubicBezTo>
                        <a:pt x="92177" y="612858"/>
                        <a:pt x="60747" y="640284"/>
                        <a:pt x="26758" y="664037"/>
                      </a:cubicBezTo>
                      <a:cubicBezTo>
                        <a:pt x="23142" y="667431"/>
                        <a:pt x="15854" y="670268"/>
                        <a:pt x="10236" y="673772"/>
                      </a:cubicBezTo>
                      <a:cubicBezTo>
                        <a:pt x="6286" y="671547"/>
                        <a:pt x="723" y="671603"/>
                        <a:pt x="0" y="676665"/>
                      </a:cubicBezTo>
                      <a:cubicBezTo>
                        <a:pt x="1057" y="687401"/>
                        <a:pt x="6008" y="697582"/>
                        <a:pt x="8511" y="708207"/>
                      </a:cubicBezTo>
                      <a:cubicBezTo>
                        <a:pt x="43836" y="831536"/>
                        <a:pt x="64085" y="958259"/>
                        <a:pt x="90675" y="1083536"/>
                      </a:cubicBezTo>
                      <a:cubicBezTo>
                        <a:pt x="121104" y="1197464"/>
                        <a:pt x="155650" y="1310280"/>
                        <a:pt x="183687" y="1424876"/>
                      </a:cubicBezTo>
                      <a:cubicBezTo>
                        <a:pt x="204548" y="1505816"/>
                        <a:pt x="219624" y="1588203"/>
                        <a:pt x="242988" y="1668476"/>
                      </a:cubicBezTo>
                      <a:cubicBezTo>
                        <a:pt x="267687" y="1751641"/>
                        <a:pt x="297449" y="1833305"/>
                        <a:pt x="317531" y="1917861"/>
                      </a:cubicBezTo>
                      <a:cubicBezTo>
                        <a:pt x="339115" y="1998913"/>
                        <a:pt x="356304" y="2081077"/>
                        <a:pt x="379501" y="2161683"/>
                      </a:cubicBezTo>
                      <a:cubicBezTo>
                        <a:pt x="417719" y="2282399"/>
                        <a:pt x="447870" y="2405394"/>
                        <a:pt x="476574" y="2528724"/>
                      </a:cubicBezTo>
                      <a:cubicBezTo>
                        <a:pt x="483083" y="2562713"/>
                        <a:pt x="490481" y="2601598"/>
                        <a:pt x="500773" y="2636589"/>
                      </a:cubicBezTo>
                      <a:cubicBezTo>
                        <a:pt x="500717" y="2636756"/>
                        <a:pt x="500606" y="2636867"/>
                        <a:pt x="500550" y="2637034"/>
                      </a:cubicBezTo>
                      <a:cubicBezTo>
                        <a:pt x="486977" y="2664459"/>
                        <a:pt x="591281" y="2737667"/>
                        <a:pt x="624047" y="2765760"/>
                      </a:cubicBezTo>
                      <a:cubicBezTo>
                        <a:pt x="624269" y="2768096"/>
                        <a:pt x="624992" y="2770432"/>
                        <a:pt x="626383" y="2772379"/>
                      </a:cubicBezTo>
                      <a:cubicBezTo>
                        <a:pt x="629832" y="2777275"/>
                        <a:pt x="636452" y="2777720"/>
                        <a:pt x="641792" y="2778499"/>
                      </a:cubicBezTo>
                      <a:cubicBezTo>
                        <a:pt x="659093" y="2780779"/>
                        <a:pt x="676561" y="2780946"/>
                        <a:pt x="693973" y="2781503"/>
                      </a:cubicBezTo>
                      <a:cubicBezTo>
                        <a:pt x="786205" y="2782226"/>
                        <a:pt x="878160" y="2774048"/>
                        <a:pt x="970393" y="2773103"/>
                      </a:cubicBezTo>
                      <a:cubicBezTo>
                        <a:pt x="1071471" y="2773214"/>
                        <a:pt x="1172438" y="2771656"/>
                        <a:pt x="1273460" y="2768708"/>
                      </a:cubicBezTo>
                      <a:cubicBezTo>
                        <a:pt x="1418819" y="2759307"/>
                        <a:pt x="1565680" y="2750795"/>
                        <a:pt x="1712040" y="2744398"/>
                      </a:cubicBezTo>
                      <a:cubicBezTo>
                        <a:pt x="1733791" y="2741505"/>
                        <a:pt x="1753428" y="2737222"/>
                        <a:pt x="1775958" y="2738056"/>
                      </a:cubicBezTo>
                      <a:cubicBezTo>
                        <a:pt x="1784024" y="2738112"/>
                        <a:pt x="1792146" y="2738112"/>
                        <a:pt x="1800212" y="2737444"/>
                      </a:cubicBezTo>
                      <a:cubicBezTo>
                        <a:pt x="1815677" y="2736109"/>
                        <a:pt x="1821407" y="2714970"/>
                        <a:pt x="1810225" y="2705291"/>
                      </a:cubicBezTo>
                      <a:cubicBezTo>
                        <a:pt x="1814064" y="2694165"/>
                        <a:pt x="1816344" y="2681315"/>
                        <a:pt x="1819682" y="2674083"/>
                      </a:cubicBezTo>
                      <a:cubicBezTo>
                        <a:pt x="1821295" y="2669021"/>
                        <a:pt x="1823131" y="2664014"/>
                        <a:pt x="1825022" y="2659063"/>
                      </a:cubicBezTo>
                      <a:cubicBezTo>
                        <a:pt x="1826970" y="2658618"/>
                        <a:pt x="1828917" y="2658229"/>
                        <a:pt x="1830808" y="2657672"/>
                      </a:cubicBezTo>
                      <a:cubicBezTo>
                        <a:pt x="1839486" y="2652888"/>
                        <a:pt x="1840543" y="2641540"/>
                        <a:pt x="1835258" y="2634364"/>
                      </a:cubicBezTo>
                      <a:cubicBezTo>
                        <a:pt x="1840376" y="2622570"/>
                        <a:pt x="1845494" y="2610777"/>
                        <a:pt x="1849666" y="2598705"/>
                      </a:cubicBezTo>
                      <a:lnTo>
                        <a:pt x="1849611" y="2598705"/>
                      </a:lnTo>
                      <a:cubicBezTo>
                        <a:pt x="1848609" y="2596313"/>
                        <a:pt x="1847330" y="2594923"/>
                        <a:pt x="1845883" y="2594311"/>
                      </a:cubicBezTo>
                      <a:cubicBezTo>
                        <a:pt x="1871473" y="2567052"/>
                        <a:pt x="1825801" y="2481884"/>
                        <a:pt x="1816122" y="2454292"/>
                      </a:cubicBezTo>
                      <a:cubicBezTo>
                        <a:pt x="1799378" y="2413628"/>
                        <a:pt x="1785637" y="2371961"/>
                        <a:pt x="1773065" y="2329850"/>
                      </a:cubicBezTo>
                      <a:cubicBezTo>
                        <a:pt x="1771507" y="2325233"/>
                        <a:pt x="1770172" y="2320449"/>
                        <a:pt x="1767836" y="2316110"/>
                      </a:cubicBezTo>
                      <a:cubicBezTo>
                        <a:pt x="1766556" y="2313718"/>
                        <a:pt x="1764887" y="2311882"/>
                        <a:pt x="1762996" y="2310435"/>
                      </a:cubicBezTo>
                      <a:cubicBezTo>
                        <a:pt x="1821184" y="2264708"/>
                        <a:pt x="1872252" y="2209802"/>
                        <a:pt x="1918313" y="2151615"/>
                      </a:cubicBezTo>
                      <a:cubicBezTo>
                        <a:pt x="1919870" y="2149779"/>
                        <a:pt x="1924710" y="2143660"/>
                        <a:pt x="1928826" y="2137151"/>
                      </a:cubicBezTo>
                      <a:cubicBezTo>
                        <a:pt x="1938673" y="2132256"/>
                        <a:pt x="1945793" y="2124134"/>
                        <a:pt x="1947017" y="2110449"/>
                      </a:cubicBezTo>
                      <a:close/>
                      <a:moveTo>
                        <a:pt x="1362467" y="52062"/>
                      </a:moveTo>
                      <a:cubicBezTo>
                        <a:pt x="1383272" y="164544"/>
                        <a:pt x="1422324" y="272575"/>
                        <a:pt x="1449749" y="383444"/>
                      </a:cubicBezTo>
                      <a:cubicBezTo>
                        <a:pt x="1475227" y="492867"/>
                        <a:pt x="1510551" y="599563"/>
                        <a:pt x="1537810" y="708485"/>
                      </a:cubicBezTo>
                      <a:cubicBezTo>
                        <a:pt x="1560006" y="796657"/>
                        <a:pt x="1578196" y="885775"/>
                        <a:pt x="1603063" y="973224"/>
                      </a:cubicBezTo>
                      <a:cubicBezTo>
                        <a:pt x="1639667" y="1102005"/>
                        <a:pt x="1681833" y="1229173"/>
                        <a:pt x="1714154" y="1359178"/>
                      </a:cubicBezTo>
                      <a:cubicBezTo>
                        <a:pt x="1739298" y="1466375"/>
                        <a:pt x="1775958" y="1570291"/>
                        <a:pt x="1805385" y="1676320"/>
                      </a:cubicBezTo>
                      <a:cubicBezTo>
                        <a:pt x="1841099" y="1818841"/>
                        <a:pt x="1868803" y="1963310"/>
                        <a:pt x="1907743" y="2105109"/>
                      </a:cubicBezTo>
                      <a:cubicBezTo>
                        <a:pt x="1893780" y="2107501"/>
                        <a:pt x="1879539" y="2106165"/>
                        <a:pt x="1865465" y="2107445"/>
                      </a:cubicBezTo>
                      <a:cubicBezTo>
                        <a:pt x="1865465" y="2107000"/>
                        <a:pt x="1865465" y="2106611"/>
                        <a:pt x="1865465" y="2106165"/>
                      </a:cubicBezTo>
                      <a:cubicBezTo>
                        <a:pt x="1865465" y="2099991"/>
                        <a:pt x="1862962" y="2095374"/>
                        <a:pt x="1859234" y="2092314"/>
                      </a:cubicBezTo>
                      <a:cubicBezTo>
                        <a:pt x="1860458" y="2086695"/>
                        <a:pt x="1858789" y="2080743"/>
                        <a:pt x="1857621" y="2075124"/>
                      </a:cubicBezTo>
                      <a:cubicBezTo>
                        <a:pt x="1846440" y="2017938"/>
                        <a:pt x="1833756" y="1959805"/>
                        <a:pt x="1818013" y="1903509"/>
                      </a:cubicBezTo>
                      <a:cubicBezTo>
                        <a:pt x="1784024" y="1776953"/>
                        <a:pt x="1755431" y="1649061"/>
                        <a:pt x="1722443" y="1522283"/>
                      </a:cubicBezTo>
                      <a:cubicBezTo>
                        <a:pt x="1673878" y="1352781"/>
                        <a:pt x="1618194" y="1185282"/>
                        <a:pt x="1572745" y="1014834"/>
                      </a:cubicBezTo>
                      <a:cubicBezTo>
                        <a:pt x="1537977" y="885886"/>
                        <a:pt x="1494753" y="759163"/>
                        <a:pt x="1465103" y="628880"/>
                      </a:cubicBezTo>
                      <a:cubicBezTo>
                        <a:pt x="1445187" y="540652"/>
                        <a:pt x="1422936" y="452980"/>
                        <a:pt x="1402186" y="364975"/>
                      </a:cubicBezTo>
                      <a:cubicBezTo>
                        <a:pt x="1388334" y="306787"/>
                        <a:pt x="1369532" y="249712"/>
                        <a:pt x="1361688" y="190300"/>
                      </a:cubicBezTo>
                      <a:cubicBezTo>
                        <a:pt x="1355625" y="137397"/>
                        <a:pt x="1343442" y="87052"/>
                        <a:pt x="1333484" y="34594"/>
                      </a:cubicBezTo>
                      <a:cubicBezTo>
                        <a:pt x="1336210" y="35540"/>
                        <a:pt x="1338491" y="36430"/>
                        <a:pt x="1339826" y="37431"/>
                      </a:cubicBezTo>
                      <a:cubicBezTo>
                        <a:pt x="1341940" y="48056"/>
                        <a:pt x="1352787" y="51450"/>
                        <a:pt x="1362467" y="52062"/>
                      </a:cubicBezTo>
                      <a:close/>
                      <a:moveTo>
                        <a:pt x="129727" y="627100"/>
                      </a:moveTo>
                      <a:cubicBezTo>
                        <a:pt x="183409" y="599507"/>
                        <a:pt x="232474" y="564183"/>
                        <a:pt x="284932" y="534533"/>
                      </a:cubicBezTo>
                      <a:cubicBezTo>
                        <a:pt x="335666" y="507386"/>
                        <a:pt x="384731" y="477290"/>
                        <a:pt x="436076" y="451423"/>
                      </a:cubicBezTo>
                      <a:cubicBezTo>
                        <a:pt x="582826" y="374710"/>
                        <a:pt x="733469" y="305897"/>
                        <a:pt x="883056" y="235026"/>
                      </a:cubicBezTo>
                      <a:cubicBezTo>
                        <a:pt x="950089" y="198867"/>
                        <a:pt x="1020960" y="170607"/>
                        <a:pt x="1089662" y="137842"/>
                      </a:cubicBezTo>
                      <a:cubicBezTo>
                        <a:pt x="1155916" y="104464"/>
                        <a:pt x="1223394" y="73701"/>
                        <a:pt x="1291762" y="44329"/>
                      </a:cubicBezTo>
                      <a:cubicBezTo>
                        <a:pt x="1297325" y="41437"/>
                        <a:pt x="1304001" y="39100"/>
                        <a:pt x="1309564" y="35651"/>
                      </a:cubicBezTo>
                      <a:cubicBezTo>
                        <a:pt x="1307728" y="65969"/>
                        <a:pt x="1319521" y="97678"/>
                        <a:pt x="1321913" y="127717"/>
                      </a:cubicBezTo>
                      <a:cubicBezTo>
                        <a:pt x="1331370" y="240255"/>
                        <a:pt x="1363635" y="348342"/>
                        <a:pt x="1388112" y="458154"/>
                      </a:cubicBezTo>
                      <a:cubicBezTo>
                        <a:pt x="1409307" y="543990"/>
                        <a:pt x="1427108" y="630604"/>
                        <a:pt x="1448692" y="716329"/>
                      </a:cubicBezTo>
                      <a:cubicBezTo>
                        <a:pt x="1478287" y="824305"/>
                        <a:pt x="1511497" y="931279"/>
                        <a:pt x="1540814" y="1039311"/>
                      </a:cubicBezTo>
                      <a:cubicBezTo>
                        <a:pt x="1585818" y="1210871"/>
                        <a:pt x="1643950" y="1378704"/>
                        <a:pt x="1690456" y="1549708"/>
                      </a:cubicBezTo>
                      <a:cubicBezTo>
                        <a:pt x="1727449" y="1698571"/>
                        <a:pt x="1764387" y="1847435"/>
                        <a:pt x="1802493" y="1995964"/>
                      </a:cubicBezTo>
                      <a:cubicBezTo>
                        <a:pt x="1810114" y="2028841"/>
                        <a:pt x="1815844" y="2058825"/>
                        <a:pt x="1822797" y="2092648"/>
                      </a:cubicBezTo>
                      <a:cubicBezTo>
                        <a:pt x="1823521" y="2096263"/>
                        <a:pt x="1825968" y="2099601"/>
                        <a:pt x="1828861" y="2102049"/>
                      </a:cubicBezTo>
                      <a:cubicBezTo>
                        <a:pt x="1828750" y="2102550"/>
                        <a:pt x="1828583" y="2103050"/>
                        <a:pt x="1828527" y="2103607"/>
                      </a:cubicBezTo>
                      <a:cubicBezTo>
                        <a:pt x="1829139" y="2116958"/>
                        <a:pt x="1821073" y="2126748"/>
                        <a:pt x="1809113" y="2131366"/>
                      </a:cubicBezTo>
                      <a:cubicBezTo>
                        <a:pt x="1690790" y="2183101"/>
                        <a:pt x="1574302" y="2239175"/>
                        <a:pt x="1455089" y="2288852"/>
                      </a:cubicBezTo>
                      <a:cubicBezTo>
                        <a:pt x="1403021" y="2311548"/>
                        <a:pt x="1349005" y="2329294"/>
                        <a:pt x="1296435" y="2350711"/>
                      </a:cubicBezTo>
                      <a:cubicBezTo>
                        <a:pt x="1222782" y="2378804"/>
                        <a:pt x="1150632" y="2410735"/>
                        <a:pt x="1075254" y="2434210"/>
                      </a:cubicBezTo>
                      <a:cubicBezTo>
                        <a:pt x="918046" y="2487503"/>
                        <a:pt x="762062" y="2545190"/>
                        <a:pt x="610585" y="2613336"/>
                      </a:cubicBezTo>
                      <a:cubicBezTo>
                        <a:pt x="611530" y="2612223"/>
                        <a:pt x="612309" y="2610999"/>
                        <a:pt x="612698" y="2609497"/>
                      </a:cubicBezTo>
                      <a:cubicBezTo>
                        <a:pt x="612698" y="2609497"/>
                        <a:pt x="612698" y="2609497"/>
                        <a:pt x="612754" y="2609553"/>
                      </a:cubicBezTo>
                      <a:cubicBezTo>
                        <a:pt x="613755" y="2604713"/>
                        <a:pt x="612810" y="2600041"/>
                        <a:pt x="611530" y="2595368"/>
                      </a:cubicBezTo>
                      <a:cubicBezTo>
                        <a:pt x="613088" y="2592141"/>
                        <a:pt x="613811" y="2588470"/>
                        <a:pt x="613199" y="2584743"/>
                      </a:cubicBezTo>
                      <a:cubicBezTo>
                        <a:pt x="605022" y="2514650"/>
                        <a:pt x="588778" y="2446282"/>
                        <a:pt x="573591" y="2377469"/>
                      </a:cubicBezTo>
                      <a:cubicBezTo>
                        <a:pt x="561464" y="2316165"/>
                        <a:pt x="545443" y="2255863"/>
                        <a:pt x="531480" y="2194950"/>
                      </a:cubicBezTo>
                      <a:cubicBezTo>
                        <a:pt x="514013" y="2115122"/>
                        <a:pt x="497491" y="2034905"/>
                        <a:pt x="473515" y="1956746"/>
                      </a:cubicBezTo>
                      <a:cubicBezTo>
                        <a:pt x="450373" y="1877029"/>
                        <a:pt x="421946" y="1798815"/>
                        <a:pt x="401642" y="1718320"/>
                      </a:cubicBezTo>
                      <a:cubicBezTo>
                        <a:pt x="373327" y="1595157"/>
                        <a:pt x="344622" y="1472105"/>
                        <a:pt x="310466" y="1350444"/>
                      </a:cubicBezTo>
                      <a:cubicBezTo>
                        <a:pt x="272137" y="1209480"/>
                        <a:pt x="230360" y="1069462"/>
                        <a:pt x="201655" y="926050"/>
                      </a:cubicBezTo>
                      <a:cubicBezTo>
                        <a:pt x="179292" y="845110"/>
                        <a:pt x="153814" y="765171"/>
                        <a:pt x="137348" y="682617"/>
                      </a:cubicBezTo>
                      <a:cubicBezTo>
                        <a:pt x="132620" y="665650"/>
                        <a:pt x="128002" y="648016"/>
                        <a:pt x="118935" y="632718"/>
                      </a:cubicBezTo>
                      <a:cubicBezTo>
                        <a:pt x="122940" y="630382"/>
                        <a:pt x="126556" y="628435"/>
                        <a:pt x="129727" y="627100"/>
                      </a:cubicBezTo>
                      <a:close/>
                      <a:moveTo>
                        <a:pt x="443141" y="2243291"/>
                      </a:moveTo>
                      <a:cubicBezTo>
                        <a:pt x="417107" y="2162073"/>
                        <a:pt x="395189" y="2079797"/>
                        <a:pt x="375663" y="1996799"/>
                      </a:cubicBezTo>
                      <a:cubicBezTo>
                        <a:pt x="347737" y="1871633"/>
                        <a:pt x="305459" y="1750696"/>
                        <a:pt x="269245" y="1627922"/>
                      </a:cubicBezTo>
                      <a:cubicBezTo>
                        <a:pt x="242710" y="1524285"/>
                        <a:pt x="220903" y="1419369"/>
                        <a:pt x="191197" y="1316511"/>
                      </a:cubicBezTo>
                      <a:cubicBezTo>
                        <a:pt x="170002" y="1234847"/>
                        <a:pt x="143022" y="1154686"/>
                        <a:pt x="121049" y="1073245"/>
                      </a:cubicBezTo>
                      <a:cubicBezTo>
                        <a:pt x="94236" y="954922"/>
                        <a:pt x="72485" y="835319"/>
                        <a:pt x="32710" y="720334"/>
                      </a:cubicBezTo>
                      <a:cubicBezTo>
                        <a:pt x="29205" y="710988"/>
                        <a:pt x="26201" y="701142"/>
                        <a:pt x="22029" y="691907"/>
                      </a:cubicBezTo>
                      <a:cubicBezTo>
                        <a:pt x="45894" y="686845"/>
                        <a:pt x="80551" y="658752"/>
                        <a:pt x="106808" y="640729"/>
                      </a:cubicBezTo>
                      <a:cubicBezTo>
                        <a:pt x="107976" y="647738"/>
                        <a:pt x="109756" y="654636"/>
                        <a:pt x="111258" y="661590"/>
                      </a:cubicBezTo>
                      <a:cubicBezTo>
                        <a:pt x="122328" y="720556"/>
                        <a:pt x="129393" y="780691"/>
                        <a:pt x="145804" y="838601"/>
                      </a:cubicBezTo>
                      <a:cubicBezTo>
                        <a:pt x="165830" y="909417"/>
                        <a:pt x="179237" y="981735"/>
                        <a:pt x="194090" y="1053719"/>
                      </a:cubicBezTo>
                      <a:cubicBezTo>
                        <a:pt x="215674" y="1154964"/>
                        <a:pt x="247883" y="1253483"/>
                        <a:pt x="273083" y="1353838"/>
                      </a:cubicBezTo>
                      <a:cubicBezTo>
                        <a:pt x="306516" y="1475109"/>
                        <a:pt x="335721" y="1597549"/>
                        <a:pt x="363592" y="1720155"/>
                      </a:cubicBezTo>
                      <a:cubicBezTo>
                        <a:pt x="399750" y="1861119"/>
                        <a:pt x="453544" y="1997244"/>
                        <a:pt x="481136" y="2140544"/>
                      </a:cubicBezTo>
                      <a:cubicBezTo>
                        <a:pt x="512511" y="2290353"/>
                        <a:pt x="555512" y="2438049"/>
                        <a:pt x="575983" y="2589916"/>
                      </a:cubicBezTo>
                      <a:cubicBezTo>
                        <a:pt x="577152" y="2597593"/>
                        <a:pt x="582826" y="2603601"/>
                        <a:pt x="589835" y="2605548"/>
                      </a:cubicBezTo>
                      <a:cubicBezTo>
                        <a:pt x="590002" y="2606939"/>
                        <a:pt x="590280" y="2608274"/>
                        <a:pt x="590558" y="2609497"/>
                      </a:cubicBezTo>
                      <a:cubicBezTo>
                        <a:pt x="591393" y="2615339"/>
                        <a:pt x="596510" y="2617786"/>
                        <a:pt x="601628" y="2617508"/>
                      </a:cubicBezTo>
                      <a:cubicBezTo>
                        <a:pt x="580990" y="2627410"/>
                        <a:pt x="560185" y="2636978"/>
                        <a:pt x="538656" y="2644878"/>
                      </a:cubicBezTo>
                      <a:cubicBezTo>
                        <a:pt x="539602" y="2639537"/>
                        <a:pt x="538934" y="2633640"/>
                        <a:pt x="537154" y="2628523"/>
                      </a:cubicBezTo>
                      <a:cubicBezTo>
                        <a:pt x="532314" y="2608997"/>
                        <a:pt x="526974" y="2589527"/>
                        <a:pt x="522802" y="2569834"/>
                      </a:cubicBezTo>
                      <a:cubicBezTo>
                        <a:pt x="500717" y="2460078"/>
                        <a:pt x="473292" y="2351100"/>
                        <a:pt x="443141" y="2243291"/>
                      </a:cubicBezTo>
                      <a:close/>
                      <a:moveTo>
                        <a:pt x="659204" y="2746345"/>
                      </a:moveTo>
                      <a:cubicBezTo>
                        <a:pt x="658871" y="2747291"/>
                        <a:pt x="658592" y="2748292"/>
                        <a:pt x="658314" y="2749293"/>
                      </a:cubicBezTo>
                      <a:cubicBezTo>
                        <a:pt x="657202" y="2746568"/>
                        <a:pt x="655366" y="2743953"/>
                        <a:pt x="652473" y="2741672"/>
                      </a:cubicBezTo>
                      <a:cubicBezTo>
                        <a:pt x="622044" y="2715916"/>
                        <a:pt x="588722" y="2692997"/>
                        <a:pt x="558516" y="2666907"/>
                      </a:cubicBezTo>
                      <a:cubicBezTo>
                        <a:pt x="581991" y="2662568"/>
                        <a:pt x="608582" y="2668409"/>
                        <a:pt x="627162" y="2682872"/>
                      </a:cubicBezTo>
                      <a:cubicBezTo>
                        <a:pt x="643628" y="2699283"/>
                        <a:pt x="662542" y="2721590"/>
                        <a:pt x="659204" y="2746345"/>
                      </a:cubicBezTo>
                      <a:close/>
                      <a:moveTo>
                        <a:pt x="1494419" y="2718030"/>
                      </a:moveTo>
                      <a:cubicBezTo>
                        <a:pt x="1494419" y="2718030"/>
                        <a:pt x="1494753" y="2717974"/>
                        <a:pt x="1495142" y="2717974"/>
                      </a:cubicBezTo>
                      <a:cubicBezTo>
                        <a:pt x="1494920" y="2718030"/>
                        <a:pt x="1494697" y="2718030"/>
                        <a:pt x="1494419" y="2718030"/>
                      </a:cubicBezTo>
                      <a:close/>
                      <a:moveTo>
                        <a:pt x="1834035" y="2600931"/>
                      </a:moveTo>
                      <a:cubicBezTo>
                        <a:pt x="1828360" y="2607328"/>
                        <a:pt x="1822074" y="2617341"/>
                        <a:pt x="1816066" y="2628022"/>
                      </a:cubicBezTo>
                      <a:cubicBezTo>
                        <a:pt x="1774233" y="2624462"/>
                        <a:pt x="1731343" y="2629190"/>
                        <a:pt x="1689288" y="2629413"/>
                      </a:cubicBezTo>
                      <a:cubicBezTo>
                        <a:pt x="1586596" y="2635143"/>
                        <a:pt x="1483238" y="2647047"/>
                        <a:pt x="1379545" y="2649439"/>
                      </a:cubicBezTo>
                      <a:cubicBezTo>
                        <a:pt x="1316239" y="2654557"/>
                        <a:pt x="1256549" y="2660732"/>
                        <a:pt x="1192131" y="2662679"/>
                      </a:cubicBezTo>
                      <a:cubicBezTo>
                        <a:pt x="1125765" y="2669966"/>
                        <a:pt x="1059622" y="2678644"/>
                        <a:pt x="993924" y="2690382"/>
                      </a:cubicBezTo>
                      <a:cubicBezTo>
                        <a:pt x="932955" y="2698003"/>
                        <a:pt x="871596" y="2702120"/>
                        <a:pt x="811405" y="2715137"/>
                      </a:cubicBezTo>
                      <a:cubicBezTo>
                        <a:pt x="804174" y="2717418"/>
                        <a:pt x="793715" y="2717195"/>
                        <a:pt x="789655" y="2724316"/>
                      </a:cubicBezTo>
                      <a:cubicBezTo>
                        <a:pt x="788764" y="2726096"/>
                        <a:pt x="790322" y="2727487"/>
                        <a:pt x="791880" y="2727487"/>
                      </a:cubicBezTo>
                      <a:cubicBezTo>
                        <a:pt x="793104" y="2727654"/>
                        <a:pt x="794105" y="2726263"/>
                        <a:pt x="794439" y="2725206"/>
                      </a:cubicBezTo>
                      <a:cubicBezTo>
                        <a:pt x="812963" y="2722146"/>
                        <a:pt x="832044" y="2721089"/>
                        <a:pt x="850791" y="2719309"/>
                      </a:cubicBezTo>
                      <a:cubicBezTo>
                        <a:pt x="967167" y="2710965"/>
                        <a:pt x="1075699" y="2702899"/>
                        <a:pt x="1192965" y="2691884"/>
                      </a:cubicBezTo>
                      <a:cubicBezTo>
                        <a:pt x="1242586" y="2690327"/>
                        <a:pt x="1293431" y="2691272"/>
                        <a:pt x="1342941" y="2685153"/>
                      </a:cubicBezTo>
                      <a:cubicBezTo>
                        <a:pt x="1384385" y="2682705"/>
                        <a:pt x="1425884" y="2683206"/>
                        <a:pt x="1467328" y="2680591"/>
                      </a:cubicBezTo>
                      <a:cubicBezTo>
                        <a:pt x="1564122" y="2677031"/>
                        <a:pt x="1660472" y="2666128"/>
                        <a:pt x="1757433" y="2663958"/>
                      </a:cubicBezTo>
                      <a:cubicBezTo>
                        <a:pt x="1770896" y="2662401"/>
                        <a:pt x="1784858" y="2662679"/>
                        <a:pt x="1798599" y="2662123"/>
                      </a:cubicBezTo>
                      <a:cubicBezTo>
                        <a:pt x="1795706" y="2668186"/>
                        <a:pt x="1793592" y="2672748"/>
                        <a:pt x="1792702" y="2674528"/>
                      </a:cubicBezTo>
                      <a:cubicBezTo>
                        <a:pt x="1788641" y="2682928"/>
                        <a:pt x="1785081" y="2691606"/>
                        <a:pt x="1780797" y="2699839"/>
                      </a:cubicBezTo>
                      <a:cubicBezTo>
                        <a:pt x="1750980" y="2700006"/>
                        <a:pt x="1721441" y="2705291"/>
                        <a:pt x="1691847" y="2708684"/>
                      </a:cubicBezTo>
                      <a:cubicBezTo>
                        <a:pt x="1626204" y="2711299"/>
                        <a:pt x="1561897" y="2712300"/>
                        <a:pt x="1496255" y="2717918"/>
                      </a:cubicBezTo>
                      <a:cubicBezTo>
                        <a:pt x="1419320" y="2722202"/>
                        <a:pt x="1346056" y="2728099"/>
                        <a:pt x="1267675" y="2732438"/>
                      </a:cubicBezTo>
                      <a:cubicBezTo>
                        <a:pt x="1131161" y="2738112"/>
                        <a:pt x="994314" y="2734830"/>
                        <a:pt x="857911" y="2743286"/>
                      </a:cubicBezTo>
                      <a:cubicBezTo>
                        <a:pt x="803117" y="2746623"/>
                        <a:pt x="747655" y="2749794"/>
                        <a:pt x="692582" y="2751296"/>
                      </a:cubicBezTo>
                      <a:cubicBezTo>
                        <a:pt x="694863" y="2733383"/>
                        <a:pt x="689745" y="2715916"/>
                        <a:pt x="680288" y="2700674"/>
                      </a:cubicBezTo>
                      <a:cubicBezTo>
                        <a:pt x="684182" y="2700451"/>
                        <a:pt x="688076" y="2700006"/>
                        <a:pt x="691970" y="2699505"/>
                      </a:cubicBezTo>
                      <a:cubicBezTo>
                        <a:pt x="695085" y="2703844"/>
                        <a:pt x="699980" y="2706848"/>
                        <a:pt x="706489" y="2706848"/>
                      </a:cubicBezTo>
                      <a:cubicBezTo>
                        <a:pt x="765957" y="2701063"/>
                        <a:pt x="825201" y="2689548"/>
                        <a:pt x="882778" y="2673638"/>
                      </a:cubicBezTo>
                      <a:cubicBezTo>
                        <a:pt x="902915" y="2666462"/>
                        <a:pt x="923275" y="2660120"/>
                        <a:pt x="943747" y="2654056"/>
                      </a:cubicBezTo>
                      <a:cubicBezTo>
                        <a:pt x="1003715" y="2652777"/>
                        <a:pt x="1063405" y="2643598"/>
                        <a:pt x="1123540" y="2645211"/>
                      </a:cubicBezTo>
                      <a:cubicBezTo>
                        <a:pt x="1192743" y="2645156"/>
                        <a:pt x="1260499" y="2628856"/>
                        <a:pt x="1329145" y="2622459"/>
                      </a:cubicBezTo>
                      <a:cubicBezTo>
                        <a:pt x="1413757" y="2621013"/>
                        <a:pt x="1491415" y="2619845"/>
                        <a:pt x="1576138" y="2610888"/>
                      </a:cubicBezTo>
                      <a:cubicBezTo>
                        <a:pt x="1661696" y="2604213"/>
                        <a:pt x="1748310" y="2602544"/>
                        <a:pt x="1834035" y="2600931"/>
                      </a:cubicBezTo>
                      <a:close/>
                      <a:moveTo>
                        <a:pt x="1778072" y="2460634"/>
                      </a:moveTo>
                      <a:cubicBezTo>
                        <a:pt x="1792034" y="2494846"/>
                        <a:pt x="1808111" y="2527834"/>
                        <a:pt x="1815621" y="2564438"/>
                      </a:cubicBezTo>
                      <a:cubicBezTo>
                        <a:pt x="1694684" y="2564939"/>
                        <a:pt x="1574302" y="2577233"/>
                        <a:pt x="1454032" y="2588859"/>
                      </a:cubicBezTo>
                      <a:cubicBezTo>
                        <a:pt x="1411198" y="2591307"/>
                        <a:pt x="1368085" y="2589638"/>
                        <a:pt x="1325362" y="2594645"/>
                      </a:cubicBezTo>
                      <a:cubicBezTo>
                        <a:pt x="1268064" y="2601988"/>
                        <a:pt x="1211823" y="2616173"/>
                        <a:pt x="1154470" y="2622682"/>
                      </a:cubicBezTo>
                      <a:cubicBezTo>
                        <a:pt x="1103903" y="2626464"/>
                        <a:pt x="1052613" y="2629580"/>
                        <a:pt x="1001991" y="2637034"/>
                      </a:cubicBezTo>
                      <a:cubicBezTo>
                        <a:pt x="1097283" y="2603545"/>
                        <a:pt x="1194801" y="2576343"/>
                        <a:pt x="1289648" y="2541074"/>
                      </a:cubicBezTo>
                      <a:cubicBezTo>
                        <a:pt x="1336766" y="2521937"/>
                        <a:pt x="1384941" y="2505805"/>
                        <a:pt x="1432838" y="2488671"/>
                      </a:cubicBezTo>
                      <a:cubicBezTo>
                        <a:pt x="1506713" y="2459243"/>
                        <a:pt x="1577751" y="2423363"/>
                        <a:pt x="1646398" y="2383254"/>
                      </a:cubicBezTo>
                      <a:cubicBezTo>
                        <a:pt x="1677494" y="2368624"/>
                        <a:pt x="1706755" y="2351156"/>
                        <a:pt x="1734458" y="2331630"/>
                      </a:cubicBezTo>
                      <a:cubicBezTo>
                        <a:pt x="1746919" y="2375243"/>
                        <a:pt x="1761383" y="2418467"/>
                        <a:pt x="1778072" y="2460634"/>
                      </a:cubicBezTo>
                      <a:close/>
                      <a:moveTo>
                        <a:pt x="1759436" y="2275445"/>
                      </a:moveTo>
                      <a:cubicBezTo>
                        <a:pt x="1715823" y="2310157"/>
                        <a:pt x="1666090" y="2335246"/>
                        <a:pt x="1616747" y="2360669"/>
                      </a:cubicBezTo>
                      <a:cubicBezTo>
                        <a:pt x="1523903" y="2414629"/>
                        <a:pt x="1424382" y="2454849"/>
                        <a:pt x="1322748" y="2488615"/>
                      </a:cubicBezTo>
                      <a:cubicBezTo>
                        <a:pt x="1243588" y="2518822"/>
                        <a:pt x="1162870" y="2547694"/>
                        <a:pt x="1080817" y="2570390"/>
                      </a:cubicBezTo>
                      <a:cubicBezTo>
                        <a:pt x="1029138" y="2587023"/>
                        <a:pt x="978682" y="2607105"/>
                        <a:pt x="925834" y="2619845"/>
                      </a:cubicBezTo>
                      <a:cubicBezTo>
                        <a:pt x="871930" y="2639036"/>
                        <a:pt x="816690" y="2653111"/>
                        <a:pt x="760115" y="2661900"/>
                      </a:cubicBezTo>
                      <a:cubicBezTo>
                        <a:pt x="740701" y="2665405"/>
                        <a:pt x="720953" y="2666907"/>
                        <a:pt x="701538" y="2670411"/>
                      </a:cubicBezTo>
                      <a:cubicBezTo>
                        <a:pt x="692693" y="2672803"/>
                        <a:pt x="688577" y="2679757"/>
                        <a:pt x="688298" y="2686989"/>
                      </a:cubicBezTo>
                      <a:cubicBezTo>
                        <a:pt x="682680" y="2687712"/>
                        <a:pt x="677006" y="2688213"/>
                        <a:pt x="671276" y="2688379"/>
                      </a:cubicBezTo>
                      <a:cubicBezTo>
                        <a:pt x="660094" y="2675307"/>
                        <a:pt x="645687" y="2664793"/>
                        <a:pt x="630555" y="2658618"/>
                      </a:cubicBezTo>
                      <a:cubicBezTo>
                        <a:pt x="621098" y="2655169"/>
                        <a:pt x="607414" y="2651942"/>
                        <a:pt x="593451" y="2650941"/>
                      </a:cubicBezTo>
                      <a:cubicBezTo>
                        <a:pt x="615257" y="2642819"/>
                        <a:pt x="636619" y="2632250"/>
                        <a:pt x="657869" y="2624462"/>
                      </a:cubicBezTo>
                      <a:cubicBezTo>
                        <a:pt x="732078" y="2596035"/>
                        <a:pt x="805676" y="2566051"/>
                        <a:pt x="880886" y="2540184"/>
                      </a:cubicBezTo>
                      <a:cubicBezTo>
                        <a:pt x="980963" y="2499908"/>
                        <a:pt x="1086658" y="2472594"/>
                        <a:pt x="1187625" y="2433598"/>
                      </a:cubicBezTo>
                      <a:cubicBezTo>
                        <a:pt x="1280025" y="2395103"/>
                        <a:pt x="1374650" y="2362171"/>
                        <a:pt x="1467272" y="2324343"/>
                      </a:cubicBezTo>
                      <a:cubicBezTo>
                        <a:pt x="1557280" y="2288240"/>
                        <a:pt x="1644173" y="2245071"/>
                        <a:pt x="1733123" y="2206409"/>
                      </a:cubicBezTo>
                      <a:cubicBezTo>
                        <a:pt x="1740188" y="2203071"/>
                        <a:pt x="1747364" y="2199901"/>
                        <a:pt x="1754541" y="2196785"/>
                      </a:cubicBezTo>
                      <a:cubicBezTo>
                        <a:pt x="1745862" y="2203628"/>
                        <a:pt x="1737184" y="2210526"/>
                        <a:pt x="1728895" y="2217869"/>
                      </a:cubicBezTo>
                      <a:cubicBezTo>
                        <a:pt x="1699468" y="2244849"/>
                        <a:pt x="1667036" y="2267824"/>
                        <a:pt x="1631155" y="2285569"/>
                      </a:cubicBezTo>
                      <a:cubicBezTo>
                        <a:pt x="1573579" y="2320560"/>
                        <a:pt x="1509995" y="2342367"/>
                        <a:pt x="1448024" y="2367900"/>
                      </a:cubicBezTo>
                      <a:cubicBezTo>
                        <a:pt x="1346001" y="2409177"/>
                        <a:pt x="1241752" y="2445002"/>
                        <a:pt x="1139728" y="2486557"/>
                      </a:cubicBezTo>
                      <a:cubicBezTo>
                        <a:pt x="1099008" y="2499630"/>
                        <a:pt x="1059455" y="2516152"/>
                        <a:pt x="1018512" y="2528390"/>
                      </a:cubicBezTo>
                      <a:cubicBezTo>
                        <a:pt x="967278" y="2545301"/>
                        <a:pt x="914709" y="2556260"/>
                        <a:pt x="864253" y="2575731"/>
                      </a:cubicBezTo>
                      <a:cubicBezTo>
                        <a:pt x="855742" y="2581627"/>
                        <a:pt x="769962" y="2600764"/>
                        <a:pt x="785037" y="2612891"/>
                      </a:cubicBezTo>
                      <a:cubicBezTo>
                        <a:pt x="827760" y="2606215"/>
                        <a:pt x="868759" y="2590250"/>
                        <a:pt x="910147" y="2577845"/>
                      </a:cubicBezTo>
                      <a:cubicBezTo>
                        <a:pt x="974955" y="2561267"/>
                        <a:pt x="1039429" y="2542743"/>
                        <a:pt x="1102012" y="2519267"/>
                      </a:cubicBezTo>
                      <a:cubicBezTo>
                        <a:pt x="1148406" y="2504748"/>
                        <a:pt x="1193132" y="2485723"/>
                        <a:pt x="1238748" y="2468978"/>
                      </a:cubicBezTo>
                      <a:cubicBezTo>
                        <a:pt x="1332539" y="2436102"/>
                        <a:pt x="1426830" y="2404059"/>
                        <a:pt x="1519007" y="2366788"/>
                      </a:cubicBezTo>
                      <a:cubicBezTo>
                        <a:pt x="1580199" y="2344258"/>
                        <a:pt x="1637664" y="2312716"/>
                        <a:pt x="1693682" y="2279617"/>
                      </a:cubicBezTo>
                      <a:cubicBezTo>
                        <a:pt x="1735627" y="2248576"/>
                        <a:pt x="1775457" y="2214142"/>
                        <a:pt x="1815677" y="2180486"/>
                      </a:cubicBezTo>
                      <a:cubicBezTo>
                        <a:pt x="1822742" y="2173366"/>
                        <a:pt x="1830363" y="2166523"/>
                        <a:pt x="1836760" y="2158791"/>
                      </a:cubicBezTo>
                      <a:cubicBezTo>
                        <a:pt x="1843491" y="2154229"/>
                        <a:pt x="1849388" y="2149000"/>
                        <a:pt x="1854172" y="2142936"/>
                      </a:cubicBezTo>
                      <a:cubicBezTo>
                        <a:pt x="1859012" y="2145440"/>
                        <a:pt x="1864630" y="2145162"/>
                        <a:pt x="1870082" y="2144550"/>
                      </a:cubicBezTo>
                      <a:cubicBezTo>
                        <a:pt x="1879928" y="2144383"/>
                        <a:pt x="1892111" y="2144605"/>
                        <a:pt x="1903905" y="2143381"/>
                      </a:cubicBezTo>
                      <a:cubicBezTo>
                        <a:pt x="1857565" y="2189275"/>
                        <a:pt x="1811171" y="2235614"/>
                        <a:pt x="1759436" y="22754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16"/>
                <p:cNvSpPr/>
                <p:nvPr/>
              </p:nvSpPr>
              <p:spPr>
                <a:xfrm>
                  <a:off x="3981688" y="6627176"/>
                  <a:ext cx="65974" cy="46523"/>
                </a:xfrm>
                <a:custGeom>
                  <a:rect b="b" l="l" r="r" t="t"/>
                  <a:pathLst>
                    <a:path extrusionOk="0" h="46523" w="65974">
                      <a:moveTo>
                        <a:pt x="20250" y="43634"/>
                      </a:moveTo>
                      <a:cubicBezTo>
                        <a:pt x="34602" y="47528"/>
                        <a:pt x="54017" y="49864"/>
                        <a:pt x="62417" y="34455"/>
                      </a:cubicBezTo>
                      <a:cubicBezTo>
                        <a:pt x="74711" y="11202"/>
                        <a:pt x="52849" y="-1092"/>
                        <a:pt x="31821" y="76"/>
                      </a:cubicBezTo>
                      <a:cubicBezTo>
                        <a:pt x="25757" y="-91"/>
                        <a:pt x="20473" y="3748"/>
                        <a:pt x="17969" y="8977"/>
                      </a:cubicBezTo>
                      <a:cubicBezTo>
                        <a:pt x="8401" y="1745"/>
                        <a:pt x="-110" y="14762"/>
                        <a:pt x="1" y="23719"/>
                      </a:cubicBezTo>
                      <a:cubicBezTo>
                        <a:pt x="279" y="34566"/>
                        <a:pt x="10682" y="41409"/>
                        <a:pt x="20250" y="436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16"/>
                <p:cNvSpPr/>
                <p:nvPr/>
              </p:nvSpPr>
              <p:spPr>
                <a:xfrm>
                  <a:off x="2605926" y="4868526"/>
                  <a:ext cx="295758" cy="333956"/>
                </a:xfrm>
                <a:custGeom>
                  <a:rect b="b" l="l" r="r" t="t"/>
                  <a:pathLst>
                    <a:path extrusionOk="0" h="333956" w="295758">
                      <a:moveTo>
                        <a:pt x="45450" y="280217"/>
                      </a:moveTo>
                      <a:cubicBezTo>
                        <a:pt x="51180" y="302079"/>
                        <a:pt x="55074" y="333342"/>
                        <a:pt x="83723" y="333954"/>
                      </a:cubicBezTo>
                      <a:cubicBezTo>
                        <a:pt x="135791" y="334399"/>
                        <a:pt x="120215" y="263528"/>
                        <a:pt x="111537" y="230929"/>
                      </a:cubicBezTo>
                      <a:cubicBezTo>
                        <a:pt x="121884" y="249287"/>
                        <a:pt x="143246" y="256241"/>
                        <a:pt x="163383" y="252958"/>
                      </a:cubicBezTo>
                      <a:cubicBezTo>
                        <a:pt x="199487" y="246617"/>
                        <a:pt x="194591" y="198887"/>
                        <a:pt x="196650" y="170961"/>
                      </a:cubicBezTo>
                      <a:cubicBezTo>
                        <a:pt x="202101" y="192490"/>
                        <a:pt x="206997" y="214185"/>
                        <a:pt x="212838" y="235658"/>
                      </a:cubicBezTo>
                      <a:cubicBezTo>
                        <a:pt x="216454" y="247229"/>
                        <a:pt x="218957" y="260524"/>
                        <a:pt x="228525" y="268813"/>
                      </a:cubicBezTo>
                      <a:cubicBezTo>
                        <a:pt x="250665" y="285446"/>
                        <a:pt x="291442" y="276601"/>
                        <a:pt x="295336" y="246227"/>
                      </a:cubicBezTo>
                      <a:cubicBezTo>
                        <a:pt x="298840" y="204227"/>
                        <a:pt x="279759" y="163674"/>
                        <a:pt x="266965" y="124455"/>
                      </a:cubicBezTo>
                      <a:cubicBezTo>
                        <a:pt x="252557" y="87907"/>
                        <a:pt x="243211" y="49300"/>
                        <a:pt x="226634" y="13642"/>
                      </a:cubicBezTo>
                      <a:cubicBezTo>
                        <a:pt x="218289" y="69"/>
                        <a:pt x="199598" y="1070"/>
                        <a:pt x="185524" y="180"/>
                      </a:cubicBezTo>
                      <a:cubicBezTo>
                        <a:pt x="150478" y="-2991"/>
                        <a:pt x="142912" y="36450"/>
                        <a:pt x="140297" y="63430"/>
                      </a:cubicBezTo>
                      <a:cubicBezTo>
                        <a:pt x="137460" y="84680"/>
                        <a:pt x="132454" y="105541"/>
                        <a:pt x="127169" y="126291"/>
                      </a:cubicBezTo>
                      <a:cubicBezTo>
                        <a:pt x="109868" y="108545"/>
                        <a:pt x="96907" y="87017"/>
                        <a:pt x="82944" y="66601"/>
                      </a:cubicBezTo>
                      <a:cubicBezTo>
                        <a:pt x="75823" y="55698"/>
                        <a:pt x="67201" y="40177"/>
                        <a:pt x="51903" y="42903"/>
                      </a:cubicBezTo>
                      <a:cubicBezTo>
                        <a:pt x="42947" y="44628"/>
                        <a:pt x="35214" y="49801"/>
                        <a:pt x="26703" y="52916"/>
                      </a:cubicBezTo>
                      <a:cubicBezTo>
                        <a:pt x="18359" y="56254"/>
                        <a:pt x="8790" y="58980"/>
                        <a:pt x="3895" y="67157"/>
                      </a:cubicBezTo>
                      <a:cubicBezTo>
                        <a:pt x="-2391" y="79841"/>
                        <a:pt x="-1334" y="103817"/>
                        <a:pt x="9013" y="113997"/>
                      </a:cubicBezTo>
                      <a:cubicBezTo>
                        <a:pt x="24033" y="168625"/>
                        <a:pt x="32377" y="224866"/>
                        <a:pt x="45450" y="280217"/>
                      </a:cubicBezTo>
                      <a:close/>
                      <a:moveTo>
                        <a:pt x="18303" y="97364"/>
                      </a:moveTo>
                      <a:cubicBezTo>
                        <a:pt x="18025" y="91745"/>
                        <a:pt x="19249" y="86294"/>
                        <a:pt x="21641" y="81120"/>
                      </a:cubicBezTo>
                      <a:cubicBezTo>
                        <a:pt x="31709" y="76670"/>
                        <a:pt x="42724" y="74055"/>
                        <a:pt x="52904" y="69772"/>
                      </a:cubicBezTo>
                      <a:cubicBezTo>
                        <a:pt x="75434" y="98643"/>
                        <a:pt x="92456" y="150657"/>
                        <a:pt x="131119" y="160670"/>
                      </a:cubicBezTo>
                      <a:cubicBezTo>
                        <a:pt x="142745" y="161226"/>
                        <a:pt x="149921" y="150879"/>
                        <a:pt x="151813" y="140588"/>
                      </a:cubicBezTo>
                      <a:cubicBezTo>
                        <a:pt x="158766" y="119449"/>
                        <a:pt x="164385" y="97865"/>
                        <a:pt x="168001" y="75835"/>
                      </a:cubicBezTo>
                      <a:cubicBezTo>
                        <a:pt x="171505" y="60426"/>
                        <a:pt x="170059" y="44349"/>
                        <a:pt x="178570" y="30164"/>
                      </a:cubicBezTo>
                      <a:cubicBezTo>
                        <a:pt x="187360" y="26214"/>
                        <a:pt x="198708" y="28106"/>
                        <a:pt x="208387" y="27549"/>
                      </a:cubicBezTo>
                      <a:cubicBezTo>
                        <a:pt x="222295" y="69104"/>
                        <a:pt x="231863" y="112217"/>
                        <a:pt x="247828" y="153215"/>
                      </a:cubicBezTo>
                      <a:cubicBezTo>
                        <a:pt x="256395" y="178916"/>
                        <a:pt x="265685" y="205117"/>
                        <a:pt x="268689" y="232264"/>
                      </a:cubicBezTo>
                      <a:cubicBezTo>
                        <a:pt x="271081" y="247952"/>
                        <a:pt x="260067" y="251178"/>
                        <a:pt x="247050" y="247117"/>
                      </a:cubicBezTo>
                      <a:cubicBezTo>
                        <a:pt x="228247" y="201390"/>
                        <a:pt x="223574" y="149933"/>
                        <a:pt x="200599" y="105986"/>
                      </a:cubicBezTo>
                      <a:cubicBezTo>
                        <a:pt x="193368" y="95028"/>
                        <a:pt x="176568" y="99200"/>
                        <a:pt x="174787" y="112050"/>
                      </a:cubicBezTo>
                      <a:cubicBezTo>
                        <a:pt x="170560" y="134914"/>
                        <a:pt x="170393" y="158222"/>
                        <a:pt x="169058" y="181364"/>
                      </a:cubicBezTo>
                      <a:cubicBezTo>
                        <a:pt x="167723" y="194937"/>
                        <a:pt x="168112" y="210847"/>
                        <a:pt x="161214" y="223976"/>
                      </a:cubicBezTo>
                      <a:cubicBezTo>
                        <a:pt x="148419" y="226646"/>
                        <a:pt x="137683" y="221083"/>
                        <a:pt x="131731" y="209623"/>
                      </a:cubicBezTo>
                      <a:cubicBezTo>
                        <a:pt x="119158" y="191043"/>
                        <a:pt x="111037" y="171462"/>
                        <a:pt x="100078" y="151491"/>
                      </a:cubicBezTo>
                      <a:cubicBezTo>
                        <a:pt x="95850" y="140810"/>
                        <a:pt x="81776" y="129796"/>
                        <a:pt x="72374" y="141367"/>
                      </a:cubicBezTo>
                      <a:cubicBezTo>
                        <a:pt x="65476" y="151658"/>
                        <a:pt x="72041" y="165065"/>
                        <a:pt x="72652" y="176413"/>
                      </a:cubicBezTo>
                      <a:cubicBezTo>
                        <a:pt x="76936" y="204005"/>
                        <a:pt x="83556" y="231152"/>
                        <a:pt x="90009" y="258243"/>
                      </a:cubicBezTo>
                      <a:cubicBezTo>
                        <a:pt x="92512" y="273819"/>
                        <a:pt x="98019" y="292288"/>
                        <a:pt x="89286" y="306696"/>
                      </a:cubicBezTo>
                      <a:cubicBezTo>
                        <a:pt x="86504" y="306195"/>
                        <a:pt x="83667" y="305528"/>
                        <a:pt x="81108" y="304360"/>
                      </a:cubicBezTo>
                      <a:cubicBezTo>
                        <a:pt x="52070" y="243112"/>
                        <a:pt x="44894" y="173798"/>
                        <a:pt x="17858" y="111772"/>
                      </a:cubicBezTo>
                      <a:cubicBezTo>
                        <a:pt x="21140" y="107767"/>
                        <a:pt x="18247" y="102204"/>
                        <a:pt x="18303" y="973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16"/>
                <p:cNvSpPr/>
                <p:nvPr/>
              </p:nvSpPr>
              <p:spPr>
                <a:xfrm>
                  <a:off x="2918980" y="4775781"/>
                  <a:ext cx="200648" cy="336513"/>
                </a:xfrm>
                <a:custGeom>
                  <a:rect b="b" l="l" r="r" t="t"/>
                  <a:pathLst>
                    <a:path extrusionOk="0" h="336513" w="200648">
                      <a:moveTo>
                        <a:pt x="47757" y="336024"/>
                      </a:moveTo>
                      <a:cubicBezTo>
                        <a:pt x="104499" y="343423"/>
                        <a:pt x="90926" y="265097"/>
                        <a:pt x="88311" y="229661"/>
                      </a:cubicBezTo>
                      <a:cubicBezTo>
                        <a:pt x="97212" y="225656"/>
                        <a:pt x="106224" y="224377"/>
                        <a:pt x="116126" y="223097"/>
                      </a:cubicBezTo>
                      <a:cubicBezTo>
                        <a:pt x="132314" y="241121"/>
                        <a:pt x="129588" y="270271"/>
                        <a:pt x="147445" y="287516"/>
                      </a:cubicBezTo>
                      <a:cubicBezTo>
                        <a:pt x="157458" y="296472"/>
                        <a:pt x="173424" y="297195"/>
                        <a:pt x="184827" y="290408"/>
                      </a:cubicBezTo>
                      <a:cubicBezTo>
                        <a:pt x="209193" y="273608"/>
                        <a:pt x="199680" y="239341"/>
                        <a:pt x="193728" y="215309"/>
                      </a:cubicBezTo>
                      <a:cubicBezTo>
                        <a:pt x="177985" y="159402"/>
                        <a:pt x="160073" y="103550"/>
                        <a:pt x="133092" y="51982"/>
                      </a:cubicBezTo>
                      <a:cubicBezTo>
                        <a:pt x="124081" y="36851"/>
                        <a:pt x="118351" y="17047"/>
                        <a:pt x="102107" y="8146"/>
                      </a:cubicBezTo>
                      <a:cubicBezTo>
                        <a:pt x="85808" y="1638"/>
                        <a:pt x="67561" y="-1032"/>
                        <a:pt x="50038" y="358"/>
                      </a:cubicBezTo>
                      <a:cubicBezTo>
                        <a:pt x="35297" y="2472"/>
                        <a:pt x="19720" y="9370"/>
                        <a:pt x="13212" y="23500"/>
                      </a:cubicBezTo>
                      <a:cubicBezTo>
                        <a:pt x="9874" y="29341"/>
                        <a:pt x="11543" y="35015"/>
                        <a:pt x="15214" y="38742"/>
                      </a:cubicBezTo>
                      <a:cubicBezTo>
                        <a:pt x="14491" y="39299"/>
                        <a:pt x="13879" y="40022"/>
                        <a:pt x="13379" y="40968"/>
                      </a:cubicBezTo>
                      <a:cubicBezTo>
                        <a:pt x="9318" y="39354"/>
                        <a:pt x="5034" y="44806"/>
                        <a:pt x="5312" y="50146"/>
                      </a:cubicBezTo>
                      <a:cubicBezTo>
                        <a:pt x="-862" y="109169"/>
                        <a:pt x="-1697" y="168803"/>
                        <a:pt x="3032" y="227993"/>
                      </a:cubicBezTo>
                      <a:cubicBezTo>
                        <a:pt x="7538" y="264819"/>
                        <a:pt x="1641" y="325343"/>
                        <a:pt x="47757" y="336024"/>
                      </a:cubicBezTo>
                      <a:close/>
                      <a:moveTo>
                        <a:pt x="34462" y="37852"/>
                      </a:moveTo>
                      <a:cubicBezTo>
                        <a:pt x="47424" y="22332"/>
                        <a:pt x="73347" y="28674"/>
                        <a:pt x="90647" y="32901"/>
                      </a:cubicBezTo>
                      <a:cubicBezTo>
                        <a:pt x="108560" y="57323"/>
                        <a:pt x="119074" y="88252"/>
                        <a:pt x="132314" y="115789"/>
                      </a:cubicBezTo>
                      <a:cubicBezTo>
                        <a:pt x="138433" y="135704"/>
                        <a:pt x="197121" y="267155"/>
                        <a:pt x="168306" y="270660"/>
                      </a:cubicBezTo>
                      <a:cubicBezTo>
                        <a:pt x="164968" y="270716"/>
                        <a:pt x="161519" y="268546"/>
                        <a:pt x="160128" y="265375"/>
                      </a:cubicBezTo>
                      <a:cubicBezTo>
                        <a:pt x="145498" y="234891"/>
                        <a:pt x="140491" y="188941"/>
                        <a:pt x="95265" y="205073"/>
                      </a:cubicBezTo>
                      <a:cubicBezTo>
                        <a:pt x="81802" y="207521"/>
                        <a:pt x="66004" y="215476"/>
                        <a:pt x="67228" y="231275"/>
                      </a:cubicBezTo>
                      <a:cubicBezTo>
                        <a:pt x="64224" y="254750"/>
                        <a:pt x="68006" y="282453"/>
                        <a:pt x="58549" y="305039"/>
                      </a:cubicBezTo>
                      <a:cubicBezTo>
                        <a:pt x="27564" y="302146"/>
                        <a:pt x="24226" y="127638"/>
                        <a:pt x="18997" y="63052"/>
                      </a:cubicBezTo>
                      <a:cubicBezTo>
                        <a:pt x="19609" y="62719"/>
                        <a:pt x="20165" y="62218"/>
                        <a:pt x="20555" y="61550"/>
                      </a:cubicBezTo>
                      <a:cubicBezTo>
                        <a:pt x="21946" y="55375"/>
                        <a:pt x="21501" y="48811"/>
                        <a:pt x="21946" y="42414"/>
                      </a:cubicBezTo>
                      <a:cubicBezTo>
                        <a:pt x="26229" y="43527"/>
                        <a:pt x="31013" y="42358"/>
                        <a:pt x="34462" y="37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6"/>
                <p:cNvSpPr/>
                <p:nvPr/>
              </p:nvSpPr>
              <p:spPr>
                <a:xfrm>
                  <a:off x="2970298" y="4838285"/>
                  <a:ext cx="65349" cy="100271"/>
                </a:xfrm>
                <a:custGeom>
                  <a:rect b="b" l="l" r="r" t="t"/>
                  <a:pathLst>
                    <a:path extrusionOk="0" h="100271" w="65349">
                      <a:moveTo>
                        <a:pt x="22029" y="95730"/>
                      </a:moveTo>
                      <a:cubicBezTo>
                        <a:pt x="84945" y="124657"/>
                        <a:pt x="73041" y="6167"/>
                        <a:pt x="26423" y="826"/>
                      </a:cubicBezTo>
                      <a:cubicBezTo>
                        <a:pt x="13184" y="-2567"/>
                        <a:pt x="-6453" y="4609"/>
                        <a:pt x="4728" y="20185"/>
                      </a:cubicBezTo>
                      <a:cubicBezTo>
                        <a:pt x="-668" y="45886"/>
                        <a:pt x="-7399" y="82323"/>
                        <a:pt x="22029" y="95730"/>
                      </a:cubicBezTo>
                      <a:close/>
                      <a:moveTo>
                        <a:pt x="37049" y="70863"/>
                      </a:moveTo>
                      <a:cubicBezTo>
                        <a:pt x="17578" y="64967"/>
                        <a:pt x="23030" y="39043"/>
                        <a:pt x="17690" y="23356"/>
                      </a:cubicBezTo>
                      <a:cubicBezTo>
                        <a:pt x="37939" y="26416"/>
                        <a:pt x="36659" y="55009"/>
                        <a:pt x="37049" y="708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6"/>
                <p:cNvSpPr/>
                <p:nvPr/>
              </p:nvSpPr>
              <p:spPr>
                <a:xfrm>
                  <a:off x="3075512" y="4686920"/>
                  <a:ext cx="232600" cy="310504"/>
                </a:xfrm>
                <a:custGeom>
                  <a:rect b="b" l="l" r="r" t="t"/>
                  <a:pathLst>
                    <a:path extrusionOk="0" h="310504" w="232600">
                      <a:moveTo>
                        <a:pt x="7824" y="84936"/>
                      </a:moveTo>
                      <a:cubicBezTo>
                        <a:pt x="-4081" y="127047"/>
                        <a:pt x="46541" y="128327"/>
                        <a:pt x="75135" y="124322"/>
                      </a:cubicBezTo>
                      <a:cubicBezTo>
                        <a:pt x="95439" y="167156"/>
                        <a:pt x="101614" y="303280"/>
                        <a:pt x="157243" y="309400"/>
                      </a:cubicBezTo>
                      <a:cubicBezTo>
                        <a:pt x="214597" y="320080"/>
                        <a:pt x="212205" y="250711"/>
                        <a:pt x="202915" y="212883"/>
                      </a:cubicBezTo>
                      <a:cubicBezTo>
                        <a:pt x="195460" y="175834"/>
                        <a:pt x="177882" y="141511"/>
                        <a:pt x="169092" y="105185"/>
                      </a:cubicBezTo>
                      <a:cubicBezTo>
                        <a:pt x="169593" y="104073"/>
                        <a:pt x="170539" y="103349"/>
                        <a:pt x="171484" y="102626"/>
                      </a:cubicBezTo>
                      <a:lnTo>
                        <a:pt x="171484" y="102682"/>
                      </a:lnTo>
                      <a:cubicBezTo>
                        <a:pt x="188952" y="90388"/>
                        <a:pt x="214319" y="87551"/>
                        <a:pt x="225778" y="68081"/>
                      </a:cubicBezTo>
                      <a:cubicBezTo>
                        <a:pt x="238517" y="44661"/>
                        <a:pt x="234846" y="3996"/>
                        <a:pt x="202525" y="1048"/>
                      </a:cubicBezTo>
                      <a:cubicBezTo>
                        <a:pt x="140555" y="-4293"/>
                        <a:pt x="77360" y="11506"/>
                        <a:pt x="18727" y="32089"/>
                      </a:cubicBezTo>
                      <a:cubicBezTo>
                        <a:pt x="1816" y="39710"/>
                        <a:pt x="-2078" y="58568"/>
                        <a:pt x="926" y="75368"/>
                      </a:cubicBezTo>
                      <a:cubicBezTo>
                        <a:pt x="1315" y="79596"/>
                        <a:pt x="4152" y="83156"/>
                        <a:pt x="7824" y="84936"/>
                      </a:cubicBezTo>
                      <a:close/>
                      <a:moveTo>
                        <a:pt x="27906" y="63463"/>
                      </a:moveTo>
                      <a:cubicBezTo>
                        <a:pt x="72965" y="49334"/>
                        <a:pt x="118859" y="40155"/>
                        <a:pt x="165921" y="31810"/>
                      </a:cubicBezTo>
                      <a:cubicBezTo>
                        <a:pt x="179161" y="29808"/>
                        <a:pt x="192123" y="26192"/>
                        <a:pt x="205641" y="29363"/>
                      </a:cubicBezTo>
                      <a:cubicBezTo>
                        <a:pt x="216822" y="63853"/>
                        <a:pt x="179439" y="68692"/>
                        <a:pt x="159858" y="86271"/>
                      </a:cubicBezTo>
                      <a:cubicBezTo>
                        <a:pt x="143725" y="98677"/>
                        <a:pt x="155519" y="119871"/>
                        <a:pt x="156854" y="136282"/>
                      </a:cubicBezTo>
                      <a:cubicBezTo>
                        <a:pt x="164030" y="181898"/>
                        <a:pt x="187394" y="229794"/>
                        <a:pt x="173431" y="275855"/>
                      </a:cubicBezTo>
                      <a:cubicBezTo>
                        <a:pt x="173265" y="275855"/>
                        <a:pt x="173042" y="275911"/>
                        <a:pt x="172875" y="275911"/>
                      </a:cubicBezTo>
                      <a:cubicBezTo>
                        <a:pt x="168592" y="276078"/>
                        <a:pt x="164253" y="275688"/>
                        <a:pt x="160136" y="274353"/>
                      </a:cubicBezTo>
                      <a:cubicBezTo>
                        <a:pt x="142669" y="241866"/>
                        <a:pt x="132822" y="205818"/>
                        <a:pt x="124144" y="170160"/>
                      </a:cubicBezTo>
                      <a:cubicBezTo>
                        <a:pt x="115466" y="137951"/>
                        <a:pt x="108067" y="76536"/>
                        <a:pt x="60616" y="96896"/>
                      </a:cubicBezTo>
                      <a:cubicBezTo>
                        <a:pt x="48489" y="100234"/>
                        <a:pt x="33357" y="105408"/>
                        <a:pt x="21731" y="98677"/>
                      </a:cubicBezTo>
                      <a:cubicBezTo>
                        <a:pt x="19283" y="94838"/>
                        <a:pt x="18671" y="89832"/>
                        <a:pt x="17948" y="85326"/>
                      </a:cubicBezTo>
                      <a:cubicBezTo>
                        <a:pt x="27016" y="82099"/>
                        <a:pt x="25736" y="71196"/>
                        <a:pt x="27906" y="63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6"/>
                <p:cNvSpPr/>
                <p:nvPr/>
              </p:nvSpPr>
              <p:spPr>
                <a:xfrm>
                  <a:off x="3341920" y="4549628"/>
                  <a:ext cx="220718" cy="376180"/>
                </a:xfrm>
                <a:custGeom>
                  <a:rect b="b" l="l" r="r" t="t"/>
                  <a:pathLst>
                    <a:path extrusionOk="0" h="376180" w="220718">
                      <a:moveTo>
                        <a:pt x="202" y="192689"/>
                      </a:moveTo>
                      <a:cubicBezTo>
                        <a:pt x="202" y="225677"/>
                        <a:pt x="2650" y="258553"/>
                        <a:pt x="6321" y="291319"/>
                      </a:cubicBezTo>
                      <a:cubicBezTo>
                        <a:pt x="8825" y="319245"/>
                        <a:pt x="10438" y="352622"/>
                        <a:pt x="35749" y="370090"/>
                      </a:cubicBezTo>
                      <a:cubicBezTo>
                        <a:pt x="45707" y="376543"/>
                        <a:pt x="60393" y="378657"/>
                        <a:pt x="71129" y="372537"/>
                      </a:cubicBezTo>
                      <a:cubicBezTo>
                        <a:pt x="111294" y="341719"/>
                        <a:pt x="87540" y="270236"/>
                        <a:pt x="84035" y="227234"/>
                      </a:cubicBezTo>
                      <a:cubicBezTo>
                        <a:pt x="97776" y="220336"/>
                        <a:pt x="112573" y="215163"/>
                        <a:pt x="127426" y="211102"/>
                      </a:cubicBezTo>
                      <a:cubicBezTo>
                        <a:pt x="139331" y="237804"/>
                        <a:pt x="136327" y="270681"/>
                        <a:pt x="153572" y="294935"/>
                      </a:cubicBezTo>
                      <a:cubicBezTo>
                        <a:pt x="167535" y="310678"/>
                        <a:pt x="191566" y="301555"/>
                        <a:pt x="203805" y="288259"/>
                      </a:cubicBezTo>
                      <a:cubicBezTo>
                        <a:pt x="225222" y="264728"/>
                        <a:pt x="223052" y="230739"/>
                        <a:pt x="214986" y="202034"/>
                      </a:cubicBezTo>
                      <a:cubicBezTo>
                        <a:pt x="200077" y="152135"/>
                        <a:pt x="188284" y="101346"/>
                        <a:pt x="174711" y="51057"/>
                      </a:cubicBezTo>
                      <a:cubicBezTo>
                        <a:pt x="170817" y="37483"/>
                        <a:pt x="168647" y="22686"/>
                        <a:pt x="159691" y="11282"/>
                      </a:cubicBezTo>
                      <a:cubicBezTo>
                        <a:pt x="147953" y="-2625"/>
                        <a:pt x="123254" y="-3905"/>
                        <a:pt x="110181" y="8723"/>
                      </a:cubicBezTo>
                      <a:cubicBezTo>
                        <a:pt x="83646" y="45327"/>
                        <a:pt x="102170" y="94781"/>
                        <a:pt x="101503" y="136336"/>
                      </a:cubicBezTo>
                      <a:lnTo>
                        <a:pt x="101503" y="136336"/>
                      </a:lnTo>
                      <a:lnTo>
                        <a:pt x="101503" y="136336"/>
                      </a:lnTo>
                      <a:cubicBezTo>
                        <a:pt x="92213" y="141565"/>
                        <a:pt x="83034" y="144458"/>
                        <a:pt x="72297" y="146961"/>
                      </a:cubicBezTo>
                      <a:cubicBezTo>
                        <a:pt x="63731" y="138895"/>
                        <a:pt x="65845" y="124265"/>
                        <a:pt x="64009" y="113361"/>
                      </a:cubicBezTo>
                      <a:cubicBezTo>
                        <a:pt x="62451" y="94169"/>
                        <a:pt x="62785" y="72085"/>
                        <a:pt x="54496" y="54061"/>
                      </a:cubicBezTo>
                      <a:cubicBezTo>
                        <a:pt x="42592" y="24911"/>
                        <a:pt x="12218" y="25857"/>
                        <a:pt x="4820" y="57287"/>
                      </a:cubicBezTo>
                      <a:cubicBezTo>
                        <a:pt x="-1967" y="82765"/>
                        <a:pt x="1204" y="109579"/>
                        <a:pt x="1426" y="135613"/>
                      </a:cubicBezTo>
                      <a:cubicBezTo>
                        <a:pt x="-521" y="154638"/>
                        <a:pt x="35" y="173663"/>
                        <a:pt x="202" y="192689"/>
                      </a:cubicBezTo>
                      <a:close/>
                      <a:moveTo>
                        <a:pt x="26960" y="58011"/>
                      </a:moveTo>
                      <a:cubicBezTo>
                        <a:pt x="43037" y="88551"/>
                        <a:pt x="30520" y="127213"/>
                        <a:pt x="46986" y="157920"/>
                      </a:cubicBezTo>
                      <a:cubicBezTo>
                        <a:pt x="53717" y="169380"/>
                        <a:pt x="67625" y="176278"/>
                        <a:pt x="80586" y="171549"/>
                      </a:cubicBezTo>
                      <a:cubicBezTo>
                        <a:pt x="93993" y="166654"/>
                        <a:pt x="108957" y="162760"/>
                        <a:pt x="119360" y="152636"/>
                      </a:cubicBezTo>
                      <a:cubicBezTo>
                        <a:pt x="139609" y="136670"/>
                        <a:pt x="97553" y="6776"/>
                        <a:pt x="142168" y="25078"/>
                      </a:cubicBezTo>
                      <a:cubicBezTo>
                        <a:pt x="145728" y="29695"/>
                        <a:pt x="146173" y="33756"/>
                        <a:pt x="147786" y="40042"/>
                      </a:cubicBezTo>
                      <a:cubicBezTo>
                        <a:pt x="155852" y="79706"/>
                        <a:pt x="165866" y="118980"/>
                        <a:pt x="175656" y="158254"/>
                      </a:cubicBezTo>
                      <a:cubicBezTo>
                        <a:pt x="180885" y="189573"/>
                        <a:pt x="217322" y="255883"/>
                        <a:pt x="176046" y="273184"/>
                      </a:cubicBezTo>
                      <a:cubicBezTo>
                        <a:pt x="160803" y="250265"/>
                        <a:pt x="160636" y="175444"/>
                        <a:pt x="121807" y="186736"/>
                      </a:cubicBezTo>
                      <a:cubicBezTo>
                        <a:pt x="101948" y="192077"/>
                        <a:pt x="78750" y="197473"/>
                        <a:pt x="65566" y="214384"/>
                      </a:cubicBezTo>
                      <a:cubicBezTo>
                        <a:pt x="60949" y="223229"/>
                        <a:pt x="64788" y="233632"/>
                        <a:pt x="64064" y="243144"/>
                      </a:cubicBezTo>
                      <a:cubicBezTo>
                        <a:pt x="63675" y="276522"/>
                        <a:pt x="76025" y="314127"/>
                        <a:pt x="59113" y="344890"/>
                      </a:cubicBezTo>
                      <a:cubicBezTo>
                        <a:pt x="33580" y="333486"/>
                        <a:pt x="26960" y="204259"/>
                        <a:pt x="21731" y="172829"/>
                      </a:cubicBezTo>
                      <a:cubicBezTo>
                        <a:pt x="18337" y="134946"/>
                        <a:pt x="10382" y="93780"/>
                        <a:pt x="26960" y="580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16"/>
                <p:cNvSpPr/>
                <p:nvPr/>
              </p:nvSpPr>
              <p:spPr>
                <a:xfrm>
                  <a:off x="2761080" y="5024234"/>
                  <a:ext cx="984577" cy="930351"/>
                </a:xfrm>
                <a:custGeom>
                  <a:rect b="b" l="l" r="r" t="t"/>
                  <a:pathLst>
                    <a:path extrusionOk="0" h="930351" w="984577">
                      <a:moveTo>
                        <a:pt x="756941" y="4462"/>
                      </a:moveTo>
                      <a:cubicBezTo>
                        <a:pt x="648799" y="36838"/>
                        <a:pt x="541713" y="74109"/>
                        <a:pt x="438799" y="120838"/>
                      </a:cubicBezTo>
                      <a:cubicBezTo>
                        <a:pt x="398357" y="139974"/>
                        <a:pt x="357859" y="158944"/>
                        <a:pt x="315636" y="173796"/>
                      </a:cubicBezTo>
                      <a:cubicBezTo>
                        <a:pt x="240537" y="202167"/>
                        <a:pt x="164492" y="227979"/>
                        <a:pt x="87613" y="251121"/>
                      </a:cubicBezTo>
                      <a:cubicBezTo>
                        <a:pt x="66195" y="259577"/>
                        <a:pt x="39605" y="260522"/>
                        <a:pt x="22137" y="276210"/>
                      </a:cubicBezTo>
                      <a:cubicBezTo>
                        <a:pt x="19022" y="279436"/>
                        <a:pt x="17743" y="283553"/>
                        <a:pt x="17909" y="287669"/>
                      </a:cubicBezTo>
                      <a:cubicBezTo>
                        <a:pt x="14572" y="286334"/>
                        <a:pt x="11178" y="285555"/>
                        <a:pt x="7896" y="287725"/>
                      </a:cubicBezTo>
                      <a:cubicBezTo>
                        <a:pt x="6227" y="289060"/>
                        <a:pt x="4892" y="290951"/>
                        <a:pt x="3891" y="293121"/>
                      </a:cubicBezTo>
                      <a:cubicBezTo>
                        <a:pt x="-6067" y="295624"/>
                        <a:pt x="6172" y="324440"/>
                        <a:pt x="6672" y="332784"/>
                      </a:cubicBezTo>
                      <a:cubicBezTo>
                        <a:pt x="14850" y="368387"/>
                        <a:pt x="23806" y="403767"/>
                        <a:pt x="32874" y="439147"/>
                      </a:cubicBezTo>
                      <a:cubicBezTo>
                        <a:pt x="42998" y="477809"/>
                        <a:pt x="50063" y="517139"/>
                        <a:pt x="58185" y="556246"/>
                      </a:cubicBezTo>
                      <a:cubicBezTo>
                        <a:pt x="75040" y="625115"/>
                        <a:pt x="97403" y="692649"/>
                        <a:pt x="118932" y="760183"/>
                      </a:cubicBezTo>
                      <a:cubicBezTo>
                        <a:pt x="132672" y="800736"/>
                        <a:pt x="142185" y="842514"/>
                        <a:pt x="152866" y="883902"/>
                      </a:cubicBezTo>
                      <a:cubicBezTo>
                        <a:pt x="156481" y="895751"/>
                        <a:pt x="158707" y="908657"/>
                        <a:pt x="166161" y="918837"/>
                      </a:cubicBezTo>
                      <a:cubicBezTo>
                        <a:pt x="182460" y="937639"/>
                        <a:pt x="210442" y="928739"/>
                        <a:pt x="231414" y="924511"/>
                      </a:cubicBezTo>
                      <a:cubicBezTo>
                        <a:pt x="277586" y="915443"/>
                        <a:pt x="319586" y="894749"/>
                        <a:pt x="361641" y="874389"/>
                      </a:cubicBezTo>
                      <a:cubicBezTo>
                        <a:pt x="403419" y="857144"/>
                        <a:pt x="446031" y="841679"/>
                        <a:pt x="488086" y="825102"/>
                      </a:cubicBezTo>
                      <a:cubicBezTo>
                        <a:pt x="569082" y="804241"/>
                        <a:pt x="646518" y="774090"/>
                        <a:pt x="723230" y="741269"/>
                      </a:cubicBezTo>
                      <a:cubicBezTo>
                        <a:pt x="745315" y="732980"/>
                        <a:pt x="768512" y="728641"/>
                        <a:pt x="791376" y="723022"/>
                      </a:cubicBezTo>
                      <a:cubicBezTo>
                        <a:pt x="823919" y="713844"/>
                        <a:pt x="855182" y="700659"/>
                        <a:pt x="886557" y="688143"/>
                      </a:cubicBezTo>
                      <a:cubicBezTo>
                        <a:pt x="916319" y="673958"/>
                        <a:pt x="954814" y="667616"/>
                        <a:pt x="978234" y="643807"/>
                      </a:cubicBezTo>
                      <a:cubicBezTo>
                        <a:pt x="990417" y="623947"/>
                        <a:pt x="982295" y="599860"/>
                        <a:pt x="976676" y="579166"/>
                      </a:cubicBezTo>
                      <a:cubicBezTo>
                        <a:pt x="957874" y="501396"/>
                        <a:pt x="929447" y="426519"/>
                        <a:pt x="908642" y="349362"/>
                      </a:cubicBezTo>
                      <a:cubicBezTo>
                        <a:pt x="886057" y="250286"/>
                        <a:pt x="863304" y="150488"/>
                        <a:pt x="821304" y="57420"/>
                      </a:cubicBezTo>
                      <a:cubicBezTo>
                        <a:pt x="806451" y="26046"/>
                        <a:pt x="802057" y="-13395"/>
                        <a:pt x="756941" y="4462"/>
                      </a:cubicBezTo>
                      <a:close/>
                      <a:moveTo>
                        <a:pt x="536205" y="120003"/>
                      </a:moveTo>
                      <a:cubicBezTo>
                        <a:pt x="614364" y="90019"/>
                        <a:pt x="692078" y="62371"/>
                        <a:pt x="772907" y="38618"/>
                      </a:cubicBezTo>
                      <a:cubicBezTo>
                        <a:pt x="791265" y="77781"/>
                        <a:pt x="806396" y="118001"/>
                        <a:pt x="819524" y="158832"/>
                      </a:cubicBezTo>
                      <a:cubicBezTo>
                        <a:pt x="763728" y="173685"/>
                        <a:pt x="712104" y="201889"/>
                        <a:pt x="655585" y="215240"/>
                      </a:cubicBezTo>
                      <a:cubicBezTo>
                        <a:pt x="621485" y="223751"/>
                        <a:pt x="589442" y="238660"/>
                        <a:pt x="555564" y="247950"/>
                      </a:cubicBezTo>
                      <a:cubicBezTo>
                        <a:pt x="547721" y="250509"/>
                        <a:pt x="484192" y="267309"/>
                        <a:pt x="448256" y="283942"/>
                      </a:cubicBezTo>
                      <a:cubicBezTo>
                        <a:pt x="437241" y="246337"/>
                        <a:pt x="426171" y="208787"/>
                        <a:pt x="422889" y="169680"/>
                      </a:cubicBezTo>
                      <a:cubicBezTo>
                        <a:pt x="460383" y="152435"/>
                        <a:pt x="497543" y="134467"/>
                        <a:pt x="536205" y="120003"/>
                      </a:cubicBezTo>
                      <a:close/>
                      <a:moveTo>
                        <a:pt x="845447" y="247839"/>
                      </a:moveTo>
                      <a:cubicBezTo>
                        <a:pt x="795715" y="259410"/>
                        <a:pt x="745927" y="271036"/>
                        <a:pt x="696751" y="284832"/>
                      </a:cubicBezTo>
                      <a:cubicBezTo>
                        <a:pt x="658979" y="288559"/>
                        <a:pt x="624099" y="304747"/>
                        <a:pt x="586550" y="309142"/>
                      </a:cubicBezTo>
                      <a:cubicBezTo>
                        <a:pt x="551615" y="310978"/>
                        <a:pt x="519183" y="324551"/>
                        <a:pt x="485972" y="334175"/>
                      </a:cubicBezTo>
                      <a:cubicBezTo>
                        <a:pt x="481355" y="335788"/>
                        <a:pt x="471509" y="337569"/>
                        <a:pt x="463776" y="340684"/>
                      </a:cubicBezTo>
                      <a:cubicBezTo>
                        <a:pt x="460995" y="328890"/>
                        <a:pt x="457880" y="317153"/>
                        <a:pt x="454542" y="305471"/>
                      </a:cubicBezTo>
                      <a:cubicBezTo>
                        <a:pt x="481633" y="298851"/>
                        <a:pt x="508335" y="289449"/>
                        <a:pt x="535705" y="283775"/>
                      </a:cubicBezTo>
                      <a:cubicBezTo>
                        <a:pt x="581321" y="274875"/>
                        <a:pt x="624600" y="257574"/>
                        <a:pt x="669938" y="247505"/>
                      </a:cubicBezTo>
                      <a:cubicBezTo>
                        <a:pt x="724621" y="235211"/>
                        <a:pt x="774242" y="210512"/>
                        <a:pt x="827924" y="194991"/>
                      </a:cubicBezTo>
                      <a:cubicBezTo>
                        <a:pt x="828814" y="194769"/>
                        <a:pt x="829593" y="194379"/>
                        <a:pt x="830372" y="194045"/>
                      </a:cubicBezTo>
                      <a:cubicBezTo>
                        <a:pt x="835657" y="211902"/>
                        <a:pt x="840663" y="229815"/>
                        <a:pt x="845447" y="247839"/>
                      </a:cubicBezTo>
                      <a:close/>
                      <a:moveTo>
                        <a:pt x="919879" y="514024"/>
                      </a:moveTo>
                      <a:cubicBezTo>
                        <a:pt x="796438" y="543341"/>
                        <a:pt x="680563" y="598246"/>
                        <a:pt x="556343" y="625115"/>
                      </a:cubicBezTo>
                      <a:cubicBezTo>
                        <a:pt x="550892" y="626395"/>
                        <a:pt x="542992" y="626673"/>
                        <a:pt x="536372" y="628342"/>
                      </a:cubicBezTo>
                      <a:cubicBezTo>
                        <a:pt x="535760" y="625672"/>
                        <a:pt x="535093" y="623057"/>
                        <a:pt x="534481" y="620387"/>
                      </a:cubicBezTo>
                      <a:cubicBezTo>
                        <a:pt x="531811" y="610040"/>
                        <a:pt x="529252" y="599693"/>
                        <a:pt x="526582" y="589346"/>
                      </a:cubicBezTo>
                      <a:cubicBezTo>
                        <a:pt x="575090" y="586564"/>
                        <a:pt x="622041" y="564869"/>
                        <a:pt x="669493" y="555468"/>
                      </a:cubicBezTo>
                      <a:cubicBezTo>
                        <a:pt x="700033" y="550906"/>
                        <a:pt x="728626" y="539725"/>
                        <a:pt x="757720" y="529878"/>
                      </a:cubicBezTo>
                      <a:cubicBezTo>
                        <a:pt x="809678" y="518029"/>
                        <a:pt x="860356" y="501841"/>
                        <a:pt x="911423" y="487155"/>
                      </a:cubicBezTo>
                      <a:cubicBezTo>
                        <a:pt x="914316" y="496167"/>
                        <a:pt x="917098" y="505068"/>
                        <a:pt x="919879" y="514024"/>
                      </a:cubicBezTo>
                      <a:close/>
                      <a:moveTo>
                        <a:pt x="502439" y="640191"/>
                      </a:moveTo>
                      <a:cubicBezTo>
                        <a:pt x="505999" y="654654"/>
                        <a:pt x="509114" y="669340"/>
                        <a:pt x="512174" y="684026"/>
                      </a:cubicBezTo>
                      <a:cubicBezTo>
                        <a:pt x="485750" y="672845"/>
                        <a:pt x="457824" y="665558"/>
                        <a:pt x="430121" y="658159"/>
                      </a:cubicBezTo>
                      <a:cubicBezTo>
                        <a:pt x="449647" y="624726"/>
                        <a:pt x="470118" y="590514"/>
                        <a:pt x="482190" y="553521"/>
                      </a:cubicBezTo>
                      <a:cubicBezTo>
                        <a:pt x="488865" y="582392"/>
                        <a:pt x="495541" y="611208"/>
                        <a:pt x="502439" y="640191"/>
                      </a:cubicBezTo>
                      <a:close/>
                      <a:moveTo>
                        <a:pt x="858854" y="465126"/>
                      </a:moveTo>
                      <a:cubicBezTo>
                        <a:pt x="819079" y="477309"/>
                        <a:pt x="778414" y="486599"/>
                        <a:pt x="738862" y="499560"/>
                      </a:cubicBezTo>
                      <a:cubicBezTo>
                        <a:pt x="718057" y="507627"/>
                        <a:pt x="697585" y="516305"/>
                        <a:pt x="675834" y="521423"/>
                      </a:cubicBezTo>
                      <a:cubicBezTo>
                        <a:pt x="623265" y="534106"/>
                        <a:pt x="573978" y="556970"/>
                        <a:pt x="522465" y="572879"/>
                      </a:cubicBezTo>
                      <a:cubicBezTo>
                        <a:pt x="514955" y="543285"/>
                        <a:pt x="507390" y="513690"/>
                        <a:pt x="499935" y="484040"/>
                      </a:cubicBezTo>
                      <a:cubicBezTo>
                        <a:pt x="521408" y="477587"/>
                        <a:pt x="542937" y="471134"/>
                        <a:pt x="564465" y="464903"/>
                      </a:cubicBezTo>
                      <a:cubicBezTo>
                        <a:pt x="591056" y="455057"/>
                        <a:pt x="617702" y="445378"/>
                        <a:pt x="644738" y="436588"/>
                      </a:cubicBezTo>
                      <a:cubicBezTo>
                        <a:pt x="636449" y="456893"/>
                        <a:pt x="645962" y="484429"/>
                        <a:pt x="674165" y="491995"/>
                      </a:cubicBezTo>
                      <a:cubicBezTo>
                        <a:pt x="706430" y="499672"/>
                        <a:pt x="748041" y="482760"/>
                        <a:pt x="752157" y="446713"/>
                      </a:cubicBezTo>
                      <a:cubicBezTo>
                        <a:pt x="754772" y="432249"/>
                        <a:pt x="750099" y="415505"/>
                        <a:pt x="738139" y="407160"/>
                      </a:cubicBezTo>
                      <a:cubicBezTo>
                        <a:pt x="782920" y="390639"/>
                        <a:pt x="827145" y="372281"/>
                        <a:pt x="873484" y="360710"/>
                      </a:cubicBezTo>
                      <a:cubicBezTo>
                        <a:pt x="875320" y="368331"/>
                        <a:pt x="877156" y="375953"/>
                        <a:pt x="878992" y="383574"/>
                      </a:cubicBezTo>
                      <a:cubicBezTo>
                        <a:pt x="885278" y="405937"/>
                        <a:pt x="892343" y="428133"/>
                        <a:pt x="899463" y="450329"/>
                      </a:cubicBezTo>
                      <a:cubicBezTo>
                        <a:pt x="884054" y="455168"/>
                        <a:pt x="868200" y="462678"/>
                        <a:pt x="858854" y="465126"/>
                      </a:cubicBezTo>
                      <a:close/>
                      <a:moveTo>
                        <a:pt x="692189" y="422625"/>
                      </a:moveTo>
                      <a:cubicBezTo>
                        <a:pt x="694192" y="434196"/>
                        <a:pt x="706263" y="436533"/>
                        <a:pt x="716388" y="437256"/>
                      </a:cubicBezTo>
                      <a:cubicBezTo>
                        <a:pt x="720059" y="464737"/>
                        <a:pt x="666211" y="476307"/>
                        <a:pt x="657755" y="449494"/>
                      </a:cubicBezTo>
                      <a:cubicBezTo>
                        <a:pt x="655697" y="443709"/>
                        <a:pt x="656309" y="437590"/>
                        <a:pt x="658701" y="432249"/>
                      </a:cubicBezTo>
                      <a:cubicBezTo>
                        <a:pt x="669771" y="428800"/>
                        <a:pt x="680897" y="425574"/>
                        <a:pt x="692189" y="422625"/>
                      </a:cubicBezTo>
                      <a:close/>
                      <a:moveTo>
                        <a:pt x="864695" y="324329"/>
                      </a:moveTo>
                      <a:cubicBezTo>
                        <a:pt x="823307" y="334843"/>
                        <a:pt x="783477" y="350530"/>
                        <a:pt x="743479" y="365439"/>
                      </a:cubicBezTo>
                      <a:cubicBezTo>
                        <a:pt x="681063" y="390527"/>
                        <a:pt x="615032" y="404713"/>
                        <a:pt x="552950" y="430970"/>
                      </a:cubicBezTo>
                      <a:cubicBezTo>
                        <a:pt x="532311" y="437145"/>
                        <a:pt x="511729" y="443264"/>
                        <a:pt x="491146" y="449494"/>
                      </a:cubicBezTo>
                      <a:cubicBezTo>
                        <a:pt x="483525" y="419232"/>
                        <a:pt x="475903" y="389025"/>
                        <a:pt x="468227" y="358763"/>
                      </a:cubicBezTo>
                      <a:cubicBezTo>
                        <a:pt x="492815" y="358930"/>
                        <a:pt x="517681" y="348973"/>
                        <a:pt x="541768" y="344856"/>
                      </a:cubicBezTo>
                      <a:cubicBezTo>
                        <a:pt x="567858" y="338681"/>
                        <a:pt x="595005" y="342241"/>
                        <a:pt x="621095" y="336067"/>
                      </a:cubicBezTo>
                      <a:cubicBezTo>
                        <a:pt x="698976" y="318877"/>
                        <a:pt x="777079" y="302856"/>
                        <a:pt x="854737" y="283887"/>
                      </a:cubicBezTo>
                      <a:cubicBezTo>
                        <a:pt x="858075" y="297349"/>
                        <a:pt x="861413" y="310811"/>
                        <a:pt x="864695" y="324329"/>
                      </a:cubicBezTo>
                      <a:close/>
                      <a:moveTo>
                        <a:pt x="94010" y="571266"/>
                      </a:moveTo>
                      <a:cubicBezTo>
                        <a:pt x="85276" y="538334"/>
                        <a:pt x="77043" y="505290"/>
                        <a:pt x="68365" y="472413"/>
                      </a:cubicBezTo>
                      <a:cubicBezTo>
                        <a:pt x="70423" y="473137"/>
                        <a:pt x="72927" y="473748"/>
                        <a:pt x="75931" y="474082"/>
                      </a:cubicBezTo>
                      <a:cubicBezTo>
                        <a:pt x="116150" y="479256"/>
                        <a:pt x="155591" y="471523"/>
                        <a:pt x="195088" y="463568"/>
                      </a:cubicBezTo>
                      <a:cubicBezTo>
                        <a:pt x="204267" y="484930"/>
                        <a:pt x="205880" y="508850"/>
                        <a:pt x="213334" y="530657"/>
                      </a:cubicBezTo>
                      <a:cubicBezTo>
                        <a:pt x="173838" y="545065"/>
                        <a:pt x="135342" y="562588"/>
                        <a:pt x="94010" y="571266"/>
                      </a:cubicBezTo>
                      <a:close/>
                      <a:moveTo>
                        <a:pt x="294219" y="539113"/>
                      </a:moveTo>
                      <a:cubicBezTo>
                        <a:pt x="321978" y="533383"/>
                        <a:pt x="349403" y="526652"/>
                        <a:pt x="376773" y="519420"/>
                      </a:cubicBezTo>
                      <a:cubicBezTo>
                        <a:pt x="357914" y="553076"/>
                        <a:pt x="339557" y="587232"/>
                        <a:pt x="318084" y="619274"/>
                      </a:cubicBezTo>
                      <a:cubicBezTo>
                        <a:pt x="277308" y="607536"/>
                        <a:pt x="240537" y="586453"/>
                        <a:pt x="203989" y="564646"/>
                      </a:cubicBezTo>
                      <a:cubicBezTo>
                        <a:pt x="233695" y="554522"/>
                        <a:pt x="263456" y="544509"/>
                        <a:pt x="294219" y="539113"/>
                      </a:cubicBezTo>
                      <a:close/>
                      <a:moveTo>
                        <a:pt x="340725" y="494609"/>
                      </a:moveTo>
                      <a:cubicBezTo>
                        <a:pt x="341003" y="468074"/>
                        <a:pt x="336108" y="441261"/>
                        <a:pt x="333938" y="414782"/>
                      </a:cubicBezTo>
                      <a:cubicBezTo>
                        <a:pt x="368651" y="397592"/>
                        <a:pt x="408203" y="395645"/>
                        <a:pt x="445252" y="385966"/>
                      </a:cubicBezTo>
                      <a:cubicBezTo>
                        <a:pt x="450481" y="410331"/>
                        <a:pt x="455766" y="434641"/>
                        <a:pt x="461051" y="458896"/>
                      </a:cubicBezTo>
                      <a:cubicBezTo>
                        <a:pt x="445530" y="463847"/>
                        <a:pt x="430009" y="468853"/>
                        <a:pt x="414656" y="474249"/>
                      </a:cubicBezTo>
                      <a:cubicBezTo>
                        <a:pt x="390235" y="481870"/>
                        <a:pt x="365480" y="488323"/>
                        <a:pt x="340725" y="494609"/>
                      </a:cubicBezTo>
                      <a:close/>
                      <a:moveTo>
                        <a:pt x="364423" y="195436"/>
                      </a:moveTo>
                      <a:cubicBezTo>
                        <a:pt x="379276" y="189428"/>
                        <a:pt x="393906" y="182975"/>
                        <a:pt x="408537" y="176355"/>
                      </a:cubicBezTo>
                      <a:cubicBezTo>
                        <a:pt x="407702" y="191431"/>
                        <a:pt x="408481" y="206340"/>
                        <a:pt x="410261" y="221137"/>
                      </a:cubicBezTo>
                      <a:cubicBezTo>
                        <a:pt x="409260" y="227312"/>
                        <a:pt x="409093" y="233598"/>
                        <a:pt x="409149" y="239828"/>
                      </a:cubicBezTo>
                      <a:cubicBezTo>
                        <a:pt x="409149" y="241108"/>
                        <a:pt x="410206" y="242165"/>
                        <a:pt x="411485" y="242165"/>
                      </a:cubicBezTo>
                      <a:cubicBezTo>
                        <a:pt x="412319" y="241942"/>
                        <a:pt x="412820" y="241497"/>
                        <a:pt x="413210" y="240885"/>
                      </a:cubicBezTo>
                      <a:cubicBezTo>
                        <a:pt x="416603" y="260077"/>
                        <a:pt x="421220" y="279102"/>
                        <a:pt x="425949" y="298128"/>
                      </a:cubicBezTo>
                      <a:cubicBezTo>
                        <a:pt x="424669" y="299685"/>
                        <a:pt x="423946" y="301187"/>
                        <a:pt x="423779" y="302633"/>
                      </a:cubicBezTo>
                      <a:cubicBezTo>
                        <a:pt x="413098" y="296792"/>
                        <a:pt x="399636" y="301799"/>
                        <a:pt x="388065" y="302800"/>
                      </a:cubicBezTo>
                      <a:cubicBezTo>
                        <a:pt x="261398" y="323884"/>
                        <a:pt x="305567" y="342909"/>
                        <a:pt x="254667" y="236045"/>
                      </a:cubicBezTo>
                      <a:cubicBezTo>
                        <a:pt x="291493" y="223028"/>
                        <a:pt x="328041" y="209510"/>
                        <a:pt x="364423" y="195436"/>
                      </a:cubicBezTo>
                      <a:close/>
                      <a:moveTo>
                        <a:pt x="19578" y="315317"/>
                      </a:moveTo>
                      <a:cubicBezTo>
                        <a:pt x="24807" y="310255"/>
                        <a:pt x="25976" y="299963"/>
                        <a:pt x="17631" y="296459"/>
                      </a:cubicBezTo>
                      <a:cubicBezTo>
                        <a:pt x="17631" y="296403"/>
                        <a:pt x="17631" y="296292"/>
                        <a:pt x="17576" y="296236"/>
                      </a:cubicBezTo>
                      <a:cubicBezTo>
                        <a:pt x="18354" y="295958"/>
                        <a:pt x="19189" y="295735"/>
                        <a:pt x="20023" y="295569"/>
                      </a:cubicBezTo>
                      <a:cubicBezTo>
                        <a:pt x="22582" y="300464"/>
                        <a:pt x="27144" y="304247"/>
                        <a:pt x="32929" y="304747"/>
                      </a:cubicBezTo>
                      <a:cubicBezTo>
                        <a:pt x="40105" y="305971"/>
                        <a:pt x="46892" y="303357"/>
                        <a:pt x="53456" y="300853"/>
                      </a:cubicBezTo>
                      <a:cubicBezTo>
                        <a:pt x="77933" y="293010"/>
                        <a:pt x="102688" y="285945"/>
                        <a:pt x="127221" y="278157"/>
                      </a:cubicBezTo>
                      <a:cubicBezTo>
                        <a:pt x="142852" y="273373"/>
                        <a:pt x="158373" y="268422"/>
                        <a:pt x="173893" y="263415"/>
                      </a:cubicBezTo>
                      <a:cubicBezTo>
                        <a:pt x="174617" y="294790"/>
                        <a:pt x="181904" y="326387"/>
                        <a:pt x="185130" y="357539"/>
                      </a:cubicBezTo>
                      <a:cubicBezTo>
                        <a:pt x="153700" y="374562"/>
                        <a:pt x="117040" y="379513"/>
                        <a:pt x="82606" y="387746"/>
                      </a:cubicBezTo>
                      <a:cubicBezTo>
                        <a:pt x="72927" y="390750"/>
                        <a:pt x="57462" y="393309"/>
                        <a:pt x="47782" y="399762"/>
                      </a:cubicBezTo>
                      <a:cubicBezTo>
                        <a:pt x="43165" y="384631"/>
                        <a:pt x="38325" y="369555"/>
                        <a:pt x="33096" y="354535"/>
                      </a:cubicBezTo>
                      <a:cubicBezTo>
                        <a:pt x="28646" y="341518"/>
                        <a:pt x="24807" y="328112"/>
                        <a:pt x="19578" y="315317"/>
                      </a:cubicBezTo>
                      <a:close/>
                      <a:moveTo>
                        <a:pt x="57462" y="432583"/>
                      </a:moveTo>
                      <a:cubicBezTo>
                        <a:pt x="67475" y="432527"/>
                        <a:pt x="79268" y="426909"/>
                        <a:pt x="89615" y="424739"/>
                      </a:cubicBezTo>
                      <a:cubicBezTo>
                        <a:pt x="123160" y="416951"/>
                        <a:pt x="158540" y="409942"/>
                        <a:pt x="190971" y="395868"/>
                      </a:cubicBezTo>
                      <a:cubicBezTo>
                        <a:pt x="219509" y="383240"/>
                        <a:pt x="224627" y="367942"/>
                        <a:pt x="215281" y="339126"/>
                      </a:cubicBezTo>
                      <a:cubicBezTo>
                        <a:pt x="209496" y="310867"/>
                        <a:pt x="204322" y="283497"/>
                        <a:pt x="198593" y="255349"/>
                      </a:cubicBezTo>
                      <a:cubicBezTo>
                        <a:pt x="214224" y="250120"/>
                        <a:pt x="229801" y="244835"/>
                        <a:pt x="245377" y="239383"/>
                      </a:cubicBezTo>
                      <a:cubicBezTo>
                        <a:pt x="246990" y="255849"/>
                        <a:pt x="257337" y="284943"/>
                        <a:pt x="257114" y="290784"/>
                      </a:cubicBezTo>
                      <a:cubicBezTo>
                        <a:pt x="261676" y="312925"/>
                        <a:pt x="260619" y="344800"/>
                        <a:pt x="289101" y="349584"/>
                      </a:cubicBezTo>
                      <a:cubicBezTo>
                        <a:pt x="329432" y="354702"/>
                        <a:pt x="369541" y="338959"/>
                        <a:pt x="409872" y="336957"/>
                      </a:cubicBezTo>
                      <a:cubicBezTo>
                        <a:pt x="416770" y="336845"/>
                        <a:pt x="424447" y="335621"/>
                        <a:pt x="428897" y="329502"/>
                      </a:cubicBezTo>
                      <a:cubicBezTo>
                        <a:pt x="430455" y="327611"/>
                        <a:pt x="431456" y="325386"/>
                        <a:pt x="432068" y="323105"/>
                      </a:cubicBezTo>
                      <a:cubicBezTo>
                        <a:pt x="434237" y="332228"/>
                        <a:pt x="436296" y="341407"/>
                        <a:pt x="438131" y="350586"/>
                      </a:cubicBezTo>
                      <a:cubicBezTo>
                        <a:pt x="437686" y="350697"/>
                        <a:pt x="437297" y="350697"/>
                        <a:pt x="436852" y="350808"/>
                      </a:cubicBezTo>
                      <a:cubicBezTo>
                        <a:pt x="397411" y="365995"/>
                        <a:pt x="345286" y="365439"/>
                        <a:pt x="316693" y="399651"/>
                      </a:cubicBezTo>
                      <a:cubicBezTo>
                        <a:pt x="301451" y="394143"/>
                        <a:pt x="311075" y="450496"/>
                        <a:pt x="309350" y="460064"/>
                      </a:cubicBezTo>
                      <a:cubicBezTo>
                        <a:pt x="311575" y="473081"/>
                        <a:pt x="306958" y="489937"/>
                        <a:pt x="313578" y="501507"/>
                      </a:cubicBezTo>
                      <a:cubicBezTo>
                        <a:pt x="291827" y="507015"/>
                        <a:pt x="270187" y="512633"/>
                        <a:pt x="248659" y="519086"/>
                      </a:cubicBezTo>
                      <a:cubicBezTo>
                        <a:pt x="214224" y="366774"/>
                        <a:pt x="204100" y="449661"/>
                        <a:pt x="78712" y="455613"/>
                      </a:cubicBezTo>
                      <a:cubicBezTo>
                        <a:pt x="72537" y="455669"/>
                        <a:pt x="67864" y="457115"/>
                        <a:pt x="64805" y="459118"/>
                      </a:cubicBezTo>
                      <a:cubicBezTo>
                        <a:pt x="62413" y="450217"/>
                        <a:pt x="59965" y="441372"/>
                        <a:pt x="57462" y="432583"/>
                      </a:cubicBezTo>
                      <a:close/>
                      <a:moveTo>
                        <a:pt x="153700" y="752895"/>
                      </a:moveTo>
                      <a:cubicBezTo>
                        <a:pt x="140905" y="716569"/>
                        <a:pt x="128834" y="678853"/>
                        <a:pt x="116540" y="641248"/>
                      </a:cubicBezTo>
                      <a:cubicBezTo>
                        <a:pt x="164214" y="659605"/>
                        <a:pt x="205991" y="689923"/>
                        <a:pt x="254055" y="707947"/>
                      </a:cubicBezTo>
                      <a:cubicBezTo>
                        <a:pt x="244598" y="761796"/>
                        <a:pt x="205936" y="804018"/>
                        <a:pt x="182405" y="852527"/>
                      </a:cubicBezTo>
                      <a:cubicBezTo>
                        <a:pt x="173393" y="819205"/>
                        <a:pt x="165605" y="785438"/>
                        <a:pt x="153700" y="752895"/>
                      </a:cubicBezTo>
                      <a:close/>
                      <a:moveTo>
                        <a:pt x="332325" y="846797"/>
                      </a:moveTo>
                      <a:cubicBezTo>
                        <a:pt x="318418" y="853918"/>
                        <a:pt x="304177" y="860649"/>
                        <a:pt x="289713" y="866768"/>
                      </a:cubicBezTo>
                      <a:cubicBezTo>
                        <a:pt x="299281" y="839844"/>
                        <a:pt x="312410" y="812919"/>
                        <a:pt x="320198" y="785160"/>
                      </a:cubicBezTo>
                      <a:cubicBezTo>
                        <a:pt x="323202" y="779931"/>
                        <a:pt x="326373" y="774757"/>
                        <a:pt x="329766" y="769807"/>
                      </a:cubicBezTo>
                      <a:cubicBezTo>
                        <a:pt x="364868" y="778652"/>
                        <a:pt x="400526" y="788554"/>
                        <a:pt x="433625" y="803462"/>
                      </a:cubicBezTo>
                      <a:cubicBezTo>
                        <a:pt x="434627" y="803963"/>
                        <a:pt x="435684" y="804463"/>
                        <a:pt x="436685" y="804964"/>
                      </a:cubicBezTo>
                      <a:cubicBezTo>
                        <a:pt x="401694" y="818482"/>
                        <a:pt x="366147" y="830665"/>
                        <a:pt x="332325" y="846797"/>
                      </a:cubicBezTo>
                      <a:close/>
                      <a:moveTo>
                        <a:pt x="479853" y="788665"/>
                      </a:moveTo>
                      <a:cubicBezTo>
                        <a:pt x="475069" y="780877"/>
                        <a:pt x="465056" y="777761"/>
                        <a:pt x="456990" y="774146"/>
                      </a:cubicBezTo>
                      <a:cubicBezTo>
                        <a:pt x="432902" y="761351"/>
                        <a:pt x="406534" y="755009"/>
                        <a:pt x="380388" y="747944"/>
                      </a:cubicBezTo>
                      <a:cubicBezTo>
                        <a:pt x="361141" y="743661"/>
                        <a:pt x="340502" y="734148"/>
                        <a:pt x="320810" y="740490"/>
                      </a:cubicBezTo>
                      <a:cubicBezTo>
                        <a:pt x="311853" y="743772"/>
                        <a:pt x="307904" y="753173"/>
                        <a:pt x="306068" y="761796"/>
                      </a:cubicBezTo>
                      <a:cubicBezTo>
                        <a:pt x="302508" y="773422"/>
                        <a:pt x="297668" y="784938"/>
                        <a:pt x="293551" y="796620"/>
                      </a:cubicBezTo>
                      <a:cubicBezTo>
                        <a:pt x="286653" y="811695"/>
                        <a:pt x="280812" y="825380"/>
                        <a:pt x="278532" y="828439"/>
                      </a:cubicBezTo>
                      <a:cubicBezTo>
                        <a:pt x="274638" y="840567"/>
                        <a:pt x="256057" y="863375"/>
                        <a:pt x="255056" y="879563"/>
                      </a:cubicBezTo>
                      <a:cubicBezTo>
                        <a:pt x="239035" y="884736"/>
                        <a:pt x="222624" y="888741"/>
                        <a:pt x="205936" y="891245"/>
                      </a:cubicBezTo>
                      <a:cubicBezTo>
                        <a:pt x="216283" y="874667"/>
                        <a:pt x="223904" y="850190"/>
                        <a:pt x="231914" y="840010"/>
                      </a:cubicBezTo>
                      <a:cubicBezTo>
                        <a:pt x="251718" y="802183"/>
                        <a:pt x="315747" y="720519"/>
                        <a:pt x="280701" y="680744"/>
                      </a:cubicBezTo>
                      <a:cubicBezTo>
                        <a:pt x="271355" y="674569"/>
                        <a:pt x="259673" y="672956"/>
                        <a:pt x="249382" y="668840"/>
                      </a:cubicBezTo>
                      <a:cubicBezTo>
                        <a:pt x="226407" y="660551"/>
                        <a:pt x="204100" y="650426"/>
                        <a:pt x="181403" y="641359"/>
                      </a:cubicBezTo>
                      <a:cubicBezTo>
                        <a:pt x="160097" y="633070"/>
                        <a:pt x="135621" y="623335"/>
                        <a:pt x="112701" y="629287"/>
                      </a:cubicBezTo>
                      <a:cubicBezTo>
                        <a:pt x="108696" y="617049"/>
                        <a:pt x="104579" y="604922"/>
                        <a:pt x="100463" y="592795"/>
                      </a:cubicBezTo>
                      <a:cubicBezTo>
                        <a:pt x="122881" y="589680"/>
                        <a:pt x="144799" y="583783"/>
                        <a:pt x="166550" y="576940"/>
                      </a:cubicBezTo>
                      <a:cubicBezTo>
                        <a:pt x="167941" y="590125"/>
                        <a:pt x="186688" y="597356"/>
                        <a:pt x="197591" y="604532"/>
                      </a:cubicBezTo>
                      <a:cubicBezTo>
                        <a:pt x="228410" y="622167"/>
                        <a:pt x="260619" y="638077"/>
                        <a:pt x="293996" y="650148"/>
                      </a:cubicBezTo>
                      <a:cubicBezTo>
                        <a:pt x="308683" y="655155"/>
                        <a:pt x="327541" y="658604"/>
                        <a:pt x="339779" y="646533"/>
                      </a:cubicBezTo>
                      <a:cubicBezTo>
                        <a:pt x="356412" y="623780"/>
                        <a:pt x="366259" y="596466"/>
                        <a:pt x="378886" y="571378"/>
                      </a:cubicBezTo>
                      <a:cubicBezTo>
                        <a:pt x="383059" y="559028"/>
                        <a:pt x="400971" y="530379"/>
                        <a:pt x="400192" y="513023"/>
                      </a:cubicBezTo>
                      <a:cubicBezTo>
                        <a:pt x="423112" y="506681"/>
                        <a:pt x="445919" y="500061"/>
                        <a:pt x="468672" y="493274"/>
                      </a:cubicBezTo>
                      <a:cubicBezTo>
                        <a:pt x="470229" y="500228"/>
                        <a:pt x="471787" y="507237"/>
                        <a:pt x="473345" y="514191"/>
                      </a:cubicBezTo>
                      <a:cubicBezTo>
                        <a:pt x="472733" y="515137"/>
                        <a:pt x="472121" y="516138"/>
                        <a:pt x="471731" y="517473"/>
                      </a:cubicBezTo>
                      <a:cubicBezTo>
                        <a:pt x="459326" y="549682"/>
                        <a:pt x="441247" y="579444"/>
                        <a:pt x="422555" y="608427"/>
                      </a:cubicBezTo>
                      <a:cubicBezTo>
                        <a:pt x="412709" y="622946"/>
                        <a:pt x="402584" y="637242"/>
                        <a:pt x="393127" y="651929"/>
                      </a:cubicBezTo>
                      <a:cubicBezTo>
                        <a:pt x="389067" y="658493"/>
                        <a:pt x="387843" y="666114"/>
                        <a:pt x="390902" y="673401"/>
                      </a:cubicBezTo>
                      <a:cubicBezTo>
                        <a:pt x="397300" y="687086"/>
                        <a:pt x="413432" y="691703"/>
                        <a:pt x="426839" y="695430"/>
                      </a:cubicBezTo>
                      <a:cubicBezTo>
                        <a:pt x="456934" y="703775"/>
                        <a:pt x="483914" y="710784"/>
                        <a:pt x="512730" y="725470"/>
                      </a:cubicBezTo>
                      <a:cubicBezTo>
                        <a:pt x="515678" y="727139"/>
                        <a:pt x="518905" y="727862"/>
                        <a:pt x="522187" y="727862"/>
                      </a:cubicBezTo>
                      <a:cubicBezTo>
                        <a:pt x="525914" y="742826"/>
                        <a:pt x="530086" y="757679"/>
                        <a:pt x="535371" y="772143"/>
                      </a:cubicBezTo>
                      <a:cubicBezTo>
                        <a:pt x="516735" y="777539"/>
                        <a:pt x="498155" y="782712"/>
                        <a:pt x="479853" y="788665"/>
                      </a:cubicBezTo>
                      <a:close/>
                      <a:moveTo>
                        <a:pt x="772851" y="655934"/>
                      </a:moveTo>
                      <a:cubicBezTo>
                        <a:pt x="768345" y="660162"/>
                        <a:pt x="767845" y="666225"/>
                        <a:pt x="767344" y="672011"/>
                      </a:cubicBezTo>
                      <a:cubicBezTo>
                        <a:pt x="765063" y="678019"/>
                        <a:pt x="756163" y="679187"/>
                        <a:pt x="750433" y="680188"/>
                      </a:cubicBezTo>
                      <a:cubicBezTo>
                        <a:pt x="693802" y="678297"/>
                        <a:pt x="751935" y="619441"/>
                        <a:pt x="772851" y="655934"/>
                      </a:cubicBezTo>
                      <a:close/>
                      <a:moveTo>
                        <a:pt x="803559" y="679799"/>
                      </a:moveTo>
                      <a:cubicBezTo>
                        <a:pt x="803614" y="679409"/>
                        <a:pt x="803781" y="679020"/>
                        <a:pt x="803837" y="678575"/>
                      </a:cubicBezTo>
                      <a:cubicBezTo>
                        <a:pt x="804560" y="670286"/>
                        <a:pt x="804949" y="660495"/>
                        <a:pt x="797718" y="654821"/>
                      </a:cubicBezTo>
                      <a:cubicBezTo>
                        <a:pt x="798163" y="618050"/>
                        <a:pt x="753826" y="603698"/>
                        <a:pt x="724343" y="616771"/>
                      </a:cubicBezTo>
                      <a:cubicBezTo>
                        <a:pt x="686459" y="633571"/>
                        <a:pt x="679005" y="683581"/>
                        <a:pt x="710714" y="706000"/>
                      </a:cubicBezTo>
                      <a:cubicBezTo>
                        <a:pt x="670383" y="720408"/>
                        <a:pt x="632165" y="740268"/>
                        <a:pt x="591612" y="754175"/>
                      </a:cubicBezTo>
                      <a:cubicBezTo>
                        <a:pt x="584158" y="756956"/>
                        <a:pt x="576592" y="759515"/>
                        <a:pt x="569027" y="761963"/>
                      </a:cubicBezTo>
                      <a:cubicBezTo>
                        <a:pt x="568971" y="761629"/>
                        <a:pt x="569027" y="761351"/>
                        <a:pt x="568971" y="761017"/>
                      </a:cubicBezTo>
                      <a:cubicBezTo>
                        <a:pt x="559347" y="722188"/>
                        <a:pt x="549445" y="683359"/>
                        <a:pt x="540155" y="644419"/>
                      </a:cubicBezTo>
                      <a:cubicBezTo>
                        <a:pt x="540600" y="644474"/>
                        <a:pt x="541045" y="644530"/>
                        <a:pt x="541490" y="644530"/>
                      </a:cubicBezTo>
                      <a:cubicBezTo>
                        <a:pt x="591334" y="648146"/>
                        <a:pt x="640510" y="630344"/>
                        <a:pt x="688406" y="618718"/>
                      </a:cubicBezTo>
                      <a:cubicBezTo>
                        <a:pt x="769291" y="596299"/>
                        <a:pt x="848062" y="567039"/>
                        <a:pt x="930115" y="549015"/>
                      </a:cubicBezTo>
                      <a:cubicBezTo>
                        <a:pt x="936790" y="573158"/>
                        <a:pt x="942631" y="597468"/>
                        <a:pt x="946803" y="622056"/>
                      </a:cubicBezTo>
                      <a:cubicBezTo>
                        <a:pt x="900242" y="644029"/>
                        <a:pt x="851789" y="661886"/>
                        <a:pt x="803559" y="679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16"/>
                <p:cNvSpPr/>
                <p:nvPr/>
              </p:nvSpPr>
              <p:spPr>
                <a:xfrm>
                  <a:off x="3197958" y="5925667"/>
                  <a:ext cx="454938" cy="213662"/>
                </a:xfrm>
                <a:custGeom>
                  <a:rect b="b" l="l" r="r" t="t"/>
                  <a:pathLst>
                    <a:path extrusionOk="0" h="213662" w="454938">
                      <a:moveTo>
                        <a:pt x="355833" y="4998"/>
                      </a:moveTo>
                      <a:cubicBezTo>
                        <a:pt x="268328" y="24913"/>
                        <a:pt x="182326" y="51003"/>
                        <a:pt x="95934" y="75480"/>
                      </a:cubicBezTo>
                      <a:cubicBezTo>
                        <a:pt x="74851" y="82156"/>
                        <a:pt x="53545" y="88553"/>
                        <a:pt x="33073" y="97008"/>
                      </a:cubicBezTo>
                      <a:cubicBezTo>
                        <a:pt x="13269" y="102516"/>
                        <a:pt x="-1250" y="118871"/>
                        <a:pt x="85" y="140065"/>
                      </a:cubicBezTo>
                      <a:cubicBezTo>
                        <a:pt x="1420" y="156365"/>
                        <a:pt x="2867" y="178616"/>
                        <a:pt x="19222" y="186961"/>
                      </a:cubicBezTo>
                      <a:cubicBezTo>
                        <a:pt x="18776" y="200812"/>
                        <a:pt x="29902" y="212272"/>
                        <a:pt x="43531" y="213663"/>
                      </a:cubicBezTo>
                      <a:cubicBezTo>
                        <a:pt x="105280" y="213496"/>
                        <a:pt x="160742" y="183345"/>
                        <a:pt x="219931" y="168381"/>
                      </a:cubicBezTo>
                      <a:cubicBezTo>
                        <a:pt x="277674" y="161260"/>
                        <a:pt x="333915" y="146240"/>
                        <a:pt x="389711" y="130108"/>
                      </a:cubicBezTo>
                      <a:cubicBezTo>
                        <a:pt x="405398" y="124934"/>
                        <a:pt x="420975" y="119928"/>
                        <a:pt x="436718" y="115144"/>
                      </a:cubicBezTo>
                      <a:cubicBezTo>
                        <a:pt x="442503" y="113141"/>
                        <a:pt x="448344" y="109914"/>
                        <a:pt x="451292" y="104240"/>
                      </a:cubicBezTo>
                      <a:cubicBezTo>
                        <a:pt x="460861" y="85104"/>
                        <a:pt x="448956" y="63742"/>
                        <a:pt x="445563" y="44328"/>
                      </a:cubicBezTo>
                      <a:cubicBezTo>
                        <a:pt x="442114" y="-3958"/>
                        <a:pt x="392604" y="-4904"/>
                        <a:pt x="355833" y="49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0" name="Google Shape;580;p16"/>
              <p:cNvSpPr/>
              <p:nvPr/>
            </p:nvSpPr>
            <p:spPr>
              <a:xfrm>
                <a:off x="2441822" y="4198821"/>
                <a:ext cx="1709925" cy="2577462"/>
              </a:xfrm>
              <a:custGeom>
                <a:rect b="b" l="l" r="r" t="t"/>
                <a:pathLst>
                  <a:path extrusionOk="0" h="2577462" w="1709925">
                    <a:moveTo>
                      <a:pt x="459385" y="915933"/>
                    </a:moveTo>
                    <a:cubicBezTo>
                      <a:pt x="462889" y="873933"/>
                      <a:pt x="443809" y="833379"/>
                      <a:pt x="431014" y="794161"/>
                    </a:cubicBezTo>
                    <a:cubicBezTo>
                      <a:pt x="416606" y="757557"/>
                      <a:pt x="407205" y="719006"/>
                      <a:pt x="390683" y="683348"/>
                    </a:cubicBezTo>
                    <a:cubicBezTo>
                      <a:pt x="382339" y="669830"/>
                      <a:pt x="363647" y="670775"/>
                      <a:pt x="349517" y="669885"/>
                    </a:cubicBezTo>
                    <a:cubicBezTo>
                      <a:pt x="314527" y="666715"/>
                      <a:pt x="306961" y="706156"/>
                      <a:pt x="304291" y="733136"/>
                    </a:cubicBezTo>
                    <a:cubicBezTo>
                      <a:pt x="301398" y="754386"/>
                      <a:pt x="296447" y="775247"/>
                      <a:pt x="291162" y="795997"/>
                    </a:cubicBezTo>
                    <a:cubicBezTo>
                      <a:pt x="273862" y="778251"/>
                      <a:pt x="260900" y="756722"/>
                      <a:pt x="246937" y="736307"/>
                    </a:cubicBezTo>
                    <a:cubicBezTo>
                      <a:pt x="239817" y="725403"/>
                      <a:pt x="231250" y="709883"/>
                      <a:pt x="215896" y="712609"/>
                    </a:cubicBezTo>
                    <a:cubicBezTo>
                      <a:pt x="206940" y="714333"/>
                      <a:pt x="199263" y="719507"/>
                      <a:pt x="190696" y="722622"/>
                    </a:cubicBezTo>
                    <a:cubicBezTo>
                      <a:pt x="182408" y="725960"/>
                      <a:pt x="172784" y="728630"/>
                      <a:pt x="167889" y="736863"/>
                    </a:cubicBezTo>
                    <a:cubicBezTo>
                      <a:pt x="161602" y="749546"/>
                      <a:pt x="162659" y="773578"/>
                      <a:pt x="173006" y="783703"/>
                    </a:cubicBezTo>
                    <a:cubicBezTo>
                      <a:pt x="188082" y="838330"/>
                      <a:pt x="196482" y="894571"/>
                      <a:pt x="209499" y="949922"/>
                    </a:cubicBezTo>
                    <a:cubicBezTo>
                      <a:pt x="215229" y="971784"/>
                      <a:pt x="219178" y="1003104"/>
                      <a:pt x="247827" y="1003660"/>
                    </a:cubicBezTo>
                    <a:cubicBezTo>
                      <a:pt x="299896" y="1004105"/>
                      <a:pt x="284320" y="933233"/>
                      <a:pt x="275642" y="900635"/>
                    </a:cubicBezTo>
                    <a:cubicBezTo>
                      <a:pt x="285989" y="918992"/>
                      <a:pt x="307351" y="925946"/>
                      <a:pt x="327488" y="922720"/>
                    </a:cubicBezTo>
                    <a:cubicBezTo>
                      <a:pt x="363592" y="916378"/>
                      <a:pt x="358696" y="868648"/>
                      <a:pt x="360754" y="840722"/>
                    </a:cubicBezTo>
                    <a:cubicBezTo>
                      <a:pt x="366206" y="862251"/>
                      <a:pt x="371101" y="883946"/>
                      <a:pt x="376943" y="905363"/>
                    </a:cubicBezTo>
                    <a:cubicBezTo>
                      <a:pt x="380558" y="916934"/>
                      <a:pt x="383062" y="930230"/>
                      <a:pt x="392630" y="938518"/>
                    </a:cubicBezTo>
                    <a:cubicBezTo>
                      <a:pt x="414715" y="955151"/>
                      <a:pt x="455491" y="946362"/>
                      <a:pt x="459385" y="915933"/>
                    </a:cubicBezTo>
                    <a:close/>
                    <a:moveTo>
                      <a:pt x="661986" y="867369"/>
                    </a:moveTo>
                    <a:cubicBezTo>
                      <a:pt x="686351" y="850569"/>
                      <a:pt x="676839" y="816301"/>
                      <a:pt x="670886" y="792269"/>
                    </a:cubicBezTo>
                    <a:cubicBezTo>
                      <a:pt x="655088" y="736362"/>
                      <a:pt x="637231" y="680511"/>
                      <a:pt x="610251" y="628942"/>
                    </a:cubicBezTo>
                    <a:cubicBezTo>
                      <a:pt x="601239" y="613811"/>
                      <a:pt x="595509" y="594007"/>
                      <a:pt x="579265" y="585107"/>
                    </a:cubicBezTo>
                    <a:cubicBezTo>
                      <a:pt x="562966" y="578598"/>
                      <a:pt x="544664" y="575872"/>
                      <a:pt x="527197" y="577319"/>
                    </a:cubicBezTo>
                    <a:cubicBezTo>
                      <a:pt x="512455" y="579433"/>
                      <a:pt x="496879" y="586275"/>
                      <a:pt x="490370" y="600460"/>
                    </a:cubicBezTo>
                    <a:cubicBezTo>
                      <a:pt x="487088" y="606246"/>
                      <a:pt x="488646" y="611920"/>
                      <a:pt x="492317" y="615647"/>
                    </a:cubicBezTo>
                    <a:cubicBezTo>
                      <a:pt x="491594" y="616203"/>
                      <a:pt x="490982" y="616982"/>
                      <a:pt x="490537" y="617872"/>
                    </a:cubicBezTo>
                    <a:cubicBezTo>
                      <a:pt x="486476" y="616315"/>
                      <a:pt x="482248" y="621711"/>
                      <a:pt x="482526" y="627051"/>
                    </a:cubicBezTo>
                    <a:cubicBezTo>
                      <a:pt x="476352" y="686073"/>
                      <a:pt x="475517" y="745708"/>
                      <a:pt x="480246" y="804897"/>
                    </a:cubicBezTo>
                    <a:cubicBezTo>
                      <a:pt x="484752" y="841779"/>
                      <a:pt x="478799" y="902304"/>
                      <a:pt x="524916" y="912984"/>
                    </a:cubicBezTo>
                    <a:cubicBezTo>
                      <a:pt x="581657" y="920383"/>
                      <a:pt x="568084" y="842057"/>
                      <a:pt x="565414" y="806622"/>
                    </a:cubicBezTo>
                    <a:cubicBezTo>
                      <a:pt x="574370" y="802616"/>
                      <a:pt x="583271" y="801281"/>
                      <a:pt x="593228" y="800057"/>
                    </a:cubicBezTo>
                    <a:cubicBezTo>
                      <a:pt x="609416" y="818081"/>
                      <a:pt x="606746" y="847175"/>
                      <a:pt x="624603" y="864476"/>
                    </a:cubicBezTo>
                    <a:cubicBezTo>
                      <a:pt x="634616" y="873432"/>
                      <a:pt x="650582" y="874155"/>
                      <a:pt x="661986" y="867369"/>
                    </a:cubicBezTo>
                    <a:close/>
                    <a:moveTo>
                      <a:pt x="859469" y="556180"/>
                    </a:moveTo>
                    <a:cubicBezTo>
                      <a:pt x="872208" y="532760"/>
                      <a:pt x="868536" y="492095"/>
                      <a:pt x="836216" y="489147"/>
                    </a:cubicBezTo>
                    <a:cubicBezTo>
                      <a:pt x="774245" y="483806"/>
                      <a:pt x="711051" y="499605"/>
                      <a:pt x="652418" y="520188"/>
                    </a:cubicBezTo>
                    <a:cubicBezTo>
                      <a:pt x="635562" y="527809"/>
                      <a:pt x="631557" y="546667"/>
                      <a:pt x="634561" y="563467"/>
                    </a:cubicBezTo>
                    <a:cubicBezTo>
                      <a:pt x="635006" y="567695"/>
                      <a:pt x="637843" y="571199"/>
                      <a:pt x="641514" y="573035"/>
                    </a:cubicBezTo>
                    <a:cubicBezTo>
                      <a:pt x="629610" y="615146"/>
                      <a:pt x="680232" y="616426"/>
                      <a:pt x="708826" y="612421"/>
                    </a:cubicBezTo>
                    <a:cubicBezTo>
                      <a:pt x="729130" y="655311"/>
                      <a:pt x="735305" y="791379"/>
                      <a:pt x="790934" y="797499"/>
                    </a:cubicBezTo>
                    <a:cubicBezTo>
                      <a:pt x="848288" y="808179"/>
                      <a:pt x="845896" y="738810"/>
                      <a:pt x="836605" y="700982"/>
                    </a:cubicBezTo>
                    <a:cubicBezTo>
                      <a:pt x="829151" y="663989"/>
                      <a:pt x="811572" y="629610"/>
                      <a:pt x="802783" y="593284"/>
                    </a:cubicBezTo>
                    <a:cubicBezTo>
                      <a:pt x="803284" y="592172"/>
                      <a:pt x="804229" y="591448"/>
                      <a:pt x="805119" y="590725"/>
                    </a:cubicBezTo>
                    <a:lnTo>
                      <a:pt x="805175" y="590781"/>
                    </a:lnTo>
                    <a:cubicBezTo>
                      <a:pt x="822643" y="578542"/>
                      <a:pt x="848009" y="575705"/>
                      <a:pt x="859469" y="556180"/>
                    </a:cubicBezTo>
                    <a:close/>
                    <a:moveTo>
                      <a:pt x="1104014" y="639067"/>
                    </a:moveTo>
                    <a:cubicBezTo>
                      <a:pt x="1125432" y="615536"/>
                      <a:pt x="1123262" y="581546"/>
                      <a:pt x="1115196" y="552842"/>
                    </a:cubicBezTo>
                    <a:cubicBezTo>
                      <a:pt x="1100287" y="502943"/>
                      <a:pt x="1088494" y="452153"/>
                      <a:pt x="1074920" y="401864"/>
                    </a:cubicBezTo>
                    <a:cubicBezTo>
                      <a:pt x="1070971" y="388291"/>
                      <a:pt x="1068857" y="373494"/>
                      <a:pt x="1059900" y="362090"/>
                    </a:cubicBezTo>
                    <a:cubicBezTo>
                      <a:pt x="1048163" y="348182"/>
                      <a:pt x="1023408" y="346903"/>
                      <a:pt x="1010391" y="359531"/>
                    </a:cubicBezTo>
                    <a:cubicBezTo>
                      <a:pt x="984356" y="395411"/>
                      <a:pt x="1001712" y="443698"/>
                      <a:pt x="1001712" y="484807"/>
                    </a:cubicBezTo>
                    <a:cubicBezTo>
                      <a:pt x="1001712" y="485642"/>
                      <a:pt x="1001657" y="486365"/>
                      <a:pt x="1001657" y="487144"/>
                    </a:cubicBezTo>
                    <a:cubicBezTo>
                      <a:pt x="1001657" y="487199"/>
                      <a:pt x="1001601" y="487199"/>
                      <a:pt x="1001601" y="487199"/>
                    </a:cubicBezTo>
                    <a:cubicBezTo>
                      <a:pt x="992311" y="492429"/>
                      <a:pt x="983132" y="495321"/>
                      <a:pt x="972396" y="497825"/>
                    </a:cubicBezTo>
                    <a:cubicBezTo>
                      <a:pt x="963885" y="489758"/>
                      <a:pt x="965943" y="475128"/>
                      <a:pt x="964107" y="464280"/>
                    </a:cubicBezTo>
                    <a:cubicBezTo>
                      <a:pt x="962550" y="445088"/>
                      <a:pt x="962883" y="423004"/>
                      <a:pt x="954595" y="404980"/>
                    </a:cubicBezTo>
                    <a:cubicBezTo>
                      <a:pt x="942634" y="375830"/>
                      <a:pt x="912261" y="376720"/>
                      <a:pt x="904918" y="408206"/>
                    </a:cubicBezTo>
                    <a:cubicBezTo>
                      <a:pt x="898131" y="433684"/>
                      <a:pt x="901302" y="460498"/>
                      <a:pt x="901525" y="486532"/>
                    </a:cubicBezTo>
                    <a:cubicBezTo>
                      <a:pt x="899633" y="505501"/>
                      <a:pt x="900189" y="524527"/>
                      <a:pt x="900356" y="543496"/>
                    </a:cubicBezTo>
                    <a:cubicBezTo>
                      <a:pt x="900301" y="576484"/>
                      <a:pt x="902804" y="609361"/>
                      <a:pt x="906476" y="642127"/>
                    </a:cubicBezTo>
                    <a:cubicBezTo>
                      <a:pt x="908979" y="670052"/>
                      <a:pt x="910536" y="703430"/>
                      <a:pt x="935903" y="720897"/>
                    </a:cubicBezTo>
                    <a:cubicBezTo>
                      <a:pt x="945861" y="727350"/>
                      <a:pt x="960547" y="729464"/>
                      <a:pt x="971283" y="723345"/>
                    </a:cubicBezTo>
                    <a:cubicBezTo>
                      <a:pt x="1011448" y="692526"/>
                      <a:pt x="987638" y="621043"/>
                      <a:pt x="984134" y="578042"/>
                    </a:cubicBezTo>
                    <a:cubicBezTo>
                      <a:pt x="997874" y="571144"/>
                      <a:pt x="1012671" y="565970"/>
                      <a:pt x="1027524" y="561965"/>
                    </a:cubicBezTo>
                    <a:cubicBezTo>
                      <a:pt x="1039373" y="588667"/>
                      <a:pt x="1036425" y="621544"/>
                      <a:pt x="1053726" y="645798"/>
                    </a:cubicBezTo>
                    <a:cubicBezTo>
                      <a:pt x="1067689" y="661485"/>
                      <a:pt x="1091720" y="652362"/>
                      <a:pt x="1104014" y="639067"/>
                    </a:cubicBezTo>
                    <a:close/>
                    <a:moveTo>
                      <a:pt x="1207484" y="1831142"/>
                    </a:moveTo>
                    <a:cubicBezTo>
                      <a:pt x="1217053" y="1812006"/>
                      <a:pt x="1205148" y="1790644"/>
                      <a:pt x="1201755" y="1771230"/>
                    </a:cubicBezTo>
                    <a:cubicBezTo>
                      <a:pt x="1198250" y="1722944"/>
                      <a:pt x="1148740" y="1721943"/>
                      <a:pt x="1111969" y="1731900"/>
                    </a:cubicBezTo>
                    <a:cubicBezTo>
                      <a:pt x="1024465" y="1751815"/>
                      <a:pt x="938462" y="1777906"/>
                      <a:pt x="852070" y="1802382"/>
                    </a:cubicBezTo>
                    <a:cubicBezTo>
                      <a:pt x="830987" y="1809058"/>
                      <a:pt x="809681" y="1815455"/>
                      <a:pt x="789209" y="1823911"/>
                    </a:cubicBezTo>
                    <a:cubicBezTo>
                      <a:pt x="769406" y="1829418"/>
                      <a:pt x="754886" y="1845773"/>
                      <a:pt x="756221" y="1866968"/>
                    </a:cubicBezTo>
                    <a:cubicBezTo>
                      <a:pt x="757557" y="1883267"/>
                      <a:pt x="759003" y="1905519"/>
                      <a:pt x="775358" y="1913863"/>
                    </a:cubicBezTo>
                    <a:cubicBezTo>
                      <a:pt x="774913" y="1927715"/>
                      <a:pt x="786039" y="1939174"/>
                      <a:pt x="799668" y="1940565"/>
                    </a:cubicBezTo>
                    <a:cubicBezTo>
                      <a:pt x="861416" y="1940398"/>
                      <a:pt x="916878" y="1910247"/>
                      <a:pt x="976067" y="1895283"/>
                    </a:cubicBezTo>
                    <a:cubicBezTo>
                      <a:pt x="1033810" y="1888162"/>
                      <a:pt x="1090051" y="1873087"/>
                      <a:pt x="1145847" y="1857010"/>
                    </a:cubicBezTo>
                    <a:cubicBezTo>
                      <a:pt x="1161535" y="1851836"/>
                      <a:pt x="1177111" y="1846830"/>
                      <a:pt x="1192854" y="1842046"/>
                    </a:cubicBezTo>
                    <a:cubicBezTo>
                      <a:pt x="1198695" y="1839988"/>
                      <a:pt x="1204536" y="1836761"/>
                      <a:pt x="1207484" y="1831142"/>
                    </a:cubicBezTo>
                    <a:close/>
                    <a:moveTo>
                      <a:pt x="1297548" y="1469275"/>
                    </a:moveTo>
                    <a:cubicBezTo>
                      <a:pt x="1309731" y="1449416"/>
                      <a:pt x="1301609" y="1425328"/>
                      <a:pt x="1295990" y="1404634"/>
                    </a:cubicBezTo>
                    <a:cubicBezTo>
                      <a:pt x="1277188" y="1326865"/>
                      <a:pt x="1248761" y="1251988"/>
                      <a:pt x="1227956" y="1174831"/>
                    </a:cubicBezTo>
                    <a:cubicBezTo>
                      <a:pt x="1205370" y="1075755"/>
                      <a:pt x="1182618" y="975957"/>
                      <a:pt x="1140618" y="882889"/>
                    </a:cubicBezTo>
                    <a:cubicBezTo>
                      <a:pt x="1125765" y="851403"/>
                      <a:pt x="1121371" y="811962"/>
                      <a:pt x="1076255" y="829819"/>
                    </a:cubicBezTo>
                    <a:cubicBezTo>
                      <a:pt x="968112" y="862195"/>
                      <a:pt x="861027" y="899467"/>
                      <a:pt x="758113" y="946195"/>
                    </a:cubicBezTo>
                    <a:cubicBezTo>
                      <a:pt x="717671" y="965331"/>
                      <a:pt x="677173" y="984301"/>
                      <a:pt x="634950" y="999154"/>
                    </a:cubicBezTo>
                    <a:cubicBezTo>
                      <a:pt x="559851" y="1027525"/>
                      <a:pt x="483806" y="1053337"/>
                      <a:pt x="406927" y="1076478"/>
                    </a:cubicBezTo>
                    <a:cubicBezTo>
                      <a:pt x="385509" y="1084934"/>
                      <a:pt x="358919" y="1085880"/>
                      <a:pt x="341451" y="1101567"/>
                    </a:cubicBezTo>
                    <a:cubicBezTo>
                      <a:pt x="338336" y="1104738"/>
                      <a:pt x="337056" y="1108910"/>
                      <a:pt x="337223" y="1113027"/>
                    </a:cubicBezTo>
                    <a:cubicBezTo>
                      <a:pt x="333941" y="1111692"/>
                      <a:pt x="330437" y="1110913"/>
                      <a:pt x="327210" y="1113082"/>
                    </a:cubicBezTo>
                    <a:cubicBezTo>
                      <a:pt x="325541" y="1114417"/>
                      <a:pt x="324151" y="1116253"/>
                      <a:pt x="323149" y="1118423"/>
                    </a:cubicBezTo>
                    <a:cubicBezTo>
                      <a:pt x="313192" y="1120926"/>
                      <a:pt x="325486" y="1149798"/>
                      <a:pt x="326042" y="1158142"/>
                    </a:cubicBezTo>
                    <a:cubicBezTo>
                      <a:pt x="334219" y="1193744"/>
                      <a:pt x="343176" y="1229125"/>
                      <a:pt x="352243" y="1264505"/>
                    </a:cubicBezTo>
                    <a:cubicBezTo>
                      <a:pt x="362368" y="1303167"/>
                      <a:pt x="369433" y="1342497"/>
                      <a:pt x="377554" y="1381604"/>
                    </a:cubicBezTo>
                    <a:cubicBezTo>
                      <a:pt x="394410" y="1450473"/>
                      <a:pt x="416773" y="1518006"/>
                      <a:pt x="438301" y="1585540"/>
                    </a:cubicBezTo>
                    <a:cubicBezTo>
                      <a:pt x="452042" y="1626094"/>
                      <a:pt x="461554" y="1667871"/>
                      <a:pt x="472235" y="1709259"/>
                    </a:cubicBezTo>
                    <a:cubicBezTo>
                      <a:pt x="475851" y="1721108"/>
                      <a:pt x="478076" y="1734014"/>
                      <a:pt x="485530" y="1744194"/>
                    </a:cubicBezTo>
                    <a:cubicBezTo>
                      <a:pt x="501830" y="1762997"/>
                      <a:pt x="529811" y="1754096"/>
                      <a:pt x="550783" y="1749868"/>
                    </a:cubicBezTo>
                    <a:cubicBezTo>
                      <a:pt x="596955" y="1740801"/>
                      <a:pt x="638955" y="1720107"/>
                      <a:pt x="681011" y="1699747"/>
                    </a:cubicBezTo>
                    <a:cubicBezTo>
                      <a:pt x="722788" y="1682502"/>
                      <a:pt x="765400" y="1667037"/>
                      <a:pt x="807456" y="1650459"/>
                    </a:cubicBezTo>
                    <a:cubicBezTo>
                      <a:pt x="888452" y="1629598"/>
                      <a:pt x="965887" y="1599447"/>
                      <a:pt x="1042600" y="1566626"/>
                    </a:cubicBezTo>
                    <a:cubicBezTo>
                      <a:pt x="1064685" y="1558338"/>
                      <a:pt x="1087882" y="1553998"/>
                      <a:pt x="1110745" y="1548380"/>
                    </a:cubicBezTo>
                    <a:cubicBezTo>
                      <a:pt x="1143288" y="1539201"/>
                      <a:pt x="1174552" y="1526017"/>
                      <a:pt x="1205927" y="1513556"/>
                    </a:cubicBezTo>
                    <a:cubicBezTo>
                      <a:pt x="1235633" y="1499426"/>
                      <a:pt x="1274128" y="1493085"/>
                      <a:pt x="1297548" y="1469275"/>
                    </a:cubicBezTo>
                    <a:close/>
                    <a:moveTo>
                      <a:pt x="1709926" y="2066231"/>
                    </a:moveTo>
                    <a:cubicBezTo>
                      <a:pt x="1709815" y="2066732"/>
                      <a:pt x="1709759" y="2067288"/>
                      <a:pt x="1709648" y="2067789"/>
                    </a:cubicBezTo>
                    <a:cubicBezTo>
                      <a:pt x="1710260" y="2081195"/>
                      <a:pt x="1702194" y="2090930"/>
                      <a:pt x="1690233" y="2095603"/>
                    </a:cubicBezTo>
                    <a:cubicBezTo>
                      <a:pt x="1571910" y="2147338"/>
                      <a:pt x="1455367" y="2203412"/>
                      <a:pt x="1336154" y="2253089"/>
                    </a:cubicBezTo>
                    <a:cubicBezTo>
                      <a:pt x="1284086" y="2275786"/>
                      <a:pt x="1230070" y="2293532"/>
                      <a:pt x="1177500" y="2314949"/>
                    </a:cubicBezTo>
                    <a:cubicBezTo>
                      <a:pt x="1103847" y="2343097"/>
                      <a:pt x="1031697" y="2375028"/>
                      <a:pt x="956319" y="2398448"/>
                    </a:cubicBezTo>
                    <a:cubicBezTo>
                      <a:pt x="799167" y="2451741"/>
                      <a:pt x="643239" y="2509372"/>
                      <a:pt x="491761" y="2577462"/>
                    </a:cubicBezTo>
                    <a:cubicBezTo>
                      <a:pt x="492707" y="2576405"/>
                      <a:pt x="493430" y="2575181"/>
                      <a:pt x="493764" y="2573735"/>
                    </a:cubicBezTo>
                    <a:cubicBezTo>
                      <a:pt x="493764" y="2573735"/>
                      <a:pt x="493764" y="2573791"/>
                      <a:pt x="493819" y="2573791"/>
                    </a:cubicBezTo>
                    <a:cubicBezTo>
                      <a:pt x="494820" y="2568951"/>
                      <a:pt x="493875" y="2564278"/>
                      <a:pt x="492595" y="2559605"/>
                    </a:cubicBezTo>
                    <a:cubicBezTo>
                      <a:pt x="494153" y="2556434"/>
                      <a:pt x="494820" y="2552707"/>
                      <a:pt x="494264" y="2548980"/>
                    </a:cubicBezTo>
                    <a:cubicBezTo>
                      <a:pt x="486087" y="2478887"/>
                      <a:pt x="469843" y="2410519"/>
                      <a:pt x="454656" y="2341706"/>
                    </a:cubicBezTo>
                    <a:cubicBezTo>
                      <a:pt x="442529" y="2280403"/>
                      <a:pt x="426508" y="2220101"/>
                      <a:pt x="412545" y="2159187"/>
                    </a:cubicBezTo>
                    <a:cubicBezTo>
                      <a:pt x="395022" y="2079360"/>
                      <a:pt x="378556" y="1999142"/>
                      <a:pt x="354580" y="1920984"/>
                    </a:cubicBezTo>
                    <a:cubicBezTo>
                      <a:pt x="331438" y="1841267"/>
                      <a:pt x="303012" y="1762997"/>
                      <a:pt x="282707" y="1682557"/>
                    </a:cubicBezTo>
                    <a:cubicBezTo>
                      <a:pt x="254447" y="1559394"/>
                      <a:pt x="225687" y="1436343"/>
                      <a:pt x="191531" y="1314682"/>
                    </a:cubicBezTo>
                    <a:cubicBezTo>
                      <a:pt x="153202" y="1173718"/>
                      <a:pt x="111425" y="1033644"/>
                      <a:pt x="82720" y="890288"/>
                    </a:cubicBezTo>
                    <a:cubicBezTo>
                      <a:pt x="60358" y="809292"/>
                      <a:pt x="34935" y="729353"/>
                      <a:pt x="18413" y="646855"/>
                    </a:cubicBezTo>
                    <a:cubicBezTo>
                      <a:pt x="13685" y="629888"/>
                      <a:pt x="9123" y="612142"/>
                      <a:pt x="0" y="596956"/>
                    </a:cubicBezTo>
                    <a:cubicBezTo>
                      <a:pt x="3950" y="594564"/>
                      <a:pt x="7566" y="592672"/>
                      <a:pt x="10736" y="591337"/>
                    </a:cubicBezTo>
                    <a:cubicBezTo>
                      <a:pt x="64418" y="563745"/>
                      <a:pt x="113483" y="528421"/>
                      <a:pt x="165941" y="498770"/>
                    </a:cubicBezTo>
                    <a:cubicBezTo>
                      <a:pt x="216620" y="471623"/>
                      <a:pt x="265740" y="441528"/>
                      <a:pt x="317086" y="415661"/>
                    </a:cubicBezTo>
                    <a:cubicBezTo>
                      <a:pt x="463835" y="338948"/>
                      <a:pt x="614479" y="270135"/>
                      <a:pt x="764065" y="199263"/>
                    </a:cubicBezTo>
                    <a:cubicBezTo>
                      <a:pt x="831098" y="163104"/>
                      <a:pt x="901970" y="134845"/>
                      <a:pt x="970671" y="102079"/>
                    </a:cubicBezTo>
                    <a:cubicBezTo>
                      <a:pt x="1036926" y="68702"/>
                      <a:pt x="1104404" y="37939"/>
                      <a:pt x="1172772" y="8567"/>
                    </a:cubicBezTo>
                    <a:cubicBezTo>
                      <a:pt x="1178279" y="5730"/>
                      <a:pt x="1184955" y="3449"/>
                      <a:pt x="1190518" y="0"/>
                    </a:cubicBezTo>
                    <a:cubicBezTo>
                      <a:pt x="1188682" y="30262"/>
                      <a:pt x="1200531" y="61915"/>
                      <a:pt x="1202923" y="91955"/>
                    </a:cubicBezTo>
                    <a:cubicBezTo>
                      <a:pt x="1212380" y="204493"/>
                      <a:pt x="1244645" y="312580"/>
                      <a:pt x="1269121" y="422392"/>
                    </a:cubicBezTo>
                    <a:cubicBezTo>
                      <a:pt x="1290372" y="508227"/>
                      <a:pt x="1308117" y="594842"/>
                      <a:pt x="1329701" y="680566"/>
                    </a:cubicBezTo>
                    <a:cubicBezTo>
                      <a:pt x="1359296" y="788542"/>
                      <a:pt x="1392507" y="895461"/>
                      <a:pt x="1421823" y="1003549"/>
                    </a:cubicBezTo>
                    <a:cubicBezTo>
                      <a:pt x="1466827" y="1175109"/>
                      <a:pt x="1524959" y="1342886"/>
                      <a:pt x="1571465" y="1513945"/>
                    </a:cubicBezTo>
                    <a:cubicBezTo>
                      <a:pt x="1608459" y="1662809"/>
                      <a:pt x="1645396" y="1811672"/>
                      <a:pt x="1683502" y="1960202"/>
                    </a:cubicBezTo>
                    <a:cubicBezTo>
                      <a:pt x="1691123" y="1993079"/>
                      <a:pt x="1696853" y="2023063"/>
                      <a:pt x="1703807" y="2056885"/>
                    </a:cubicBezTo>
                    <a:cubicBezTo>
                      <a:pt x="1704697" y="2060390"/>
                      <a:pt x="1707033" y="2063783"/>
                      <a:pt x="1709926" y="2066231"/>
                    </a:cubicBezTo>
                    <a:close/>
                  </a:path>
                </a:pathLst>
              </a:custGeom>
              <a:solidFill>
                <a:srgbClr val="CD67B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2344916" y="4803731"/>
                <a:ext cx="579543" cy="2004093"/>
              </a:xfrm>
              <a:custGeom>
                <a:rect b="b" l="l" r="r" t="t"/>
                <a:pathLst>
                  <a:path extrusionOk="0" h="2004093" w="579543">
                    <a:moveTo>
                      <a:pt x="568529" y="1968713"/>
                    </a:moveTo>
                    <a:cubicBezTo>
                      <a:pt x="569363" y="1974499"/>
                      <a:pt x="574426" y="1977002"/>
                      <a:pt x="579544" y="1976724"/>
                    </a:cubicBezTo>
                    <a:cubicBezTo>
                      <a:pt x="558905" y="1986626"/>
                      <a:pt x="538211" y="1996250"/>
                      <a:pt x="516738" y="2004093"/>
                    </a:cubicBezTo>
                    <a:cubicBezTo>
                      <a:pt x="517684" y="1998753"/>
                      <a:pt x="516905" y="1992856"/>
                      <a:pt x="515125" y="1987794"/>
                    </a:cubicBezTo>
                    <a:cubicBezTo>
                      <a:pt x="510285" y="1968212"/>
                      <a:pt x="505001" y="1948798"/>
                      <a:pt x="500773" y="1929105"/>
                    </a:cubicBezTo>
                    <a:cubicBezTo>
                      <a:pt x="478632" y="1819349"/>
                      <a:pt x="451263" y="1710427"/>
                      <a:pt x="421112" y="1602618"/>
                    </a:cubicBezTo>
                    <a:cubicBezTo>
                      <a:pt x="395078" y="1521400"/>
                      <a:pt x="373160" y="1439069"/>
                      <a:pt x="353634" y="1356126"/>
                    </a:cubicBezTo>
                    <a:cubicBezTo>
                      <a:pt x="325708" y="1230960"/>
                      <a:pt x="283430" y="1110023"/>
                      <a:pt x="247216" y="987249"/>
                    </a:cubicBezTo>
                    <a:cubicBezTo>
                      <a:pt x="220680" y="883612"/>
                      <a:pt x="198874" y="778696"/>
                      <a:pt x="169168" y="675838"/>
                    </a:cubicBezTo>
                    <a:cubicBezTo>
                      <a:pt x="147973" y="594174"/>
                      <a:pt x="120993" y="514068"/>
                      <a:pt x="99020" y="432572"/>
                    </a:cubicBezTo>
                    <a:cubicBezTo>
                      <a:pt x="72207" y="314249"/>
                      <a:pt x="50511" y="194702"/>
                      <a:pt x="10681" y="79661"/>
                    </a:cubicBezTo>
                    <a:cubicBezTo>
                      <a:pt x="7176" y="70315"/>
                      <a:pt x="4172" y="60469"/>
                      <a:pt x="0" y="51234"/>
                    </a:cubicBezTo>
                    <a:cubicBezTo>
                      <a:pt x="23865" y="46172"/>
                      <a:pt x="58522" y="18079"/>
                      <a:pt x="84834" y="0"/>
                    </a:cubicBezTo>
                    <a:cubicBezTo>
                      <a:pt x="85947" y="7009"/>
                      <a:pt x="87783" y="13907"/>
                      <a:pt x="89285" y="20917"/>
                    </a:cubicBezTo>
                    <a:cubicBezTo>
                      <a:pt x="100410" y="79828"/>
                      <a:pt x="107420" y="140018"/>
                      <a:pt x="123830" y="197928"/>
                    </a:cubicBezTo>
                    <a:cubicBezTo>
                      <a:pt x="143857" y="268744"/>
                      <a:pt x="157263" y="341006"/>
                      <a:pt x="172116" y="413046"/>
                    </a:cubicBezTo>
                    <a:cubicBezTo>
                      <a:pt x="193700" y="514291"/>
                      <a:pt x="225910" y="612810"/>
                      <a:pt x="251110" y="713165"/>
                    </a:cubicBezTo>
                    <a:cubicBezTo>
                      <a:pt x="284543" y="834436"/>
                      <a:pt x="313748" y="956820"/>
                      <a:pt x="341618" y="1079482"/>
                    </a:cubicBezTo>
                    <a:cubicBezTo>
                      <a:pt x="377777" y="1220446"/>
                      <a:pt x="431570" y="1356571"/>
                      <a:pt x="459162" y="1499871"/>
                    </a:cubicBezTo>
                    <a:cubicBezTo>
                      <a:pt x="490537" y="1649625"/>
                      <a:pt x="533594" y="1797376"/>
                      <a:pt x="554010" y="1949243"/>
                    </a:cubicBezTo>
                    <a:cubicBezTo>
                      <a:pt x="555234" y="1956864"/>
                      <a:pt x="560852" y="1962872"/>
                      <a:pt x="567861" y="1964819"/>
                    </a:cubicBezTo>
                    <a:cubicBezTo>
                      <a:pt x="567973" y="1966154"/>
                      <a:pt x="568195" y="1967489"/>
                      <a:pt x="568529" y="19687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2881291" y="6828478"/>
                <a:ext cx="101174" cy="83706"/>
              </a:xfrm>
              <a:custGeom>
                <a:rect b="b" l="l" r="r" t="t"/>
                <a:pathLst>
                  <a:path extrusionOk="0" h="83706" w="101174">
                    <a:moveTo>
                      <a:pt x="68702" y="17396"/>
                    </a:moveTo>
                    <a:cubicBezTo>
                      <a:pt x="85168" y="33807"/>
                      <a:pt x="104082" y="56170"/>
                      <a:pt x="100800" y="80869"/>
                    </a:cubicBezTo>
                    <a:cubicBezTo>
                      <a:pt x="100466" y="81815"/>
                      <a:pt x="100188" y="82761"/>
                      <a:pt x="99910" y="83706"/>
                    </a:cubicBezTo>
                    <a:cubicBezTo>
                      <a:pt x="98797" y="81036"/>
                      <a:pt x="96850" y="78422"/>
                      <a:pt x="94013" y="76196"/>
                    </a:cubicBezTo>
                    <a:cubicBezTo>
                      <a:pt x="63584" y="50440"/>
                      <a:pt x="30207" y="27577"/>
                      <a:pt x="0" y="1431"/>
                    </a:cubicBezTo>
                    <a:cubicBezTo>
                      <a:pt x="23475" y="-2964"/>
                      <a:pt x="50066" y="2877"/>
                      <a:pt x="68702" y="17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>
                <a:off x="3184025" y="5062851"/>
                <a:ext cx="396635" cy="245324"/>
              </a:xfrm>
              <a:custGeom>
                <a:rect b="b" l="l" r="r" t="t"/>
                <a:pathLst>
                  <a:path extrusionOk="0" h="245324" w="396635">
                    <a:moveTo>
                      <a:pt x="349962" y="0"/>
                    </a:moveTo>
                    <a:cubicBezTo>
                      <a:pt x="368320" y="39163"/>
                      <a:pt x="383451" y="79383"/>
                      <a:pt x="396635" y="120270"/>
                    </a:cubicBezTo>
                    <a:cubicBezTo>
                      <a:pt x="340784" y="135067"/>
                      <a:pt x="289160" y="163271"/>
                      <a:pt x="232696" y="176678"/>
                    </a:cubicBezTo>
                    <a:cubicBezTo>
                      <a:pt x="198596" y="185189"/>
                      <a:pt x="166498" y="200042"/>
                      <a:pt x="132675" y="209388"/>
                    </a:cubicBezTo>
                    <a:cubicBezTo>
                      <a:pt x="124832" y="211947"/>
                      <a:pt x="61303" y="228747"/>
                      <a:pt x="25422" y="245324"/>
                    </a:cubicBezTo>
                    <a:cubicBezTo>
                      <a:pt x="14408" y="207775"/>
                      <a:pt x="3226" y="170169"/>
                      <a:pt x="0" y="131118"/>
                    </a:cubicBezTo>
                    <a:cubicBezTo>
                      <a:pt x="37438" y="113817"/>
                      <a:pt x="74599" y="95849"/>
                      <a:pt x="113261" y="81385"/>
                    </a:cubicBezTo>
                    <a:cubicBezTo>
                      <a:pt x="191420" y="51401"/>
                      <a:pt x="269133" y="23754"/>
                      <a:pt x="3499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>
                <a:off x="3229307" y="5308176"/>
                <a:ext cx="396412" cy="165552"/>
              </a:xfrm>
              <a:custGeom>
                <a:rect b="b" l="l" r="r" t="t"/>
                <a:pathLst>
                  <a:path extrusionOk="0" h="165552" w="396412">
                    <a:moveTo>
                      <a:pt x="386511" y="0"/>
                    </a:moveTo>
                    <a:cubicBezTo>
                      <a:pt x="389904" y="13407"/>
                      <a:pt x="393186" y="26869"/>
                      <a:pt x="396413" y="40331"/>
                    </a:cubicBezTo>
                    <a:cubicBezTo>
                      <a:pt x="355025" y="50845"/>
                      <a:pt x="315194" y="66588"/>
                      <a:pt x="275197" y="81497"/>
                    </a:cubicBezTo>
                    <a:cubicBezTo>
                      <a:pt x="212837" y="106585"/>
                      <a:pt x="146694" y="120771"/>
                      <a:pt x="84667" y="147028"/>
                    </a:cubicBezTo>
                    <a:cubicBezTo>
                      <a:pt x="64085" y="153202"/>
                      <a:pt x="43446" y="159266"/>
                      <a:pt x="22919" y="165552"/>
                    </a:cubicBezTo>
                    <a:cubicBezTo>
                      <a:pt x="15298" y="135346"/>
                      <a:pt x="7677" y="105139"/>
                      <a:pt x="0" y="74877"/>
                    </a:cubicBezTo>
                    <a:cubicBezTo>
                      <a:pt x="24588" y="75044"/>
                      <a:pt x="49454" y="65086"/>
                      <a:pt x="73542" y="60970"/>
                    </a:cubicBezTo>
                    <a:cubicBezTo>
                      <a:pt x="99632" y="54795"/>
                      <a:pt x="126834" y="58299"/>
                      <a:pt x="152813" y="52124"/>
                    </a:cubicBezTo>
                    <a:cubicBezTo>
                      <a:pt x="230749" y="34935"/>
                      <a:pt x="308852" y="18970"/>
                      <a:pt x="386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>
                <a:off x="2965069" y="5543765"/>
                <a:ext cx="172672" cy="99742"/>
              </a:xfrm>
              <a:custGeom>
                <a:rect b="b" l="l" r="r" t="t"/>
                <a:pathLst>
                  <a:path extrusionOk="0" h="99742" w="172672">
                    <a:moveTo>
                      <a:pt x="172673" y="0"/>
                    </a:moveTo>
                    <a:cubicBezTo>
                      <a:pt x="153870" y="33656"/>
                      <a:pt x="135568" y="67701"/>
                      <a:pt x="114095" y="99743"/>
                    </a:cubicBezTo>
                    <a:cubicBezTo>
                      <a:pt x="73375" y="88061"/>
                      <a:pt x="36548" y="66922"/>
                      <a:pt x="0" y="45171"/>
                    </a:cubicBezTo>
                    <a:cubicBezTo>
                      <a:pt x="29706" y="35046"/>
                      <a:pt x="59467" y="24977"/>
                      <a:pt x="90230" y="19637"/>
                    </a:cubicBezTo>
                    <a:cubicBezTo>
                      <a:pt x="117934" y="13907"/>
                      <a:pt x="145414" y="7232"/>
                      <a:pt x="172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>
                <a:off x="2877620" y="5665537"/>
                <a:ext cx="137515" cy="211279"/>
              </a:xfrm>
              <a:custGeom>
                <a:rect b="b" l="l" r="r" t="t"/>
                <a:pathLst>
                  <a:path extrusionOk="0" h="211279" w="137515">
                    <a:moveTo>
                      <a:pt x="137515" y="66699"/>
                    </a:moveTo>
                    <a:cubicBezTo>
                      <a:pt x="128058" y="120548"/>
                      <a:pt x="89340" y="162715"/>
                      <a:pt x="65809" y="211279"/>
                    </a:cubicBezTo>
                    <a:cubicBezTo>
                      <a:pt x="56797" y="177957"/>
                      <a:pt x="49065" y="144190"/>
                      <a:pt x="37160" y="111648"/>
                    </a:cubicBezTo>
                    <a:cubicBezTo>
                      <a:pt x="24310" y="75322"/>
                      <a:pt x="12294" y="37550"/>
                      <a:pt x="0" y="0"/>
                    </a:cubicBezTo>
                    <a:cubicBezTo>
                      <a:pt x="47674" y="18302"/>
                      <a:pt x="89452" y="48620"/>
                      <a:pt x="137515" y="66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>
                <a:off x="3050737" y="5794040"/>
                <a:ext cx="146971" cy="97017"/>
              </a:xfrm>
              <a:custGeom>
                <a:rect b="b" l="l" r="r" t="t"/>
                <a:pathLst>
                  <a:path extrusionOk="0" h="97017" w="146971">
                    <a:moveTo>
                      <a:pt x="143912" y="33600"/>
                    </a:moveTo>
                    <a:cubicBezTo>
                      <a:pt x="144969" y="34100"/>
                      <a:pt x="145915" y="34657"/>
                      <a:pt x="146972" y="35157"/>
                    </a:cubicBezTo>
                    <a:cubicBezTo>
                      <a:pt x="112037" y="48787"/>
                      <a:pt x="76546" y="60914"/>
                      <a:pt x="42667" y="76991"/>
                    </a:cubicBezTo>
                    <a:cubicBezTo>
                      <a:pt x="28760" y="84111"/>
                      <a:pt x="14519" y="90898"/>
                      <a:pt x="0" y="97017"/>
                    </a:cubicBezTo>
                    <a:cubicBezTo>
                      <a:pt x="9568" y="70037"/>
                      <a:pt x="22752" y="43057"/>
                      <a:pt x="30540" y="15187"/>
                    </a:cubicBezTo>
                    <a:cubicBezTo>
                      <a:pt x="33544" y="10013"/>
                      <a:pt x="36660" y="4951"/>
                      <a:pt x="40053" y="0"/>
                    </a:cubicBezTo>
                    <a:cubicBezTo>
                      <a:pt x="75211" y="8789"/>
                      <a:pt x="110813" y="18691"/>
                      <a:pt x="143912" y="33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3191256" y="5577866"/>
                <a:ext cx="82052" cy="130283"/>
              </a:xfrm>
              <a:custGeom>
                <a:rect b="b" l="l" r="r" t="t"/>
                <a:pathLst>
                  <a:path extrusionOk="0" h="130283" w="82052">
                    <a:moveTo>
                      <a:pt x="72262" y="86559"/>
                    </a:moveTo>
                    <a:cubicBezTo>
                      <a:pt x="75822" y="101022"/>
                      <a:pt x="78938" y="115653"/>
                      <a:pt x="82053" y="130283"/>
                    </a:cubicBezTo>
                    <a:cubicBezTo>
                      <a:pt x="55685" y="119102"/>
                      <a:pt x="27648" y="111926"/>
                      <a:pt x="0" y="104527"/>
                    </a:cubicBezTo>
                    <a:cubicBezTo>
                      <a:pt x="19526" y="71094"/>
                      <a:pt x="40053" y="36938"/>
                      <a:pt x="52069" y="0"/>
                    </a:cubicBezTo>
                    <a:cubicBezTo>
                      <a:pt x="58633" y="28760"/>
                      <a:pt x="65364" y="57576"/>
                      <a:pt x="72262" y="865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2778600" y="5287704"/>
                <a:ext cx="167665" cy="136180"/>
              </a:xfrm>
              <a:custGeom>
                <a:rect b="b" l="l" r="r" t="t"/>
                <a:pathLst>
                  <a:path extrusionOk="0" h="136180" w="167665">
                    <a:moveTo>
                      <a:pt x="156318" y="0"/>
                    </a:moveTo>
                    <a:cubicBezTo>
                      <a:pt x="157041" y="31375"/>
                      <a:pt x="164384" y="62917"/>
                      <a:pt x="167666" y="94013"/>
                    </a:cubicBezTo>
                    <a:cubicBezTo>
                      <a:pt x="136236" y="111091"/>
                      <a:pt x="99576" y="115987"/>
                      <a:pt x="65142" y="124220"/>
                    </a:cubicBezTo>
                    <a:cubicBezTo>
                      <a:pt x="55518" y="127224"/>
                      <a:pt x="40164" y="129783"/>
                      <a:pt x="30373" y="136180"/>
                    </a:cubicBezTo>
                    <a:cubicBezTo>
                      <a:pt x="25756" y="121049"/>
                      <a:pt x="20861" y="105973"/>
                      <a:pt x="15576" y="91009"/>
                    </a:cubicBezTo>
                    <a:cubicBezTo>
                      <a:pt x="11070" y="77992"/>
                      <a:pt x="7287" y="64585"/>
                      <a:pt x="2058" y="51791"/>
                    </a:cubicBezTo>
                    <a:cubicBezTo>
                      <a:pt x="7232" y="46728"/>
                      <a:pt x="8400" y="36437"/>
                      <a:pt x="56" y="32932"/>
                    </a:cubicBezTo>
                    <a:cubicBezTo>
                      <a:pt x="56" y="32877"/>
                      <a:pt x="56" y="32766"/>
                      <a:pt x="0" y="32710"/>
                    </a:cubicBezTo>
                    <a:cubicBezTo>
                      <a:pt x="834" y="32432"/>
                      <a:pt x="1613" y="32154"/>
                      <a:pt x="2448" y="31987"/>
                    </a:cubicBezTo>
                    <a:cubicBezTo>
                      <a:pt x="4951" y="36882"/>
                      <a:pt x="9568" y="40721"/>
                      <a:pt x="15409" y="41277"/>
                    </a:cubicBezTo>
                    <a:cubicBezTo>
                      <a:pt x="22585" y="42501"/>
                      <a:pt x="29372" y="39886"/>
                      <a:pt x="35936" y="37383"/>
                    </a:cubicBezTo>
                    <a:cubicBezTo>
                      <a:pt x="60413" y="29539"/>
                      <a:pt x="85168" y="22474"/>
                      <a:pt x="109701" y="14686"/>
                    </a:cubicBezTo>
                    <a:cubicBezTo>
                      <a:pt x="125332" y="9902"/>
                      <a:pt x="140797" y="5007"/>
                      <a:pt x="156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2829445" y="5487746"/>
                <a:ext cx="144969" cy="107809"/>
              </a:xfrm>
              <a:custGeom>
                <a:rect b="b" l="l" r="r" t="t"/>
                <a:pathLst>
                  <a:path extrusionOk="0" h="107809" w="144969">
                    <a:moveTo>
                      <a:pt x="126723" y="0"/>
                    </a:moveTo>
                    <a:cubicBezTo>
                      <a:pt x="135902" y="21362"/>
                      <a:pt x="137515" y="45282"/>
                      <a:pt x="144969" y="67144"/>
                    </a:cubicBezTo>
                    <a:cubicBezTo>
                      <a:pt x="105473" y="81552"/>
                      <a:pt x="66977" y="99187"/>
                      <a:pt x="25645" y="107809"/>
                    </a:cubicBezTo>
                    <a:cubicBezTo>
                      <a:pt x="16911" y="74877"/>
                      <a:pt x="8734" y="41833"/>
                      <a:pt x="0" y="8901"/>
                    </a:cubicBezTo>
                    <a:cubicBezTo>
                      <a:pt x="2058" y="9624"/>
                      <a:pt x="4562" y="10236"/>
                      <a:pt x="7566" y="10569"/>
                    </a:cubicBezTo>
                    <a:cubicBezTo>
                      <a:pt x="47785" y="15687"/>
                      <a:pt x="87226" y="8011"/>
                      <a:pt x="1267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3015802" y="5200533"/>
                <a:ext cx="171226" cy="142865"/>
              </a:xfrm>
              <a:custGeom>
                <a:rect b="b" l="l" r="r" t="t"/>
                <a:pathLst>
                  <a:path extrusionOk="0" h="142865" w="171226">
                    <a:moveTo>
                      <a:pt x="171226" y="121883"/>
                    </a:moveTo>
                    <a:cubicBezTo>
                      <a:pt x="170002" y="123330"/>
                      <a:pt x="169279" y="124832"/>
                      <a:pt x="169112" y="126167"/>
                    </a:cubicBezTo>
                    <a:cubicBezTo>
                      <a:pt x="158432" y="120381"/>
                      <a:pt x="144914" y="125499"/>
                      <a:pt x="133398" y="126445"/>
                    </a:cubicBezTo>
                    <a:cubicBezTo>
                      <a:pt x="6731" y="147528"/>
                      <a:pt x="50956" y="166665"/>
                      <a:pt x="0" y="59690"/>
                    </a:cubicBezTo>
                    <a:cubicBezTo>
                      <a:pt x="36771" y="46728"/>
                      <a:pt x="73263" y="33155"/>
                      <a:pt x="109645" y="19081"/>
                    </a:cubicBezTo>
                    <a:cubicBezTo>
                      <a:pt x="124498" y="13073"/>
                      <a:pt x="139128" y="6676"/>
                      <a:pt x="153703" y="0"/>
                    </a:cubicBezTo>
                    <a:cubicBezTo>
                      <a:pt x="152813" y="15076"/>
                      <a:pt x="153592" y="29984"/>
                      <a:pt x="155428" y="44837"/>
                    </a:cubicBezTo>
                    <a:cubicBezTo>
                      <a:pt x="154426" y="50956"/>
                      <a:pt x="154259" y="57298"/>
                      <a:pt x="154315" y="63528"/>
                    </a:cubicBezTo>
                    <a:cubicBezTo>
                      <a:pt x="154315" y="64808"/>
                      <a:pt x="155372" y="65865"/>
                      <a:pt x="156651" y="65865"/>
                    </a:cubicBezTo>
                    <a:cubicBezTo>
                      <a:pt x="157430" y="65698"/>
                      <a:pt x="157986" y="65253"/>
                      <a:pt x="158376" y="64752"/>
                    </a:cubicBezTo>
                    <a:cubicBezTo>
                      <a:pt x="161825" y="83889"/>
                      <a:pt x="166498" y="102914"/>
                      <a:pt x="171226" y="121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3094962" y="5410199"/>
                <a:ext cx="127112" cy="108643"/>
              </a:xfrm>
              <a:custGeom>
                <a:rect b="b" l="l" r="r" t="t"/>
                <a:pathLst>
                  <a:path extrusionOk="0" h="108643" w="127112">
                    <a:moveTo>
                      <a:pt x="111314" y="0"/>
                    </a:moveTo>
                    <a:cubicBezTo>
                      <a:pt x="116487" y="24310"/>
                      <a:pt x="121772" y="48620"/>
                      <a:pt x="127112" y="72874"/>
                    </a:cubicBezTo>
                    <a:cubicBezTo>
                      <a:pt x="111592" y="77825"/>
                      <a:pt x="96127" y="82887"/>
                      <a:pt x="80718" y="88283"/>
                    </a:cubicBezTo>
                    <a:cubicBezTo>
                      <a:pt x="56297" y="95905"/>
                      <a:pt x="31542" y="102358"/>
                      <a:pt x="6787" y="108644"/>
                    </a:cubicBezTo>
                    <a:cubicBezTo>
                      <a:pt x="7121" y="82164"/>
                      <a:pt x="2170" y="55295"/>
                      <a:pt x="0" y="28816"/>
                    </a:cubicBezTo>
                    <a:cubicBezTo>
                      <a:pt x="34768" y="11571"/>
                      <a:pt x="74320" y="9679"/>
                      <a:pt x="111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3261015" y="5384944"/>
                <a:ext cx="399583" cy="212224"/>
              </a:xfrm>
              <a:custGeom>
                <a:rect b="b" l="l" r="r" t="t"/>
                <a:pathLst>
                  <a:path extrusionOk="0" h="212224" w="399583">
                    <a:moveTo>
                      <a:pt x="379112" y="22975"/>
                    </a:moveTo>
                    <a:cubicBezTo>
                      <a:pt x="385398" y="45338"/>
                      <a:pt x="392407" y="67534"/>
                      <a:pt x="399584" y="89730"/>
                    </a:cubicBezTo>
                    <a:cubicBezTo>
                      <a:pt x="384119" y="94458"/>
                      <a:pt x="368264" y="101968"/>
                      <a:pt x="358863" y="104416"/>
                    </a:cubicBezTo>
                    <a:cubicBezTo>
                      <a:pt x="319144" y="116599"/>
                      <a:pt x="278423" y="125889"/>
                      <a:pt x="238927" y="138850"/>
                    </a:cubicBezTo>
                    <a:cubicBezTo>
                      <a:pt x="218177" y="146916"/>
                      <a:pt x="197650" y="155595"/>
                      <a:pt x="175899" y="160712"/>
                    </a:cubicBezTo>
                    <a:cubicBezTo>
                      <a:pt x="123385" y="173396"/>
                      <a:pt x="74042" y="196315"/>
                      <a:pt x="22474" y="212225"/>
                    </a:cubicBezTo>
                    <a:cubicBezTo>
                      <a:pt x="14964" y="182630"/>
                      <a:pt x="7454" y="152980"/>
                      <a:pt x="0" y="123385"/>
                    </a:cubicBezTo>
                    <a:cubicBezTo>
                      <a:pt x="21528" y="116932"/>
                      <a:pt x="43001" y="110535"/>
                      <a:pt x="64530" y="104249"/>
                    </a:cubicBezTo>
                    <a:cubicBezTo>
                      <a:pt x="91120" y="94458"/>
                      <a:pt x="117711" y="84667"/>
                      <a:pt x="144802" y="75934"/>
                    </a:cubicBezTo>
                    <a:cubicBezTo>
                      <a:pt x="136514" y="96238"/>
                      <a:pt x="146082" y="123775"/>
                      <a:pt x="174286" y="131340"/>
                    </a:cubicBezTo>
                    <a:cubicBezTo>
                      <a:pt x="206551" y="139017"/>
                      <a:pt x="248161" y="122161"/>
                      <a:pt x="252278" y="86058"/>
                    </a:cubicBezTo>
                    <a:cubicBezTo>
                      <a:pt x="254892" y="71595"/>
                      <a:pt x="250219" y="54906"/>
                      <a:pt x="238315" y="46562"/>
                    </a:cubicBezTo>
                    <a:cubicBezTo>
                      <a:pt x="283096" y="30095"/>
                      <a:pt x="327266" y="11571"/>
                      <a:pt x="373605" y="0"/>
                    </a:cubicBezTo>
                    <a:cubicBezTo>
                      <a:pt x="375385" y="7677"/>
                      <a:pt x="377221" y="15298"/>
                      <a:pt x="379112" y="229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3301179" y="5573360"/>
                <a:ext cx="406704" cy="212892"/>
              </a:xfrm>
              <a:custGeom>
                <a:rect b="b" l="l" r="r" t="t"/>
                <a:pathLst>
                  <a:path extrusionOk="0" h="212892" w="406704">
                    <a:moveTo>
                      <a:pt x="390071" y="0"/>
                    </a:moveTo>
                    <a:cubicBezTo>
                      <a:pt x="396746" y="24143"/>
                      <a:pt x="402587" y="48397"/>
                      <a:pt x="406704" y="73041"/>
                    </a:cubicBezTo>
                    <a:cubicBezTo>
                      <a:pt x="360142" y="94903"/>
                      <a:pt x="311690" y="112760"/>
                      <a:pt x="263459" y="130673"/>
                    </a:cubicBezTo>
                    <a:cubicBezTo>
                      <a:pt x="263515" y="130283"/>
                      <a:pt x="263570" y="129894"/>
                      <a:pt x="263626" y="129504"/>
                    </a:cubicBezTo>
                    <a:cubicBezTo>
                      <a:pt x="264349" y="121216"/>
                      <a:pt x="264739" y="111481"/>
                      <a:pt x="257507" y="105695"/>
                    </a:cubicBezTo>
                    <a:cubicBezTo>
                      <a:pt x="257952" y="68925"/>
                      <a:pt x="213671" y="54572"/>
                      <a:pt x="184188" y="67645"/>
                    </a:cubicBezTo>
                    <a:cubicBezTo>
                      <a:pt x="146304" y="84445"/>
                      <a:pt x="138739" y="134511"/>
                      <a:pt x="170447" y="156930"/>
                    </a:cubicBezTo>
                    <a:cubicBezTo>
                      <a:pt x="130172" y="171282"/>
                      <a:pt x="92010" y="191253"/>
                      <a:pt x="51512" y="205104"/>
                    </a:cubicBezTo>
                    <a:cubicBezTo>
                      <a:pt x="44058" y="207886"/>
                      <a:pt x="36548" y="210445"/>
                      <a:pt x="28983" y="212892"/>
                    </a:cubicBezTo>
                    <a:cubicBezTo>
                      <a:pt x="28927" y="212559"/>
                      <a:pt x="28927" y="212281"/>
                      <a:pt x="28871" y="211947"/>
                    </a:cubicBezTo>
                    <a:cubicBezTo>
                      <a:pt x="19248" y="173173"/>
                      <a:pt x="9290" y="134344"/>
                      <a:pt x="0" y="95404"/>
                    </a:cubicBezTo>
                    <a:cubicBezTo>
                      <a:pt x="501" y="95460"/>
                      <a:pt x="946" y="95515"/>
                      <a:pt x="1335" y="95515"/>
                    </a:cubicBezTo>
                    <a:cubicBezTo>
                      <a:pt x="51179" y="99131"/>
                      <a:pt x="100355" y="81330"/>
                      <a:pt x="148251" y="69703"/>
                    </a:cubicBezTo>
                    <a:cubicBezTo>
                      <a:pt x="229247" y="47229"/>
                      <a:pt x="308018" y="17968"/>
                      <a:pt x="390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2623840" y="4896182"/>
                <a:ext cx="251160" cy="279262"/>
              </a:xfrm>
              <a:custGeom>
                <a:rect b="b" l="l" r="r" t="t"/>
                <a:pathLst>
                  <a:path extrusionOk="0" h="279262" w="251160">
                    <a:moveTo>
                      <a:pt x="250831" y="204720"/>
                    </a:moveTo>
                    <a:cubicBezTo>
                      <a:pt x="253223" y="220407"/>
                      <a:pt x="242209" y="223633"/>
                      <a:pt x="229192" y="219628"/>
                    </a:cubicBezTo>
                    <a:cubicBezTo>
                      <a:pt x="210389" y="173957"/>
                      <a:pt x="205716" y="122444"/>
                      <a:pt x="182741" y="78497"/>
                    </a:cubicBezTo>
                    <a:cubicBezTo>
                      <a:pt x="175454" y="67538"/>
                      <a:pt x="158710" y="71710"/>
                      <a:pt x="156930" y="84561"/>
                    </a:cubicBezTo>
                    <a:cubicBezTo>
                      <a:pt x="152757" y="107146"/>
                      <a:pt x="152479" y="130232"/>
                      <a:pt x="151255" y="153096"/>
                    </a:cubicBezTo>
                    <a:cubicBezTo>
                      <a:pt x="149865" y="166836"/>
                      <a:pt x="150421" y="183080"/>
                      <a:pt x="143412" y="196486"/>
                    </a:cubicBezTo>
                    <a:cubicBezTo>
                      <a:pt x="130617" y="199157"/>
                      <a:pt x="119825" y="193594"/>
                      <a:pt x="113873" y="182134"/>
                    </a:cubicBezTo>
                    <a:cubicBezTo>
                      <a:pt x="101301" y="163554"/>
                      <a:pt x="93179" y="143972"/>
                      <a:pt x="82164" y="124002"/>
                    </a:cubicBezTo>
                    <a:cubicBezTo>
                      <a:pt x="77992" y="113321"/>
                      <a:pt x="63918" y="102306"/>
                      <a:pt x="54461" y="113877"/>
                    </a:cubicBezTo>
                    <a:cubicBezTo>
                      <a:pt x="47563" y="124169"/>
                      <a:pt x="54127" y="137575"/>
                      <a:pt x="54739" y="148924"/>
                    </a:cubicBezTo>
                    <a:cubicBezTo>
                      <a:pt x="59022" y="176516"/>
                      <a:pt x="65642" y="203663"/>
                      <a:pt x="72151" y="230754"/>
                    </a:cubicBezTo>
                    <a:cubicBezTo>
                      <a:pt x="74710" y="246330"/>
                      <a:pt x="80161" y="264855"/>
                      <a:pt x="71428" y="279262"/>
                    </a:cubicBezTo>
                    <a:cubicBezTo>
                      <a:pt x="68646" y="278762"/>
                      <a:pt x="65865" y="278094"/>
                      <a:pt x="63250" y="276926"/>
                    </a:cubicBezTo>
                    <a:cubicBezTo>
                      <a:pt x="34212" y="215678"/>
                      <a:pt x="26980" y="146365"/>
                      <a:pt x="0" y="84338"/>
                    </a:cubicBezTo>
                    <a:cubicBezTo>
                      <a:pt x="3226" y="80166"/>
                      <a:pt x="278" y="74547"/>
                      <a:pt x="389" y="69763"/>
                    </a:cubicBezTo>
                    <a:cubicBezTo>
                      <a:pt x="111" y="64200"/>
                      <a:pt x="1335" y="58693"/>
                      <a:pt x="3672" y="53575"/>
                    </a:cubicBezTo>
                    <a:cubicBezTo>
                      <a:pt x="13740" y="49069"/>
                      <a:pt x="24755" y="46510"/>
                      <a:pt x="34935" y="42227"/>
                    </a:cubicBezTo>
                    <a:cubicBezTo>
                      <a:pt x="57465" y="71098"/>
                      <a:pt x="74487" y="123167"/>
                      <a:pt x="113150" y="133125"/>
                    </a:cubicBezTo>
                    <a:cubicBezTo>
                      <a:pt x="124776" y="133737"/>
                      <a:pt x="131952" y="123334"/>
                      <a:pt x="133844" y="113043"/>
                    </a:cubicBezTo>
                    <a:cubicBezTo>
                      <a:pt x="140853" y="91848"/>
                      <a:pt x="146471" y="70320"/>
                      <a:pt x="150032" y="48290"/>
                    </a:cubicBezTo>
                    <a:cubicBezTo>
                      <a:pt x="153536" y="32881"/>
                      <a:pt x="152145" y="16804"/>
                      <a:pt x="160657" y="2619"/>
                    </a:cubicBezTo>
                    <a:cubicBezTo>
                      <a:pt x="169446" y="-1331"/>
                      <a:pt x="180739" y="505"/>
                      <a:pt x="190474" y="4"/>
                    </a:cubicBezTo>
                    <a:cubicBezTo>
                      <a:pt x="204381" y="41559"/>
                      <a:pt x="213949" y="84672"/>
                      <a:pt x="229915" y="125671"/>
                    </a:cubicBezTo>
                    <a:cubicBezTo>
                      <a:pt x="238482" y="151371"/>
                      <a:pt x="247772" y="177572"/>
                      <a:pt x="250831" y="2047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2937977" y="4803777"/>
                <a:ext cx="157296" cy="277098"/>
              </a:xfrm>
              <a:custGeom>
                <a:rect b="b" l="l" r="r" t="t"/>
                <a:pathLst>
                  <a:path extrusionOk="0" h="277098" w="157296">
                    <a:moveTo>
                      <a:pt x="54350" y="130237"/>
                    </a:moveTo>
                    <a:cubicBezTo>
                      <a:pt x="117266" y="159109"/>
                      <a:pt x="105361" y="40675"/>
                      <a:pt x="58744" y="35334"/>
                    </a:cubicBezTo>
                    <a:cubicBezTo>
                      <a:pt x="45449" y="31941"/>
                      <a:pt x="25868" y="39061"/>
                      <a:pt x="37049" y="54693"/>
                    </a:cubicBezTo>
                    <a:cubicBezTo>
                      <a:pt x="31653" y="80394"/>
                      <a:pt x="24922" y="116831"/>
                      <a:pt x="54350" y="130237"/>
                    </a:cubicBezTo>
                    <a:close/>
                    <a:moveTo>
                      <a:pt x="113372" y="87792"/>
                    </a:moveTo>
                    <a:cubicBezTo>
                      <a:pt x="119491" y="107708"/>
                      <a:pt x="178458" y="239715"/>
                      <a:pt x="149197" y="242775"/>
                    </a:cubicBezTo>
                    <a:cubicBezTo>
                      <a:pt x="149141" y="242775"/>
                      <a:pt x="149141" y="242775"/>
                      <a:pt x="149141" y="242775"/>
                    </a:cubicBezTo>
                    <a:cubicBezTo>
                      <a:pt x="145859" y="242719"/>
                      <a:pt x="142577" y="240550"/>
                      <a:pt x="141187" y="237435"/>
                    </a:cubicBezTo>
                    <a:cubicBezTo>
                      <a:pt x="126612" y="206950"/>
                      <a:pt x="121550" y="161000"/>
                      <a:pt x="76323" y="177133"/>
                    </a:cubicBezTo>
                    <a:cubicBezTo>
                      <a:pt x="62805" y="179580"/>
                      <a:pt x="47007" y="187535"/>
                      <a:pt x="48286" y="203334"/>
                    </a:cubicBezTo>
                    <a:cubicBezTo>
                      <a:pt x="45282" y="226810"/>
                      <a:pt x="49065" y="254513"/>
                      <a:pt x="39552" y="277098"/>
                    </a:cubicBezTo>
                    <a:cubicBezTo>
                      <a:pt x="8623" y="274205"/>
                      <a:pt x="5285" y="99697"/>
                      <a:pt x="0" y="35167"/>
                    </a:cubicBezTo>
                    <a:cubicBezTo>
                      <a:pt x="612" y="34834"/>
                      <a:pt x="1168" y="34333"/>
                      <a:pt x="1558" y="33665"/>
                    </a:cubicBezTo>
                    <a:cubicBezTo>
                      <a:pt x="2948" y="27491"/>
                      <a:pt x="2503" y="20926"/>
                      <a:pt x="2893" y="14529"/>
                    </a:cubicBezTo>
                    <a:cubicBezTo>
                      <a:pt x="7176" y="15586"/>
                      <a:pt x="12016" y="14418"/>
                      <a:pt x="15521" y="9912"/>
                    </a:cubicBezTo>
                    <a:cubicBezTo>
                      <a:pt x="28482" y="-5664"/>
                      <a:pt x="54405" y="733"/>
                      <a:pt x="71706" y="4961"/>
                    </a:cubicBezTo>
                    <a:cubicBezTo>
                      <a:pt x="89563" y="29271"/>
                      <a:pt x="100077" y="60312"/>
                      <a:pt x="113372" y="877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3093460" y="4715085"/>
                <a:ext cx="189738" cy="247781"/>
              </a:xfrm>
              <a:custGeom>
                <a:rect b="b" l="l" r="r" t="t"/>
                <a:pathLst>
                  <a:path extrusionOk="0" h="247781" w="189738">
                    <a:moveTo>
                      <a:pt x="187692" y="1253"/>
                    </a:moveTo>
                    <a:cubicBezTo>
                      <a:pt x="198874" y="35743"/>
                      <a:pt x="161491" y="40527"/>
                      <a:pt x="141910" y="58106"/>
                    </a:cubicBezTo>
                    <a:cubicBezTo>
                      <a:pt x="125777" y="70511"/>
                      <a:pt x="137571" y="91706"/>
                      <a:pt x="138906" y="108117"/>
                    </a:cubicBezTo>
                    <a:cubicBezTo>
                      <a:pt x="146138" y="153732"/>
                      <a:pt x="169446" y="201629"/>
                      <a:pt x="155539" y="247690"/>
                    </a:cubicBezTo>
                    <a:cubicBezTo>
                      <a:pt x="155316" y="247746"/>
                      <a:pt x="155149" y="247746"/>
                      <a:pt x="154927" y="247746"/>
                    </a:cubicBezTo>
                    <a:cubicBezTo>
                      <a:pt x="150644" y="247912"/>
                      <a:pt x="146304" y="247523"/>
                      <a:pt x="142188" y="246188"/>
                    </a:cubicBezTo>
                    <a:cubicBezTo>
                      <a:pt x="124720" y="213701"/>
                      <a:pt x="114874" y="177653"/>
                      <a:pt x="106196" y="141995"/>
                    </a:cubicBezTo>
                    <a:cubicBezTo>
                      <a:pt x="97518" y="109785"/>
                      <a:pt x="90119" y="48371"/>
                      <a:pt x="42668" y="68731"/>
                    </a:cubicBezTo>
                    <a:cubicBezTo>
                      <a:pt x="30540" y="72013"/>
                      <a:pt x="15409" y="77242"/>
                      <a:pt x="3783" y="70511"/>
                    </a:cubicBezTo>
                    <a:cubicBezTo>
                      <a:pt x="1335" y="66673"/>
                      <a:pt x="723" y="61666"/>
                      <a:pt x="0" y="57160"/>
                    </a:cubicBezTo>
                    <a:cubicBezTo>
                      <a:pt x="9068" y="53878"/>
                      <a:pt x="7844" y="42975"/>
                      <a:pt x="10013" y="35242"/>
                    </a:cubicBezTo>
                    <a:cubicBezTo>
                      <a:pt x="55073" y="21113"/>
                      <a:pt x="100911" y="11934"/>
                      <a:pt x="148029" y="3645"/>
                    </a:cubicBezTo>
                    <a:cubicBezTo>
                      <a:pt x="161213" y="1698"/>
                      <a:pt x="174230" y="-1918"/>
                      <a:pt x="187692" y="12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3358792" y="4572999"/>
                <a:ext cx="178611" cy="321574"/>
              </a:xfrm>
              <a:custGeom>
                <a:rect b="b" l="l" r="r" t="t"/>
                <a:pathLst>
                  <a:path extrusionOk="0" h="321574" w="178611">
                    <a:moveTo>
                      <a:pt x="158784" y="134883"/>
                    </a:moveTo>
                    <a:cubicBezTo>
                      <a:pt x="163958" y="166202"/>
                      <a:pt x="200450" y="232512"/>
                      <a:pt x="159173" y="249868"/>
                    </a:cubicBezTo>
                    <a:cubicBezTo>
                      <a:pt x="143931" y="226949"/>
                      <a:pt x="143764" y="152128"/>
                      <a:pt x="104991" y="163421"/>
                    </a:cubicBezTo>
                    <a:cubicBezTo>
                      <a:pt x="85075" y="168705"/>
                      <a:pt x="61934" y="174157"/>
                      <a:pt x="48750" y="191068"/>
                    </a:cubicBezTo>
                    <a:cubicBezTo>
                      <a:pt x="44132" y="199913"/>
                      <a:pt x="47915" y="210316"/>
                      <a:pt x="47248" y="219829"/>
                    </a:cubicBezTo>
                    <a:cubicBezTo>
                      <a:pt x="46803" y="253206"/>
                      <a:pt x="59208" y="290811"/>
                      <a:pt x="42297" y="321574"/>
                    </a:cubicBezTo>
                    <a:cubicBezTo>
                      <a:pt x="16763" y="310115"/>
                      <a:pt x="10143" y="180944"/>
                      <a:pt x="4858" y="149513"/>
                    </a:cubicBezTo>
                    <a:cubicBezTo>
                      <a:pt x="1521" y="111630"/>
                      <a:pt x="-6434" y="70465"/>
                      <a:pt x="10143" y="34639"/>
                    </a:cubicBezTo>
                    <a:cubicBezTo>
                      <a:pt x="26220" y="65180"/>
                      <a:pt x="13759" y="103842"/>
                      <a:pt x="30170" y="134605"/>
                    </a:cubicBezTo>
                    <a:cubicBezTo>
                      <a:pt x="36845" y="146064"/>
                      <a:pt x="50808" y="152907"/>
                      <a:pt x="63770" y="148234"/>
                    </a:cubicBezTo>
                    <a:cubicBezTo>
                      <a:pt x="77176" y="143339"/>
                      <a:pt x="92140" y="139445"/>
                      <a:pt x="102543" y="129320"/>
                    </a:cubicBezTo>
                    <a:cubicBezTo>
                      <a:pt x="122736" y="113355"/>
                      <a:pt x="80681" y="-16539"/>
                      <a:pt x="125351" y="1763"/>
                    </a:cubicBezTo>
                    <a:cubicBezTo>
                      <a:pt x="128967" y="6380"/>
                      <a:pt x="129356" y="10496"/>
                      <a:pt x="130914" y="16782"/>
                    </a:cubicBezTo>
                    <a:cubicBezTo>
                      <a:pt x="138980" y="56335"/>
                      <a:pt x="149049" y="95609"/>
                      <a:pt x="158784" y="1348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2987932" y="4861697"/>
                <a:ext cx="19358" cy="47451"/>
              </a:xfrm>
              <a:custGeom>
                <a:rect b="b" l="l" r="r" t="t"/>
                <a:pathLst>
                  <a:path extrusionOk="0" h="47451" w="19358">
                    <a:moveTo>
                      <a:pt x="0" y="0"/>
                    </a:moveTo>
                    <a:cubicBezTo>
                      <a:pt x="20305" y="3060"/>
                      <a:pt x="19025" y="31597"/>
                      <a:pt x="19359" y="47452"/>
                    </a:cubicBezTo>
                    <a:cubicBezTo>
                      <a:pt x="-111" y="41555"/>
                      <a:pt x="5340" y="15632"/>
                      <a:pt x="0" y="0"/>
                    </a:cubicBezTo>
                    <a:close/>
                  </a:path>
                </a:pathLst>
              </a:custGeom>
              <a:solidFill>
                <a:srgbClr val="CD67B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2818486" y="5263561"/>
                <a:ext cx="380725" cy="279591"/>
              </a:xfrm>
              <a:custGeom>
                <a:rect b="b" l="l" r="r" t="t"/>
                <a:pathLst>
                  <a:path extrusionOk="0" h="279591" w="380725">
                    <a:moveTo>
                      <a:pt x="380725" y="111091"/>
                    </a:moveTo>
                    <a:cubicBezTo>
                      <a:pt x="380280" y="111147"/>
                      <a:pt x="379835" y="111258"/>
                      <a:pt x="379390" y="111369"/>
                    </a:cubicBezTo>
                    <a:cubicBezTo>
                      <a:pt x="340005" y="126612"/>
                      <a:pt x="287825" y="126000"/>
                      <a:pt x="259231" y="160267"/>
                    </a:cubicBezTo>
                    <a:cubicBezTo>
                      <a:pt x="243989" y="154760"/>
                      <a:pt x="253613" y="211112"/>
                      <a:pt x="251888" y="220625"/>
                    </a:cubicBezTo>
                    <a:cubicBezTo>
                      <a:pt x="254114" y="233642"/>
                      <a:pt x="249496" y="250498"/>
                      <a:pt x="256061" y="262069"/>
                    </a:cubicBezTo>
                    <a:cubicBezTo>
                      <a:pt x="234310" y="267520"/>
                      <a:pt x="212670" y="273194"/>
                      <a:pt x="191197" y="279592"/>
                    </a:cubicBezTo>
                    <a:cubicBezTo>
                      <a:pt x="156763" y="127335"/>
                      <a:pt x="146694" y="210278"/>
                      <a:pt x="21250" y="216175"/>
                    </a:cubicBezTo>
                    <a:cubicBezTo>
                      <a:pt x="15131" y="216230"/>
                      <a:pt x="10403" y="217621"/>
                      <a:pt x="7343" y="219624"/>
                    </a:cubicBezTo>
                    <a:cubicBezTo>
                      <a:pt x="4951" y="210779"/>
                      <a:pt x="2559" y="201989"/>
                      <a:pt x="0" y="193200"/>
                    </a:cubicBezTo>
                    <a:cubicBezTo>
                      <a:pt x="10013" y="193144"/>
                      <a:pt x="21751" y="187526"/>
                      <a:pt x="32154" y="185300"/>
                    </a:cubicBezTo>
                    <a:cubicBezTo>
                      <a:pt x="65698" y="177512"/>
                      <a:pt x="101134" y="170503"/>
                      <a:pt x="133510" y="156429"/>
                    </a:cubicBezTo>
                    <a:cubicBezTo>
                      <a:pt x="162047" y="143801"/>
                      <a:pt x="167165" y="128503"/>
                      <a:pt x="157820" y="99687"/>
                    </a:cubicBezTo>
                    <a:cubicBezTo>
                      <a:pt x="152034" y="71428"/>
                      <a:pt x="146916" y="44114"/>
                      <a:pt x="141131" y="15966"/>
                    </a:cubicBezTo>
                    <a:cubicBezTo>
                      <a:pt x="156763" y="10736"/>
                      <a:pt x="172339" y="5396"/>
                      <a:pt x="187915" y="0"/>
                    </a:cubicBezTo>
                    <a:cubicBezTo>
                      <a:pt x="189528" y="16411"/>
                      <a:pt x="199875" y="45560"/>
                      <a:pt x="199653" y="51457"/>
                    </a:cubicBezTo>
                    <a:cubicBezTo>
                      <a:pt x="204214" y="73542"/>
                      <a:pt x="203157" y="105473"/>
                      <a:pt x="231639" y="110201"/>
                    </a:cubicBezTo>
                    <a:cubicBezTo>
                      <a:pt x="271970" y="115375"/>
                      <a:pt x="312079" y="99632"/>
                      <a:pt x="352410" y="97573"/>
                    </a:cubicBezTo>
                    <a:cubicBezTo>
                      <a:pt x="359308" y="97462"/>
                      <a:pt x="366985" y="96238"/>
                      <a:pt x="371435" y="90119"/>
                    </a:cubicBezTo>
                    <a:cubicBezTo>
                      <a:pt x="372993" y="88228"/>
                      <a:pt x="373994" y="86058"/>
                      <a:pt x="374606" y="83722"/>
                    </a:cubicBezTo>
                    <a:cubicBezTo>
                      <a:pt x="376831" y="92845"/>
                      <a:pt x="378890" y="101968"/>
                      <a:pt x="380725" y="1110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3215566" y="5218335"/>
                <a:ext cx="390961" cy="146526"/>
              </a:xfrm>
              <a:custGeom>
                <a:rect b="b" l="l" r="r" t="t"/>
                <a:pathLst>
                  <a:path extrusionOk="0" h="146526" w="390961">
                    <a:moveTo>
                      <a:pt x="375941" y="0"/>
                    </a:moveTo>
                    <a:cubicBezTo>
                      <a:pt x="381226" y="17857"/>
                      <a:pt x="386177" y="35714"/>
                      <a:pt x="390961" y="53738"/>
                    </a:cubicBezTo>
                    <a:cubicBezTo>
                      <a:pt x="341229" y="65308"/>
                      <a:pt x="291385" y="76879"/>
                      <a:pt x="242264" y="90731"/>
                    </a:cubicBezTo>
                    <a:cubicBezTo>
                      <a:pt x="204492" y="94458"/>
                      <a:pt x="169557" y="110646"/>
                      <a:pt x="132063" y="115041"/>
                    </a:cubicBezTo>
                    <a:cubicBezTo>
                      <a:pt x="97128" y="116877"/>
                      <a:pt x="64697" y="130450"/>
                      <a:pt x="31486" y="140074"/>
                    </a:cubicBezTo>
                    <a:cubicBezTo>
                      <a:pt x="26869" y="141632"/>
                      <a:pt x="17022" y="143467"/>
                      <a:pt x="9290" y="146527"/>
                    </a:cubicBezTo>
                    <a:cubicBezTo>
                      <a:pt x="6509" y="134789"/>
                      <a:pt x="3338" y="123052"/>
                      <a:pt x="0" y="111369"/>
                    </a:cubicBezTo>
                    <a:cubicBezTo>
                      <a:pt x="27147" y="104749"/>
                      <a:pt x="53849" y="95293"/>
                      <a:pt x="81163" y="89618"/>
                    </a:cubicBezTo>
                    <a:cubicBezTo>
                      <a:pt x="126834" y="80662"/>
                      <a:pt x="170114" y="63417"/>
                      <a:pt x="215396" y="53348"/>
                    </a:cubicBezTo>
                    <a:cubicBezTo>
                      <a:pt x="270079" y="41054"/>
                      <a:pt x="319700" y="16355"/>
                      <a:pt x="373382" y="834"/>
                    </a:cubicBezTo>
                    <a:cubicBezTo>
                      <a:pt x="374328" y="612"/>
                      <a:pt x="375218" y="334"/>
                      <a:pt x="375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3287661" y="5511444"/>
                <a:ext cx="393241" cy="141130"/>
              </a:xfrm>
              <a:custGeom>
                <a:rect b="b" l="l" r="r" t="t"/>
                <a:pathLst>
                  <a:path extrusionOk="0" h="141130" w="393241">
                    <a:moveTo>
                      <a:pt x="384842" y="0"/>
                    </a:moveTo>
                    <a:cubicBezTo>
                      <a:pt x="387735" y="8901"/>
                      <a:pt x="390516" y="17857"/>
                      <a:pt x="393242" y="26758"/>
                    </a:cubicBezTo>
                    <a:cubicBezTo>
                      <a:pt x="269801" y="56019"/>
                      <a:pt x="153926" y="111036"/>
                      <a:pt x="29706" y="137905"/>
                    </a:cubicBezTo>
                    <a:cubicBezTo>
                      <a:pt x="24254" y="139128"/>
                      <a:pt x="16299" y="139462"/>
                      <a:pt x="9735" y="141131"/>
                    </a:cubicBezTo>
                    <a:cubicBezTo>
                      <a:pt x="9123" y="138461"/>
                      <a:pt x="8511" y="135791"/>
                      <a:pt x="7844" y="133176"/>
                    </a:cubicBezTo>
                    <a:cubicBezTo>
                      <a:pt x="5174" y="122829"/>
                      <a:pt x="2559" y="112538"/>
                      <a:pt x="0" y="102191"/>
                    </a:cubicBezTo>
                    <a:cubicBezTo>
                      <a:pt x="48509" y="99409"/>
                      <a:pt x="95459" y="77658"/>
                      <a:pt x="142911" y="68313"/>
                    </a:cubicBezTo>
                    <a:cubicBezTo>
                      <a:pt x="173451" y="63695"/>
                      <a:pt x="202045" y="52514"/>
                      <a:pt x="231083" y="42668"/>
                    </a:cubicBezTo>
                    <a:cubicBezTo>
                      <a:pt x="283096" y="30930"/>
                      <a:pt x="333774" y="14686"/>
                      <a:pt x="384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3417550" y="5446859"/>
                <a:ext cx="60096" cy="42061"/>
              </a:xfrm>
              <a:custGeom>
                <a:rect b="b" l="l" r="r" t="t"/>
                <a:pathLst>
                  <a:path extrusionOk="0" h="42061" w="60096">
                    <a:moveTo>
                      <a:pt x="59918" y="14630"/>
                    </a:moveTo>
                    <a:cubicBezTo>
                      <a:pt x="63589" y="42111"/>
                      <a:pt x="9685" y="53682"/>
                      <a:pt x="1285" y="26869"/>
                    </a:cubicBezTo>
                    <a:cubicBezTo>
                      <a:pt x="-774" y="21083"/>
                      <a:pt x="-273" y="14964"/>
                      <a:pt x="2175" y="9624"/>
                    </a:cubicBezTo>
                    <a:cubicBezTo>
                      <a:pt x="13245" y="6231"/>
                      <a:pt x="24371" y="2948"/>
                      <a:pt x="35663" y="0"/>
                    </a:cubicBezTo>
                    <a:cubicBezTo>
                      <a:pt x="37555" y="11571"/>
                      <a:pt x="49793" y="13907"/>
                      <a:pt x="59918" y="146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>
                <a:off x="3487405" y="5668260"/>
                <a:ext cx="46526" cy="36161"/>
              </a:xfrm>
              <a:custGeom>
                <a:rect b="b" l="l" r="r" t="t"/>
                <a:pathLst>
                  <a:path extrusionOk="0" h="36161" w="46526">
                    <a:moveTo>
                      <a:pt x="46526" y="11907"/>
                    </a:moveTo>
                    <a:cubicBezTo>
                      <a:pt x="42020" y="16135"/>
                      <a:pt x="41575" y="22199"/>
                      <a:pt x="41075" y="27984"/>
                    </a:cubicBezTo>
                    <a:cubicBezTo>
                      <a:pt x="38738" y="33992"/>
                      <a:pt x="29893" y="35216"/>
                      <a:pt x="24108" y="36162"/>
                    </a:cubicBezTo>
                    <a:cubicBezTo>
                      <a:pt x="-32523" y="34270"/>
                      <a:pt x="25610" y="-24585"/>
                      <a:pt x="46526" y="119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>
                <a:off x="2861599" y="5517675"/>
                <a:ext cx="434796" cy="397970"/>
              </a:xfrm>
              <a:custGeom>
                <a:rect b="b" l="l" r="r" t="t"/>
                <a:pathLst>
                  <a:path extrusionOk="0" h="397970" w="434796">
                    <a:moveTo>
                      <a:pt x="421613" y="234644"/>
                    </a:moveTo>
                    <a:cubicBezTo>
                      <a:pt x="425284" y="249608"/>
                      <a:pt x="429512" y="264405"/>
                      <a:pt x="434797" y="278813"/>
                    </a:cubicBezTo>
                    <a:cubicBezTo>
                      <a:pt x="416328" y="284153"/>
                      <a:pt x="397748" y="289271"/>
                      <a:pt x="379390" y="295223"/>
                    </a:cubicBezTo>
                    <a:cubicBezTo>
                      <a:pt x="374606" y="287435"/>
                      <a:pt x="364593" y="284320"/>
                      <a:pt x="356471" y="280760"/>
                    </a:cubicBezTo>
                    <a:cubicBezTo>
                      <a:pt x="332384" y="267965"/>
                      <a:pt x="306015" y="261623"/>
                      <a:pt x="279870" y="254559"/>
                    </a:cubicBezTo>
                    <a:cubicBezTo>
                      <a:pt x="260622" y="250220"/>
                      <a:pt x="239984" y="240763"/>
                      <a:pt x="220291" y="247160"/>
                    </a:cubicBezTo>
                    <a:cubicBezTo>
                      <a:pt x="211335" y="250442"/>
                      <a:pt x="207330" y="259788"/>
                      <a:pt x="205549" y="268466"/>
                    </a:cubicBezTo>
                    <a:cubicBezTo>
                      <a:pt x="201989" y="280037"/>
                      <a:pt x="197149" y="291496"/>
                      <a:pt x="193033" y="303178"/>
                    </a:cubicBezTo>
                    <a:cubicBezTo>
                      <a:pt x="192977" y="303234"/>
                      <a:pt x="192977" y="303345"/>
                      <a:pt x="192922" y="303401"/>
                    </a:cubicBezTo>
                    <a:cubicBezTo>
                      <a:pt x="186024" y="318421"/>
                      <a:pt x="180294" y="332050"/>
                      <a:pt x="177957" y="335110"/>
                    </a:cubicBezTo>
                    <a:cubicBezTo>
                      <a:pt x="174008" y="347181"/>
                      <a:pt x="155428" y="370045"/>
                      <a:pt x="154482" y="386288"/>
                    </a:cubicBezTo>
                    <a:cubicBezTo>
                      <a:pt x="138461" y="391462"/>
                      <a:pt x="122050" y="395467"/>
                      <a:pt x="105361" y="397970"/>
                    </a:cubicBezTo>
                    <a:cubicBezTo>
                      <a:pt x="115708" y="381449"/>
                      <a:pt x="123330" y="356861"/>
                      <a:pt x="131340" y="346736"/>
                    </a:cubicBezTo>
                    <a:cubicBezTo>
                      <a:pt x="151144" y="308908"/>
                      <a:pt x="215173" y="227245"/>
                      <a:pt x="180127" y="187470"/>
                    </a:cubicBezTo>
                    <a:cubicBezTo>
                      <a:pt x="170726" y="181295"/>
                      <a:pt x="159155" y="179682"/>
                      <a:pt x="148808" y="175565"/>
                    </a:cubicBezTo>
                    <a:cubicBezTo>
                      <a:pt x="125833" y="167277"/>
                      <a:pt x="103526" y="157208"/>
                      <a:pt x="80829" y="148085"/>
                    </a:cubicBezTo>
                    <a:cubicBezTo>
                      <a:pt x="59523" y="139796"/>
                      <a:pt x="35046" y="130061"/>
                      <a:pt x="12183" y="136013"/>
                    </a:cubicBezTo>
                    <a:cubicBezTo>
                      <a:pt x="8177" y="123830"/>
                      <a:pt x="4117" y="111648"/>
                      <a:pt x="0" y="99576"/>
                    </a:cubicBezTo>
                    <a:cubicBezTo>
                      <a:pt x="22419" y="96461"/>
                      <a:pt x="44336" y="90564"/>
                      <a:pt x="66032" y="83722"/>
                    </a:cubicBezTo>
                    <a:cubicBezTo>
                      <a:pt x="67422" y="96906"/>
                      <a:pt x="86169" y="104138"/>
                      <a:pt x="97073" y="111258"/>
                    </a:cubicBezTo>
                    <a:cubicBezTo>
                      <a:pt x="127891" y="128893"/>
                      <a:pt x="160100" y="144802"/>
                      <a:pt x="193478" y="156874"/>
                    </a:cubicBezTo>
                    <a:cubicBezTo>
                      <a:pt x="208164" y="161881"/>
                      <a:pt x="227022" y="165330"/>
                      <a:pt x="239261" y="153258"/>
                    </a:cubicBezTo>
                    <a:cubicBezTo>
                      <a:pt x="255894" y="130450"/>
                      <a:pt x="265740" y="103192"/>
                      <a:pt x="278368" y="78103"/>
                    </a:cubicBezTo>
                    <a:cubicBezTo>
                      <a:pt x="282540" y="65809"/>
                      <a:pt x="300508" y="37105"/>
                      <a:pt x="299729" y="19748"/>
                    </a:cubicBezTo>
                    <a:cubicBezTo>
                      <a:pt x="322649" y="13407"/>
                      <a:pt x="345401" y="6787"/>
                      <a:pt x="368209" y="0"/>
                    </a:cubicBezTo>
                    <a:cubicBezTo>
                      <a:pt x="369711" y="6954"/>
                      <a:pt x="371324" y="13907"/>
                      <a:pt x="372882" y="20861"/>
                    </a:cubicBezTo>
                    <a:cubicBezTo>
                      <a:pt x="372270" y="21807"/>
                      <a:pt x="371713" y="22864"/>
                      <a:pt x="371324" y="24143"/>
                    </a:cubicBezTo>
                    <a:cubicBezTo>
                      <a:pt x="358919" y="56352"/>
                      <a:pt x="340784" y="86114"/>
                      <a:pt x="322148" y="115041"/>
                    </a:cubicBezTo>
                    <a:cubicBezTo>
                      <a:pt x="312357" y="129560"/>
                      <a:pt x="302177" y="143857"/>
                      <a:pt x="292720" y="158543"/>
                    </a:cubicBezTo>
                    <a:cubicBezTo>
                      <a:pt x="288659" y="165107"/>
                      <a:pt x="287435" y="172728"/>
                      <a:pt x="290495" y="180016"/>
                    </a:cubicBezTo>
                    <a:cubicBezTo>
                      <a:pt x="296892" y="193700"/>
                      <a:pt x="312969" y="198262"/>
                      <a:pt x="326431" y="202045"/>
                    </a:cubicBezTo>
                    <a:cubicBezTo>
                      <a:pt x="356527" y="210389"/>
                      <a:pt x="383507" y="217398"/>
                      <a:pt x="412323" y="232084"/>
                    </a:cubicBezTo>
                    <a:cubicBezTo>
                      <a:pt x="415104" y="233809"/>
                      <a:pt x="418386" y="234644"/>
                      <a:pt x="421613" y="2346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>
                <a:off x="2916282" y="6306106"/>
                <a:ext cx="1310453" cy="545443"/>
              </a:xfrm>
              <a:custGeom>
                <a:rect b="b" l="l" r="r" t="t"/>
                <a:pathLst>
                  <a:path extrusionOk="0" h="545443" w="1310453">
                    <a:moveTo>
                      <a:pt x="1276631" y="1558"/>
                    </a:moveTo>
                    <a:cubicBezTo>
                      <a:pt x="1286422" y="1391"/>
                      <a:pt x="1298660" y="1613"/>
                      <a:pt x="1310454" y="445"/>
                    </a:cubicBezTo>
                    <a:cubicBezTo>
                      <a:pt x="1264115" y="46228"/>
                      <a:pt x="1217720" y="92567"/>
                      <a:pt x="1165985" y="132397"/>
                    </a:cubicBezTo>
                    <a:cubicBezTo>
                      <a:pt x="1122372" y="167110"/>
                      <a:pt x="1072640" y="192198"/>
                      <a:pt x="1023297" y="217677"/>
                    </a:cubicBezTo>
                    <a:cubicBezTo>
                      <a:pt x="930452" y="271637"/>
                      <a:pt x="830931" y="311857"/>
                      <a:pt x="729297" y="345624"/>
                    </a:cubicBezTo>
                    <a:cubicBezTo>
                      <a:pt x="650137" y="375830"/>
                      <a:pt x="569419" y="404702"/>
                      <a:pt x="487366" y="427398"/>
                    </a:cubicBezTo>
                    <a:cubicBezTo>
                      <a:pt x="435687" y="444031"/>
                      <a:pt x="385231" y="464113"/>
                      <a:pt x="332384" y="476908"/>
                    </a:cubicBezTo>
                    <a:cubicBezTo>
                      <a:pt x="278535" y="496045"/>
                      <a:pt x="223239" y="510174"/>
                      <a:pt x="166665" y="518964"/>
                    </a:cubicBezTo>
                    <a:cubicBezTo>
                      <a:pt x="147250" y="522468"/>
                      <a:pt x="127502" y="523970"/>
                      <a:pt x="108087" y="527475"/>
                    </a:cubicBezTo>
                    <a:cubicBezTo>
                      <a:pt x="99242" y="529867"/>
                      <a:pt x="95070" y="536876"/>
                      <a:pt x="94792" y="544052"/>
                    </a:cubicBezTo>
                    <a:cubicBezTo>
                      <a:pt x="89229" y="544776"/>
                      <a:pt x="83555" y="545276"/>
                      <a:pt x="77825" y="545443"/>
                    </a:cubicBezTo>
                    <a:cubicBezTo>
                      <a:pt x="66644" y="532315"/>
                      <a:pt x="52180" y="521856"/>
                      <a:pt x="36993" y="515626"/>
                    </a:cubicBezTo>
                    <a:cubicBezTo>
                      <a:pt x="27536" y="512233"/>
                      <a:pt x="13907" y="508950"/>
                      <a:pt x="0" y="507949"/>
                    </a:cubicBezTo>
                    <a:cubicBezTo>
                      <a:pt x="21807" y="499827"/>
                      <a:pt x="43113" y="489258"/>
                      <a:pt x="64363" y="481470"/>
                    </a:cubicBezTo>
                    <a:cubicBezTo>
                      <a:pt x="138572" y="453099"/>
                      <a:pt x="212169" y="423059"/>
                      <a:pt x="287380" y="397192"/>
                    </a:cubicBezTo>
                    <a:cubicBezTo>
                      <a:pt x="387456" y="356916"/>
                      <a:pt x="493152" y="329602"/>
                      <a:pt x="594118" y="290606"/>
                    </a:cubicBezTo>
                    <a:cubicBezTo>
                      <a:pt x="686518" y="252111"/>
                      <a:pt x="781143" y="219234"/>
                      <a:pt x="873766" y="181351"/>
                    </a:cubicBezTo>
                    <a:cubicBezTo>
                      <a:pt x="963773" y="145303"/>
                      <a:pt x="1050666" y="102079"/>
                      <a:pt x="1139617" y="63417"/>
                    </a:cubicBezTo>
                    <a:cubicBezTo>
                      <a:pt x="1146737" y="60079"/>
                      <a:pt x="1153914" y="56853"/>
                      <a:pt x="1161145" y="53738"/>
                    </a:cubicBezTo>
                    <a:cubicBezTo>
                      <a:pt x="1152412" y="60636"/>
                      <a:pt x="1143734" y="67534"/>
                      <a:pt x="1135389" y="74932"/>
                    </a:cubicBezTo>
                    <a:cubicBezTo>
                      <a:pt x="1105961" y="101913"/>
                      <a:pt x="1073530" y="124887"/>
                      <a:pt x="1037649" y="142633"/>
                    </a:cubicBezTo>
                    <a:cubicBezTo>
                      <a:pt x="980073" y="177624"/>
                      <a:pt x="916489" y="199430"/>
                      <a:pt x="854518" y="224964"/>
                    </a:cubicBezTo>
                    <a:cubicBezTo>
                      <a:pt x="752439" y="266241"/>
                      <a:pt x="648245" y="302066"/>
                      <a:pt x="546277" y="343621"/>
                    </a:cubicBezTo>
                    <a:cubicBezTo>
                      <a:pt x="505557" y="356694"/>
                      <a:pt x="466005" y="373215"/>
                      <a:pt x="425006" y="385454"/>
                    </a:cubicBezTo>
                    <a:cubicBezTo>
                      <a:pt x="373772" y="402365"/>
                      <a:pt x="321202" y="413324"/>
                      <a:pt x="270747" y="432794"/>
                    </a:cubicBezTo>
                    <a:cubicBezTo>
                      <a:pt x="262235" y="438691"/>
                      <a:pt x="176455" y="457772"/>
                      <a:pt x="191531" y="469955"/>
                    </a:cubicBezTo>
                    <a:cubicBezTo>
                      <a:pt x="234254" y="463279"/>
                      <a:pt x="275253" y="447258"/>
                      <a:pt x="316641" y="434908"/>
                    </a:cubicBezTo>
                    <a:cubicBezTo>
                      <a:pt x="381448" y="418331"/>
                      <a:pt x="445978" y="399862"/>
                      <a:pt x="508561" y="376275"/>
                    </a:cubicBezTo>
                    <a:cubicBezTo>
                      <a:pt x="508728" y="376220"/>
                      <a:pt x="508839" y="376220"/>
                      <a:pt x="508950" y="376164"/>
                    </a:cubicBezTo>
                    <a:cubicBezTo>
                      <a:pt x="555178" y="361645"/>
                      <a:pt x="599848" y="342731"/>
                      <a:pt x="645241" y="326042"/>
                    </a:cubicBezTo>
                    <a:cubicBezTo>
                      <a:pt x="739032" y="293165"/>
                      <a:pt x="833323" y="261123"/>
                      <a:pt x="925501" y="223851"/>
                    </a:cubicBezTo>
                    <a:cubicBezTo>
                      <a:pt x="986693" y="201322"/>
                      <a:pt x="1044158" y="169780"/>
                      <a:pt x="1100176" y="136681"/>
                    </a:cubicBezTo>
                    <a:cubicBezTo>
                      <a:pt x="1142120" y="105640"/>
                      <a:pt x="1181951" y="71205"/>
                      <a:pt x="1222171" y="37550"/>
                    </a:cubicBezTo>
                    <a:cubicBezTo>
                      <a:pt x="1229291" y="30373"/>
                      <a:pt x="1236968" y="23642"/>
                      <a:pt x="1243365" y="15799"/>
                    </a:cubicBezTo>
                    <a:cubicBezTo>
                      <a:pt x="1250041" y="11293"/>
                      <a:pt x="1255993" y="6064"/>
                      <a:pt x="1260666" y="0"/>
                    </a:cubicBezTo>
                    <a:cubicBezTo>
                      <a:pt x="1265617" y="2448"/>
                      <a:pt x="1271235" y="2170"/>
                      <a:pt x="1276631" y="15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3325044" y="6494688"/>
                <a:ext cx="813408" cy="305236"/>
              </a:xfrm>
              <a:custGeom>
                <a:rect b="b" l="l" r="r" t="t"/>
                <a:pathLst>
                  <a:path extrusionOk="0" h="305236" w="813408">
                    <a:moveTo>
                      <a:pt x="719061" y="166999"/>
                    </a:moveTo>
                    <a:cubicBezTo>
                      <a:pt x="731355" y="143746"/>
                      <a:pt x="709493" y="131452"/>
                      <a:pt x="688465" y="132620"/>
                    </a:cubicBezTo>
                    <a:cubicBezTo>
                      <a:pt x="682457" y="132453"/>
                      <a:pt x="677117" y="136291"/>
                      <a:pt x="674669" y="141576"/>
                    </a:cubicBezTo>
                    <a:cubicBezTo>
                      <a:pt x="665101" y="134344"/>
                      <a:pt x="656645" y="147306"/>
                      <a:pt x="656701" y="156262"/>
                    </a:cubicBezTo>
                    <a:cubicBezTo>
                      <a:pt x="656979" y="167054"/>
                      <a:pt x="667382" y="173897"/>
                      <a:pt x="676894" y="176177"/>
                    </a:cubicBezTo>
                    <a:cubicBezTo>
                      <a:pt x="691247" y="180016"/>
                      <a:pt x="710717" y="182408"/>
                      <a:pt x="719061" y="166999"/>
                    </a:cubicBezTo>
                    <a:close/>
                    <a:moveTo>
                      <a:pt x="775859" y="128948"/>
                    </a:moveTo>
                    <a:cubicBezTo>
                      <a:pt x="789821" y="163160"/>
                      <a:pt x="805898" y="196148"/>
                      <a:pt x="813408" y="232752"/>
                    </a:cubicBezTo>
                    <a:cubicBezTo>
                      <a:pt x="692471" y="233253"/>
                      <a:pt x="572089" y="245547"/>
                      <a:pt x="451819" y="257173"/>
                    </a:cubicBezTo>
                    <a:cubicBezTo>
                      <a:pt x="408929" y="259621"/>
                      <a:pt x="365817" y="258008"/>
                      <a:pt x="323149" y="262959"/>
                    </a:cubicBezTo>
                    <a:cubicBezTo>
                      <a:pt x="265851" y="270302"/>
                      <a:pt x="209610" y="284487"/>
                      <a:pt x="152257" y="290996"/>
                    </a:cubicBezTo>
                    <a:cubicBezTo>
                      <a:pt x="101801" y="294779"/>
                      <a:pt x="50511" y="297782"/>
                      <a:pt x="0" y="305237"/>
                    </a:cubicBezTo>
                    <a:cubicBezTo>
                      <a:pt x="95237" y="271748"/>
                      <a:pt x="192755" y="244601"/>
                      <a:pt x="287435" y="209332"/>
                    </a:cubicBezTo>
                    <a:cubicBezTo>
                      <a:pt x="334553" y="190196"/>
                      <a:pt x="382728" y="174063"/>
                      <a:pt x="430624" y="156930"/>
                    </a:cubicBezTo>
                    <a:cubicBezTo>
                      <a:pt x="504500" y="127502"/>
                      <a:pt x="575594" y="91621"/>
                      <a:pt x="644185" y="51513"/>
                    </a:cubicBezTo>
                    <a:cubicBezTo>
                      <a:pt x="675225" y="36882"/>
                      <a:pt x="704542" y="19526"/>
                      <a:pt x="732245" y="0"/>
                    </a:cubicBezTo>
                    <a:cubicBezTo>
                      <a:pt x="744651" y="43613"/>
                      <a:pt x="759170" y="86837"/>
                      <a:pt x="775859" y="1289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6"/>
              <p:cNvSpPr/>
              <p:nvPr/>
            </p:nvSpPr>
            <p:spPr>
              <a:xfrm>
                <a:off x="3656371" y="4197541"/>
                <a:ext cx="574258" cy="2072850"/>
              </a:xfrm>
              <a:custGeom>
                <a:rect b="b" l="l" r="r" t="t"/>
                <a:pathLst>
                  <a:path extrusionOk="0" h="2072850" w="574258">
                    <a:moveTo>
                      <a:pt x="574259" y="2070514"/>
                    </a:moveTo>
                    <a:cubicBezTo>
                      <a:pt x="560296" y="2072906"/>
                      <a:pt x="545999" y="2071571"/>
                      <a:pt x="532036" y="2072851"/>
                    </a:cubicBezTo>
                    <a:cubicBezTo>
                      <a:pt x="532036" y="2072406"/>
                      <a:pt x="531981" y="2072016"/>
                      <a:pt x="531981" y="2071571"/>
                    </a:cubicBezTo>
                    <a:cubicBezTo>
                      <a:pt x="532036" y="2065396"/>
                      <a:pt x="529533" y="2060724"/>
                      <a:pt x="525806" y="2057720"/>
                    </a:cubicBezTo>
                    <a:cubicBezTo>
                      <a:pt x="527030" y="2052157"/>
                      <a:pt x="525305" y="2046149"/>
                      <a:pt x="524137" y="2040530"/>
                    </a:cubicBezTo>
                    <a:cubicBezTo>
                      <a:pt x="512956" y="1983344"/>
                      <a:pt x="500272" y="1925211"/>
                      <a:pt x="484529" y="1868915"/>
                    </a:cubicBezTo>
                    <a:cubicBezTo>
                      <a:pt x="450540" y="1742359"/>
                      <a:pt x="421946" y="1614467"/>
                      <a:pt x="388958" y="1487689"/>
                    </a:cubicBezTo>
                    <a:cubicBezTo>
                      <a:pt x="340450" y="1318187"/>
                      <a:pt x="284710" y="1150743"/>
                      <a:pt x="239261" y="980240"/>
                    </a:cubicBezTo>
                    <a:cubicBezTo>
                      <a:pt x="204492" y="851292"/>
                      <a:pt x="161269" y="724569"/>
                      <a:pt x="131618" y="594285"/>
                    </a:cubicBezTo>
                    <a:cubicBezTo>
                      <a:pt x="111703" y="506058"/>
                      <a:pt x="89452" y="418386"/>
                      <a:pt x="68702" y="330381"/>
                    </a:cubicBezTo>
                    <a:cubicBezTo>
                      <a:pt x="54906" y="272193"/>
                      <a:pt x="36048" y="215118"/>
                      <a:pt x="28204" y="155706"/>
                    </a:cubicBezTo>
                    <a:cubicBezTo>
                      <a:pt x="22140" y="102747"/>
                      <a:pt x="9958" y="52403"/>
                      <a:pt x="0" y="0"/>
                    </a:cubicBezTo>
                    <a:cubicBezTo>
                      <a:pt x="2781" y="946"/>
                      <a:pt x="5007" y="1891"/>
                      <a:pt x="6397" y="2837"/>
                    </a:cubicBezTo>
                    <a:cubicBezTo>
                      <a:pt x="8511" y="13573"/>
                      <a:pt x="19359" y="17023"/>
                      <a:pt x="29038" y="17634"/>
                    </a:cubicBezTo>
                    <a:cubicBezTo>
                      <a:pt x="49899" y="130061"/>
                      <a:pt x="88895" y="238092"/>
                      <a:pt x="116320" y="348961"/>
                    </a:cubicBezTo>
                    <a:cubicBezTo>
                      <a:pt x="141799" y="458384"/>
                      <a:pt x="177123" y="565080"/>
                      <a:pt x="204381" y="674002"/>
                    </a:cubicBezTo>
                    <a:cubicBezTo>
                      <a:pt x="226522" y="762174"/>
                      <a:pt x="244768" y="851292"/>
                      <a:pt x="269634" y="938741"/>
                    </a:cubicBezTo>
                    <a:cubicBezTo>
                      <a:pt x="306238" y="1067522"/>
                      <a:pt x="348405" y="1194746"/>
                      <a:pt x="380725" y="1324695"/>
                    </a:cubicBezTo>
                    <a:cubicBezTo>
                      <a:pt x="405870" y="1431948"/>
                      <a:pt x="442473" y="1535808"/>
                      <a:pt x="471957" y="1641837"/>
                    </a:cubicBezTo>
                    <a:cubicBezTo>
                      <a:pt x="507615" y="1784247"/>
                      <a:pt x="535318" y="1928771"/>
                      <a:pt x="574259" y="20705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"/>
          <p:cNvSpPr txBox="1"/>
          <p:nvPr/>
        </p:nvSpPr>
        <p:spPr>
          <a:xfrm>
            <a:off x="514350" y="781050"/>
            <a:ext cx="7715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 Heading Here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614" name="Google Shape;614;p17"/>
          <p:cNvPicPr preferRelativeResize="0"/>
          <p:nvPr/>
        </p:nvPicPr>
        <p:blipFill rotWithShape="1">
          <a:blip r:embed="rId3">
            <a:alphaModFix/>
          </a:blip>
          <a:srcRect b="42397" l="0" r="0" t="3183"/>
          <a:stretch/>
        </p:blipFill>
        <p:spPr>
          <a:xfrm>
            <a:off x="-6733" y="1822788"/>
            <a:ext cx="9150732" cy="332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8"/>
          <p:cNvSpPr txBox="1"/>
          <p:nvPr/>
        </p:nvSpPr>
        <p:spPr>
          <a:xfrm>
            <a:off x="6065864" y="3811836"/>
            <a:ext cx="2563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a caption for the photos.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620" name="Google Shape;620;p18"/>
          <p:cNvPicPr preferRelativeResize="0"/>
          <p:nvPr/>
        </p:nvPicPr>
        <p:blipFill rotWithShape="1">
          <a:blip r:embed="rId3">
            <a:alphaModFix/>
          </a:blip>
          <a:srcRect b="0" l="13145" r="19231" t="0"/>
          <a:stretch/>
        </p:blipFill>
        <p:spPr>
          <a:xfrm>
            <a:off x="3029065" y="0"/>
            <a:ext cx="2477885" cy="244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8"/>
          <p:cNvPicPr preferRelativeResize="0"/>
          <p:nvPr/>
        </p:nvPicPr>
        <p:blipFill rotWithShape="1">
          <a:blip r:embed="rId4">
            <a:alphaModFix/>
          </a:blip>
          <a:srcRect b="0" l="15592" r="19383" t="0"/>
          <a:stretch/>
        </p:blipFill>
        <p:spPr>
          <a:xfrm>
            <a:off x="3029065" y="2571750"/>
            <a:ext cx="2477885" cy="25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8"/>
          <p:cNvPicPr preferRelativeResize="0"/>
          <p:nvPr/>
        </p:nvPicPr>
        <p:blipFill rotWithShape="1">
          <a:blip r:embed="rId5">
            <a:alphaModFix/>
          </a:blip>
          <a:srcRect b="0" l="19901" r="7492" t="0"/>
          <a:stretch/>
        </p:blipFill>
        <p:spPr>
          <a:xfrm>
            <a:off x="379705" y="0"/>
            <a:ext cx="2489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18"/>
          <p:cNvGrpSpPr/>
          <p:nvPr/>
        </p:nvGrpSpPr>
        <p:grpSpPr>
          <a:xfrm>
            <a:off x="4972254" y="1568600"/>
            <a:ext cx="1611872" cy="1645183"/>
            <a:chOff x="4972254" y="1568600"/>
            <a:chExt cx="1611872" cy="1645183"/>
          </a:xfrm>
        </p:grpSpPr>
        <p:sp>
          <p:nvSpPr>
            <p:cNvPr id="624" name="Google Shape;624;p18"/>
            <p:cNvSpPr/>
            <p:nvPr/>
          </p:nvSpPr>
          <p:spPr>
            <a:xfrm>
              <a:off x="4972254" y="1568600"/>
              <a:ext cx="1611872" cy="1645183"/>
            </a:xfrm>
            <a:custGeom>
              <a:rect b="b" l="l" r="r" t="t"/>
              <a:pathLst>
                <a:path extrusionOk="0" h="3290366" w="3223743">
                  <a:moveTo>
                    <a:pt x="3222633" y="1427895"/>
                  </a:moveTo>
                  <a:cubicBezTo>
                    <a:pt x="3210853" y="1393017"/>
                    <a:pt x="3176502" y="1373736"/>
                    <a:pt x="3148403" y="1353139"/>
                  </a:cubicBezTo>
                  <a:cubicBezTo>
                    <a:pt x="3106945" y="1319841"/>
                    <a:pt x="3066145" y="1282923"/>
                    <a:pt x="3016922" y="1261800"/>
                  </a:cubicBezTo>
                  <a:cubicBezTo>
                    <a:pt x="3007117" y="1259167"/>
                    <a:pt x="2996851" y="1264827"/>
                    <a:pt x="2992508" y="1273776"/>
                  </a:cubicBezTo>
                  <a:cubicBezTo>
                    <a:pt x="2979149" y="1311286"/>
                    <a:pt x="3015474" y="1345571"/>
                    <a:pt x="3041468" y="1369788"/>
                  </a:cubicBezTo>
                  <a:cubicBezTo>
                    <a:pt x="3040481" y="1369722"/>
                    <a:pt x="3039428" y="1369656"/>
                    <a:pt x="3038178" y="1369656"/>
                  </a:cubicBezTo>
                  <a:cubicBezTo>
                    <a:pt x="3009420" y="1368142"/>
                    <a:pt x="2980663" y="1369524"/>
                    <a:pt x="2951774" y="1367221"/>
                  </a:cubicBezTo>
                  <a:cubicBezTo>
                    <a:pt x="2921240" y="1363010"/>
                    <a:pt x="2890443" y="1363207"/>
                    <a:pt x="2859711" y="1363602"/>
                  </a:cubicBezTo>
                  <a:cubicBezTo>
                    <a:pt x="2827664" y="1361825"/>
                    <a:pt x="2795682" y="1360048"/>
                    <a:pt x="2763568" y="1362088"/>
                  </a:cubicBezTo>
                  <a:cubicBezTo>
                    <a:pt x="2682232" y="1361101"/>
                    <a:pt x="2601027" y="1368537"/>
                    <a:pt x="2519690" y="1367353"/>
                  </a:cubicBezTo>
                  <a:cubicBezTo>
                    <a:pt x="2472047" y="1362417"/>
                    <a:pt x="2424403" y="1372946"/>
                    <a:pt x="2376825" y="1368669"/>
                  </a:cubicBezTo>
                  <a:cubicBezTo>
                    <a:pt x="2338987" y="1367813"/>
                    <a:pt x="2301148" y="1367748"/>
                    <a:pt x="2263375" y="1363997"/>
                  </a:cubicBezTo>
                  <a:cubicBezTo>
                    <a:pt x="2220141" y="1362944"/>
                    <a:pt x="2176972" y="1363799"/>
                    <a:pt x="2133737" y="1364457"/>
                  </a:cubicBezTo>
                  <a:cubicBezTo>
                    <a:pt x="2064838" y="1364062"/>
                    <a:pt x="1996070" y="1363668"/>
                    <a:pt x="1927237" y="1366497"/>
                  </a:cubicBezTo>
                  <a:cubicBezTo>
                    <a:pt x="1897756" y="1369590"/>
                    <a:pt x="1868077" y="1372551"/>
                    <a:pt x="1838398" y="1373012"/>
                  </a:cubicBezTo>
                  <a:cubicBezTo>
                    <a:pt x="1817143" y="1373736"/>
                    <a:pt x="1795032" y="1375513"/>
                    <a:pt x="1773711" y="1373144"/>
                  </a:cubicBezTo>
                  <a:cubicBezTo>
                    <a:pt x="1788912" y="1353665"/>
                    <a:pt x="1804179" y="1334318"/>
                    <a:pt x="1820499" y="1315695"/>
                  </a:cubicBezTo>
                  <a:cubicBezTo>
                    <a:pt x="1875711" y="1250744"/>
                    <a:pt x="1929079" y="1184082"/>
                    <a:pt x="1981395" y="1116828"/>
                  </a:cubicBezTo>
                  <a:cubicBezTo>
                    <a:pt x="2072932" y="984558"/>
                    <a:pt x="2162494" y="850576"/>
                    <a:pt x="2249885" y="715411"/>
                  </a:cubicBezTo>
                  <a:cubicBezTo>
                    <a:pt x="2318981" y="608344"/>
                    <a:pt x="2396830" y="507134"/>
                    <a:pt x="2474613" y="406319"/>
                  </a:cubicBezTo>
                  <a:cubicBezTo>
                    <a:pt x="2497382" y="376048"/>
                    <a:pt x="2514755" y="342289"/>
                    <a:pt x="2534694" y="310176"/>
                  </a:cubicBezTo>
                  <a:cubicBezTo>
                    <a:pt x="2526008" y="352621"/>
                    <a:pt x="2500607" y="440011"/>
                    <a:pt x="2547724" y="453699"/>
                  </a:cubicBezTo>
                  <a:cubicBezTo>
                    <a:pt x="2596289" y="459358"/>
                    <a:pt x="2612280" y="307741"/>
                    <a:pt x="2625507" y="271021"/>
                  </a:cubicBezTo>
                  <a:cubicBezTo>
                    <a:pt x="2634128" y="244830"/>
                    <a:pt x="2645051" y="208637"/>
                    <a:pt x="2635970" y="181656"/>
                  </a:cubicBezTo>
                  <a:cubicBezTo>
                    <a:pt x="2637483" y="178037"/>
                    <a:pt x="2637483" y="173759"/>
                    <a:pt x="2634786" y="170206"/>
                  </a:cubicBezTo>
                  <a:cubicBezTo>
                    <a:pt x="2630969" y="158492"/>
                    <a:pt x="2624191" y="146779"/>
                    <a:pt x="2612411" y="141646"/>
                  </a:cubicBezTo>
                  <a:cubicBezTo>
                    <a:pt x="2605370" y="137895"/>
                    <a:pt x="2598197" y="139211"/>
                    <a:pt x="2590959" y="140527"/>
                  </a:cubicBezTo>
                  <a:cubicBezTo>
                    <a:pt x="2551935" y="136316"/>
                    <a:pt x="2512715" y="143752"/>
                    <a:pt x="2474482" y="150859"/>
                  </a:cubicBezTo>
                  <a:cubicBezTo>
                    <a:pt x="2429931" y="159348"/>
                    <a:pt x="2384327" y="163099"/>
                    <a:pt x="2341092" y="177642"/>
                  </a:cubicBezTo>
                  <a:cubicBezTo>
                    <a:pt x="2323522" y="182841"/>
                    <a:pt x="2306347" y="189619"/>
                    <a:pt x="2289763" y="197450"/>
                  </a:cubicBezTo>
                  <a:cubicBezTo>
                    <a:pt x="2278774" y="202977"/>
                    <a:pt x="2265349" y="206794"/>
                    <a:pt x="2259229" y="218310"/>
                  </a:cubicBezTo>
                  <a:cubicBezTo>
                    <a:pt x="2243633" y="249437"/>
                    <a:pt x="2284828" y="266151"/>
                    <a:pt x="2309834" y="266480"/>
                  </a:cubicBezTo>
                  <a:cubicBezTo>
                    <a:pt x="2364388" y="268718"/>
                    <a:pt x="2416440" y="249305"/>
                    <a:pt x="2469085" y="236341"/>
                  </a:cubicBezTo>
                  <a:cubicBezTo>
                    <a:pt x="2458951" y="247331"/>
                    <a:pt x="2449541" y="258847"/>
                    <a:pt x="2440657" y="270758"/>
                  </a:cubicBezTo>
                  <a:cubicBezTo>
                    <a:pt x="2426575" y="287209"/>
                    <a:pt x="2412821" y="303793"/>
                    <a:pt x="2401239" y="322284"/>
                  </a:cubicBezTo>
                  <a:cubicBezTo>
                    <a:pt x="2394264" y="333537"/>
                    <a:pt x="2385380" y="345514"/>
                    <a:pt x="2377088" y="356569"/>
                  </a:cubicBezTo>
                  <a:cubicBezTo>
                    <a:pt x="2374127" y="362623"/>
                    <a:pt x="2360571" y="374995"/>
                    <a:pt x="2361558" y="382826"/>
                  </a:cubicBezTo>
                  <a:cubicBezTo>
                    <a:pt x="2330827" y="424679"/>
                    <a:pt x="2295884" y="463241"/>
                    <a:pt x="2263441" y="503844"/>
                  </a:cubicBezTo>
                  <a:cubicBezTo>
                    <a:pt x="2212244" y="572019"/>
                    <a:pt x="2158875" y="638549"/>
                    <a:pt x="2107678" y="706724"/>
                  </a:cubicBezTo>
                  <a:cubicBezTo>
                    <a:pt x="2038449" y="800564"/>
                    <a:pt x="1971327" y="895851"/>
                    <a:pt x="1898940" y="987322"/>
                  </a:cubicBezTo>
                  <a:cubicBezTo>
                    <a:pt x="1849651" y="1056353"/>
                    <a:pt x="1797796" y="1123475"/>
                    <a:pt x="1745283" y="1190137"/>
                  </a:cubicBezTo>
                  <a:cubicBezTo>
                    <a:pt x="1746336" y="1171513"/>
                    <a:pt x="1747257" y="1152825"/>
                    <a:pt x="1748112" y="1134201"/>
                  </a:cubicBezTo>
                  <a:cubicBezTo>
                    <a:pt x="1757918" y="1052931"/>
                    <a:pt x="1770157" y="971857"/>
                    <a:pt x="1772329" y="889929"/>
                  </a:cubicBezTo>
                  <a:cubicBezTo>
                    <a:pt x="1775751" y="810566"/>
                    <a:pt x="1777528" y="731138"/>
                    <a:pt x="1777659" y="651644"/>
                  </a:cubicBezTo>
                  <a:cubicBezTo>
                    <a:pt x="1781345" y="586233"/>
                    <a:pt x="1783911" y="520822"/>
                    <a:pt x="1784438" y="455279"/>
                  </a:cubicBezTo>
                  <a:cubicBezTo>
                    <a:pt x="1787070" y="391644"/>
                    <a:pt x="1785161" y="327878"/>
                    <a:pt x="1788386" y="264243"/>
                  </a:cubicBezTo>
                  <a:cubicBezTo>
                    <a:pt x="1793321" y="228115"/>
                    <a:pt x="1794835" y="187974"/>
                    <a:pt x="1795822" y="151056"/>
                  </a:cubicBezTo>
                  <a:cubicBezTo>
                    <a:pt x="1828988" y="176194"/>
                    <a:pt x="1856166" y="208374"/>
                    <a:pt x="1890385" y="232261"/>
                  </a:cubicBezTo>
                  <a:cubicBezTo>
                    <a:pt x="1903481" y="240750"/>
                    <a:pt x="1916576" y="254438"/>
                    <a:pt x="1933094" y="254043"/>
                  </a:cubicBezTo>
                  <a:cubicBezTo>
                    <a:pt x="1957903" y="249568"/>
                    <a:pt x="1954086" y="218113"/>
                    <a:pt x="1946321" y="200543"/>
                  </a:cubicBezTo>
                  <a:cubicBezTo>
                    <a:pt x="1911246" y="138422"/>
                    <a:pt x="1865116" y="82420"/>
                    <a:pt x="1817341" y="29578"/>
                  </a:cubicBezTo>
                  <a:cubicBezTo>
                    <a:pt x="1807338" y="19312"/>
                    <a:pt x="1795361" y="1676"/>
                    <a:pt x="1778778" y="821"/>
                  </a:cubicBezTo>
                  <a:cubicBezTo>
                    <a:pt x="1758049" y="-2667"/>
                    <a:pt x="1737847" y="5427"/>
                    <a:pt x="1720540" y="16285"/>
                  </a:cubicBezTo>
                  <a:cubicBezTo>
                    <a:pt x="1712380" y="21418"/>
                    <a:pt x="1699284" y="28591"/>
                    <a:pt x="1699218" y="38725"/>
                  </a:cubicBezTo>
                  <a:cubicBezTo>
                    <a:pt x="1683951" y="50833"/>
                    <a:pt x="1665197" y="71497"/>
                    <a:pt x="1661709" y="75182"/>
                  </a:cubicBezTo>
                  <a:cubicBezTo>
                    <a:pt x="1635913" y="103478"/>
                    <a:pt x="1613605" y="134736"/>
                    <a:pt x="1585768" y="161191"/>
                  </a:cubicBezTo>
                  <a:cubicBezTo>
                    <a:pt x="1576227" y="172509"/>
                    <a:pt x="1563065" y="183104"/>
                    <a:pt x="1560499" y="198371"/>
                  </a:cubicBezTo>
                  <a:cubicBezTo>
                    <a:pt x="1558130" y="219100"/>
                    <a:pt x="1573134" y="245686"/>
                    <a:pt x="1596166" y="244896"/>
                  </a:cubicBezTo>
                  <a:cubicBezTo>
                    <a:pt x="1611762" y="243975"/>
                    <a:pt x="1624397" y="233051"/>
                    <a:pt x="1635189" y="222785"/>
                  </a:cubicBezTo>
                  <a:cubicBezTo>
                    <a:pt x="1651180" y="205544"/>
                    <a:pt x="1666842" y="187974"/>
                    <a:pt x="1683754" y="171588"/>
                  </a:cubicBezTo>
                  <a:cubicBezTo>
                    <a:pt x="1675989" y="278194"/>
                    <a:pt x="1666315" y="384734"/>
                    <a:pt x="1659142" y="491340"/>
                  </a:cubicBezTo>
                  <a:cubicBezTo>
                    <a:pt x="1654733" y="577283"/>
                    <a:pt x="1654338" y="663292"/>
                    <a:pt x="1647363" y="749103"/>
                  </a:cubicBezTo>
                  <a:cubicBezTo>
                    <a:pt x="1641111" y="943297"/>
                    <a:pt x="1623870" y="1136834"/>
                    <a:pt x="1614855" y="1330962"/>
                  </a:cubicBezTo>
                  <a:cubicBezTo>
                    <a:pt x="1514764" y="1345900"/>
                    <a:pt x="1414080" y="1359917"/>
                    <a:pt x="1312673" y="1362615"/>
                  </a:cubicBezTo>
                  <a:cubicBezTo>
                    <a:pt x="1165464" y="1367748"/>
                    <a:pt x="1018387" y="1356166"/>
                    <a:pt x="871244" y="1353402"/>
                  </a:cubicBezTo>
                  <a:cubicBezTo>
                    <a:pt x="649017" y="1348861"/>
                    <a:pt x="425736" y="1357877"/>
                    <a:pt x="207918" y="1404862"/>
                  </a:cubicBezTo>
                  <a:cubicBezTo>
                    <a:pt x="230094" y="1391372"/>
                    <a:pt x="260497" y="1378277"/>
                    <a:pt x="269775" y="1352415"/>
                  </a:cubicBezTo>
                  <a:cubicBezTo>
                    <a:pt x="273592" y="1329646"/>
                    <a:pt x="247401" y="1322144"/>
                    <a:pt x="229370" y="1324118"/>
                  </a:cubicBezTo>
                  <a:cubicBezTo>
                    <a:pt x="186202" y="1327014"/>
                    <a:pt x="148429" y="1349651"/>
                    <a:pt x="111051" y="1369261"/>
                  </a:cubicBezTo>
                  <a:cubicBezTo>
                    <a:pt x="81175" y="1384726"/>
                    <a:pt x="8196" y="1426776"/>
                    <a:pt x="167" y="1459481"/>
                  </a:cubicBezTo>
                  <a:cubicBezTo>
                    <a:pt x="-4176" y="1503637"/>
                    <a:pt x="77161" y="1532724"/>
                    <a:pt x="109537" y="1551544"/>
                  </a:cubicBezTo>
                  <a:cubicBezTo>
                    <a:pt x="138624" y="1566746"/>
                    <a:pt x="167710" y="1584777"/>
                    <a:pt x="199955" y="1593002"/>
                  </a:cubicBezTo>
                  <a:cubicBezTo>
                    <a:pt x="248191" y="1609520"/>
                    <a:pt x="253653" y="1568457"/>
                    <a:pt x="231805" y="1535751"/>
                  </a:cubicBezTo>
                  <a:cubicBezTo>
                    <a:pt x="219302" y="1515417"/>
                    <a:pt x="197981" y="1503703"/>
                    <a:pt x="180608" y="1488107"/>
                  </a:cubicBezTo>
                  <a:cubicBezTo>
                    <a:pt x="271947" y="1481198"/>
                    <a:pt x="363878" y="1486594"/>
                    <a:pt x="454823" y="1474025"/>
                  </a:cubicBezTo>
                  <a:cubicBezTo>
                    <a:pt x="526354" y="1470998"/>
                    <a:pt x="598412" y="1472906"/>
                    <a:pt x="670075" y="1472379"/>
                  </a:cubicBezTo>
                  <a:cubicBezTo>
                    <a:pt x="769311" y="1471458"/>
                    <a:pt x="868678" y="1468563"/>
                    <a:pt x="967914" y="1472182"/>
                  </a:cubicBezTo>
                  <a:cubicBezTo>
                    <a:pt x="1064451" y="1472972"/>
                    <a:pt x="1160792" y="1478828"/>
                    <a:pt x="1257264" y="1478631"/>
                  </a:cubicBezTo>
                  <a:cubicBezTo>
                    <a:pt x="1309580" y="1479223"/>
                    <a:pt x="1362751" y="1486725"/>
                    <a:pt x="1415593" y="1485475"/>
                  </a:cubicBezTo>
                  <a:cubicBezTo>
                    <a:pt x="1450866" y="1484949"/>
                    <a:pt x="1485743" y="1482711"/>
                    <a:pt x="1520818" y="1480803"/>
                  </a:cubicBezTo>
                  <a:cubicBezTo>
                    <a:pt x="1454946" y="1565364"/>
                    <a:pt x="1388152" y="1649267"/>
                    <a:pt x="1321293" y="1733104"/>
                  </a:cubicBezTo>
                  <a:cubicBezTo>
                    <a:pt x="1267398" y="1798449"/>
                    <a:pt x="1217977" y="1867348"/>
                    <a:pt x="1165859" y="1934076"/>
                  </a:cubicBezTo>
                  <a:cubicBezTo>
                    <a:pt x="1133811" y="1980667"/>
                    <a:pt x="1099658" y="2025678"/>
                    <a:pt x="1065110" y="2070492"/>
                  </a:cubicBezTo>
                  <a:cubicBezTo>
                    <a:pt x="966400" y="2208027"/>
                    <a:pt x="866770" y="2345036"/>
                    <a:pt x="766678" y="2481584"/>
                  </a:cubicBezTo>
                  <a:cubicBezTo>
                    <a:pt x="698700" y="2572660"/>
                    <a:pt x="633552" y="2665710"/>
                    <a:pt x="563798" y="2755403"/>
                  </a:cubicBezTo>
                  <a:cubicBezTo>
                    <a:pt x="539647" y="2788043"/>
                    <a:pt x="517273" y="2821933"/>
                    <a:pt x="493714" y="2854968"/>
                  </a:cubicBezTo>
                  <a:cubicBezTo>
                    <a:pt x="492135" y="2857995"/>
                    <a:pt x="489502" y="2861549"/>
                    <a:pt x="486607" y="2865366"/>
                  </a:cubicBezTo>
                  <a:cubicBezTo>
                    <a:pt x="496675" y="2802389"/>
                    <a:pt x="510560" y="2739742"/>
                    <a:pt x="512206" y="2675910"/>
                  </a:cubicBezTo>
                  <a:cubicBezTo>
                    <a:pt x="515891" y="2639782"/>
                    <a:pt x="477592" y="2621224"/>
                    <a:pt x="448176" y="2638400"/>
                  </a:cubicBezTo>
                  <a:cubicBezTo>
                    <a:pt x="419419" y="2659984"/>
                    <a:pt x="419090" y="2700324"/>
                    <a:pt x="413628" y="2732832"/>
                  </a:cubicBezTo>
                  <a:cubicBezTo>
                    <a:pt x="405007" y="2810088"/>
                    <a:pt x="404678" y="2888135"/>
                    <a:pt x="400861" y="2965786"/>
                  </a:cubicBezTo>
                  <a:cubicBezTo>
                    <a:pt x="400927" y="3013166"/>
                    <a:pt x="386187" y="3101676"/>
                    <a:pt x="457323" y="3098451"/>
                  </a:cubicBezTo>
                  <a:cubicBezTo>
                    <a:pt x="508850" y="3096872"/>
                    <a:pt x="556033" y="3073050"/>
                    <a:pt x="604861" y="3059033"/>
                  </a:cubicBezTo>
                  <a:cubicBezTo>
                    <a:pt x="635856" y="3050610"/>
                    <a:pt x="666455" y="3041463"/>
                    <a:pt x="696200" y="3029091"/>
                  </a:cubicBezTo>
                  <a:cubicBezTo>
                    <a:pt x="727195" y="3019221"/>
                    <a:pt x="759703" y="3014022"/>
                    <a:pt x="789579" y="3000729"/>
                  </a:cubicBezTo>
                  <a:cubicBezTo>
                    <a:pt x="850910" y="2976973"/>
                    <a:pt x="844922" y="2910114"/>
                    <a:pt x="776483" y="2911035"/>
                  </a:cubicBezTo>
                  <a:cubicBezTo>
                    <a:pt x="733446" y="2912417"/>
                    <a:pt x="693107" y="2929593"/>
                    <a:pt x="651452" y="2938411"/>
                  </a:cubicBezTo>
                  <a:cubicBezTo>
                    <a:pt x="620259" y="2945452"/>
                    <a:pt x="586106" y="2950651"/>
                    <a:pt x="553795" y="2958481"/>
                  </a:cubicBezTo>
                  <a:cubicBezTo>
                    <a:pt x="559849" y="2945320"/>
                    <a:pt x="567615" y="2932883"/>
                    <a:pt x="575182" y="2920511"/>
                  </a:cubicBezTo>
                  <a:cubicBezTo>
                    <a:pt x="615982" y="2868853"/>
                    <a:pt x="660730" y="2820288"/>
                    <a:pt x="698700" y="2766327"/>
                  </a:cubicBezTo>
                  <a:cubicBezTo>
                    <a:pt x="787210" y="2656563"/>
                    <a:pt x="874601" y="2545811"/>
                    <a:pt x="954226" y="2429334"/>
                  </a:cubicBezTo>
                  <a:cubicBezTo>
                    <a:pt x="1041024" y="2322530"/>
                    <a:pt x="1119202" y="2209146"/>
                    <a:pt x="1201460" y="2098921"/>
                  </a:cubicBezTo>
                  <a:cubicBezTo>
                    <a:pt x="1243379" y="2045486"/>
                    <a:pt x="1283520" y="1990669"/>
                    <a:pt x="1324518" y="1936511"/>
                  </a:cubicBezTo>
                  <a:cubicBezTo>
                    <a:pt x="1368674" y="1884524"/>
                    <a:pt x="1408421" y="1829312"/>
                    <a:pt x="1449615" y="1775022"/>
                  </a:cubicBezTo>
                  <a:cubicBezTo>
                    <a:pt x="1483966" y="1732380"/>
                    <a:pt x="1516738" y="1688553"/>
                    <a:pt x="1550365" y="1645384"/>
                  </a:cubicBezTo>
                  <a:cubicBezTo>
                    <a:pt x="1574384" y="1617482"/>
                    <a:pt x="1597811" y="1589186"/>
                    <a:pt x="1621106" y="1560691"/>
                  </a:cubicBezTo>
                  <a:cubicBezTo>
                    <a:pt x="1620777" y="1565364"/>
                    <a:pt x="1620448" y="1570036"/>
                    <a:pt x="1620119" y="1574708"/>
                  </a:cubicBezTo>
                  <a:cubicBezTo>
                    <a:pt x="1616434" y="1623339"/>
                    <a:pt x="1612486" y="1675589"/>
                    <a:pt x="1608801" y="1724812"/>
                  </a:cubicBezTo>
                  <a:cubicBezTo>
                    <a:pt x="1595771" y="1947829"/>
                    <a:pt x="1575371" y="2170584"/>
                    <a:pt x="1564842" y="2394061"/>
                  </a:cubicBezTo>
                  <a:cubicBezTo>
                    <a:pt x="1556090" y="2644981"/>
                    <a:pt x="1564908" y="2896229"/>
                    <a:pt x="1562934" y="3147214"/>
                  </a:cubicBezTo>
                  <a:cubicBezTo>
                    <a:pt x="1539901" y="3119904"/>
                    <a:pt x="1519107" y="3086343"/>
                    <a:pt x="1482782" y="3075945"/>
                  </a:cubicBezTo>
                  <a:cubicBezTo>
                    <a:pt x="1446457" y="3066733"/>
                    <a:pt x="1445141" y="3110296"/>
                    <a:pt x="1459486" y="3132605"/>
                  </a:cubicBezTo>
                  <a:cubicBezTo>
                    <a:pt x="1486598" y="3179919"/>
                    <a:pt x="1530360" y="3215060"/>
                    <a:pt x="1570699" y="3250727"/>
                  </a:cubicBezTo>
                  <a:cubicBezTo>
                    <a:pt x="1589125" y="3265599"/>
                    <a:pt x="1605839" y="3286591"/>
                    <a:pt x="1630451" y="3290276"/>
                  </a:cubicBezTo>
                  <a:cubicBezTo>
                    <a:pt x="1655720" y="3292053"/>
                    <a:pt x="1672764" y="3267310"/>
                    <a:pt x="1689347" y="3251911"/>
                  </a:cubicBezTo>
                  <a:cubicBezTo>
                    <a:pt x="1723369" y="3217561"/>
                    <a:pt x="1752456" y="3177616"/>
                    <a:pt x="1768052" y="3131486"/>
                  </a:cubicBezTo>
                  <a:cubicBezTo>
                    <a:pt x="1775619" y="3108256"/>
                    <a:pt x="1752456" y="3099175"/>
                    <a:pt x="1733635" y="3105887"/>
                  </a:cubicBezTo>
                  <a:cubicBezTo>
                    <a:pt x="1703627" y="3115758"/>
                    <a:pt x="1679542" y="3138330"/>
                    <a:pt x="1657629" y="3160309"/>
                  </a:cubicBezTo>
                  <a:cubicBezTo>
                    <a:pt x="1659274" y="3088778"/>
                    <a:pt x="1659603" y="3017181"/>
                    <a:pt x="1666447" y="2945913"/>
                  </a:cubicBezTo>
                  <a:cubicBezTo>
                    <a:pt x="1675462" y="2881686"/>
                    <a:pt x="1679674" y="2817064"/>
                    <a:pt x="1684609" y="2752442"/>
                  </a:cubicBezTo>
                  <a:cubicBezTo>
                    <a:pt x="1699416" y="2611749"/>
                    <a:pt x="1696784" y="2470068"/>
                    <a:pt x="1705470" y="2329045"/>
                  </a:cubicBezTo>
                  <a:cubicBezTo>
                    <a:pt x="1719947" y="2131495"/>
                    <a:pt x="1746599" y="1933747"/>
                    <a:pt x="1758970" y="1735868"/>
                  </a:cubicBezTo>
                  <a:cubicBezTo>
                    <a:pt x="1761010" y="1699872"/>
                    <a:pt x="1761274" y="1663744"/>
                    <a:pt x="1761537" y="1627682"/>
                  </a:cubicBezTo>
                  <a:cubicBezTo>
                    <a:pt x="1763050" y="1588330"/>
                    <a:pt x="1766867" y="1548978"/>
                    <a:pt x="1765222" y="1509560"/>
                  </a:cubicBezTo>
                  <a:cubicBezTo>
                    <a:pt x="1796414" y="1503374"/>
                    <a:pt x="1827080" y="1494622"/>
                    <a:pt x="1858601" y="1490016"/>
                  </a:cubicBezTo>
                  <a:cubicBezTo>
                    <a:pt x="1926118" y="1484225"/>
                    <a:pt x="1994030" y="1485409"/>
                    <a:pt x="2061547" y="1478960"/>
                  </a:cubicBezTo>
                  <a:cubicBezTo>
                    <a:pt x="2175721" y="1470998"/>
                    <a:pt x="2292988" y="1464351"/>
                    <a:pt x="2407820" y="1464549"/>
                  </a:cubicBezTo>
                  <a:cubicBezTo>
                    <a:pt x="2549040" y="1460798"/>
                    <a:pt x="2689141" y="1455007"/>
                    <a:pt x="2830296" y="1446254"/>
                  </a:cubicBezTo>
                  <a:cubicBezTo>
                    <a:pt x="2834178" y="1446123"/>
                    <a:pt x="2837337" y="1444938"/>
                    <a:pt x="2839640" y="1443162"/>
                  </a:cubicBezTo>
                  <a:cubicBezTo>
                    <a:pt x="2852604" y="1441451"/>
                    <a:pt x="2865239" y="1440924"/>
                    <a:pt x="2878466" y="1440134"/>
                  </a:cubicBezTo>
                  <a:cubicBezTo>
                    <a:pt x="2879387" y="1440069"/>
                    <a:pt x="2880177" y="1439411"/>
                    <a:pt x="2880309" y="1438489"/>
                  </a:cubicBezTo>
                  <a:cubicBezTo>
                    <a:pt x="2884059" y="1438094"/>
                    <a:pt x="2888205" y="1438753"/>
                    <a:pt x="2891956" y="1438226"/>
                  </a:cubicBezTo>
                  <a:cubicBezTo>
                    <a:pt x="2937165" y="1442701"/>
                    <a:pt x="2982242" y="1447241"/>
                    <a:pt x="3027649" y="1449282"/>
                  </a:cubicBezTo>
                  <a:cubicBezTo>
                    <a:pt x="3006591" y="1470537"/>
                    <a:pt x="2863067" y="1522326"/>
                    <a:pt x="2910843" y="1558059"/>
                  </a:cubicBezTo>
                  <a:cubicBezTo>
                    <a:pt x="2919398" y="1562205"/>
                    <a:pt x="2928413" y="1563784"/>
                    <a:pt x="2937692" y="1563850"/>
                  </a:cubicBezTo>
                  <a:cubicBezTo>
                    <a:pt x="2960329" y="1563850"/>
                    <a:pt x="2984019" y="1554111"/>
                    <a:pt x="3005538" y="1549439"/>
                  </a:cubicBezTo>
                  <a:cubicBezTo>
                    <a:pt x="3051207" y="1536870"/>
                    <a:pt x="3096021" y="1521076"/>
                    <a:pt x="3138335" y="1499689"/>
                  </a:cubicBezTo>
                  <a:cubicBezTo>
                    <a:pt x="3165381" y="1488305"/>
                    <a:pt x="3191309" y="1474485"/>
                    <a:pt x="3213617" y="1455204"/>
                  </a:cubicBezTo>
                  <a:cubicBezTo>
                    <a:pt x="3222040" y="1448887"/>
                    <a:pt x="3225791" y="1438029"/>
                    <a:pt x="3222633" y="1427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972254" y="1583579"/>
              <a:ext cx="1422603" cy="1630171"/>
            </a:xfrm>
            <a:custGeom>
              <a:rect b="b" l="l" r="r" t="t"/>
              <a:pathLst>
                <a:path extrusionOk="0" h="3260342" w="2845207">
                  <a:moveTo>
                    <a:pt x="1630451" y="3260252"/>
                  </a:moveTo>
                  <a:cubicBezTo>
                    <a:pt x="1605839" y="3256567"/>
                    <a:pt x="1589125" y="3235575"/>
                    <a:pt x="1570699" y="3220703"/>
                  </a:cubicBezTo>
                  <a:cubicBezTo>
                    <a:pt x="1530360" y="3185036"/>
                    <a:pt x="1486598" y="3149895"/>
                    <a:pt x="1459486" y="3102580"/>
                  </a:cubicBezTo>
                  <a:cubicBezTo>
                    <a:pt x="1445141" y="3080272"/>
                    <a:pt x="1446457" y="3036708"/>
                    <a:pt x="1482782" y="3045921"/>
                  </a:cubicBezTo>
                  <a:cubicBezTo>
                    <a:pt x="1519107" y="3056319"/>
                    <a:pt x="1539901" y="3089880"/>
                    <a:pt x="1562934" y="3117189"/>
                  </a:cubicBezTo>
                  <a:cubicBezTo>
                    <a:pt x="1564908" y="2866204"/>
                    <a:pt x="1556090" y="2614956"/>
                    <a:pt x="1564842" y="2364037"/>
                  </a:cubicBezTo>
                  <a:cubicBezTo>
                    <a:pt x="1575371" y="2140559"/>
                    <a:pt x="1595771" y="1917805"/>
                    <a:pt x="1608801" y="1694788"/>
                  </a:cubicBezTo>
                  <a:cubicBezTo>
                    <a:pt x="1612486" y="1645565"/>
                    <a:pt x="1616434" y="1593315"/>
                    <a:pt x="1620119" y="1544684"/>
                  </a:cubicBezTo>
                  <a:cubicBezTo>
                    <a:pt x="1622291" y="1512044"/>
                    <a:pt x="1625384" y="1479667"/>
                    <a:pt x="1621041" y="1448146"/>
                  </a:cubicBezTo>
                  <a:cubicBezTo>
                    <a:pt x="1551681" y="1446962"/>
                    <a:pt x="1484229" y="1454529"/>
                    <a:pt x="1415593" y="1455516"/>
                  </a:cubicBezTo>
                  <a:cubicBezTo>
                    <a:pt x="1362751" y="1456767"/>
                    <a:pt x="1309580" y="1449265"/>
                    <a:pt x="1257264" y="1448673"/>
                  </a:cubicBezTo>
                  <a:cubicBezTo>
                    <a:pt x="1160792" y="1448870"/>
                    <a:pt x="1064451" y="1443013"/>
                    <a:pt x="967914" y="1442224"/>
                  </a:cubicBezTo>
                  <a:cubicBezTo>
                    <a:pt x="868678" y="1438604"/>
                    <a:pt x="769311" y="1441500"/>
                    <a:pt x="670075" y="1442421"/>
                  </a:cubicBezTo>
                  <a:cubicBezTo>
                    <a:pt x="598412" y="1442947"/>
                    <a:pt x="526354" y="1441039"/>
                    <a:pt x="454823" y="1444066"/>
                  </a:cubicBezTo>
                  <a:cubicBezTo>
                    <a:pt x="363878" y="1456635"/>
                    <a:pt x="271947" y="1451239"/>
                    <a:pt x="180608" y="1458149"/>
                  </a:cubicBezTo>
                  <a:cubicBezTo>
                    <a:pt x="197981" y="1473745"/>
                    <a:pt x="219302" y="1485458"/>
                    <a:pt x="231805" y="1505792"/>
                  </a:cubicBezTo>
                  <a:cubicBezTo>
                    <a:pt x="253653" y="1538498"/>
                    <a:pt x="248191" y="1579561"/>
                    <a:pt x="199955" y="1563044"/>
                  </a:cubicBezTo>
                  <a:cubicBezTo>
                    <a:pt x="167710" y="1554818"/>
                    <a:pt x="138624" y="1536787"/>
                    <a:pt x="109537" y="1521586"/>
                  </a:cubicBezTo>
                  <a:cubicBezTo>
                    <a:pt x="77161" y="1502765"/>
                    <a:pt x="-4176" y="1473679"/>
                    <a:pt x="167" y="1429523"/>
                  </a:cubicBezTo>
                  <a:cubicBezTo>
                    <a:pt x="8196" y="1396817"/>
                    <a:pt x="81175" y="1354767"/>
                    <a:pt x="111051" y="1339303"/>
                  </a:cubicBezTo>
                  <a:cubicBezTo>
                    <a:pt x="148429" y="1319692"/>
                    <a:pt x="186202" y="1297055"/>
                    <a:pt x="229370" y="1294160"/>
                  </a:cubicBezTo>
                  <a:cubicBezTo>
                    <a:pt x="247401" y="1292185"/>
                    <a:pt x="273592" y="1299687"/>
                    <a:pt x="269775" y="1322456"/>
                  </a:cubicBezTo>
                  <a:cubicBezTo>
                    <a:pt x="260497" y="1348318"/>
                    <a:pt x="230094" y="1361414"/>
                    <a:pt x="207918" y="1374904"/>
                  </a:cubicBezTo>
                  <a:cubicBezTo>
                    <a:pt x="425736" y="1327918"/>
                    <a:pt x="649017" y="1318903"/>
                    <a:pt x="871244" y="1323443"/>
                  </a:cubicBezTo>
                  <a:cubicBezTo>
                    <a:pt x="1018387" y="1326207"/>
                    <a:pt x="1165464" y="1337789"/>
                    <a:pt x="1312673" y="1332656"/>
                  </a:cubicBezTo>
                  <a:cubicBezTo>
                    <a:pt x="1414080" y="1329958"/>
                    <a:pt x="1514764" y="1315941"/>
                    <a:pt x="1614855" y="1301003"/>
                  </a:cubicBezTo>
                  <a:cubicBezTo>
                    <a:pt x="1623870" y="1106875"/>
                    <a:pt x="1641111" y="913339"/>
                    <a:pt x="1647363" y="719145"/>
                  </a:cubicBezTo>
                  <a:cubicBezTo>
                    <a:pt x="1654338" y="633333"/>
                    <a:pt x="1654733" y="547325"/>
                    <a:pt x="1659142" y="461382"/>
                  </a:cubicBezTo>
                  <a:cubicBezTo>
                    <a:pt x="1666315" y="354776"/>
                    <a:pt x="1675989" y="248235"/>
                    <a:pt x="1683754" y="141629"/>
                  </a:cubicBezTo>
                  <a:cubicBezTo>
                    <a:pt x="1666842" y="158015"/>
                    <a:pt x="1651180" y="175585"/>
                    <a:pt x="1635189" y="192827"/>
                  </a:cubicBezTo>
                  <a:cubicBezTo>
                    <a:pt x="1624397" y="203092"/>
                    <a:pt x="1611762" y="214016"/>
                    <a:pt x="1596166" y="214938"/>
                  </a:cubicBezTo>
                  <a:cubicBezTo>
                    <a:pt x="1573134" y="215727"/>
                    <a:pt x="1558130" y="189141"/>
                    <a:pt x="1560499" y="168413"/>
                  </a:cubicBezTo>
                  <a:cubicBezTo>
                    <a:pt x="1563065" y="153145"/>
                    <a:pt x="1576227" y="142551"/>
                    <a:pt x="1585768" y="131232"/>
                  </a:cubicBezTo>
                  <a:cubicBezTo>
                    <a:pt x="1613605" y="104778"/>
                    <a:pt x="1635913" y="73520"/>
                    <a:pt x="1661709" y="45223"/>
                  </a:cubicBezTo>
                  <a:cubicBezTo>
                    <a:pt x="1667895" y="38774"/>
                    <a:pt x="1721658" y="-20978"/>
                    <a:pt x="1719947" y="7780"/>
                  </a:cubicBezTo>
                  <a:cubicBezTo>
                    <a:pt x="1692901" y="44828"/>
                    <a:pt x="1661840" y="79048"/>
                    <a:pt x="1635518" y="116755"/>
                  </a:cubicBezTo>
                  <a:cubicBezTo>
                    <a:pt x="1620514" y="136496"/>
                    <a:pt x="1601693" y="152027"/>
                    <a:pt x="1589585" y="172690"/>
                  </a:cubicBezTo>
                  <a:cubicBezTo>
                    <a:pt x="1589914" y="177231"/>
                    <a:pt x="1592217" y="181574"/>
                    <a:pt x="1595310" y="184798"/>
                  </a:cubicBezTo>
                  <a:cubicBezTo>
                    <a:pt x="1614065" y="176375"/>
                    <a:pt x="1625318" y="157160"/>
                    <a:pt x="1639664" y="143275"/>
                  </a:cubicBezTo>
                  <a:cubicBezTo>
                    <a:pt x="1649337" y="133140"/>
                    <a:pt x="1659274" y="123269"/>
                    <a:pt x="1669145" y="113333"/>
                  </a:cubicBezTo>
                  <a:cubicBezTo>
                    <a:pt x="1677042" y="106489"/>
                    <a:pt x="1682964" y="96091"/>
                    <a:pt x="1693691" y="93722"/>
                  </a:cubicBezTo>
                  <a:cubicBezTo>
                    <a:pt x="1728634" y="92670"/>
                    <a:pt x="1710340" y="153804"/>
                    <a:pt x="1711327" y="174993"/>
                  </a:cubicBezTo>
                  <a:cubicBezTo>
                    <a:pt x="1708497" y="217241"/>
                    <a:pt x="1704680" y="259488"/>
                    <a:pt x="1701653" y="301736"/>
                  </a:cubicBezTo>
                  <a:cubicBezTo>
                    <a:pt x="1694085" y="393536"/>
                    <a:pt x="1686583" y="481124"/>
                    <a:pt x="1685136" y="572134"/>
                  </a:cubicBezTo>
                  <a:cubicBezTo>
                    <a:pt x="1684478" y="633333"/>
                    <a:pt x="1678292" y="694138"/>
                    <a:pt x="1675923" y="754549"/>
                  </a:cubicBezTo>
                  <a:cubicBezTo>
                    <a:pt x="1670329" y="937029"/>
                    <a:pt x="1652957" y="1118128"/>
                    <a:pt x="1645191" y="1300280"/>
                  </a:cubicBezTo>
                  <a:cubicBezTo>
                    <a:pt x="1647100" y="1321930"/>
                    <a:pt x="1626108" y="1332788"/>
                    <a:pt x="1607550" y="1333117"/>
                  </a:cubicBezTo>
                  <a:cubicBezTo>
                    <a:pt x="1559248" y="1338842"/>
                    <a:pt x="1511210" y="1347134"/>
                    <a:pt x="1462777" y="1352398"/>
                  </a:cubicBezTo>
                  <a:cubicBezTo>
                    <a:pt x="1242721" y="1378392"/>
                    <a:pt x="1021414" y="1353385"/>
                    <a:pt x="800766" y="1353122"/>
                  </a:cubicBezTo>
                  <a:cubicBezTo>
                    <a:pt x="652702" y="1350555"/>
                    <a:pt x="504572" y="1360163"/>
                    <a:pt x="357890" y="1377931"/>
                  </a:cubicBezTo>
                  <a:cubicBezTo>
                    <a:pt x="302152" y="1385696"/>
                    <a:pt x="251350" y="1399844"/>
                    <a:pt x="196270" y="1407215"/>
                  </a:cubicBezTo>
                  <a:cubicBezTo>
                    <a:pt x="185083" y="1408531"/>
                    <a:pt x="175673" y="1409189"/>
                    <a:pt x="165999" y="1409781"/>
                  </a:cubicBezTo>
                  <a:cubicBezTo>
                    <a:pt x="156918" y="1411295"/>
                    <a:pt x="145665" y="1410044"/>
                    <a:pt x="141782" y="1400502"/>
                  </a:cubicBezTo>
                  <a:cubicBezTo>
                    <a:pt x="129411" y="1368652"/>
                    <a:pt x="212524" y="1344830"/>
                    <a:pt x="230621" y="1324496"/>
                  </a:cubicBezTo>
                  <a:cubicBezTo>
                    <a:pt x="199692" y="1327260"/>
                    <a:pt x="171527" y="1341014"/>
                    <a:pt x="144809" y="1355952"/>
                  </a:cubicBezTo>
                  <a:cubicBezTo>
                    <a:pt x="102693" y="1376878"/>
                    <a:pt x="62091" y="1399647"/>
                    <a:pt x="30175" y="1433866"/>
                  </a:cubicBezTo>
                  <a:lnTo>
                    <a:pt x="30175" y="1433866"/>
                  </a:lnTo>
                  <a:cubicBezTo>
                    <a:pt x="32544" y="1442092"/>
                    <a:pt x="40572" y="1447159"/>
                    <a:pt x="47021" y="1452160"/>
                  </a:cubicBezTo>
                  <a:cubicBezTo>
                    <a:pt x="65579" y="1464137"/>
                    <a:pt x="87755" y="1476969"/>
                    <a:pt x="106642" y="1486445"/>
                  </a:cubicBezTo>
                  <a:cubicBezTo>
                    <a:pt x="141848" y="1502634"/>
                    <a:pt x="174159" y="1525995"/>
                    <a:pt x="212392" y="1534813"/>
                  </a:cubicBezTo>
                  <a:cubicBezTo>
                    <a:pt x="200021" y="1499212"/>
                    <a:pt x="155536" y="1488420"/>
                    <a:pt x="138755" y="1456043"/>
                  </a:cubicBezTo>
                  <a:cubicBezTo>
                    <a:pt x="131451" y="1422679"/>
                    <a:pt x="191795" y="1427944"/>
                    <a:pt x="212129" y="1425575"/>
                  </a:cubicBezTo>
                  <a:cubicBezTo>
                    <a:pt x="254048" y="1425180"/>
                    <a:pt x="295901" y="1422087"/>
                    <a:pt x="337753" y="1422284"/>
                  </a:cubicBezTo>
                  <a:cubicBezTo>
                    <a:pt x="400335" y="1422811"/>
                    <a:pt x="461995" y="1409255"/>
                    <a:pt x="524709" y="1412150"/>
                  </a:cubicBezTo>
                  <a:cubicBezTo>
                    <a:pt x="672378" y="1413598"/>
                    <a:pt x="820113" y="1407412"/>
                    <a:pt x="967782" y="1411887"/>
                  </a:cubicBezTo>
                  <a:cubicBezTo>
                    <a:pt x="1066755" y="1412742"/>
                    <a:pt x="1165596" y="1418665"/>
                    <a:pt x="1264568" y="1418402"/>
                  </a:cubicBezTo>
                  <a:cubicBezTo>
                    <a:pt x="1341825" y="1422350"/>
                    <a:pt x="1415857" y="1429062"/>
                    <a:pt x="1492192" y="1422087"/>
                  </a:cubicBezTo>
                  <a:cubicBezTo>
                    <a:pt x="1528122" y="1419191"/>
                    <a:pt x="1564184" y="1418533"/>
                    <a:pt x="1600246" y="1417875"/>
                  </a:cubicBezTo>
                  <a:cubicBezTo>
                    <a:pt x="1629924" y="1416362"/>
                    <a:pt x="1650588" y="1417086"/>
                    <a:pt x="1652101" y="1453674"/>
                  </a:cubicBezTo>
                  <a:cubicBezTo>
                    <a:pt x="1655984" y="1537774"/>
                    <a:pt x="1642428" y="1619900"/>
                    <a:pt x="1638348" y="1703211"/>
                  </a:cubicBezTo>
                  <a:cubicBezTo>
                    <a:pt x="1624989" y="1935441"/>
                    <a:pt x="1602944" y="2166487"/>
                    <a:pt x="1593599" y="2398520"/>
                  </a:cubicBezTo>
                  <a:cubicBezTo>
                    <a:pt x="1588401" y="2595609"/>
                    <a:pt x="1593139" y="2792896"/>
                    <a:pt x="1593139" y="2989986"/>
                  </a:cubicBezTo>
                  <a:cubicBezTo>
                    <a:pt x="1593139" y="3029535"/>
                    <a:pt x="1593139" y="3069085"/>
                    <a:pt x="1593139" y="3108635"/>
                  </a:cubicBezTo>
                  <a:cubicBezTo>
                    <a:pt x="1591888" y="3123770"/>
                    <a:pt x="1596692" y="3141603"/>
                    <a:pt x="1586229" y="3153975"/>
                  </a:cubicBezTo>
                  <a:cubicBezTo>
                    <a:pt x="1573463" y="3165886"/>
                    <a:pt x="1556485" y="3154172"/>
                    <a:pt x="1546482" y="3144038"/>
                  </a:cubicBezTo>
                  <a:cubicBezTo>
                    <a:pt x="1524503" y="3122586"/>
                    <a:pt x="1510618" y="3092051"/>
                    <a:pt x="1481926" y="3078232"/>
                  </a:cubicBezTo>
                  <a:cubicBezTo>
                    <a:pt x="1505880" y="3131469"/>
                    <a:pt x="1557801" y="3167268"/>
                    <a:pt x="1599390" y="3205896"/>
                  </a:cubicBezTo>
                  <a:cubicBezTo>
                    <a:pt x="1610577" y="3214188"/>
                    <a:pt x="1620119" y="3226823"/>
                    <a:pt x="1634136" y="3230179"/>
                  </a:cubicBezTo>
                  <a:cubicBezTo>
                    <a:pt x="1639532" y="3227744"/>
                    <a:pt x="1644204" y="3222874"/>
                    <a:pt x="1648548" y="3219452"/>
                  </a:cubicBezTo>
                  <a:cubicBezTo>
                    <a:pt x="1682569" y="3187799"/>
                    <a:pt x="1714156" y="3152001"/>
                    <a:pt x="1732582" y="3108898"/>
                  </a:cubicBezTo>
                  <a:cubicBezTo>
                    <a:pt x="1702048" y="3123178"/>
                    <a:pt x="1683227" y="3153251"/>
                    <a:pt x="1655786" y="3171151"/>
                  </a:cubicBezTo>
                  <a:cubicBezTo>
                    <a:pt x="1623804" y="3179113"/>
                    <a:pt x="1626766" y="3134760"/>
                    <a:pt x="1627753" y="3114162"/>
                  </a:cubicBezTo>
                  <a:cubicBezTo>
                    <a:pt x="1629135" y="3045658"/>
                    <a:pt x="1630122" y="2977022"/>
                    <a:pt x="1636768" y="2908781"/>
                  </a:cubicBezTo>
                  <a:cubicBezTo>
                    <a:pt x="1645652" y="2846923"/>
                    <a:pt x="1649403" y="2784999"/>
                    <a:pt x="1654207" y="2722878"/>
                  </a:cubicBezTo>
                  <a:cubicBezTo>
                    <a:pt x="1671514" y="2555928"/>
                    <a:pt x="1665526" y="2389702"/>
                    <a:pt x="1680727" y="2222817"/>
                  </a:cubicBezTo>
                  <a:cubicBezTo>
                    <a:pt x="1702443" y="1998812"/>
                    <a:pt x="1729884" y="1774611"/>
                    <a:pt x="1733701" y="1549685"/>
                  </a:cubicBezTo>
                  <a:cubicBezTo>
                    <a:pt x="1734885" y="1526653"/>
                    <a:pt x="1735675" y="1503621"/>
                    <a:pt x="1734951" y="1480589"/>
                  </a:cubicBezTo>
                  <a:cubicBezTo>
                    <a:pt x="1733898" y="1470915"/>
                    <a:pt x="1735214" y="1459399"/>
                    <a:pt x="1744822" y="1454398"/>
                  </a:cubicBezTo>
                  <a:cubicBezTo>
                    <a:pt x="1755812" y="1449133"/>
                    <a:pt x="1768446" y="1448146"/>
                    <a:pt x="1780226" y="1445316"/>
                  </a:cubicBezTo>
                  <a:cubicBezTo>
                    <a:pt x="1806088" y="1439855"/>
                    <a:pt x="1831555" y="1432550"/>
                    <a:pt x="1857877" y="1429523"/>
                  </a:cubicBezTo>
                  <a:cubicBezTo>
                    <a:pt x="1910719" y="1424324"/>
                    <a:pt x="1967247" y="1426101"/>
                    <a:pt x="2019563" y="1421495"/>
                  </a:cubicBezTo>
                  <a:cubicBezTo>
                    <a:pt x="2120642" y="1415375"/>
                    <a:pt x="2221654" y="1406491"/>
                    <a:pt x="2322930" y="1405175"/>
                  </a:cubicBezTo>
                  <a:cubicBezTo>
                    <a:pt x="2447369" y="1403661"/>
                    <a:pt x="2571941" y="1400634"/>
                    <a:pt x="2696183" y="1392869"/>
                  </a:cubicBezTo>
                  <a:cubicBezTo>
                    <a:pt x="2741260" y="1391355"/>
                    <a:pt x="2785877" y="1388262"/>
                    <a:pt x="2830296" y="1385893"/>
                  </a:cubicBezTo>
                  <a:cubicBezTo>
                    <a:pt x="2849314" y="1386354"/>
                    <a:pt x="2851025" y="1415506"/>
                    <a:pt x="2830296" y="1416230"/>
                  </a:cubicBezTo>
                  <a:cubicBezTo>
                    <a:pt x="2689141" y="1424982"/>
                    <a:pt x="2549040" y="1430773"/>
                    <a:pt x="2407820" y="1434524"/>
                  </a:cubicBezTo>
                  <a:cubicBezTo>
                    <a:pt x="2292988" y="1434327"/>
                    <a:pt x="2175721" y="1440973"/>
                    <a:pt x="2061547" y="1448936"/>
                  </a:cubicBezTo>
                  <a:cubicBezTo>
                    <a:pt x="1994030" y="1455385"/>
                    <a:pt x="1926118" y="1454200"/>
                    <a:pt x="1858601" y="1459991"/>
                  </a:cubicBezTo>
                  <a:cubicBezTo>
                    <a:pt x="1827080" y="1464598"/>
                    <a:pt x="1796414" y="1473350"/>
                    <a:pt x="1765222" y="1479536"/>
                  </a:cubicBezTo>
                  <a:cubicBezTo>
                    <a:pt x="1766867" y="1518954"/>
                    <a:pt x="1763050" y="1558306"/>
                    <a:pt x="1761537" y="1597658"/>
                  </a:cubicBezTo>
                  <a:cubicBezTo>
                    <a:pt x="1761274" y="1633720"/>
                    <a:pt x="1761010" y="1669847"/>
                    <a:pt x="1758970" y="1705843"/>
                  </a:cubicBezTo>
                  <a:cubicBezTo>
                    <a:pt x="1746599" y="1903723"/>
                    <a:pt x="1719947" y="2101470"/>
                    <a:pt x="1705470" y="2299021"/>
                  </a:cubicBezTo>
                  <a:cubicBezTo>
                    <a:pt x="1696784" y="2440043"/>
                    <a:pt x="1699416" y="2581724"/>
                    <a:pt x="1684609" y="2722418"/>
                  </a:cubicBezTo>
                  <a:cubicBezTo>
                    <a:pt x="1679674" y="2787039"/>
                    <a:pt x="1675462" y="2851661"/>
                    <a:pt x="1666447" y="2915888"/>
                  </a:cubicBezTo>
                  <a:cubicBezTo>
                    <a:pt x="1659603" y="2987156"/>
                    <a:pt x="1659274" y="3058753"/>
                    <a:pt x="1657629" y="3130285"/>
                  </a:cubicBezTo>
                  <a:cubicBezTo>
                    <a:pt x="1679542" y="3108305"/>
                    <a:pt x="1703627" y="3085734"/>
                    <a:pt x="1733635" y="3075863"/>
                  </a:cubicBezTo>
                  <a:cubicBezTo>
                    <a:pt x="1752456" y="3069151"/>
                    <a:pt x="1775619" y="3078232"/>
                    <a:pt x="1768052" y="3101462"/>
                  </a:cubicBezTo>
                  <a:cubicBezTo>
                    <a:pt x="1752456" y="3147592"/>
                    <a:pt x="1723369" y="3187536"/>
                    <a:pt x="1689347" y="3221887"/>
                  </a:cubicBezTo>
                  <a:cubicBezTo>
                    <a:pt x="1672764" y="3237286"/>
                    <a:pt x="1655720" y="3262029"/>
                    <a:pt x="1630451" y="3260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6318469" y="2199175"/>
              <a:ext cx="265656" cy="151317"/>
            </a:xfrm>
            <a:custGeom>
              <a:rect b="b" l="l" r="r" t="t"/>
              <a:pathLst>
                <a:path extrusionOk="0" h="302633" w="531312">
                  <a:moveTo>
                    <a:pt x="218411" y="296842"/>
                  </a:moveTo>
                  <a:cubicBezTo>
                    <a:pt x="170635" y="261109"/>
                    <a:pt x="314159" y="209320"/>
                    <a:pt x="335217" y="188064"/>
                  </a:cubicBezTo>
                  <a:cubicBezTo>
                    <a:pt x="286849" y="185893"/>
                    <a:pt x="238745" y="180892"/>
                    <a:pt x="190575" y="176153"/>
                  </a:cubicBezTo>
                  <a:cubicBezTo>
                    <a:pt x="175834" y="175232"/>
                    <a:pt x="161028" y="175364"/>
                    <a:pt x="146221" y="174837"/>
                  </a:cubicBezTo>
                  <a:cubicBezTo>
                    <a:pt x="141286" y="174574"/>
                    <a:pt x="135232" y="174640"/>
                    <a:pt x="131284" y="171218"/>
                  </a:cubicBezTo>
                  <a:cubicBezTo>
                    <a:pt x="111015" y="140355"/>
                    <a:pt x="221372" y="152990"/>
                    <a:pt x="235981" y="153056"/>
                  </a:cubicBezTo>
                  <a:cubicBezTo>
                    <a:pt x="273030" y="155885"/>
                    <a:pt x="306854" y="157135"/>
                    <a:pt x="343443" y="158123"/>
                  </a:cubicBezTo>
                  <a:cubicBezTo>
                    <a:pt x="346996" y="158452"/>
                    <a:pt x="351208" y="158320"/>
                    <a:pt x="355617" y="158188"/>
                  </a:cubicBezTo>
                  <a:cubicBezTo>
                    <a:pt x="370555" y="157728"/>
                    <a:pt x="387796" y="157333"/>
                    <a:pt x="389178" y="174837"/>
                  </a:cubicBezTo>
                  <a:cubicBezTo>
                    <a:pt x="387270" y="205701"/>
                    <a:pt x="280993" y="251238"/>
                    <a:pt x="254736" y="271046"/>
                  </a:cubicBezTo>
                  <a:cubicBezTo>
                    <a:pt x="318436" y="258214"/>
                    <a:pt x="380689" y="237288"/>
                    <a:pt x="438862" y="208267"/>
                  </a:cubicBezTo>
                  <a:cubicBezTo>
                    <a:pt x="460841" y="199186"/>
                    <a:pt x="481636" y="187538"/>
                    <a:pt x="499864" y="172205"/>
                  </a:cubicBezTo>
                  <a:cubicBezTo>
                    <a:pt x="486440" y="146738"/>
                    <a:pt x="459525" y="132853"/>
                    <a:pt x="437348" y="116007"/>
                  </a:cubicBezTo>
                  <a:cubicBezTo>
                    <a:pt x="402800" y="87381"/>
                    <a:pt x="368317" y="58624"/>
                    <a:pt x="329426" y="36447"/>
                  </a:cubicBezTo>
                  <a:cubicBezTo>
                    <a:pt x="341469" y="69942"/>
                    <a:pt x="376675" y="86657"/>
                    <a:pt x="396351" y="114427"/>
                  </a:cubicBezTo>
                  <a:cubicBezTo>
                    <a:pt x="405235" y="147199"/>
                    <a:pt x="358381" y="143579"/>
                    <a:pt x="337718" y="142592"/>
                  </a:cubicBezTo>
                  <a:cubicBezTo>
                    <a:pt x="309947" y="141803"/>
                    <a:pt x="282046" y="141276"/>
                    <a:pt x="254341" y="138973"/>
                  </a:cubicBezTo>
                  <a:cubicBezTo>
                    <a:pt x="214397" y="136867"/>
                    <a:pt x="174716" y="130089"/>
                    <a:pt x="134705" y="129102"/>
                  </a:cubicBezTo>
                  <a:cubicBezTo>
                    <a:pt x="95748" y="127523"/>
                    <a:pt x="56659" y="130418"/>
                    <a:pt x="17899" y="124890"/>
                  </a:cubicBezTo>
                  <a:cubicBezTo>
                    <a:pt x="11911" y="123969"/>
                    <a:pt x="5988" y="122982"/>
                    <a:pt x="0" y="121929"/>
                  </a:cubicBezTo>
                  <a:cubicBezTo>
                    <a:pt x="5594" y="121666"/>
                    <a:pt x="11187" y="121403"/>
                    <a:pt x="16781" y="121074"/>
                  </a:cubicBezTo>
                  <a:cubicBezTo>
                    <a:pt x="37312" y="120087"/>
                    <a:pt x="57844" y="119297"/>
                    <a:pt x="78375" y="118507"/>
                  </a:cubicBezTo>
                  <a:cubicBezTo>
                    <a:pt x="106343" y="118244"/>
                    <a:pt x="134245" y="117389"/>
                    <a:pt x="162212" y="116599"/>
                  </a:cubicBezTo>
                  <a:cubicBezTo>
                    <a:pt x="177479" y="116204"/>
                    <a:pt x="192681" y="115612"/>
                    <a:pt x="207948" y="114559"/>
                  </a:cubicBezTo>
                  <a:cubicBezTo>
                    <a:pt x="216305" y="114032"/>
                    <a:pt x="224663" y="113506"/>
                    <a:pt x="233086" y="113045"/>
                  </a:cubicBezTo>
                  <a:cubicBezTo>
                    <a:pt x="239864" y="112651"/>
                    <a:pt x="246642" y="112453"/>
                    <a:pt x="253354" y="111400"/>
                  </a:cubicBezTo>
                  <a:cubicBezTo>
                    <a:pt x="254933" y="111598"/>
                    <a:pt x="256513" y="110216"/>
                    <a:pt x="257171" y="108636"/>
                  </a:cubicBezTo>
                  <a:cubicBezTo>
                    <a:pt x="289284" y="110939"/>
                    <a:pt x="321398" y="112519"/>
                    <a:pt x="353511" y="112782"/>
                  </a:cubicBezTo>
                  <a:cubicBezTo>
                    <a:pt x="327452" y="88434"/>
                    <a:pt x="285928" y="52306"/>
                    <a:pt x="300076" y="12625"/>
                  </a:cubicBezTo>
                  <a:cubicBezTo>
                    <a:pt x="304420" y="3675"/>
                    <a:pt x="314685" y="-1984"/>
                    <a:pt x="324490" y="648"/>
                  </a:cubicBezTo>
                  <a:cubicBezTo>
                    <a:pt x="373714" y="21772"/>
                    <a:pt x="414514" y="58689"/>
                    <a:pt x="455971" y="91987"/>
                  </a:cubicBezTo>
                  <a:cubicBezTo>
                    <a:pt x="484071" y="112585"/>
                    <a:pt x="518421" y="131866"/>
                    <a:pt x="530201" y="166743"/>
                  </a:cubicBezTo>
                  <a:cubicBezTo>
                    <a:pt x="533360" y="176877"/>
                    <a:pt x="529609" y="187735"/>
                    <a:pt x="521185" y="193987"/>
                  </a:cubicBezTo>
                  <a:cubicBezTo>
                    <a:pt x="498877" y="213268"/>
                    <a:pt x="472949" y="227088"/>
                    <a:pt x="445903" y="238472"/>
                  </a:cubicBezTo>
                  <a:cubicBezTo>
                    <a:pt x="403590" y="259859"/>
                    <a:pt x="358776" y="275652"/>
                    <a:pt x="313106" y="288221"/>
                  </a:cubicBezTo>
                  <a:cubicBezTo>
                    <a:pt x="291587" y="292894"/>
                    <a:pt x="267897" y="302633"/>
                    <a:pt x="245260" y="302633"/>
                  </a:cubicBezTo>
                  <a:cubicBezTo>
                    <a:pt x="235981" y="302567"/>
                    <a:pt x="226966" y="300988"/>
                    <a:pt x="218411" y="296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5821859" y="1568600"/>
              <a:ext cx="126488" cy="685387"/>
            </a:xfrm>
            <a:custGeom>
              <a:rect b="b" l="l" r="r" t="t"/>
              <a:pathLst>
                <a:path extrusionOk="0" h="1370774" w="252976">
                  <a:moveTo>
                    <a:pt x="6719" y="1349782"/>
                  </a:moveTo>
                  <a:cubicBezTo>
                    <a:pt x="8628" y="1281476"/>
                    <a:pt x="15932" y="1214617"/>
                    <a:pt x="17709" y="1146836"/>
                  </a:cubicBezTo>
                  <a:cubicBezTo>
                    <a:pt x="22645" y="1083070"/>
                    <a:pt x="34227" y="1019633"/>
                    <a:pt x="39294" y="955866"/>
                  </a:cubicBezTo>
                  <a:cubicBezTo>
                    <a:pt x="48572" y="828202"/>
                    <a:pt x="44492" y="700012"/>
                    <a:pt x="52323" y="572282"/>
                  </a:cubicBezTo>
                  <a:cubicBezTo>
                    <a:pt x="54166" y="506936"/>
                    <a:pt x="55614" y="441525"/>
                    <a:pt x="56601" y="376114"/>
                  </a:cubicBezTo>
                  <a:cubicBezTo>
                    <a:pt x="56798" y="324456"/>
                    <a:pt x="56798" y="272535"/>
                    <a:pt x="63444" y="221206"/>
                  </a:cubicBezTo>
                  <a:cubicBezTo>
                    <a:pt x="64432" y="198503"/>
                    <a:pt x="65813" y="175668"/>
                    <a:pt x="66274" y="152965"/>
                  </a:cubicBezTo>
                  <a:cubicBezTo>
                    <a:pt x="67064" y="142962"/>
                    <a:pt x="65155" y="132104"/>
                    <a:pt x="69893" y="122891"/>
                  </a:cubicBezTo>
                  <a:cubicBezTo>
                    <a:pt x="93518" y="92291"/>
                    <a:pt x="143070" y="152241"/>
                    <a:pt x="161561" y="167969"/>
                  </a:cubicBezTo>
                  <a:cubicBezTo>
                    <a:pt x="180316" y="185276"/>
                    <a:pt x="199663" y="201135"/>
                    <a:pt x="220524" y="215875"/>
                  </a:cubicBezTo>
                  <a:cubicBezTo>
                    <a:pt x="195847" y="169153"/>
                    <a:pt x="161298" y="127169"/>
                    <a:pt x="128066" y="86106"/>
                  </a:cubicBezTo>
                  <a:cubicBezTo>
                    <a:pt x="110891" y="67548"/>
                    <a:pt x="95690" y="48333"/>
                    <a:pt x="77527" y="31157"/>
                  </a:cubicBezTo>
                  <a:cubicBezTo>
                    <a:pt x="55548" y="26222"/>
                    <a:pt x="38241" y="43397"/>
                    <a:pt x="19683" y="51689"/>
                  </a:cubicBezTo>
                  <a:cubicBezTo>
                    <a:pt x="13234" y="54453"/>
                    <a:pt x="5469" y="51821"/>
                    <a:pt x="1981" y="45766"/>
                  </a:cubicBezTo>
                  <a:cubicBezTo>
                    <a:pt x="-5850" y="31750"/>
                    <a:pt x="11392" y="22537"/>
                    <a:pt x="21328" y="16285"/>
                  </a:cubicBezTo>
                  <a:cubicBezTo>
                    <a:pt x="38635" y="5427"/>
                    <a:pt x="58838" y="-2667"/>
                    <a:pt x="79567" y="821"/>
                  </a:cubicBezTo>
                  <a:cubicBezTo>
                    <a:pt x="96150" y="1676"/>
                    <a:pt x="108127" y="19312"/>
                    <a:pt x="118129" y="29578"/>
                  </a:cubicBezTo>
                  <a:cubicBezTo>
                    <a:pt x="165905" y="82420"/>
                    <a:pt x="212035" y="138422"/>
                    <a:pt x="247110" y="200543"/>
                  </a:cubicBezTo>
                  <a:cubicBezTo>
                    <a:pt x="254875" y="218113"/>
                    <a:pt x="258691" y="249568"/>
                    <a:pt x="233883" y="254043"/>
                  </a:cubicBezTo>
                  <a:cubicBezTo>
                    <a:pt x="217365" y="254438"/>
                    <a:pt x="204270" y="240750"/>
                    <a:pt x="191174" y="232261"/>
                  </a:cubicBezTo>
                  <a:cubicBezTo>
                    <a:pt x="156955" y="208374"/>
                    <a:pt x="129777" y="176194"/>
                    <a:pt x="96611" y="151056"/>
                  </a:cubicBezTo>
                  <a:cubicBezTo>
                    <a:pt x="95624" y="187974"/>
                    <a:pt x="94110" y="228115"/>
                    <a:pt x="89175" y="264243"/>
                  </a:cubicBezTo>
                  <a:cubicBezTo>
                    <a:pt x="85950" y="327878"/>
                    <a:pt x="87859" y="391644"/>
                    <a:pt x="85226" y="455279"/>
                  </a:cubicBezTo>
                  <a:cubicBezTo>
                    <a:pt x="84700" y="520822"/>
                    <a:pt x="82133" y="586233"/>
                    <a:pt x="78448" y="651644"/>
                  </a:cubicBezTo>
                  <a:cubicBezTo>
                    <a:pt x="78317" y="731138"/>
                    <a:pt x="76540" y="810566"/>
                    <a:pt x="73118" y="889929"/>
                  </a:cubicBezTo>
                  <a:cubicBezTo>
                    <a:pt x="70946" y="971857"/>
                    <a:pt x="58706" y="1052931"/>
                    <a:pt x="48901" y="1134201"/>
                  </a:cubicBezTo>
                  <a:cubicBezTo>
                    <a:pt x="45940" y="1200337"/>
                    <a:pt x="41531" y="1266538"/>
                    <a:pt x="37451" y="1332541"/>
                  </a:cubicBezTo>
                  <a:cubicBezTo>
                    <a:pt x="35740" y="1336885"/>
                    <a:pt x="34490" y="1341294"/>
                    <a:pt x="33832" y="1345834"/>
                  </a:cubicBezTo>
                  <a:cubicBezTo>
                    <a:pt x="33371" y="1346953"/>
                    <a:pt x="32910" y="1348137"/>
                    <a:pt x="32516" y="1349322"/>
                  </a:cubicBezTo>
                  <a:cubicBezTo>
                    <a:pt x="30015" y="1356232"/>
                    <a:pt x="29225" y="1363536"/>
                    <a:pt x="29949" y="1370775"/>
                  </a:cubicBezTo>
                  <a:cubicBezTo>
                    <a:pt x="17841" y="1369656"/>
                    <a:pt x="6325" y="1364523"/>
                    <a:pt x="6719" y="1349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826966" y="2234156"/>
              <a:ext cx="676093" cy="36396"/>
            </a:xfrm>
            <a:custGeom>
              <a:rect b="b" l="l" r="r" t="t"/>
              <a:pathLst>
                <a:path extrusionOk="0" h="72791" w="1352185">
                  <a:moveTo>
                    <a:pt x="50994" y="68945"/>
                  </a:moveTo>
                  <a:cubicBezTo>
                    <a:pt x="27501" y="65523"/>
                    <a:pt x="-8232" y="52362"/>
                    <a:pt x="1705" y="22420"/>
                  </a:cubicBezTo>
                  <a:cubicBezTo>
                    <a:pt x="4469" y="14655"/>
                    <a:pt x="7101" y="5376"/>
                    <a:pt x="14077" y="309"/>
                  </a:cubicBezTo>
                  <a:cubicBezTo>
                    <a:pt x="31252" y="-3376"/>
                    <a:pt x="16511" y="27026"/>
                    <a:pt x="27830" y="32356"/>
                  </a:cubicBezTo>
                  <a:cubicBezTo>
                    <a:pt x="59351" y="46900"/>
                    <a:pt x="95216" y="43017"/>
                    <a:pt x="128974" y="41898"/>
                  </a:cubicBezTo>
                  <a:cubicBezTo>
                    <a:pt x="158653" y="41438"/>
                    <a:pt x="188332" y="38476"/>
                    <a:pt x="217813" y="35384"/>
                  </a:cubicBezTo>
                  <a:cubicBezTo>
                    <a:pt x="286646" y="32554"/>
                    <a:pt x="355414" y="32949"/>
                    <a:pt x="424313" y="33344"/>
                  </a:cubicBezTo>
                  <a:cubicBezTo>
                    <a:pt x="467547" y="32686"/>
                    <a:pt x="510716" y="31830"/>
                    <a:pt x="553951" y="32883"/>
                  </a:cubicBezTo>
                  <a:cubicBezTo>
                    <a:pt x="591724" y="36634"/>
                    <a:pt x="629562" y="36700"/>
                    <a:pt x="667401" y="37555"/>
                  </a:cubicBezTo>
                  <a:cubicBezTo>
                    <a:pt x="714979" y="41833"/>
                    <a:pt x="762623" y="31304"/>
                    <a:pt x="810266" y="36239"/>
                  </a:cubicBezTo>
                  <a:cubicBezTo>
                    <a:pt x="891603" y="37424"/>
                    <a:pt x="972808" y="29987"/>
                    <a:pt x="1054144" y="30975"/>
                  </a:cubicBezTo>
                  <a:cubicBezTo>
                    <a:pt x="1086258" y="28935"/>
                    <a:pt x="1118239" y="30711"/>
                    <a:pt x="1150287" y="32488"/>
                  </a:cubicBezTo>
                  <a:cubicBezTo>
                    <a:pt x="1181018" y="32093"/>
                    <a:pt x="1211816" y="31896"/>
                    <a:pt x="1242350" y="36107"/>
                  </a:cubicBezTo>
                  <a:cubicBezTo>
                    <a:pt x="1271239" y="38411"/>
                    <a:pt x="1299996" y="37029"/>
                    <a:pt x="1328753" y="38542"/>
                  </a:cubicBezTo>
                  <a:cubicBezTo>
                    <a:pt x="1332636" y="38608"/>
                    <a:pt x="1334544" y="39069"/>
                    <a:pt x="1337572" y="38213"/>
                  </a:cubicBezTo>
                  <a:cubicBezTo>
                    <a:pt x="1342902" y="33541"/>
                    <a:pt x="1352444" y="37818"/>
                    <a:pt x="1352180" y="45123"/>
                  </a:cubicBezTo>
                  <a:cubicBezTo>
                    <a:pt x="1351983" y="56639"/>
                    <a:pt x="1338493" y="59008"/>
                    <a:pt x="1329346" y="57889"/>
                  </a:cubicBezTo>
                  <a:cubicBezTo>
                    <a:pt x="1314737" y="57955"/>
                    <a:pt x="1300062" y="57758"/>
                    <a:pt x="1285453" y="57626"/>
                  </a:cubicBezTo>
                  <a:cubicBezTo>
                    <a:pt x="1242218" y="56836"/>
                    <a:pt x="1198984" y="57955"/>
                    <a:pt x="1156078" y="62364"/>
                  </a:cubicBezTo>
                  <a:cubicBezTo>
                    <a:pt x="1048090" y="58021"/>
                    <a:pt x="940168" y="64470"/>
                    <a:pt x="832180" y="67102"/>
                  </a:cubicBezTo>
                  <a:cubicBezTo>
                    <a:pt x="784799" y="64273"/>
                    <a:pt x="740775" y="66444"/>
                    <a:pt x="693987" y="69340"/>
                  </a:cubicBezTo>
                  <a:cubicBezTo>
                    <a:pt x="664966" y="67694"/>
                    <a:pt x="635946" y="67168"/>
                    <a:pt x="606793" y="66971"/>
                  </a:cubicBezTo>
                  <a:cubicBezTo>
                    <a:pt x="575272" y="65523"/>
                    <a:pt x="544014" y="61706"/>
                    <a:pt x="512427" y="62891"/>
                  </a:cubicBezTo>
                  <a:cubicBezTo>
                    <a:pt x="416350" y="64141"/>
                    <a:pt x="320405" y="62430"/>
                    <a:pt x="224327" y="65260"/>
                  </a:cubicBezTo>
                  <a:cubicBezTo>
                    <a:pt x="166747" y="69340"/>
                    <a:pt x="108443" y="77697"/>
                    <a:pt x="50994" y="68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6381529" y="2284843"/>
              <a:ext cx="39032" cy="7081"/>
            </a:xfrm>
            <a:custGeom>
              <a:rect b="b" l="l" r="r" t="t"/>
              <a:pathLst>
                <a:path extrusionOk="0" h="14162" w="78065">
                  <a:moveTo>
                    <a:pt x="97" y="12254"/>
                  </a:moveTo>
                  <a:cubicBezTo>
                    <a:pt x="-298" y="10872"/>
                    <a:pt x="558" y="9556"/>
                    <a:pt x="1874" y="9161"/>
                  </a:cubicBezTo>
                  <a:cubicBezTo>
                    <a:pt x="2532" y="8964"/>
                    <a:pt x="3256" y="8766"/>
                    <a:pt x="3914" y="8635"/>
                  </a:cubicBezTo>
                  <a:cubicBezTo>
                    <a:pt x="-35" y="2909"/>
                    <a:pt x="10889" y="3699"/>
                    <a:pt x="14180" y="3107"/>
                  </a:cubicBezTo>
                  <a:cubicBezTo>
                    <a:pt x="33263" y="1527"/>
                    <a:pt x="52413" y="211"/>
                    <a:pt x="71563" y="14"/>
                  </a:cubicBezTo>
                  <a:cubicBezTo>
                    <a:pt x="73931" y="-183"/>
                    <a:pt x="80446" y="1725"/>
                    <a:pt x="77156" y="4752"/>
                  </a:cubicBezTo>
                  <a:cubicBezTo>
                    <a:pt x="72484" y="6726"/>
                    <a:pt x="66824" y="5410"/>
                    <a:pt x="61757" y="5937"/>
                  </a:cubicBezTo>
                  <a:cubicBezTo>
                    <a:pt x="61626" y="6858"/>
                    <a:pt x="60836" y="7516"/>
                    <a:pt x="59915" y="7582"/>
                  </a:cubicBezTo>
                  <a:cubicBezTo>
                    <a:pt x="46622" y="8437"/>
                    <a:pt x="33855" y="8898"/>
                    <a:pt x="20760" y="10675"/>
                  </a:cubicBezTo>
                  <a:cubicBezTo>
                    <a:pt x="14508" y="11398"/>
                    <a:pt x="8520" y="12715"/>
                    <a:pt x="2532" y="14162"/>
                  </a:cubicBezTo>
                  <a:cubicBezTo>
                    <a:pt x="1413" y="14097"/>
                    <a:pt x="426" y="13373"/>
                    <a:pt x="97" y="122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87439" y="1583553"/>
              <a:ext cx="1580961" cy="1615017"/>
            </a:xfrm>
            <a:custGeom>
              <a:rect b="b" l="l" r="r" t="t"/>
              <a:pathLst>
                <a:path extrusionOk="0" h="3230033" w="3161923">
                  <a:moveTo>
                    <a:pt x="3161923" y="1403319"/>
                  </a:moveTo>
                  <a:cubicBezTo>
                    <a:pt x="3143695" y="1418652"/>
                    <a:pt x="3122900" y="1430365"/>
                    <a:pt x="3100921" y="1439381"/>
                  </a:cubicBezTo>
                  <a:cubicBezTo>
                    <a:pt x="3042748" y="1468401"/>
                    <a:pt x="2980496" y="1489328"/>
                    <a:pt x="2916795" y="1502160"/>
                  </a:cubicBezTo>
                  <a:cubicBezTo>
                    <a:pt x="2943052" y="1482352"/>
                    <a:pt x="3049329" y="1436814"/>
                    <a:pt x="3051237" y="1405951"/>
                  </a:cubicBezTo>
                  <a:cubicBezTo>
                    <a:pt x="3049790" y="1388447"/>
                    <a:pt x="3032614" y="1388842"/>
                    <a:pt x="3017676" y="1389302"/>
                  </a:cubicBezTo>
                  <a:cubicBezTo>
                    <a:pt x="3013267" y="1389434"/>
                    <a:pt x="3009056" y="1389566"/>
                    <a:pt x="3005502" y="1389237"/>
                  </a:cubicBezTo>
                  <a:cubicBezTo>
                    <a:pt x="2968914" y="1388249"/>
                    <a:pt x="2935089" y="1387065"/>
                    <a:pt x="2898041" y="1384169"/>
                  </a:cubicBezTo>
                  <a:cubicBezTo>
                    <a:pt x="2887380" y="1384169"/>
                    <a:pt x="2825522" y="1377391"/>
                    <a:pt x="2800976" y="1385815"/>
                  </a:cubicBezTo>
                  <a:cubicBezTo>
                    <a:pt x="2800713" y="1385815"/>
                    <a:pt x="2800516" y="1385749"/>
                    <a:pt x="2800252" y="1385749"/>
                  </a:cubicBezTo>
                  <a:cubicBezTo>
                    <a:pt x="2755833" y="1388118"/>
                    <a:pt x="2711217" y="1391211"/>
                    <a:pt x="2666139" y="1392724"/>
                  </a:cubicBezTo>
                  <a:cubicBezTo>
                    <a:pt x="2541897" y="1400489"/>
                    <a:pt x="2417326" y="1403517"/>
                    <a:pt x="2292886" y="1405030"/>
                  </a:cubicBezTo>
                  <a:cubicBezTo>
                    <a:pt x="2191611" y="1406346"/>
                    <a:pt x="2090598" y="1415230"/>
                    <a:pt x="1989520" y="1421350"/>
                  </a:cubicBezTo>
                  <a:cubicBezTo>
                    <a:pt x="1937204" y="1426022"/>
                    <a:pt x="1880676" y="1424180"/>
                    <a:pt x="1827834" y="1429378"/>
                  </a:cubicBezTo>
                  <a:cubicBezTo>
                    <a:pt x="1801511" y="1432471"/>
                    <a:pt x="1776044" y="1439776"/>
                    <a:pt x="1750182" y="1445172"/>
                  </a:cubicBezTo>
                  <a:cubicBezTo>
                    <a:pt x="1738403" y="1448001"/>
                    <a:pt x="1725768" y="1449054"/>
                    <a:pt x="1714779" y="1454253"/>
                  </a:cubicBezTo>
                  <a:cubicBezTo>
                    <a:pt x="1705171" y="1459254"/>
                    <a:pt x="1703855" y="1470705"/>
                    <a:pt x="1704908" y="1480444"/>
                  </a:cubicBezTo>
                  <a:cubicBezTo>
                    <a:pt x="1705566" y="1503542"/>
                    <a:pt x="1704842" y="1526508"/>
                    <a:pt x="1703657" y="1549541"/>
                  </a:cubicBezTo>
                  <a:cubicBezTo>
                    <a:pt x="1699906" y="1774532"/>
                    <a:pt x="1672465" y="1998734"/>
                    <a:pt x="1650683" y="2222672"/>
                  </a:cubicBezTo>
                  <a:cubicBezTo>
                    <a:pt x="1635482" y="2389557"/>
                    <a:pt x="1641471" y="2555783"/>
                    <a:pt x="1624163" y="2722734"/>
                  </a:cubicBezTo>
                  <a:cubicBezTo>
                    <a:pt x="1619294" y="2784855"/>
                    <a:pt x="1615543" y="2846779"/>
                    <a:pt x="1606725" y="2908636"/>
                  </a:cubicBezTo>
                  <a:cubicBezTo>
                    <a:pt x="1600078" y="2976878"/>
                    <a:pt x="1599026" y="3045513"/>
                    <a:pt x="1597709" y="3114018"/>
                  </a:cubicBezTo>
                  <a:cubicBezTo>
                    <a:pt x="1596722" y="3134549"/>
                    <a:pt x="1593761" y="3178968"/>
                    <a:pt x="1625743" y="3171006"/>
                  </a:cubicBezTo>
                  <a:cubicBezTo>
                    <a:pt x="1653184" y="3153172"/>
                    <a:pt x="1672070" y="3123099"/>
                    <a:pt x="1702539" y="3108753"/>
                  </a:cubicBezTo>
                  <a:cubicBezTo>
                    <a:pt x="1684113" y="3151922"/>
                    <a:pt x="1652460" y="3187655"/>
                    <a:pt x="1618504" y="3219308"/>
                  </a:cubicBezTo>
                  <a:cubicBezTo>
                    <a:pt x="1614161" y="3222729"/>
                    <a:pt x="1609489" y="3227599"/>
                    <a:pt x="1604093" y="3230034"/>
                  </a:cubicBezTo>
                  <a:cubicBezTo>
                    <a:pt x="1590076" y="3226744"/>
                    <a:pt x="1580534" y="3214109"/>
                    <a:pt x="1569347" y="3205752"/>
                  </a:cubicBezTo>
                  <a:cubicBezTo>
                    <a:pt x="1527692" y="3167123"/>
                    <a:pt x="1475770" y="3131325"/>
                    <a:pt x="1451883" y="3078087"/>
                  </a:cubicBezTo>
                  <a:cubicBezTo>
                    <a:pt x="1480574" y="3091973"/>
                    <a:pt x="1494459" y="3122507"/>
                    <a:pt x="1516439" y="3143894"/>
                  </a:cubicBezTo>
                  <a:cubicBezTo>
                    <a:pt x="1526441" y="3154028"/>
                    <a:pt x="1543419" y="3165741"/>
                    <a:pt x="1556186" y="3153830"/>
                  </a:cubicBezTo>
                  <a:cubicBezTo>
                    <a:pt x="1566649" y="3141459"/>
                    <a:pt x="1561845" y="3123625"/>
                    <a:pt x="1563095" y="3108490"/>
                  </a:cubicBezTo>
                  <a:cubicBezTo>
                    <a:pt x="1563095" y="3068940"/>
                    <a:pt x="1563095" y="3029391"/>
                    <a:pt x="1563095" y="2989841"/>
                  </a:cubicBezTo>
                  <a:cubicBezTo>
                    <a:pt x="1563095" y="2792752"/>
                    <a:pt x="1558357" y="2595465"/>
                    <a:pt x="1563556" y="2398375"/>
                  </a:cubicBezTo>
                  <a:cubicBezTo>
                    <a:pt x="1572966" y="2166276"/>
                    <a:pt x="1594946" y="1935297"/>
                    <a:pt x="1608304" y="1703066"/>
                  </a:cubicBezTo>
                  <a:cubicBezTo>
                    <a:pt x="1612384" y="1619756"/>
                    <a:pt x="1625874" y="1537695"/>
                    <a:pt x="1621992" y="1453529"/>
                  </a:cubicBezTo>
                  <a:cubicBezTo>
                    <a:pt x="1620478" y="1416941"/>
                    <a:pt x="1599815" y="1416217"/>
                    <a:pt x="1570137" y="1417731"/>
                  </a:cubicBezTo>
                  <a:cubicBezTo>
                    <a:pt x="1534075" y="1418455"/>
                    <a:pt x="1498013" y="1419047"/>
                    <a:pt x="1462083" y="1421942"/>
                  </a:cubicBezTo>
                  <a:cubicBezTo>
                    <a:pt x="1385748" y="1428918"/>
                    <a:pt x="1311650" y="1422271"/>
                    <a:pt x="1234459" y="1418257"/>
                  </a:cubicBezTo>
                  <a:cubicBezTo>
                    <a:pt x="1135486" y="1418520"/>
                    <a:pt x="1036645" y="1412598"/>
                    <a:pt x="937673" y="1411742"/>
                  </a:cubicBezTo>
                  <a:cubicBezTo>
                    <a:pt x="790004" y="1407267"/>
                    <a:pt x="642269" y="1413519"/>
                    <a:pt x="494600" y="1412005"/>
                  </a:cubicBezTo>
                  <a:cubicBezTo>
                    <a:pt x="431820" y="1409110"/>
                    <a:pt x="370160" y="1422666"/>
                    <a:pt x="307644" y="1422140"/>
                  </a:cubicBezTo>
                  <a:cubicBezTo>
                    <a:pt x="265726" y="1421942"/>
                    <a:pt x="223873" y="1425035"/>
                    <a:pt x="182020" y="1425430"/>
                  </a:cubicBezTo>
                  <a:cubicBezTo>
                    <a:pt x="161686" y="1427799"/>
                    <a:pt x="101342" y="1422534"/>
                    <a:pt x="108646" y="1455898"/>
                  </a:cubicBezTo>
                  <a:cubicBezTo>
                    <a:pt x="125427" y="1488275"/>
                    <a:pt x="169912" y="1499067"/>
                    <a:pt x="182283" y="1534668"/>
                  </a:cubicBezTo>
                  <a:cubicBezTo>
                    <a:pt x="144116" y="1525850"/>
                    <a:pt x="111739" y="1502489"/>
                    <a:pt x="76533" y="1486301"/>
                  </a:cubicBezTo>
                  <a:cubicBezTo>
                    <a:pt x="57712" y="1476759"/>
                    <a:pt x="35470" y="1463992"/>
                    <a:pt x="16912" y="1452016"/>
                  </a:cubicBezTo>
                  <a:cubicBezTo>
                    <a:pt x="10463" y="1447014"/>
                    <a:pt x="2435" y="1441947"/>
                    <a:pt x="0" y="1433722"/>
                  </a:cubicBezTo>
                  <a:cubicBezTo>
                    <a:pt x="31982" y="1399437"/>
                    <a:pt x="72518" y="1376733"/>
                    <a:pt x="114634" y="1355741"/>
                  </a:cubicBezTo>
                  <a:cubicBezTo>
                    <a:pt x="141352" y="1340803"/>
                    <a:pt x="169517" y="1327050"/>
                    <a:pt x="200446" y="1324286"/>
                  </a:cubicBezTo>
                  <a:cubicBezTo>
                    <a:pt x="182349" y="1344554"/>
                    <a:pt x="99236" y="1368376"/>
                    <a:pt x="111607" y="1400226"/>
                  </a:cubicBezTo>
                  <a:cubicBezTo>
                    <a:pt x="115490" y="1409768"/>
                    <a:pt x="126743" y="1411084"/>
                    <a:pt x="135824" y="1409505"/>
                  </a:cubicBezTo>
                  <a:cubicBezTo>
                    <a:pt x="145432" y="1408913"/>
                    <a:pt x="154842" y="1408255"/>
                    <a:pt x="166095" y="1406938"/>
                  </a:cubicBezTo>
                  <a:cubicBezTo>
                    <a:pt x="221175" y="1399568"/>
                    <a:pt x="271977" y="1385420"/>
                    <a:pt x="327715" y="1377655"/>
                  </a:cubicBezTo>
                  <a:cubicBezTo>
                    <a:pt x="474397" y="1359887"/>
                    <a:pt x="622461" y="1350279"/>
                    <a:pt x="770591" y="1352846"/>
                  </a:cubicBezTo>
                  <a:cubicBezTo>
                    <a:pt x="991239" y="1353109"/>
                    <a:pt x="1212611" y="1378115"/>
                    <a:pt x="1432602" y="1352122"/>
                  </a:cubicBezTo>
                  <a:cubicBezTo>
                    <a:pt x="1481035" y="1346857"/>
                    <a:pt x="1529073" y="1338566"/>
                    <a:pt x="1577375" y="1332841"/>
                  </a:cubicBezTo>
                  <a:cubicBezTo>
                    <a:pt x="1595933" y="1332512"/>
                    <a:pt x="1616925" y="1321719"/>
                    <a:pt x="1615016" y="1300003"/>
                  </a:cubicBezTo>
                  <a:cubicBezTo>
                    <a:pt x="1622782" y="1117852"/>
                    <a:pt x="1640220" y="936819"/>
                    <a:pt x="1645748" y="754272"/>
                  </a:cubicBezTo>
                  <a:cubicBezTo>
                    <a:pt x="1648117" y="693862"/>
                    <a:pt x="1654368" y="633123"/>
                    <a:pt x="1654961" y="571857"/>
                  </a:cubicBezTo>
                  <a:cubicBezTo>
                    <a:pt x="1656408" y="480782"/>
                    <a:pt x="1663910" y="393259"/>
                    <a:pt x="1671478" y="301460"/>
                  </a:cubicBezTo>
                  <a:cubicBezTo>
                    <a:pt x="1674571" y="259212"/>
                    <a:pt x="1678322" y="216964"/>
                    <a:pt x="1681152" y="174717"/>
                  </a:cubicBezTo>
                  <a:cubicBezTo>
                    <a:pt x="1680165" y="153593"/>
                    <a:pt x="1698393" y="92393"/>
                    <a:pt x="1663516" y="93446"/>
                  </a:cubicBezTo>
                  <a:cubicBezTo>
                    <a:pt x="1652789" y="95815"/>
                    <a:pt x="1646867" y="106213"/>
                    <a:pt x="1638970" y="113056"/>
                  </a:cubicBezTo>
                  <a:cubicBezTo>
                    <a:pt x="1629099" y="122993"/>
                    <a:pt x="1619162" y="132864"/>
                    <a:pt x="1609489" y="142998"/>
                  </a:cubicBezTo>
                  <a:cubicBezTo>
                    <a:pt x="1595077" y="156949"/>
                    <a:pt x="1583890" y="176099"/>
                    <a:pt x="1565135" y="184522"/>
                  </a:cubicBezTo>
                  <a:cubicBezTo>
                    <a:pt x="1561977" y="181298"/>
                    <a:pt x="1559739" y="176954"/>
                    <a:pt x="1559410" y="172414"/>
                  </a:cubicBezTo>
                  <a:cubicBezTo>
                    <a:pt x="1571518" y="151816"/>
                    <a:pt x="1590339" y="136220"/>
                    <a:pt x="1605343" y="116478"/>
                  </a:cubicBezTo>
                  <a:cubicBezTo>
                    <a:pt x="1628243" y="83641"/>
                    <a:pt x="1654763" y="53502"/>
                    <a:pt x="1679046" y="21849"/>
                  </a:cubicBezTo>
                  <a:cubicBezTo>
                    <a:pt x="1682139" y="22836"/>
                    <a:pt x="1685561" y="22770"/>
                    <a:pt x="1688588" y="21388"/>
                  </a:cubicBezTo>
                  <a:cubicBezTo>
                    <a:pt x="1707211" y="13097"/>
                    <a:pt x="1724518" y="-4013"/>
                    <a:pt x="1746432" y="857"/>
                  </a:cubicBezTo>
                  <a:cubicBezTo>
                    <a:pt x="1764594" y="18032"/>
                    <a:pt x="1779795" y="37248"/>
                    <a:pt x="1796971" y="55805"/>
                  </a:cubicBezTo>
                  <a:cubicBezTo>
                    <a:pt x="1830137" y="96934"/>
                    <a:pt x="1864685" y="138852"/>
                    <a:pt x="1889428" y="185575"/>
                  </a:cubicBezTo>
                  <a:cubicBezTo>
                    <a:pt x="1868634" y="170900"/>
                    <a:pt x="1849221" y="155041"/>
                    <a:pt x="1830466" y="137668"/>
                  </a:cubicBezTo>
                  <a:cubicBezTo>
                    <a:pt x="1811909" y="121940"/>
                    <a:pt x="1762357" y="61991"/>
                    <a:pt x="1738798" y="92591"/>
                  </a:cubicBezTo>
                  <a:cubicBezTo>
                    <a:pt x="1734060" y="101804"/>
                    <a:pt x="1735968" y="112662"/>
                    <a:pt x="1735179" y="122664"/>
                  </a:cubicBezTo>
                  <a:cubicBezTo>
                    <a:pt x="1734784" y="145433"/>
                    <a:pt x="1733336" y="168202"/>
                    <a:pt x="1732349" y="190905"/>
                  </a:cubicBezTo>
                  <a:cubicBezTo>
                    <a:pt x="1725702" y="242234"/>
                    <a:pt x="1725702" y="294155"/>
                    <a:pt x="1725505" y="345813"/>
                  </a:cubicBezTo>
                  <a:cubicBezTo>
                    <a:pt x="1724518" y="411224"/>
                    <a:pt x="1723070" y="476570"/>
                    <a:pt x="1721228" y="541981"/>
                  </a:cubicBezTo>
                  <a:cubicBezTo>
                    <a:pt x="1713463" y="669645"/>
                    <a:pt x="1717542" y="797836"/>
                    <a:pt x="1708198" y="925566"/>
                  </a:cubicBezTo>
                  <a:cubicBezTo>
                    <a:pt x="1703131" y="989332"/>
                    <a:pt x="1691549" y="1052704"/>
                    <a:pt x="1686614" y="1116536"/>
                  </a:cubicBezTo>
                  <a:cubicBezTo>
                    <a:pt x="1684837" y="1184316"/>
                    <a:pt x="1677532" y="1251175"/>
                    <a:pt x="1675624" y="1319482"/>
                  </a:cubicBezTo>
                  <a:cubicBezTo>
                    <a:pt x="1675492" y="1324681"/>
                    <a:pt x="1676808" y="1328695"/>
                    <a:pt x="1679178" y="1331722"/>
                  </a:cubicBezTo>
                  <a:cubicBezTo>
                    <a:pt x="1677927" y="1355741"/>
                    <a:pt x="1708922" y="1366665"/>
                    <a:pt x="1730112" y="1369758"/>
                  </a:cubicBezTo>
                  <a:cubicBezTo>
                    <a:pt x="1787560" y="1378576"/>
                    <a:pt x="1845930" y="1370153"/>
                    <a:pt x="1903577" y="1365941"/>
                  </a:cubicBezTo>
                  <a:cubicBezTo>
                    <a:pt x="1999588" y="1363111"/>
                    <a:pt x="2095533" y="1364822"/>
                    <a:pt x="2191677" y="1363572"/>
                  </a:cubicBezTo>
                  <a:cubicBezTo>
                    <a:pt x="2223263" y="1362388"/>
                    <a:pt x="2254587" y="1366204"/>
                    <a:pt x="2286043" y="1367652"/>
                  </a:cubicBezTo>
                  <a:cubicBezTo>
                    <a:pt x="2315129" y="1367915"/>
                    <a:pt x="2344149" y="1368442"/>
                    <a:pt x="2373236" y="1370087"/>
                  </a:cubicBezTo>
                  <a:cubicBezTo>
                    <a:pt x="2420024" y="1367191"/>
                    <a:pt x="2464114" y="1365020"/>
                    <a:pt x="2511429" y="1367850"/>
                  </a:cubicBezTo>
                  <a:cubicBezTo>
                    <a:pt x="2619417" y="1365217"/>
                    <a:pt x="2727339" y="1358768"/>
                    <a:pt x="2835327" y="1363111"/>
                  </a:cubicBezTo>
                  <a:cubicBezTo>
                    <a:pt x="2836709" y="1362980"/>
                    <a:pt x="2838091" y="1362848"/>
                    <a:pt x="2839473" y="1362717"/>
                  </a:cubicBezTo>
                  <a:cubicBezTo>
                    <a:pt x="2865137" y="1365151"/>
                    <a:pt x="2890736" y="1368442"/>
                    <a:pt x="2916466" y="1369758"/>
                  </a:cubicBezTo>
                  <a:cubicBezTo>
                    <a:pt x="2944236" y="1372061"/>
                    <a:pt x="2972073" y="1372588"/>
                    <a:pt x="2999843" y="1373377"/>
                  </a:cubicBezTo>
                  <a:cubicBezTo>
                    <a:pt x="3020506" y="1374299"/>
                    <a:pt x="3067360" y="1377918"/>
                    <a:pt x="3058476" y="1345212"/>
                  </a:cubicBezTo>
                  <a:cubicBezTo>
                    <a:pt x="3038800" y="1317442"/>
                    <a:pt x="3003594" y="1300727"/>
                    <a:pt x="2991551" y="1267232"/>
                  </a:cubicBezTo>
                  <a:cubicBezTo>
                    <a:pt x="3030443" y="1289409"/>
                    <a:pt x="3064925" y="1318166"/>
                    <a:pt x="3099473" y="1346792"/>
                  </a:cubicBezTo>
                  <a:cubicBezTo>
                    <a:pt x="3121584" y="1363967"/>
                    <a:pt x="3148499" y="1377852"/>
                    <a:pt x="3161923" y="1403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07242" y="1675946"/>
              <a:ext cx="1014136" cy="1347570"/>
            </a:xfrm>
            <a:custGeom>
              <a:rect b="b" l="l" r="r" t="t"/>
              <a:pathLst>
                <a:path extrusionOk="0" h="2695139" w="2028273">
                  <a:moveTo>
                    <a:pt x="7285" y="2692985"/>
                  </a:moveTo>
                  <a:cubicBezTo>
                    <a:pt x="-13641" y="2678968"/>
                    <a:pt x="16432" y="2654488"/>
                    <a:pt x="23737" y="2640274"/>
                  </a:cubicBezTo>
                  <a:cubicBezTo>
                    <a:pt x="47295" y="2607239"/>
                    <a:pt x="69669" y="2573349"/>
                    <a:pt x="93820" y="2540709"/>
                  </a:cubicBezTo>
                  <a:cubicBezTo>
                    <a:pt x="163575" y="2451016"/>
                    <a:pt x="228723" y="2357966"/>
                    <a:pt x="296701" y="2266890"/>
                  </a:cubicBezTo>
                  <a:cubicBezTo>
                    <a:pt x="396792" y="2130342"/>
                    <a:pt x="496423" y="1993333"/>
                    <a:pt x="595132" y="1855798"/>
                  </a:cubicBezTo>
                  <a:cubicBezTo>
                    <a:pt x="629680" y="1810984"/>
                    <a:pt x="663834" y="1765973"/>
                    <a:pt x="695881" y="1719382"/>
                  </a:cubicBezTo>
                  <a:cubicBezTo>
                    <a:pt x="748000" y="1652654"/>
                    <a:pt x="797420" y="1583755"/>
                    <a:pt x="851316" y="1518410"/>
                  </a:cubicBezTo>
                  <a:cubicBezTo>
                    <a:pt x="967595" y="1372583"/>
                    <a:pt x="1083941" y="1226625"/>
                    <a:pt x="1195087" y="1076850"/>
                  </a:cubicBezTo>
                  <a:cubicBezTo>
                    <a:pt x="1274450" y="976561"/>
                    <a:pt x="1354602" y="876733"/>
                    <a:pt x="1428963" y="772628"/>
                  </a:cubicBezTo>
                  <a:cubicBezTo>
                    <a:pt x="1501350" y="681157"/>
                    <a:pt x="1568472" y="585870"/>
                    <a:pt x="1637700" y="492030"/>
                  </a:cubicBezTo>
                  <a:cubicBezTo>
                    <a:pt x="1688897" y="423855"/>
                    <a:pt x="1742266" y="357325"/>
                    <a:pt x="1793463" y="289150"/>
                  </a:cubicBezTo>
                  <a:cubicBezTo>
                    <a:pt x="1828406" y="245388"/>
                    <a:pt x="1866311" y="204062"/>
                    <a:pt x="1898688" y="158327"/>
                  </a:cubicBezTo>
                  <a:cubicBezTo>
                    <a:pt x="1935013" y="110946"/>
                    <a:pt x="1963704" y="57512"/>
                    <a:pt x="2005557" y="14540"/>
                  </a:cubicBezTo>
                  <a:cubicBezTo>
                    <a:pt x="2011216" y="9210"/>
                    <a:pt x="2016941" y="4077"/>
                    <a:pt x="2023851" y="260"/>
                  </a:cubicBezTo>
                  <a:cubicBezTo>
                    <a:pt x="2025365" y="-464"/>
                    <a:pt x="2027339" y="392"/>
                    <a:pt x="2027997" y="1971"/>
                  </a:cubicBezTo>
                  <a:cubicBezTo>
                    <a:pt x="2029050" y="4274"/>
                    <a:pt x="2026878" y="5985"/>
                    <a:pt x="2025233" y="6841"/>
                  </a:cubicBezTo>
                  <a:cubicBezTo>
                    <a:pt x="1989763" y="38428"/>
                    <a:pt x="1970877" y="83571"/>
                    <a:pt x="1945015" y="122594"/>
                  </a:cubicBezTo>
                  <a:cubicBezTo>
                    <a:pt x="1899740" y="197087"/>
                    <a:pt x="1841436" y="261906"/>
                    <a:pt x="1789976" y="331924"/>
                  </a:cubicBezTo>
                  <a:cubicBezTo>
                    <a:pt x="1756546" y="378975"/>
                    <a:pt x="1721077" y="424513"/>
                    <a:pt x="1686002" y="470314"/>
                  </a:cubicBezTo>
                  <a:cubicBezTo>
                    <a:pt x="1625921" y="551058"/>
                    <a:pt x="1569196" y="634303"/>
                    <a:pt x="1509049" y="715047"/>
                  </a:cubicBezTo>
                  <a:cubicBezTo>
                    <a:pt x="1464103" y="771575"/>
                    <a:pt x="1422645" y="830735"/>
                    <a:pt x="1379806" y="888842"/>
                  </a:cubicBezTo>
                  <a:cubicBezTo>
                    <a:pt x="1301430" y="989854"/>
                    <a:pt x="1221607" y="1089748"/>
                    <a:pt x="1146193" y="1192932"/>
                  </a:cubicBezTo>
                  <a:cubicBezTo>
                    <a:pt x="1066173" y="1293945"/>
                    <a:pt x="987535" y="1396076"/>
                    <a:pt x="907580" y="1497154"/>
                  </a:cubicBezTo>
                  <a:cubicBezTo>
                    <a:pt x="843616" y="1573621"/>
                    <a:pt x="784917" y="1654168"/>
                    <a:pt x="723652" y="1732807"/>
                  </a:cubicBezTo>
                  <a:cubicBezTo>
                    <a:pt x="667058" y="1814143"/>
                    <a:pt x="604674" y="1891268"/>
                    <a:pt x="548475" y="1972867"/>
                  </a:cubicBezTo>
                  <a:cubicBezTo>
                    <a:pt x="449700" y="2109152"/>
                    <a:pt x="350859" y="2245305"/>
                    <a:pt x="250571" y="2380471"/>
                  </a:cubicBezTo>
                  <a:cubicBezTo>
                    <a:pt x="199176" y="2454174"/>
                    <a:pt x="143043" y="2524389"/>
                    <a:pt x="90661" y="2597369"/>
                  </a:cubicBezTo>
                  <a:cubicBezTo>
                    <a:pt x="72367" y="2624152"/>
                    <a:pt x="53547" y="2650540"/>
                    <a:pt x="35055" y="2677192"/>
                  </a:cubicBezTo>
                  <a:cubicBezTo>
                    <a:pt x="29133" y="2687260"/>
                    <a:pt x="20117" y="2700355"/>
                    <a:pt x="7285" y="2692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2073" y="2884531"/>
              <a:ext cx="216160" cy="233303"/>
            </a:xfrm>
            <a:custGeom>
              <a:rect b="b" l="l" r="r" t="t"/>
              <a:pathLst>
                <a:path extrusionOk="0" h="466607" w="432319">
                  <a:moveTo>
                    <a:pt x="57685" y="466521"/>
                  </a:moveTo>
                  <a:cubicBezTo>
                    <a:pt x="-13452" y="469746"/>
                    <a:pt x="1289" y="381237"/>
                    <a:pt x="1223" y="333856"/>
                  </a:cubicBezTo>
                  <a:cubicBezTo>
                    <a:pt x="5040" y="256205"/>
                    <a:pt x="5369" y="178159"/>
                    <a:pt x="13989" y="100902"/>
                  </a:cubicBezTo>
                  <a:cubicBezTo>
                    <a:pt x="19451" y="68394"/>
                    <a:pt x="19780" y="28055"/>
                    <a:pt x="48538" y="6470"/>
                  </a:cubicBezTo>
                  <a:cubicBezTo>
                    <a:pt x="77953" y="-10705"/>
                    <a:pt x="116252" y="7852"/>
                    <a:pt x="112567" y="43980"/>
                  </a:cubicBezTo>
                  <a:cubicBezTo>
                    <a:pt x="110527" y="121828"/>
                    <a:pt x="90325" y="197900"/>
                    <a:pt x="81046" y="274960"/>
                  </a:cubicBezTo>
                  <a:cubicBezTo>
                    <a:pt x="48998" y="313193"/>
                    <a:pt x="86968" y="80568"/>
                    <a:pt x="82757" y="65630"/>
                  </a:cubicBezTo>
                  <a:cubicBezTo>
                    <a:pt x="81967" y="54969"/>
                    <a:pt x="85652" y="41874"/>
                    <a:pt x="80125" y="32595"/>
                  </a:cubicBezTo>
                  <a:cubicBezTo>
                    <a:pt x="67490" y="24501"/>
                    <a:pt x="57816" y="38123"/>
                    <a:pt x="54394" y="49244"/>
                  </a:cubicBezTo>
                  <a:cubicBezTo>
                    <a:pt x="35705" y="122092"/>
                    <a:pt x="38535" y="198493"/>
                    <a:pt x="33929" y="273051"/>
                  </a:cubicBezTo>
                  <a:cubicBezTo>
                    <a:pt x="32415" y="315759"/>
                    <a:pt x="29914" y="358533"/>
                    <a:pt x="30902" y="401307"/>
                  </a:cubicBezTo>
                  <a:cubicBezTo>
                    <a:pt x="32547" y="447701"/>
                    <a:pt x="56369" y="437040"/>
                    <a:pt x="91443" y="431513"/>
                  </a:cubicBezTo>
                  <a:cubicBezTo>
                    <a:pt x="124544" y="423682"/>
                    <a:pt x="155144" y="410455"/>
                    <a:pt x="187652" y="400979"/>
                  </a:cubicBezTo>
                  <a:cubicBezTo>
                    <a:pt x="207196" y="394201"/>
                    <a:pt x="227465" y="389791"/>
                    <a:pt x="247207" y="383540"/>
                  </a:cubicBezTo>
                  <a:cubicBezTo>
                    <a:pt x="267146" y="375972"/>
                    <a:pt x="286690" y="367746"/>
                    <a:pt x="307354" y="362350"/>
                  </a:cubicBezTo>
                  <a:cubicBezTo>
                    <a:pt x="339006" y="352150"/>
                    <a:pt x="379675" y="349913"/>
                    <a:pt x="401786" y="322669"/>
                  </a:cubicBezTo>
                  <a:cubicBezTo>
                    <a:pt x="402180" y="301743"/>
                    <a:pt x="362170" y="311219"/>
                    <a:pt x="349996" y="312469"/>
                  </a:cubicBezTo>
                  <a:cubicBezTo>
                    <a:pt x="314526" y="320103"/>
                    <a:pt x="277543" y="333198"/>
                    <a:pt x="242140" y="339252"/>
                  </a:cubicBezTo>
                  <a:cubicBezTo>
                    <a:pt x="208315" y="346886"/>
                    <a:pt x="173833" y="351426"/>
                    <a:pt x="140601" y="361561"/>
                  </a:cubicBezTo>
                  <a:cubicBezTo>
                    <a:pt x="121319" y="366364"/>
                    <a:pt x="113488" y="338068"/>
                    <a:pt x="132572" y="332277"/>
                  </a:cubicBezTo>
                  <a:cubicBezTo>
                    <a:pt x="170871" y="320892"/>
                    <a:pt x="213580" y="315101"/>
                    <a:pt x="251813" y="306481"/>
                  </a:cubicBezTo>
                  <a:cubicBezTo>
                    <a:pt x="293468" y="297663"/>
                    <a:pt x="333808" y="280487"/>
                    <a:pt x="376845" y="279105"/>
                  </a:cubicBezTo>
                  <a:cubicBezTo>
                    <a:pt x="445283" y="278184"/>
                    <a:pt x="451272" y="345043"/>
                    <a:pt x="389940" y="368799"/>
                  </a:cubicBezTo>
                  <a:cubicBezTo>
                    <a:pt x="360064" y="382092"/>
                    <a:pt x="327556" y="387291"/>
                    <a:pt x="296561" y="397162"/>
                  </a:cubicBezTo>
                  <a:cubicBezTo>
                    <a:pt x="266817" y="409533"/>
                    <a:pt x="236217" y="418680"/>
                    <a:pt x="205222" y="427104"/>
                  </a:cubicBezTo>
                  <a:cubicBezTo>
                    <a:pt x="156394" y="441120"/>
                    <a:pt x="109211" y="464942"/>
                    <a:pt x="57685" y="466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231863" y="1691401"/>
              <a:ext cx="1025034" cy="1369079"/>
            </a:xfrm>
            <a:custGeom>
              <a:rect b="b" l="l" r="r" t="t"/>
              <a:pathLst>
                <a:path extrusionOk="0" h="2738159" w="2050067">
                  <a:moveTo>
                    <a:pt x="2331" y="2731107"/>
                  </a:moveTo>
                  <a:cubicBezTo>
                    <a:pt x="-5434" y="2715840"/>
                    <a:pt x="8188" y="2699981"/>
                    <a:pt x="14242" y="2686359"/>
                  </a:cubicBezTo>
                  <a:cubicBezTo>
                    <a:pt x="40301" y="2635359"/>
                    <a:pt x="84720" y="2597258"/>
                    <a:pt x="118413" y="2551522"/>
                  </a:cubicBezTo>
                  <a:cubicBezTo>
                    <a:pt x="194880" y="2448799"/>
                    <a:pt x="278783" y="2351735"/>
                    <a:pt x="353275" y="2247497"/>
                  </a:cubicBezTo>
                  <a:cubicBezTo>
                    <a:pt x="399603" y="2175769"/>
                    <a:pt x="455999" y="2111739"/>
                    <a:pt x="505617" y="2042445"/>
                  </a:cubicBezTo>
                  <a:cubicBezTo>
                    <a:pt x="553590" y="1977165"/>
                    <a:pt x="602023" y="1912215"/>
                    <a:pt x="649338" y="1846408"/>
                  </a:cubicBezTo>
                  <a:cubicBezTo>
                    <a:pt x="699943" y="1782379"/>
                    <a:pt x="746994" y="1715520"/>
                    <a:pt x="797928" y="1651754"/>
                  </a:cubicBezTo>
                  <a:cubicBezTo>
                    <a:pt x="833398" y="1610362"/>
                    <a:pt x="864787" y="1565876"/>
                    <a:pt x="897427" y="1522313"/>
                  </a:cubicBezTo>
                  <a:cubicBezTo>
                    <a:pt x="930922" y="1480131"/>
                    <a:pt x="964023" y="1437620"/>
                    <a:pt x="996597" y="1394649"/>
                  </a:cubicBezTo>
                  <a:cubicBezTo>
                    <a:pt x="1087147" y="1285279"/>
                    <a:pt x="1177564" y="1175843"/>
                    <a:pt x="1266008" y="1064762"/>
                  </a:cubicBezTo>
                  <a:cubicBezTo>
                    <a:pt x="1321351" y="1001062"/>
                    <a:pt x="1373075" y="934268"/>
                    <a:pt x="1426246" y="868725"/>
                  </a:cubicBezTo>
                  <a:cubicBezTo>
                    <a:pt x="1460465" y="822858"/>
                    <a:pt x="1490670" y="775215"/>
                    <a:pt x="1523376" y="728492"/>
                  </a:cubicBezTo>
                  <a:cubicBezTo>
                    <a:pt x="1588261" y="631099"/>
                    <a:pt x="1652685" y="535351"/>
                    <a:pt x="1716057" y="437366"/>
                  </a:cubicBezTo>
                  <a:cubicBezTo>
                    <a:pt x="1781139" y="339183"/>
                    <a:pt x="1852539" y="245080"/>
                    <a:pt x="1926308" y="153280"/>
                  </a:cubicBezTo>
                  <a:cubicBezTo>
                    <a:pt x="1959079" y="113533"/>
                    <a:pt x="1980992" y="66350"/>
                    <a:pt x="2013303" y="26274"/>
                  </a:cubicBezTo>
                  <a:cubicBezTo>
                    <a:pt x="2018700" y="19364"/>
                    <a:pt x="2024161" y="12652"/>
                    <a:pt x="2029492" y="5743"/>
                  </a:cubicBezTo>
                  <a:cubicBezTo>
                    <a:pt x="2032519" y="675"/>
                    <a:pt x="2039560" y="-1825"/>
                    <a:pt x="2044759" y="1531"/>
                  </a:cubicBezTo>
                  <a:cubicBezTo>
                    <a:pt x="2049168" y="4097"/>
                    <a:pt x="2050813" y="8967"/>
                    <a:pt x="2049760" y="13771"/>
                  </a:cubicBezTo>
                  <a:cubicBezTo>
                    <a:pt x="2042455" y="28051"/>
                    <a:pt x="2030413" y="41015"/>
                    <a:pt x="2021858" y="54439"/>
                  </a:cubicBezTo>
                  <a:cubicBezTo>
                    <a:pt x="1999089" y="89514"/>
                    <a:pt x="1980598" y="127221"/>
                    <a:pt x="1955394" y="160716"/>
                  </a:cubicBezTo>
                  <a:cubicBezTo>
                    <a:pt x="1877611" y="261531"/>
                    <a:pt x="1799762" y="362741"/>
                    <a:pt x="1730666" y="469808"/>
                  </a:cubicBezTo>
                  <a:cubicBezTo>
                    <a:pt x="1643275" y="604974"/>
                    <a:pt x="1553713" y="738955"/>
                    <a:pt x="1462176" y="871226"/>
                  </a:cubicBezTo>
                  <a:cubicBezTo>
                    <a:pt x="1409860" y="938480"/>
                    <a:pt x="1356491" y="1005142"/>
                    <a:pt x="1301280" y="1070092"/>
                  </a:cubicBezTo>
                  <a:cubicBezTo>
                    <a:pt x="1263573" y="1113064"/>
                    <a:pt x="1231196" y="1160444"/>
                    <a:pt x="1193160" y="1203087"/>
                  </a:cubicBezTo>
                  <a:cubicBezTo>
                    <a:pt x="1139199" y="1268696"/>
                    <a:pt x="1086554" y="1335357"/>
                    <a:pt x="1031145" y="1399716"/>
                  </a:cubicBezTo>
                  <a:cubicBezTo>
                    <a:pt x="997518" y="1442885"/>
                    <a:pt x="964747" y="1486712"/>
                    <a:pt x="930396" y="1529354"/>
                  </a:cubicBezTo>
                  <a:cubicBezTo>
                    <a:pt x="889201" y="1583644"/>
                    <a:pt x="849454" y="1638856"/>
                    <a:pt x="805298" y="1690842"/>
                  </a:cubicBezTo>
                  <a:cubicBezTo>
                    <a:pt x="764301" y="1745001"/>
                    <a:pt x="724159" y="1799818"/>
                    <a:pt x="682241" y="1853252"/>
                  </a:cubicBezTo>
                  <a:cubicBezTo>
                    <a:pt x="599983" y="1963478"/>
                    <a:pt x="521805" y="2076862"/>
                    <a:pt x="435007" y="2183665"/>
                  </a:cubicBezTo>
                  <a:cubicBezTo>
                    <a:pt x="355381" y="2300142"/>
                    <a:pt x="267991" y="2410894"/>
                    <a:pt x="179481" y="2520659"/>
                  </a:cubicBezTo>
                  <a:cubicBezTo>
                    <a:pt x="141511" y="2574620"/>
                    <a:pt x="96763" y="2623185"/>
                    <a:pt x="55963" y="2674843"/>
                  </a:cubicBezTo>
                  <a:cubicBezTo>
                    <a:pt x="45895" y="2691360"/>
                    <a:pt x="35366" y="2708075"/>
                    <a:pt x="29114" y="2726435"/>
                  </a:cubicBezTo>
                  <a:cubicBezTo>
                    <a:pt x="27535" y="2738938"/>
                    <a:pt x="8319" y="2742887"/>
                    <a:pt x="2331" y="2731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6100152" y="1638218"/>
              <a:ext cx="174025" cy="63710"/>
            </a:xfrm>
            <a:custGeom>
              <a:rect b="b" l="l" r="r" t="t"/>
              <a:pathLst>
                <a:path extrusionOk="0" h="127419" w="348051">
                  <a:moveTo>
                    <a:pt x="54037" y="127244"/>
                  </a:moveTo>
                  <a:cubicBezTo>
                    <a:pt x="29030" y="126915"/>
                    <a:pt x="-12164" y="110200"/>
                    <a:pt x="3432" y="79074"/>
                  </a:cubicBezTo>
                  <a:cubicBezTo>
                    <a:pt x="9552" y="67558"/>
                    <a:pt x="22976" y="63741"/>
                    <a:pt x="33966" y="58213"/>
                  </a:cubicBezTo>
                  <a:cubicBezTo>
                    <a:pt x="50549" y="50382"/>
                    <a:pt x="67724" y="43604"/>
                    <a:pt x="85295" y="38406"/>
                  </a:cubicBezTo>
                  <a:cubicBezTo>
                    <a:pt x="128529" y="23862"/>
                    <a:pt x="174133" y="20111"/>
                    <a:pt x="218684" y="11622"/>
                  </a:cubicBezTo>
                  <a:cubicBezTo>
                    <a:pt x="257904" y="4384"/>
                    <a:pt x="298112" y="-3381"/>
                    <a:pt x="338057" y="1554"/>
                  </a:cubicBezTo>
                  <a:cubicBezTo>
                    <a:pt x="343452" y="1817"/>
                    <a:pt x="351547" y="7016"/>
                    <a:pt x="346414" y="12675"/>
                  </a:cubicBezTo>
                  <a:cubicBezTo>
                    <a:pt x="342071" y="16558"/>
                    <a:pt x="335490" y="16690"/>
                    <a:pt x="329962" y="17282"/>
                  </a:cubicBezTo>
                  <a:cubicBezTo>
                    <a:pt x="313379" y="18598"/>
                    <a:pt x="294493" y="21296"/>
                    <a:pt x="279160" y="24586"/>
                  </a:cubicBezTo>
                  <a:cubicBezTo>
                    <a:pt x="196573" y="45908"/>
                    <a:pt x="109051" y="51501"/>
                    <a:pt x="32715" y="91840"/>
                  </a:cubicBezTo>
                  <a:cubicBezTo>
                    <a:pt x="92599" y="111385"/>
                    <a:pt x="166763" y="71835"/>
                    <a:pt x="227173" y="63544"/>
                  </a:cubicBezTo>
                  <a:cubicBezTo>
                    <a:pt x="235596" y="62359"/>
                    <a:pt x="245993" y="61701"/>
                    <a:pt x="252772" y="67558"/>
                  </a:cubicBezTo>
                  <a:cubicBezTo>
                    <a:pt x="260076" y="74467"/>
                    <a:pt x="256523" y="87365"/>
                    <a:pt x="246849" y="89932"/>
                  </a:cubicBezTo>
                  <a:cubicBezTo>
                    <a:pt x="182622" y="100856"/>
                    <a:pt x="120172" y="129942"/>
                    <a:pt x="54037" y="1272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6232274" y="1643641"/>
              <a:ext cx="59671" cy="151885"/>
            </a:xfrm>
            <a:custGeom>
              <a:rect b="b" l="l" r="r" t="t"/>
              <a:pathLst>
                <a:path extrusionOk="0" h="303770" w="119342">
                  <a:moveTo>
                    <a:pt x="27683" y="303616"/>
                  </a:moveTo>
                  <a:cubicBezTo>
                    <a:pt x="-23646" y="288744"/>
                    <a:pt x="11100" y="186350"/>
                    <a:pt x="16496" y="149893"/>
                  </a:cubicBezTo>
                  <a:cubicBezTo>
                    <a:pt x="19260" y="136403"/>
                    <a:pt x="21694" y="122913"/>
                    <a:pt x="25445" y="109620"/>
                  </a:cubicBezTo>
                  <a:cubicBezTo>
                    <a:pt x="31105" y="91062"/>
                    <a:pt x="58809" y="98433"/>
                    <a:pt x="54071" y="117516"/>
                  </a:cubicBezTo>
                  <a:cubicBezTo>
                    <a:pt x="48741" y="141667"/>
                    <a:pt x="43871" y="167463"/>
                    <a:pt x="38870" y="191351"/>
                  </a:cubicBezTo>
                  <a:cubicBezTo>
                    <a:pt x="33869" y="216555"/>
                    <a:pt x="27288" y="241956"/>
                    <a:pt x="32421" y="267555"/>
                  </a:cubicBezTo>
                  <a:cubicBezTo>
                    <a:pt x="51307" y="229190"/>
                    <a:pt x="59138" y="187337"/>
                    <a:pt x="68746" y="146076"/>
                  </a:cubicBezTo>
                  <a:cubicBezTo>
                    <a:pt x="72892" y="107843"/>
                    <a:pt x="114284" y="48552"/>
                    <a:pt x="74537" y="19992"/>
                  </a:cubicBezTo>
                  <a:cubicBezTo>
                    <a:pt x="57690" y="9331"/>
                    <a:pt x="73550" y="-5146"/>
                    <a:pt x="88159" y="1829"/>
                  </a:cubicBezTo>
                  <a:cubicBezTo>
                    <a:pt x="135671" y="22887"/>
                    <a:pt x="118035" y="82639"/>
                    <a:pt x="105466" y="120938"/>
                  </a:cubicBezTo>
                  <a:cubicBezTo>
                    <a:pt x="92239" y="157658"/>
                    <a:pt x="76248" y="309276"/>
                    <a:pt x="27683" y="303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5187466" y="1646826"/>
              <a:ext cx="1090632" cy="1456046"/>
            </a:xfrm>
            <a:custGeom>
              <a:rect b="b" l="l" r="r" t="t"/>
              <a:pathLst>
                <a:path extrusionOk="0" h="2912092" w="2181263">
                  <a:moveTo>
                    <a:pt x="2164153" y="13688"/>
                  </a:moveTo>
                  <a:cubicBezTo>
                    <a:pt x="2203900" y="42248"/>
                    <a:pt x="2162508" y="101539"/>
                    <a:pt x="2158362" y="139772"/>
                  </a:cubicBezTo>
                  <a:cubicBezTo>
                    <a:pt x="2148754" y="181033"/>
                    <a:pt x="2140924" y="222886"/>
                    <a:pt x="2122037" y="261251"/>
                  </a:cubicBezTo>
                  <a:cubicBezTo>
                    <a:pt x="2116970" y="235652"/>
                    <a:pt x="2123551" y="210251"/>
                    <a:pt x="2128552" y="185047"/>
                  </a:cubicBezTo>
                  <a:cubicBezTo>
                    <a:pt x="2133619" y="161159"/>
                    <a:pt x="2138423" y="135298"/>
                    <a:pt x="2143753" y="111213"/>
                  </a:cubicBezTo>
                  <a:cubicBezTo>
                    <a:pt x="2145596" y="103776"/>
                    <a:pt x="2142569" y="98183"/>
                    <a:pt x="2137831" y="95156"/>
                  </a:cubicBezTo>
                  <a:cubicBezTo>
                    <a:pt x="2136975" y="93313"/>
                    <a:pt x="2135527" y="91734"/>
                    <a:pt x="2133619" y="90615"/>
                  </a:cubicBezTo>
                  <a:cubicBezTo>
                    <a:pt x="2128420" y="87325"/>
                    <a:pt x="2121379" y="89760"/>
                    <a:pt x="2118352" y="94827"/>
                  </a:cubicBezTo>
                  <a:cubicBezTo>
                    <a:pt x="2113087" y="101736"/>
                    <a:pt x="2107560" y="108514"/>
                    <a:pt x="2102164" y="115358"/>
                  </a:cubicBezTo>
                  <a:cubicBezTo>
                    <a:pt x="2069853" y="155434"/>
                    <a:pt x="2048005" y="202617"/>
                    <a:pt x="2015168" y="242364"/>
                  </a:cubicBezTo>
                  <a:cubicBezTo>
                    <a:pt x="1941399" y="334164"/>
                    <a:pt x="1869999" y="428267"/>
                    <a:pt x="1804917" y="526450"/>
                  </a:cubicBezTo>
                  <a:cubicBezTo>
                    <a:pt x="1741545" y="624435"/>
                    <a:pt x="1677121" y="720249"/>
                    <a:pt x="1612236" y="817577"/>
                  </a:cubicBezTo>
                  <a:cubicBezTo>
                    <a:pt x="1579531" y="864299"/>
                    <a:pt x="1549326" y="911943"/>
                    <a:pt x="1515041" y="957810"/>
                  </a:cubicBezTo>
                  <a:cubicBezTo>
                    <a:pt x="1461869" y="1023287"/>
                    <a:pt x="1410145" y="1090146"/>
                    <a:pt x="1354802" y="1153846"/>
                  </a:cubicBezTo>
                  <a:cubicBezTo>
                    <a:pt x="1266424" y="1264927"/>
                    <a:pt x="1175941" y="1374429"/>
                    <a:pt x="1085392" y="1483733"/>
                  </a:cubicBezTo>
                  <a:cubicBezTo>
                    <a:pt x="1052817" y="1526639"/>
                    <a:pt x="1019717" y="1569149"/>
                    <a:pt x="986222" y="1611397"/>
                  </a:cubicBezTo>
                  <a:cubicBezTo>
                    <a:pt x="953648" y="1655026"/>
                    <a:pt x="922192" y="1699512"/>
                    <a:pt x="886723" y="1740904"/>
                  </a:cubicBezTo>
                  <a:cubicBezTo>
                    <a:pt x="835789" y="1804604"/>
                    <a:pt x="788737" y="1871529"/>
                    <a:pt x="738132" y="1935558"/>
                  </a:cubicBezTo>
                  <a:cubicBezTo>
                    <a:pt x="690817" y="2001365"/>
                    <a:pt x="642384" y="2066315"/>
                    <a:pt x="594411" y="2131595"/>
                  </a:cubicBezTo>
                  <a:cubicBezTo>
                    <a:pt x="544859" y="2200955"/>
                    <a:pt x="488463" y="2264919"/>
                    <a:pt x="442136" y="2336647"/>
                  </a:cubicBezTo>
                  <a:cubicBezTo>
                    <a:pt x="367709" y="2440885"/>
                    <a:pt x="283740" y="2537949"/>
                    <a:pt x="207273" y="2640672"/>
                  </a:cubicBezTo>
                  <a:cubicBezTo>
                    <a:pt x="173646" y="2686408"/>
                    <a:pt x="129161" y="2724509"/>
                    <a:pt x="103102" y="2775509"/>
                  </a:cubicBezTo>
                  <a:cubicBezTo>
                    <a:pt x="97048" y="2789065"/>
                    <a:pt x="83492" y="2804924"/>
                    <a:pt x="91060" y="2820060"/>
                  </a:cubicBezTo>
                  <a:cubicBezTo>
                    <a:pt x="89875" y="2829536"/>
                    <a:pt x="97574" y="2840065"/>
                    <a:pt x="109946" y="2837038"/>
                  </a:cubicBezTo>
                  <a:cubicBezTo>
                    <a:pt x="143178" y="2826969"/>
                    <a:pt x="177595" y="2822363"/>
                    <a:pt x="211485" y="2814730"/>
                  </a:cubicBezTo>
                  <a:cubicBezTo>
                    <a:pt x="246889" y="2808610"/>
                    <a:pt x="283806" y="2795580"/>
                    <a:pt x="319341" y="2787946"/>
                  </a:cubicBezTo>
                  <a:cubicBezTo>
                    <a:pt x="331515" y="2786762"/>
                    <a:pt x="371526" y="2777220"/>
                    <a:pt x="371131" y="2798146"/>
                  </a:cubicBezTo>
                  <a:cubicBezTo>
                    <a:pt x="348954" y="2825390"/>
                    <a:pt x="308352" y="2827628"/>
                    <a:pt x="276699" y="2837827"/>
                  </a:cubicBezTo>
                  <a:cubicBezTo>
                    <a:pt x="256036" y="2843158"/>
                    <a:pt x="236425" y="2851449"/>
                    <a:pt x="216552" y="2859017"/>
                  </a:cubicBezTo>
                  <a:cubicBezTo>
                    <a:pt x="196876" y="2865269"/>
                    <a:pt x="176608" y="2869678"/>
                    <a:pt x="156997" y="2876456"/>
                  </a:cubicBezTo>
                  <a:cubicBezTo>
                    <a:pt x="124489" y="2885932"/>
                    <a:pt x="93889" y="2899159"/>
                    <a:pt x="60789" y="2906990"/>
                  </a:cubicBezTo>
                  <a:cubicBezTo>
                    <a:pt x="25714" y="2912518"/>
                    <a:pt x="1892" y="2923112"/>
                    <a:pt x="247" y="2876785"/>
                  </a:cubicBezTo>
                  <a:cubicBezTo>
                    <a:pt x="-806" y="2834011"/>
                    <a:pt x="1760" y="2791237"/>
                    <a:pt x="3208" y="2748529"/>
                  </a:cubicBezTo>
                  <a:cubicBezTo>
                    <a:pt x="7815" y="2673904"/>
                    <a:pt x="5051" y="2597569"/>
                    <a:pt x="23740" y="2524722"/>
                  </a:cubicBezTo>
                  <a:cubicBezTo>
                    <a:pt x="27162" y="2513600"/>
                    <a:pt x="36835" y="2499978"/>
                    <a:pt x="49470" y="2508073"/>
                  </a:cubicBezTo>
                  <a:cubicBezTo>
                    <a:pt x="54998" y="2517351"/>
                    <a:pt x="51313" y="2530447"/>
                    <a:pt x="52102" y="2541107"/>
                  </a:cubicBezTo>
                  <a:cubicBezTo>
                    <a:pt x="56248" y="2555716"/>
                    <a:pt x="19660" y="2780444"/>
                    <a:pt x="48746" y="2752214"/>
                  </a:cubicBezTo>
                  <a:cubicBezTo>
                    <a:pt x="60591" y="2757347"/>
                    <a:pt x="69014" y="2745041"/>
                    <a:pt x="74476" y="2735565"/>
                  </a:cubicBezTo>
                  <a:cubicBezTo>
                    <a:pt x="93034" y="2708913"/>
                    <a:pt x="111788" y="2682525"/>
                    <a:pt x="130083" y="2655742"/>
                  </a:cubicBezTo>
                  <a:cubicBezTo>
                    <a:pt x="182464" y="2582763"/>
                    <a:pt x="238597" y="2512547"/>
                    <a:pt x="289992" y="2438845"/>
                  </a:cubicBezTo>
                  <a:cubicBezTo>
                    <a:pt x="390280" y="2303679"/>
                    <a:pt x="489121" y="2167525"/>
                    <a:pt x="587897" y="2031241"/>
                  </a:cubicBezTo>
                  <a:cubicBezTo>
                    <a:pt x="644095" y="1949575"/>
                    <a:pt x="706545" y="1872516"/>
                    <a:pt x="763073" y="1791180"/>
                  </a:cubicBezTo>
                  <a:cubicBezTo>
                    <a:pt x="824338" y="1712541"/>
                    <a:pt x="883037" y="1632060"/>
                    <a:pt x="947001" y="1555528"/>
                  </a:cubicBezTo>
                  <a:cubicBezTo>
                    <a:pt x="1026890" y="1454383"/>
                    <a:pt x="1105594" y="1352318"/>
                    <a:pt x="1185615" y="1251305"/>
                  </a:cubicBezTo>
                  <a:cubicBezTo>
                    <a:pt x="1261028" y="1148055"/>
                    <a:pt x="1340851" y="1048227"/>
                    <a:pt x="1419227" y="947215"/>
                  </a:cubicBezTo>
                  <a:cubicBezTo>
                    <a:pt x="1462066" y="889108"/>
                    <a:pt x="1503524" y="829948"/>
                    <a:pt x="1548470" y="773421"/>
                  </a:cubicBezTo>
                  <a:cubicBezTo>
                    <a:pt x="1608617" y="692676"/>
                    <a:pt x="1665342" y="609431"/>
                    <a:pt x="1725423" y="528687"/>
                  </a:cubicBezTo>
                  <a:cubicBezTo>
                    <a:pt x="1760498" y="482820"/>
                    <a:pt x="1795967" y="437282"/>
                    <a:pt x="1829397" y="390297"/>
                  </a:cubicBezTo>
                  <a:cubicBezTo>
                    <a:pt x="1880857" y="320345"/>
                    <a:pt x="1939227" y="255460"/>
                    <a:pt x="1984436" y="180967"/>
                  </a:cubicBezTo>
                  <a:cubicBezTo>
                    <a:pt x="2007337" y="146485"/>
                    <a:pt x="2024710" y="107198"/>
                    <a:pt x="2052941" y="76730"/>
                  </a:cubicBezTo>
                  <a:cubicBezTo>
                    <a:pt x="2059389" y="75282"/>
                    <a:pt x="2065839" y="74032"/>
                    <a:pt x="2072288" y="72913"/>
                  </a:cubicBezTo>
                  <a:cubicBezTo>
                    <a:pt x="2081895" y="70347"/>
                    <a:pt x="2085515" y="57449"/>
                    <a:pt x="2078210" y="50539"/>
                  </a:cubicBezTo>
                  <a:cubicBezTo>
                    <a:pt x="2071366" y="44682"/>
                    <a:pt x="2060969" y="45340"/>
                    <a:pt x="2052611" y="46525"/>
                  </a:cubicBezTo>
                  <a:cubicBezTo>
                    <a:pt x="1992201" y="54817"/>
                    <a:pt x="1918038" y="94300"/>
                    <a:pt x="1858220" y="74822"/>
                  </a:cubicBezTo>
                  <a:cubicBezTo>
                    <a:pt x="1934555" y="34482"/>
                    <a:pt x="2022077" y="28889"/>
                    <a:pt x="2104664" y="7568"/>
                  </a:cubicBezTo>
                  <a:cubicBezTo>
                    <a:pt x="2119997" y="4277"/>
                    <a:pt x="2138884" y="1579"/>
                    <a:pt x="2155467" y="263"/>
                  </a:cubicBezTo>
                  <a:cubicBezTo>
                    <a:pt x="2156256" y="197"/>
                    <a:pt x="2157046" y="132"/>
                    <a:pt x="2157901" y="0"/>
                  </a:cubicBezTo>
                  <a:cubicBezTo>
                    <a:pt x="2155664" y="3817"/>
                    <a:pt x="2156914" y="9081"/>
                    <a:pt x="2164153" y="1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6152970" y="1674635"/>
              <a:ext cx="70494" cy="87851"/>
            </a:xfrm>
            <a:custGeom>
              <a:rect b="b" l="l" r="r" t="t"/>
              <a:pathLst>
                <a:path extrusionOk="0" h="175701" w="140989">
                  <a:moveTo>
                    <a:pt x="2822" y="174968"/>
                  </a:moveTo>
                  <a:cubicBezTo>
                    <a:pt x="-7114" y="168387"/>
                    <a:pt x="12101" y="151804"/>
                    <a:pt x="15655" y="144500"/>
                  </a:cubicBezTo>
                  <a:cubicBezTo>
                    <a:pt x="23946" y="133444"/>
                    <a:pt x="32830" y="121468"/>
                    <a:pt x="39806" y="110215"/>
                  </a:cubicBezTo>
                  <a:cubicBezTo>
                    <a:pt x="58297" y="80602"/>
                    <a:pt x="82514" y="55793"/>
                    <a:pt x="104493" y="28878"/>
                  </a:cubicBezTo>
                  <a:cubicBezTo>
                    <a:pt x="112653" y="19731"/>
                    <a:pt x="122261" y="11900"/>
                    <a:pt x="130487" y="2885"/>
                  </a:cubicBezTo>
                  <a:cubicBezTo>
                    <a:pt x="132132" y="1305"/>
                    <a:pt x="134435" y="713"/>
                    <a:pt x="136541" y="1305"/>
                  </a:cubicBezTo>
                  <a:cubicBezTo>
                    <a:pt x="138910" y="-1656"/>
                    <a:pt x="141740" y="911"/>
                    <a:pt x="140160" y="4135"/>
                  </a:cubicBezTo>
                  <a:cubicBezTo>
                    <a:pt x="142200" y="7557"/>
                    <a:pt x="140160" y="11505"/>
                    <a:pt x="137462" y="13940"/>
                  </a:cubicBezTo>
                  <a:cubicBezTo>
                    <a:pt x="132329" y="19534"/>
                    <a:pt x="126999" y="24864"/>
                    <a:pt x="121866" y="30458"/>
                  </a:cubicBezTo>
                  <a:cubicBezTo>
                    <a:pt x="107784" y="48818"/>
                    <a:pt x="94622" y="67836"/>
                    <a:pt x="79487" y="85472"/>
                  </a:cubicBezTo>
                  <a:cubicBezTo>
                    <a:pt x="73498" y="92052"/>
                    <a:pt x="69221" y="101594"/>
                    <a:pt x="60995" y="105477"/>
                  </a:cubicBezTo>
                  <a:cubicBezTo>
                    <a:pt x="48097" y="124429"/>
                    <a:pt x="34804" y="142657"/>
                    <a:pt x="20524" y="160556"/>
                  </a:cubicBezTo>
                  <a:cubicBezTo>
                    <a:pt x="15326" y="165426"/>
                    <a:pt x="11838" y="178982"/>
                    <a:pt x="2822" y="174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6249439" y="1638200"/>
              <a:ext cx="41328" cy="24682"/>
            </a:xfrm>
            <a:custGeom>
              <a:rect b="b" l="l" r="r" t="t"/>
              <a:pathLst>
                <a:path extrusionOk="0" h="49365" w="82655">
                  <a:moveTo>
                    <a:pt x="70018" y="49235"/>
                  </a:moveTo>
                  <a:cubicBezTo>
                    <a:pt x="64490" y="48774"/>
                    <a:pt x="61792" y="43773"/>
                    <a:pt x="58568" y="40022"/>
                  </a:cubicBezTo>
                  <a:cubicBezTo>
                    <a:pt x="38891" y="9817"/>
                    <a:pt x="3751" y="39364"/>
                    <a:pt x="0" y="13568"/>
                  </a:cubicBezTo>
                  <a:cubicBezTo>
                    <a:pt x="329" y="933"/>
                    <a:pt x="13490" y="1131"/>
                    <a:pt x="22769" y="2578"/>
                  </a:cubicBezTo>
                  <a:cubicBezTo>
                    <a:pt x="34548" y="3763"/>
                    <a:pt x="46525" y="-3673"/>
                    <a:pt x="58041" y="2447"/>
                  </a:cubicBezTo>
                  <a:cubicBezTo>
                    <a:pt x="69820" y="7580"/>
                    <a:pt x="76598" y="19293"/>
                    <a:pt x="80415" y="31007"/>
                  </a:cubicBezTo>
                  <a:cubicBezTo>
                    <a:pt x="86272" y="38772"/>
                    <a:pt x="79889" y="50748"/>
                    <a:pt x="70018" y="4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18"/>
          <p:cNvGrpSpPr/>
          <p:nvPr/>
        </p:nvGrpSpPr>
        <p:grpSpPr>
          <a:xfrm>
            <a:off x="-150991" y="1193869"/>
            <a:ext cx="1061479" cy="1063908"/>
            <a:chOff x="-150991" y="1193869"/>
            <a:chExt cx="1061479" cy="1063908"/>
          </a:xfrm>
        </p:grpSpPr>
        <p:grpSp>
          <p:nvGrpSpPr>
            <p:cNvPr id="640" name="Google Shape;640;p18"/>
            <p:cNvGrpSpPr/>
            <p:nvPr/>
          </p:nvGrpSpPr>
          <p:grpSpPr>
            <a:xfrm rot="1240927">
              <a:off x="-31509" y="1312479"/>
              <a:ext cx="822515" cy="826686"/>
              <a:chOff x="-62723" y="2624738"/>
              <a:chExt cx="1644950" cy="1653291"/>
            </a:xfrm>
          </p:grpSpPr>
          <p:sp>
            <p:nvSpPr>
              <p:cNvPr id="641" name="Google Shape;641;p18"/>
              <p:cNvSpPr/>
              <p:nvPr/>
            </p:nvSpPr>
            <p:spPr>
              <a:xfrm>
                <a:off x="-62723" y="2648224"/>
                <a:ext cx="1413013" cy="1594133"/>
              </a:xfrm>
              <a:custGeom>
                <a:rect b="b" l="l" r="r" t="t"/>
                <a:pathLst>
                  <a:path extrusionOk="0" h="1594133" w="1413013">
                    <a:moveTo>
                      <a:pt x="1379141" y="791651"/>
                    </a:moveTo>
                    <a:cubicBezTo>
                      <a:pt x="1388934" y="787088"/>
                      <a:pt x="1399984" y="784211"/>
                      <a:pt x="1408553" y="777499"/>
                    </a:cubicBezTo>
                    <a:cubicBezTo>
                      <a:pt x="1417221" y="769034"/>
                      <a:pt x="1412192" y="755411"/>
                      <a:pt x="1402565" y="750186"/>
                    </a:cubicBezTo>
                    <a:cubicBezTo>
                      <a:pt x="1372458" y="732330"/>
                      <a:pt x="1334709" y="734744"/>
                      <a:pt x="1304040" y="717616"/>
                    </a:cubicBezTo>
                    <a:cubicBezTo>
                      <a:pt x="1202173" y="664710"/>
                      <a:pt x="1121116" y="581648"/>
                      <a:pt x="1040953" y="500966"/>
                    </a:cubicBezTo>
                    <a:cubicBezTo>
                      <a:pt x="1007935" y="471835"/>
                      <a:pt x="982956" y="435892"/>
                      <a:pt x="957580" y="400280"/>
                    </a:cubicBezTo>
                    <a:cubicBezTo>
                      <a:pt x="915497" y="347605"/>
                      <a:pt x="876491" y="292253"/>
                      <a:pt x="846516" y="231708"/>
                    </a:cubicBezTo>
                    <a:cubicBezTo>
                      <a:pt x="811414" y="158202"/>
                      <a:pt x="781208" y="81059"/>
                      <a:pt x="747197" y="6858"/>
                    </a:cubicBezTo>
                    <a:cubicBezTo>
                      <a:pt x="743690" y="311"/>
                      <a:pt x="734427" y="-1970"/>
                      <a:pt x="728174" y="1865"/>
                    </a:cubicBezTo>
                    <a:cubicBezTo>
                      <a:pt x="718811" y="7156"/>
                      <a:pt x="720895" y="18332"/>
                      <a:pt x="725262" y="26268"/>
                    </a:cubicBezTo>
                    <a:cubicBezTo>
                      <a:pt x="712095" y="85820"/>
                      <a:pt x="692674" y="145902"/>
                      <a:pt x="664089" y="200064"/>
                    </a:cubicBezTo>
                    <a:cubicBezTo>
                      <a:pt x="645959" y="231808"/>
                      <a:pt x="624289" y="261336"/>
                      <a:pt x="600799" y="289310"/>
                    </a:cubicBezTo>
                    <a:cubicBezTo>
                      <a:pt x="561032" y="337223"/>
                      <a:pt x="520702" y="384838"/>
                      <a:pt x="474582" y="426799"/>
                    </a:cubicBezTo>
                    <a:cubicBezTo>
                      <a:pt x="427073" y="470149"/>
                      <a:pt x="381516" y="514887"/>
                      <a:pt x="330235" y="554401"/>
                    </a:cubicBezTo>
                    <a:cubicBezTo>
                      <a:pt x="264265" y="607208"/>
                      <a:pt x="192605" y="652112"/>
                      <a:pt x="119389" y="694139"/>
                    </a:cubicBezTo>
                    <a:cubicBezTo>
                      <a:pt x="94940" y="707961"/>
                      <a:pt x="69862" y="720724"/>
                      <a:pt x="44155" y="732099"/>
                    </a:cubicBezTo>
                    <a:cubicBezTo>
                      <a:pt x="33535" y="736728"/>
                      <a:pt x="22882" y="741258"/>
                      <a:pt x="12063" y="745392"/>
                    </a:cubicBezTo>
                    <a:cubicBezTo>
                      <a:pt x="7134" y="746780"/>
                      <a:pt x="2965" y="750087"/>
                      <a:pt x="1113" y="754915"/>
                    </a:cubicBezTo>
                    <a:cubicBezTo>
                      <a:pt x="-2229" y="762288"/>
                      <a:pt x="2304" y="771514"/>
                      <a:pt x="10078" y="773498"/>
                    </a:cubicBezTo>
                    <a:cubicBezTo>
                      <a:pt x="44751" y="778987"/>
                      <a:pt x="80548" y="772803"/>
                      <a:pt x="115121" y="780342"/>
                    </a:cubicBezTo>
                    <a:cubicBezTo>
                      <a:pt x="155120" y="788940"/>
                      <a:pt x="193134" y="804844"/>
                      <a:pt x="229692" y="822965"/>
                    </a:cubicBezTo>
                    <a:cubicBezTo>
                      <a:pt x="297383" y="857221"/>
                      <a:pt x="362129" y="897661"/>
                      <a:pt x="416288" y="951228"/>
                    </a:cubicBezTo>
                    <a:cubicBezTo>
                      <a:pt x="460521" y="991404"/>
                      <a:pt x="504160" y="1032869"/>
                      <a:pt x="536020" y="1083890"/>
                    </a:cubicBezTo>
                    <a:cubicBezTo>
                      <a:pt x="585481" y="1157661"/>
                      <a:pt x="642485" y="1226405"/>
                      <a:pt x="681723" y="1306624"/>
                    </a:cubicBezTo>
                    <a:cubicBezTo>
                      <a:pt x="709613" y="1359662"/>
                      <a:pt x="738231" y="1411444"/>
                      <a:pt x="761026" y="1467325"/>
                    </a:cubicBezTo>
                    <a:cubicBezTo>
                      <a:pt x="773797" y="1498606"/>
                      <a:pt x="784417" y="1530713"/>
                      <a:pt x="796427" y="1562225"/>
                    </a:cubicBezTo>
                    <a:cubicBezTo>
                      <a:pt x="800430" y="1571252"/>
                      <a:pt x="802084" y="1581867"/>
                      <a:pt x="808767" y="1589406"/>
                    </a:cubicBezTo>
                    <a:cubicBezTo>
                      <a:pt x="814226" y="1595192"/>
                      <a:pt x="823688" y="1595655"/>
                      <a:pt x="829908" y="1590861"/>
                    </a:cubicBezTo>
                    <a:cubicBezTo>
                      <a:pt x="840859" y="1580015"/>
                      <a:pt x="839403" y="1562622"/>
                      <a:pt x="843770" y="1548569"/>
                    </a:cubicBezTo>
                    <a:cubicBezTo>
                      <a:pt x="854787" y="1500160"/>
                      <a:pt x="865209" y="1451487"/>
                      <a:pt x="880262" y="1404136"/>
                    </a:cubicBezTo>
                    <a:cubicBezTo>
                      <a:pt x="892867" y="1362208"/>
                      <a:pt x="906068" y="1320479"/>
                      <a:pt x="921320" y="1279476"/>
                    </a:cubicBezTo>
                    <a:cubicBezTo>
                      <a:pt x="945207" y="1216585"/>
                      <a:pt x="963602" y="1151378"/>
                      <a:pt x="993146" y="1090768"/>
                    </a:cubicBezTo>
                    <a:cubicBezTo>
                      <a:pt x="1049456" y="975863"/>
                      <a:pt x="1182984" y="890850"/>
                      <a:pt x="1292526" y="829843"/>
                    </a:cubicBezTo>
                    <a:cubicBezTo>
                      <a:pt x="1320582" y="816021"/>
                      <a:pt x="1350258" y="803886"/>
                      <a:pt x="1379141" y="791651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1204199" y="2624738"/>
                <a:ext cx="378028" cy="464994"/>
              </a:xfrm>
              <a:custGeom>
                <a:rect b="b" l="l" r="r" t="t"/>
                <a:pathLst>
                  <a:path extrusionOk="0" h="464994" w="378028">
                    <a:moveTo>
                      <a:pt x="312344" y="128385"/>
                    </a:moveTo>
                    <a:cubicBezTo>
                      <a:pt x="276051" y="102891"/>
                      <a:pt x="243331" y="70255"/>
                      <a:pt x="223281" y="30377"/>
                    </a:cubicBezTo>
                    <a:cubicBezTo>
                      <a:pt x="221263" y="26178"/>
                      <a:pt x="218054" y="16986"/>
                      <a:pt x="212231" y="15200"/>
                    </a:cubicBezTo>
                    <a:cubicBezTo>
                      <a:pt x="212992" y="11133"/>
                      <a:pt x="214117" y="6702"/>
                      <a:pt x="212496" y="2668"/>
                    </a:cubicBezTo>
                    <a:cubicBezTo>
                      <a:pt x="211636" y="56"/>
                      <a:pt x="207864" y="-1135"/>
                      <a:pt x="206111" y="1411"/>
                    </a:cubicBezTo>
                    <a:cubicBezTo>
                      <a:pt x="198634" y="13547"/>
                      <a:pt x="192381" y="26972"/>
                      <a:pt x="185135" y="39471"/>
                    </a:cubicBezTo>
                    <a:cubicBezTo>
                      <a:pt x="169850" y="67742"/>
                      <a:pt x="149967" y="93038"/>
                      <a:pt x="128726" y="117374"/>
                    </a:cubicBezTo>
                    <a:cubicBezTo>
                      <a:pt x="96469" y="156260"/>
                      <a:pt x="55147" y="185921"/>
                      <a:pt x="9193" y="206554"/>
                    </a:cubicBezTo>
                    <a:cubicBezTo>
                      <a:pt x="3238" y="209464"/>
                      <a:pt x="-666" y="215746"/>
                      <a:pt x="95" y="222459"/>
                    </a:cubicBezTo>
                    <a:cubicBezTo>
                      <a:pt x="822" y="232544"/>
                      <a:pt x="11178" y="236942"/>
                      <a:pt x="19085" y="240811"/>
                    </a:cubicBezTo>
                    <a:cubicBezTo>
                      <a:pt x="30532" y="246366"/>
                      <a:pt x="40226" y="250896"/>
                      <a:pt x="51938" y="256815"/>
                    </a:cubicBezTo>
                    <a:cubicBezTo>
                      <a:pt x="51872" y="256781"/>
                      <a:pt x="51739" y="256715"/>
                      <a:pt x="51607" y="256649"/>
                    </a:cubicBezTo>
                    <a:cubicBezTo>
                      <a:pt x="51177" y="256451"/>
                      <a:pt x="50780" y="256252"/>
                      <a:pt x="50350" y="256021"/>
                    </a:cubicBezTo>
                    <a:cubicBezTo>
                      <a:pt x="50945" y="256285"/>
                      <a:pt x="51508" y="256583"/>
                      <a:pt x="52070" y="256881"/>
                    </a:cubicBezTo>
                    <a:cubicBezTo>
                      <a:pt x="52566" y="257145"/>
                      <a:pt x="53096" y="257377"/>
                      <a:pt x="53592" y="257641"/>
                    </a:cubicBezTo>
                    <a:cubicBezTo>
                      <a:pt x="52666" y="257211"/>
                      <a:pt x="52500" y="257145"/>
                      <a:pt x="52335" y="257046"/>
                    </a:cubicBezTo>
                    <a:cubicBezTo>
                      <a:pt x="52236" y="256980"/>
                      <a:pt x="52103" y="256947"/>
                      <a:pt x="52004" y="256881"/>
                    </a:cubicBezTo>
                    <a:cubicBezTo>
                      <a:pt x="123135" y="293716"/>
                      <a:pt x="185201" y="359915"/>
                      <a:pt x="210246" y="436761"/>
                    </a:cubicBezTo>
                    <a:cubicBezTo>
                      <a:pt x="214316" y="446383"/>
                      <a:pt x="215275" y="462883"/>
                      <a:pt x="228542" y="464768"/>
                    </a:cubicBezTo>
                    <a:cubicBezTo>
                      <a:pt x="241941" y="467016"/>
                      <a:pt x="247102" y="452070"/>
                      <a:pt x="249087" y="441423"/>
                    </a:cubicBezTo>
                    <a:cubicBezTo>
                      <a:pt x="252760" y="426609"/>
                      <a:pt x="256035" y="411763"/>
                      <a:pt x="259840" y="397015"/>
                    </a:cubicBezTo>
                    <a:cubicBezTo>
                      <a:pt x="269467" y="359551"/>
                      <a:pt x="280021" y="322054"/>
                      <a:pt x="300302" y="288591"/>
                    </a:cubicBezTo>
                    <a:cubicBezTo>
                      <a:pt x="321013" y="250730"/>
                      <a:pt x="355883" y="222657"/>
                      <a:pt x="377190" y="185557"/>
                    </a:cubicBezTo>
                    <a:cubicBezTo>
                      <a:pt x="385428" y="155731"/>
                      <a:pt x="330706" y="143530"/>
                      <a:pt x="312344" y="128385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1439325" y="3840306"/>
                <a:ext cx="66" cy="132"/>
              </a:xfrm>
              <a:custGeom>
                <a:rect b="b" l="l" r="r" t="t"/>
                <a:pathLst>
                  <a:path extrusionOk="0" h="132" w="66">
                    <a:moveTo>
                      <a:pt x="0" y="0"/>
                    </a:moveTo>
                    <a:cubicBezTo>
                      <a:pt x="33" y="33"/>
                      <a:pt x="33" y="99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33" y="99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1176828" y="3806828"/>
                <a:ext cx="400446" cy="471201"/>
              </a:xfrm>
              <a:custGeom>
                <a:rect b="b" l="l" r="r" t="t"/>
                <a:pathLst>
                  <a:path extrusionOk="0" h="471201" w="400446">
                    <a:moveTo>
                      <a:pt x="387125" y="191701"/>
                    </a:moveTo>
                    <a:cubicBezTo>
                      <a:pt x="367705" y="173415"/>
                      <a:pt x="345538" y="158304"/>
                      <a:pt x="327640" y="138398"/>
                    </a:cubicBezTo>
                    <a:cubicBezTo>
                      <a:pt x="299485" y="107746"/>
                      <a:pt x="280958" y="70612"/>
                      <a:pt x="262563" y="33611"/>
                    </a:cubicBezTo>
                    <a:cubicBezTo>
                      <a:pt x="262596" y="33710"/>
                      <a:pt x="262629" y="33776"/>
                      <a:pt x="262662" y="33843"/>
                    </a:cubicBezTo>
                    <a:cubicBezTo>
                      <a:pt x="258659" y="26469"/>
                      <a:pt x="256012" y="18566"/>
                      <a:pt x="254457" y="10333"/>
                    </a:cubicBezTo>
                    <a:cubicBezTo>
                      <a:pt x="253696" y="6894"/>
                      <a:pt x="251016" y="3752"/>
                      <a:pt x="248006" y="1967"/>
                    </a:cubicBezTo>
                    <a:cubicBezTo>
                      <a:pt x="235698" y="-5076"/>
                      <a:pt x="222928" y="8117"/>
                      <a:pt x="228056" y="20649"/>
                    </a:cubicBezTo>
                    <a:cubicBezTo>
                      <a:pt x="171548" y="99181"/>
                      <a:pt x="113419" y="143292"/>
                      <a:pt x="20385" y="171662"/>
                    </a:cubicBezTo>
                    <a:cubicBezTo>
                      <a:pt x="-40622" y="190742"/>
                      <a:pt x="52973" y="241035"/>
                      <a:pt x="71468" y="258891"/>
                    </a:cubicBezTo>
                    <a:cubicBezTo>
                      <a:pt x="94031" y="277276"/>
                      <a:pt x="111731" y="301017"/>
                      <a:pt x="122781" y="327933"/>
                    </a:cubicBezTo>
                    <a:cubicBezTo>
                      <a:pt x="133931" y="354056"/>
                      <a:pt x="141110" y="380575"/>
                      <a:pt x="144220" y="409871"/>
                    </a:cubicBezTo>
                    <a:cubicBezTo>
                      <a:pt x="145643" y="423131"/>
                      <a:pt x="146635" y="436423"/>
                      <a:pt x="147992" y="449716"/>
                    </a:cubicBezTo>
                    <a:cubicBezTo>
                      <a:pt x="148422" y="457387"/>
                      <a:pt x="150241" y="465654"/>
                      <a:pt x="157586" y="469589"/>
                    </a:cubicBezTo>
                    <a:cubicBezTo>
                      <a:pt x="180414" y="478880"/>
                      <a:pt x="191365" y="445616"/>
                      <a:pt x="202382" y="431364"/>
                    </a:cubicBezTo>
                    <a:cubicBezTo>
                      <a:pt x="225508" y="393537"/>
                      <a:pt x="251016" y="357230"/>
                      <a:pt x="280197" y="323370"/>
                    </a:cubicBezTo>
                    <a:cubicBezTo>
                      <a:pt x="308715" y="286601"/>
                      <a:pt x="351063" y="265008"/>
                      <a:pt x="386596" y="236009"/>
                    </a:cubicBezTo>
                    <a:cubicBezTo>
                      <a:pt x="406347" y="223246"/>
                      <a:pt x="403568" y="205886"/>
                      <a:pt x="387125" y="191701"/>
                    </a:cubicBezTo>
                    <a:close/>
                  </a:path>
                </a:pathLst>
              </a:custGeom>
              <a:solidFill>
                <a:srgbClr val="0938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18"/>
            <p:cNvSpPr/>
            <p:nvPr/>
          </p:nvSpPr>
          <p:spPr>
            <a:xfrm rot="1247444">
              <a:off x="-25563" y="1304978"/>
              <a:ext cx="706595" cy="795760"/>
            </a:xfrm>
            <a:custGeom>
              <a:rect b="b" l="l" r="r" t="t"/>
              <a:pathLst>
                <a:path extrusionOk="0" h="1594133" w="1413013">
                  <a:moveTo>
                    <a:pt x="808767" y="1589406"/>
                  </a:moveTo>
                  <a:cubicBezTo>
                    <a:pt x="802084" y="1581867"/>
                    <a:pt x="800430" y="1571252"/>
                    <a:pt x="796427" y="1562225"/>
                  </a:cubicBezTo>
                  <a:cubicBezTo>
                    <a:pt x="784417" y="1530713"/>
                    <a:pt x="773797" y="1498606"/>
                    <a:pt x="761026" y="1467325"/>
                  </a:cubicBezTo>
                  <a:cubicBezTo>
                    <a:pt x="738231" y="1411444"/>
                    <a:pt x="709613" y="1359662"/>
                    <a:pt x="681723" y="1306624"/>
                  </a:cubicBezTo>
                  <a:cubicBezTo>
                    <a:pt x="642485" y="1226405"/>
                    <a:pt x="585481" y="1157661"/>
                    <a:pt x="536020" y="1083890"/>
                  </a:cubicBezTo>
                  <a:cubicBezTo>
                    <a:pt x="504160" y="1032869"/>
                    <a:pt x="460521" y="991404"/>
                    <a:pt x="416288" y="951228"/>
                  </a:cubicBezTo>
                  <a:cubicBezTo>
                    <a:pt x="362129" y="897661"/>
                    <a:pt x="297383" y="857221"/>
                    <a:pt x="229692" y="822965"/>
                  </a:cubicBezTo>
                  <a:cubicBezTo>
                    <a:pt x="193134" y="804844"/>
                    <a:pt x="155120" y="788940"/>
                    <a:pt x="115121" y="780342"/>
                  </a:cubicBezTo>
                  <a:cubicBezTo>
                    <a:pt x="80548" y="772803"/>
                    <a:pt x="44751" y="778987"/>
                    <a:pt x="10078" y="773498"/>
                  </a:cubicBezTo>
                  <a:cubicBezTo>
                    <a:pt x="2304" y="771514"/>
                    <a:pt x="-2229" y="762288"/>
                    <a:pt x="1113" y="754915"/>
                  </a:cubicBezTo>
                  <a:cubicBezTo>
                    <a:pt x="2965" y="750087"/>
                    <a:pt x="7134" y="746780"/>
                    <a:pt x="12063" y="745392"/>
                  </a:cubicBezTo>
                  <a:cubicBezTo>
                    <a:pt x="22882" y="741258"/>
                    <a:pt x="33535" y="736728"/>
                    <a:pt x="44155" y="732099"/>
                  </a:cubicBezTo>
                  <a:cubicBezTo>
                    <a:pt x="69862" y="720724"/>
                    <a:pt x="94940" y="707961"/>
                    <a:pt x="119389" y="694139"/>
                  </a:cubicBezTo>
                  <a:cubicBezTo>
                    <a:pt x="192605" y="652112"/>
                    <a:pt x="264265" y="607208"/>
                    <a:pt x="330235" y="554401"/>
                  </a:cubicBezTo>
                  <a:cubicBezTo>
                    <a:pt x="381516" y="514887"/>
                    <a:pt x="427073" y="470149"/>
                    <a:pt x="474582" y="426799"/>
                  </a:cubicBezTo>
                  <a:cubicBezTo>
                    <a:pt x="520702" y="384838"/>
                    <a:pt x="561032" y="337223"/>
                    <a:pt x="600799" y="289310"/>
                  </a:cubicBezTo>
                  <a:cubicBezTo>
                    <a:pt x="624289" y="261336"/>
                    <a:pt x="645959" y="231808"/>
                    <a:pt x="664089" y="200064"/>
                  </a:cubicBezTo>
                  <a:cubicBezTo>
                    <a:pt x="692674" y="145902"/>
                    <a:pt x="712095" y="85820"/>
                    <a:pt x="725262" y="26268"/>
                  </a:cubicBezTo>
                  <a:cubicBezTo>
                    <a:pt x="720895" y="18332"/>
                    <a:pt x="718811" y="7156"/>
                    <a:pt x="728174" y="1865"/>
                  </a:cubicBezTo>
                  <a:cubicBezTo>
                    <a:pt x="734427" y="-1970"/>
                    <a:pt x="743690" y="311"/>
                    <a:pt x="747197" y="6858"/>
                  </a:cubicBezTo>
                  <a:cubicBezTo>
                    <a:pt x="781208" y="81059"/>
                    <a:pt x="811414" y="158202"/>
                    <a:pt x="846516" y="231708"/>
                  </a:cubicBezTo>
                  <a:cubicBezTo>
                    <a:pt x="876491" y="292253"/>
                    <a:pt x="915497" y="347605"/>
                    <a:pt x="957580" y="400280"/>
                  </a:cubicBezTo>
                  <a:cubicBezTo>
                    <a:pt x="982956" y="435892"/>
                    <a:pt x="1007935" y="471835"/>
                    <a:pt x="1040953" y="500966"/>
                  </a:cubicBezTo>
                  <a:cubicBezTo>
                    <a:pt x="1121116" y="581648"/>
                    <a:pt x="1202173" y="664710"/>
                    <a:pt x="1304040" y="717616"/>
                  </a:cubicBezTo>
                  <a:cubicBezTo>
                    <a:pt x="1334709" y="734744"/>
                    <a:pt x="1372458" y="732330"/>
                    <a:pt x="1402565" y="750186"/>
                  </a:cubicBezTo>
                  <a:cubicBezTo>
                    <a:pt x="1412192" y="755411"/>
                    <a:pt x="1417221" y="769034"/>
                    <a:pt x="1408553" y="777499"/>
                  </a:cubicBezTo>
                  <a:cubicBezTo>
                    <a:pt x="1399984" y="784211"/>
                    <a:pt x="1388934" y="787088"/>
                    <a:pt x="1379141" y="791651"/>
                  </a:cubicBezTo>
                  <a:cubicBezTo>
                    <a:pt x="1350258" y="803886"/>
                    <a:pt x="1320582" y="816021"/>
                    <a:pt x="1292526" y="829843"/>
                  </a:cubicBezTo>
                  <a:cubicBezTo>
                    <a:pt x="1182984" y="890850"/>
                    <a:pt x="1049456" y="975863"/>
                    <a:pt x="993146" y="1090768"/>
                  </a:cubicBezTo>
                  <a:cubicBezTo>
                    <a:pt x="963602" y="1151378"/>
                    <a:pt x="945207" y="1216585"/>
                    <a:pt x="921320" y="1279476"/>
                  </a:cubicBezTo>
                  <a:cubicBezTo>
                    <a:pt x="906068" y="1320479"/>
                    <a:pt x="892867" y="1362208"/>
                    <a:pt x="880262" y="1404136"/>
                  </a:cubicBezTo>
                  <a:cubicBezTo>
                    <a:pt x="865209" y="1451487"/>
                    <a:pt x="854787" y="1500160"/>
                    <a:pt x="843770" y="1548569"/>
                  </a:cubicBezTo>
                  <a:cubicBezTo>
                    <a:pt x="839403" y="1562622"/>
                    <a:pt x="840859" y="1580015"/>
                    <a:pt x="829908" y="1590861"/>
                  </a:cubicBezTo>
                  <a:cubicBezTo>
                    <a:pt x="823688" y="1595655"/>
                    <a:pt x="814226" y="1595192"/>
                    <a:pt x="808767" y="1589406"/>
                  </a:cubicBezTo>
                  <a:close/>
                  <a:moveTo>
                    <a:pt x="598946" y="1125785"/>
                  </a:moveTo>
                  <a:cubicBezTo>
                    <a:pt x="652510" y="1193901"/>
                    <a:pt x="695189" y="1269226"/>
                    <a:pt x="734360" y="1346336"/>
                  </a:cubicBezTo>
                  <a:cubicBezTo>
                    <a:pt x="767676" y="1407707"/>
                    <a:pt x="794607" y="1472120"/>
                    <a:pt x="817303" y="1538120"/>
                  </a:cubicBezTo>
                  <a:cubicBezTo>
                    <a:pt x="839172" y="1433267"/>
                    <a:pt x="871528" y="1331126"/>
                    <a:pt x="909079" y="1230902"/>
                  </a:cubicBezTo>
                  <a:cubicBezTo>
                    <a:pt x="926018" y="1183882"/>
                    <a:pt x="941005" y="1136035"/>
                    <a:pt x="962047" y="1090636"/>
                  </a:cubicBezTo>
                  <a:cubicBezTo>
                    <a:pt x="981765" y="1044541"/>
                    <a:pt x="1011938" y="1004366"/>
                    <a:pt x="1048529" y="970275"/>
                  </a:cubicBezTo>
                  <a:cubicBezTo>
                    <a:pt x="1072548" y="946235"/>
                    <a:pt x="1097196" y="922626"/>
                    <a:pt x="1125020" y="902952"/>
                  </a:cubicBezTo>
                  <a:cubicBezTo>
                    <a:pt x="1199989" y="847566"/>
                    <a:pt x="1280484" y="799521"/>
                    <a:pt x="1367694" y="766025"/>
                  </a:cubicBezTo>
                  <a:cubicBezTo>
                    <a:pt x="1345660" y="760271"/>
                    <a:pt x="1322831" y="756998"/>
                    <a:pt x="1301922" y="747541"/>
                  </a:cubicBezTo>
                  <a:cubicBezTo>
                    <a:pt x="1264868" y="730016"/>
                    <a:pt x="1229567" y="707861"/>
                    <a:pt x="1197177" y="682764"/>
                  </a:cubicBezTo>
                  <a:cubicBezTo>
                    <a:pt x="1143680" y="639381"/>
                    <a:pt x="1091340" y="594643"/>
                    <a:pt x="1044592" y="543919"/>
                  </a:cubicBezTo>
                  <a:cubicBezTo>
                    <a:pt x="1007571" y="509068"/>
                    <a:pt x="972204" y="472761"/>
                    <a:pt x="944446" y="429874"/>
                  </a:cubicBezTo>
                  <a:cubicBezTo>
                    <a:pt x="914703" y="389401"/>
                    <a:pt x="882115" y="351044"/>
                    <a:pt x="856938" y="307397"/>
                  </a:cubicBezTo>
                  <a:cubicBezTo>
                    <a:pt x="806220" y="227575"/>
                    <a:pt x="776344" y="137073"/>
                    <a:pt x="736213" y="51928"/>
                  </a:cubicBezTo>
                  <a:cubicBezTo>
                    <a:pt x="705412" y="208165"/>
                    <a:pt x="648606" y="272677"/>
                    <a:pt x="547070" y="388674"/>
                  </a:cubicBezTo>
                  <a:cubicBezTo>
                    <a:pt x="487651" y="451202"/>
                    <a:pt x="423732" y="509762"/>
                    <a:pt x="357795" y="565379"/>
                  </a:cubicBezTo>
                  <a:cubicBezTo>
                    <a:pt x="269691" y="636273"/>
                    <a:pt x="173879" y="698008"/>
                    <a:pt x="72740" y="748599"/>
                  </a:cubicBezTo>
                  <a:cubicBezTo>
                    <a:pt x="155021" y="749426"/>
                    <a:pt x="229858" y="790593"/>
                    <a:pt x="300029" y="829545"/>
                  </a:cubicBezTo>
                  <a:cubicBezTo>
                    <a:pt x="375859" y="871109"/>
                    <a:pt x="438355" y="931753"/>
                    <a:pt x="499329" y="992164"/>
                  </a:cubicBezTo>
                  <a:cubicBezTo>
                    <a:pt x="538799" y="1031844"/>
                    <a:pt x="565895" y="1081146"/>
                    <a:pt x="598946" y="1125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 rot="1247444">
              <a:off x="686885" y="1443715"/>
              <a:ext cx="189038" cy="232116"/>
            </a:xfrm>
            <a:custGeom>
              <a:rect b="b" l="l" r="r" t="t"/>
              <a:pathLst>
                <a:path extrusionOk="0" h="464994" w="378028">
                  <a:moveTo>
                    <a:pt x="228542" y="464768"/>
                  </a:moveTo>
                  <a:cubicBezTo>
                    <a:pt x="215275" y="462883"/>
                    <a:pt x="214316" y="446383"/>
                    <a:pt x="210246" y="436761"/>
                  </a:cubicBezTo>
                  <a:cubicBezTo>
                    <a:pt x="185201" y="359915"/>
                    <a:pt x="123135" y="293716"/>
                    <a:pt x="52004" y="256881"/>
                  </a:cubicBezTo>
                  <a:cubicBezTo>
                    <a:pt x="52103" y="256947"/>
                    <a:pt x="52236" y="256980"/>
                    <a:pt x="52335" y="257046"/>
                  </a:cubicBezTo>
                  <a:cubicBezTo>
                    <a:pt x="52500" y="257145"/>
                    <a:pt x="52666" y="257211"/>
                    <a:pt x="53592" y="257641"/>
                  </a:cubicBezTo>
                  <a:cubicBezTo>
                    <a:pt x="53096" y="257377"/>
                    <a:pt x="52566" y="257145"/>
                    <a:pt x="52070" y="256881"/>
                  </a:cubicBezTo>
                  <a:cubicBezTo>
                    <a:pt x="51508" y="256583"/>
                    <a:pt x="50945" y="256285"/>
                    <a:pt x="50350" y="256021"/>
                  </a:cubicBezTo>
                  <a:cubicBezTo>
                    <a:pt x="50780" y="256252"/>
                    <a:pt x="51177" y="256451"/>
                    <a:pt x="51607" y="256649"/>
                  </a:cubicBezTo>
                  <a:cubicBezTo>
                    <a:pt x="51739" y="256715"/>
                    <a:pt x="51872" y="256781"/>
                    <a:pt x="51938" y="256815"/>
                  </a:cubicBezTo>
                  <a:cubicBezTo>
                    <a:pt x="40226" y="250896"/>
                    <a:pt x="30532" y="246366"/>
                    <a:pt x="19085" y="240811"/>
                  </a:cubicBezTo>
                  <a:cubicBezTo>
                    <a:pt x="11178" y="236942"/>
                    <a:pt x="822" y="232544"/>
                    <a:pt x="95" y="222459"/>
                  </a:cubicBezTo>
                  <a:cubicBezTo>
                    <a:pt x="-666" y="215746"/>
                    <a:pt x="3238" y="209464"/>
                    <a:pt x="9193" y="206554"/>
                  </a:cubicBezTo>
                  <a:cubicBezTo>
                    <a:pt x="55147" y="185921"/>
                    <a:pt x="96469" y="156260"/>
                    <a:pt x="128726" y="117374"/>
                  </a:cubicBezTo>
                  <a:cubicBezTo>
                    <a:pt x="149967" y="93038"/>
                    <a:pt x="169850" y="67742"/>
                    <a:pt x="185135" y="39471"/>
                  </a:cubicBezTo>
                  <a:cubicBezTo>
                    <a:pt x="192381" y="26972"/>
                    <a:pt x="198634" y="13547"/>
                    <a:pt x="206111" y="1411"/>
                  </a:cubicBezTo>
                  <a:cubicBezTo>
                    <a:pt x="207864" y="-1135"/>
                    <a:pt x="211636" y="56"/>
                    <a:pt x="212496" y="2668"/>
                  </a:cubicBezTo>
                  <a:cubicBezTo>
                    <a:pt x="214117" y="6702"/>
                    <a:pt x="212992" y="11133"/>
                    <a:pt x="212231" y="15200"/>
                  </a:cubicBezTo>
                  <a:cubicBezTo>
                    <a:pt x="218054" y="16986"/>
                    <a:pt x="221263" y="26178"/>
                    <a:pt x="223281" y="30377"/>
                  </a:cubicBezTo>
                  <a:cubicBezTo>
                    <a:pt x="243331" y="70255"/>
                    <a:pt x="276051" y="102891"/>
                    <a:pt x="312344" y="128385"/>
                  </a:cubicBezTo>
                  <a:cubicBezTo>
                    <a:pt x="330706" y="143530"/>
                    <a:pt x="385428" y="155731"/>
                    <a:pt x="377190" y="185557"/>
                  </a:cubicBezTo>
                  <a:cubicBezTo>
                    <a:pt x="355883" y="222657"/>
                    <a:pt x="321013" y="250730"/>
                    <a:pt x="300302" y="288591"/>
                  </a:cubicBezTo>
                  <a:cubicBezTo>
                    <a:pt x="280021" y="322054"/>
                    <a:pt x="269467" y="359551"/>
                    <a:pt x="259840" y="397015"/>
                  </a:cubicBezTo>
                  <a:cubicBezTo>
                    <a:pt x="256035" y="411763"/>
                    <a:pt x="252760" y="426609"/>
                    <a:pt x="249087" y="441423"/>
                  </a:cubicBezTo>
                  <a:cubicBezTo>
                    <a:pt x="247102" y="452070"/>
                    <a:pt x="241941" y="467016"/>
                    <a:pt x="228542" y="464768"/>
                  </a:cubicBezTo>
                  <a:close/>
                  <a:moveTo>
                    <a:pt x="49523" y="225302"/>
                  </a:moveTo>
                  <a:cubicBezTo>
                    <a:pt x="126444" y="260286"/>
                    <a:pt x="196649" y="327841"/>
                    <a:pt x="228608" y="406637"/>
                  </a:cubicBezTo>
                  <a:cubicBezTo>
                    <a:pt x="252329" y="299106"/>
                    <a:pt x="278532" y="262469"/>
                    <a:pt x="347811" y="180630"/>
                  </a:cubicBezTo>
                  <a:cubicBezTo>
                    <a:pt x="325843" y="167007"/>
                    <a:pt x="301526" y="157252"/>
                    <a:pt x="281477" y="140587"/>
                  </a:cubicBezTo>
                  <a:cubicBezTo>
                    <a:pt x="249054" y="115060"/>
                    <a:pt x="219642" y="83878"/>
                    <a:pt x="200354" y="47175"/>
                  </a:cubicBezTo>
                  <a:cubicBezTo>
                    <a:pt x="185466" y="82192"/>
                    <a:pt x="161612" y="112117"/>
                    <a:pt x="137295" y="140951"/>
                  </a:cubicBezTo>
                  <a:cubicBezTo>
                    <a:pt x="110034" y="173752"/>
                    <a:pt x="76387" y="200503"/>
                    <a:pt x="38572" y="220177"/>
                  </a:cubicBezTo>
                  <a:cubicBezTo>
                    <a:pt x="42244" y="221897"/>
                    <a:pt x="45883" y="223583"/>
                    <a:pt x="49523" y="225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 rot="1247444">
              <a:off x="464459" y="1993741"/>
              <a:ext cx="200248" cy="235214"/>
            </a:xfrm>
            <a:custGeom>
              <a:rect b="b" l="l" r="r" t="t"/>
              <a:pathLst>
                <a:path extrusionOk="0" h="471201" w="400446">
                  <a:moveTo>
                    <a:pt x="157586" y="469589"/>
                  </a:moveTo>
                  <a:cubicBezTo>
                    <a:pt x="150241" y="465654"/>
                    <a:pt x="148422" y="457387"/>
                    <a:pt x="147992" y="449716"/>
                  </a:cubicBezTo>
                  <a:cubicBezTo>
                    <a:pt x="146635" y="436423"/>
                    <a:pt x="145643" y="423131"/>
                    <a:pt x="144220" y="409871"/>
                  </a:cubicBezTo>
                  <a:cubicBezTo>
                    <a:pt x="141110" y="380575"/>
                    <a:pt x="133931" y="354056"/>
                    <a:pt x="122781" y="327933"/>
                  </a:cubicBezTo>
                  <a:cubicBezTo>
                    <a:pt x="111731" y="301017"/>
                    <a:pt x="94031" y="277276"/>
                    <a:pt x="71468" y="258891"/>
                  </a:cubicBezTo>
                  <a:cubicBezTo>
                    <a:pt x="52973" y="241035"/>
                    <a:pt x="-40622" y="190742"/>
                    <a:pt x="20385" y="171662"/>
                  </a:cubicBezTo>
                  <a:cubicBezTo>
                    <a:pt x="113419" y="143292"/>
                    <a:pt x="171548" y="99181"/>
                    <a:pt x="228056" y="20649"/>
                  </a:cubicBezTo>
                  <a:cubicBezTo>
                    <a:pt x="222928" y="8117"/>
                    <a:pt x="235698" y="-5076"/>
                    <a:pt x="248006" y="1967"/>
                  </a:cubicBezTo>
                  <a:cubicBezTo>
                    <a:pt x="251016" y="3752"/>
                    <a:pt x="253696" y="6894"/>
                    <a:pt x="254457" y="10333"/>
                  </a:cubicBezTo>
                  <a:cubicBezTo>
                    <a:pt x="256012" y="18566"/>
                    <a:pt x="258659" y="26469"/>
                    <a:pt x="262662" y="33843"/>
                  </a:cubicBezTo>
                  <a:cubicBezTo>
                    <a:pt x="262629" y="33776"/>
                    <a:pt x="262596" y="33710"/>
                    <a:pt x="262563" y="33611"/>
                  </a:cubicBezTo>
                  <a:cubicBezTo>
                    <a:pt x="262530" y="33578"/>
                    <a:pt x="262497" y="33512"/>
                    <a:pt x="262497" y="33479"/>
                  </a:cubicBezTo>
                  <a:cubicBezTo>
                    <a:pt x="280924" y="70513"/>
                    <a:pt x="299452" y="107713"/>
                    <a:pt x="327640" y="138398"/>
                  </a:cubicBezTo>
                  <a:cubicBezTo>
                    <a:pt x="345538" y="158304"/>
                    <a:pt x="367705" y="173415"/>
                    <a:pt x="387125" y="191701"/>
                  </a:cubicBezTo>
                  <a:cubicBezTo>
                    <a:pt x="403568" y="205886"/>
                    <a:pt x="406347" y="223246"/>
                    <a:pt x="386596" y="236009"/>
                  </a:cubicBezTo>
                  <a:cubicBezTo>
                    <a:pt x="351063" y="265008"/>
                    <a:pt x="308715" y="286601"/>
                    <a:pt x="280197" y="323370"/>
                  </a:cubicBezTo>
                  <a:cubicBezTo>
                    <a:pt x="251016" y="357230"/>
                    <a:pt x="225508" y="393537"/>
                    <a:pt x="202382" y="431364"/>
                  </a:cubicBezTo>
                  <a:cubicBezTo>
                    <a:pt x="191365" y="445616"/>
                    <a:pt x="180414" y="478880"/>
                    <a:pt x="157586" y="469589"/>
                  </a:cubicBezTo>
                  <a:close/>
                  <a:moveTo>
                    <a:pt x="172772" y="416220"/>
                  </a:moveTo>
                  <a:cubicBezTo>
                    <a:pt x="173037" y="419097"/>
                    <a:pt x="173301" y="421973"/>
                    <a:pt x="173533" y="424850"/>
                  </a:cubicBezTo>
                  <a:cubicBezTo>
                    <a:pt x="206022" y="371944"/>
                    <a:pt x="241455" y="319964"/>
                    <a:pt x="286086" y="276482"/>
                  </a:cubicBezTo>
                  <a:cubicBezTo>
                    <a:pt x="311594" y="252575"/>
                    <a:pt x="343057" y="236472"/>
                    <a:pt x="369591" y="213789"/>
                  </a:cubicBezTo>
                  <a:cubicBezTo>
                    <a:pt x="347259" y="192461"/>
                    <a:pt x="320924" y="175234"/>
                    <a:pt x="301470" y="150963"/>
                  </a:cubicBezTo>
                  <a:cubicBezTo>
                    <a:pt x="272223" y="117930"/>
                    <a:pt x="253233" y="77556"/>
                    <a:pt x="233779" y="38340"/>
                  </a:cubicBezTo>
                  <a:cubicBezTo>
                    <a:pt x="187461" y="116905"/>
                    <a:pt x="116396" y="164719"/>
                    <a:pt x="31369" y="193883"/>
                  </a:cubicBezTo>
                  <a:cubicBezTo>
                    <a:pt x="57440" y="217062"/>
                    <a:pt x="89002" y="233860"/>
                    <a:pt x="112194" y="260346"/>
                  </a:cubicBezTo>
                  <a:cubicBezTo>
                    <a:pt x="150175" y="302803"/>
                    <a:pt x="167578" y="360636"/>
                    <a:pt x="172772" y="416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 rot="1247444">
              <a:off x="10694" y="1333353"/>
              <a:ext cx="647541" cy="741878"/>
            </a:xfrm>
            <a:custGeom>
              <a:rect b="b" l="l" r="r" t="t"/>
              <a:pathLst>
                <a:path extrusionOk="0" h="1486192" w="1294920">
                  <a:moveTo>
                    <a:pt x="1229149" y="695613"/>
                  </a:moveTo>
                  <a:cubicBezTo>
                    <a:pt x="1250058" y="705070"/>
                    <a:pt x="1272886" y="708344"/>
                    <a:pt x="1294921" y="714097"/>
                  </a:cubicBezTo>
                  <a:cubicBezTo>
                    <a:pt x="1207743" y="747593"/>
                    <a:pt x="1127249" y="795605"/>
                    <a:pt x="1052247" y="851024"/>
                  </a:cubicBezTo>
                  <a:cubicBezTo>
                    <a:pt x="1024456" y="870666"/>
                    <a:pt x="999775" y="894275"/>
                    <a:pt x="975756" y="918347"/>
                  </a:cubicBezTo>
                  <a:cubicBezTo>
                    <a:pt x="939165" y="952405"/>
                    <a:pt x="908992" y="992581"/>
                    <a:pt x="889274" y="1038708"/>
                  </a:cubicBezTo>
                  <a:cubicBezTo>
                    <a:pt x="868232" y="1084075"/>
                    <a:pt x="853245" y="1131955"/>
                    <a:pt x="836306" y="1178975"/>
                  </a:cubicBezTo>
                  <a:cubicBezTo>
                    <a:pt x="798755" y="1279198"/>
                    <a:pt x="766398" y="1381340"/>
                    <a:pt x="744530" y="1486193"/>
                  </a:cubicBezTo>
                  <a:cubicBezTo>
                    <a:pt x="721801" y="1420192"/>
                    <a:pt x="694870" y="1355813"/>
                    <a:pt x="661554" y="1294442"/>
                  </a:cubicBezTo>
                  <a:cubicBezTo>
                    <a:pt x="622415" y="1217331"/>
                    <a:pt x="579737" y="1142007"/>
                    <a:pt x="526140" y="1073890"/>
                  </a:cubicBezTo>
                  <a:cubicBezTo>
                    <a:pt x="493089" y="1029218"/>
                    <a:pt x="465993" y="979949"/>
                    <a:pt x="426589" y="940237"/>
                  </a:cubicBezTo>
                  <a:cubicBezTo>
                    <a:pt x="365615" y="879858"/>
                    <a:pt x="303119" y="819215"/>
                    <a:pt x="227289" y="777617"/>
                  </a:cubicBezTo>
                  <a:cubicBezTo>
                    <a:pt x="157151" y="738632"/>
                    <a:pt x="82281" y="697465"/>
                    <a:pt x="0" y="696671"/>
                  </a:cubicBezTo>
                  <a:cubicBezTo>
                    <a:pt x="101139" y="646113"/>
                    <a:pt x="196984" y="584379"/>
                    <a:pt x="285055" y="513452"/>
                  </a:cubicBezTo>
                  <a:cubicBezTo>
                    <a:pt x="351025" y="457834"/>
                    <a:pt x="414911" y="399241"/>
                    <a:pt x="474330" y="336746"/>
                  </a:cubicBezTo>
                  <a:cubicBezTo>
                    <a:pt x="575866" y="220750"/>
                    <a:pt x="632672" y="156238"/>
                    <a:pt x="663506" y="0"/>
                  </a:cubicBezTo>
                  <a:cubicBezTo>
                    <a:pt x="703637" y="85178"/>
                    <a:pt x="733480" y="175648"/>
                    <a:pt x="784198" y="255502"/>
                  </a:cubicBezTo>
                  <a:cubicBezTo>
                    <a:pt x="809375" y="299150"/>
                    <a:pt x="841963" y="337507"/>
                    <a:pt x="871706" y="377980"/>
                  </a:cubicBezTo>
                  <a:cubicBezTo>
                    <a:pt x="899464" y="420833"/>
                    <a:pt x="934831" y="457140"/>
                    <a:pt x="971852" y="492025"/>
                  </a:cubicBezTo>
                  <a:cubicBezTo>
                    <a:pt x="1018600" y="542748"/>
                    <a:pt x="1070940" y="587487"/>
                    <a:pt x="1124437" y="630870"/>
                  </a:cubicBezTo>
                  <a:cubicBezTo>
                    <a:pt x="1156827" y="655934"/>
                    <a:pt x="1192094" y="678088"/>
                    <a:pt x="1229149" y="695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 rot="1247444">
              <a:off x="706972" y="1468163"/>
              <a:ext cx="154622" cy="179420"/>
            </a:xfrm>
            <a:custGeom>
              <a:rect b="b" l="l" r="r" t="t"/>
              <a:pathLst>
                <a:path extrusionOk="0" h="359429" w="309206">
                  <a:moveTo>
                    <a:pt x="242872" y="93412"/>
                  </a:moveTo>
                  <a:cubicBezTo>
                    <a:pt x="262921" y="110077"/>
                    <a:pt x="287238" y="119799"/>
                    <a:pt x="309206" y="133455"/>
                  </a:cubicBezTo>
                  <a:cubicBezTo>
                    <a:pt x="239928" y="215294"/>
                    <a:pt x="213725" y="251931"/>
                    <a:pt x="190036" y="359429"/>
                  </a:cubicBezTo>
                  <a:cubicBezTo>
                    <a:pt x="158077" y="280666"/>
                    <a:pt x="87872" y="213112"/>
                    <a:pt x="10918" y="178128"/>
                  </a:cubicBezTo>
                  <a:cubicBezTo>
                    <a:pt x="7312" y="176408"/>
                    <a:pt x="3639" y="174722"/>
                    <a:pt x="0" y="173002"/>
                  </a:cubicBezTo>
                  <a:cubicBezTo>
                    <a:pt x="37815" y="153328"/>
                    <a:pt x="71462" y="126610"/>
                    <a:pt x="98724" y="93776"/>
                  </a:cubicBezTo>
                  <a:cubicBezTo>
                    <a:pt x="123041" y="64909"/>
                    <a:pt x="146928" y="34984"/>
                    <a:pt x="161782" y="0"/>
                  </a:cubicBezTo>
                  <a:cubicBezTo>
                    <a:pt x="181037" y="36737"/>
                    <a:pt x="210483" y="67885"/>
                    <a:pt x="242872" y="93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 rot="1247444">
              <a:off x="480788" y="2013033"/>
              <a:ext cx="169132" cy="192938"/>
            </a:xfrm>
            <a:custGeom>
              <a:rect b="b" l="l" r="r" t="t"/>
              <a:pathLst>
                <a:path extrusionOk="0" h="386510" w="338221">
                  <a:moveTo>
                    <a:pt x="270101" y="112590"/>
                  </a:moveTo>
                  <a:cubicBezTo>
                    <a:pt x="289587" y="136828"/>
                    <a:pt x="315889" y="154088"/>
                    <a:pt x="338221" y="175383"/>
                  </a:cubicBezTo>
                  <a:cubicBezTo>
                    <a:pt x="311687" y="198100"/>
                    <a:pt x="280224" y="214203"/>
                    <a:pt x="254716" y="238110"/>
                  </a:cubicBezTo>
                  <a:cubicBezTo>
                    <a:pt x="210085" y="281592"/>
                    <a:pt x="174652" y="333572"/>
                    <a:pt x="142163" y="386511"/>
                  </a:cubicBezTo>
                  <a:cubicBezTo>
                    <a:pt x="141932" y="383634"/>
                    <a:pt x="141667" y="380757"/>
                    <a:pt x="141402" y="377880"/>
                  </a:cubicBezTo>
                  <a:cubicBezTo>
                    <a:pt x="136208" y="322296"/>
                    <a:pt x="118839" y="264463"/>
                    <a:pt x="80825" y="221973"/>
                  </a:cubicBezTo>
                  <a:cubicBezTo>
                    <a:pt x="57633" y="195487"/>
                    <a:pt x="26070" y="178690"/>
                    <a:pt x="0" y="155510"/>
                  </a:cubicBezTo>
                  <a:cubicBezTo>
                    <a:pt x="84994" y="126346"/>
                    <a:pt x="156059" y="78532"/>
                    <a:pt x="202410" y="0"/>
                  </a:cubicBezTo>
                  <a:cubicBezTo>
                    <a:pt x="221863" y="39183"/>
                    <a:pt x="240854" y="79557"/>
                    <a:pt x="270101" y="11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9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4885982" y="514350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9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6946520" y="514350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9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4885982" y="2687292"/>
            <a:ext cx="1214864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8" name="Google Shape;658;p19"/>
          <p:cNvGrpSpPr/>
          <p:nvPr/>
        </p:nvGrpSpPr>
        <p:grpSpPr>
          <a:xfrm>
            <a:off x="4885982" y="1998776"/>
            <a:ext cx="1214888" cy="379985"/>
            <a:chOff x="0" y="0"/>
            <a:chExt cx="3239700" cy="1013294"/>
          </a:xfrm>
        </p:grpSpPr>
        <p:sp>
          <p:nvSpPr>
            <p:cNvPr id="659" name="Google Shape;659;p19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19"/>
            <p:cNvSpPr txBox="1"/>
            <p:nvPr/>
          </p:nvSpPr>
          <p:spPr>
            <a:xfrm>
              <a:off x="0" y="602894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61" name="Google Shape;661;p19"/>
          <p:cNvGrpSpPr/>
          <p:nvPr/>
        </p:nvGrpSpPr>
        <p:grpSpPr>
          <a:xfrm>
            <a:off x="4885982" y="4194940"/>
            <a:ext cx="1214888" cy="379985"/>
            <a:chOff x="0" y="0"/>
            <a:chExt cx="3239700" cy="1013294"/>
          </a:xfrm>
        </p:grpSpPr>
        <p:sp>
          <p:nvSpPr>
            <p:cNvPr id="662" name="Google Shape;662;p19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19"/>
            <p:cNvSpPr txBox="1"/>
            <p:nvPr/>
          </p:nvSpPr>
          <p:spPr>
            <a:xfrm>
              <a:off x="0" y="602894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64" name="Google Shape;664;p19"/>
          <p:cNvGrpSpPr/>
          <p:nvPr/>
        </p:nvGrpSpPr>
        <p:grpSpPr>
          <a:xfrm>
            <a:off x="6946520" y="1998776"/>
            <a:ext cx="1214888" cy="379985"/>
            <a:chOff x="0" y="0"/>
            <a:chExt cx="3239700" cy="1013294"/>
          </a:xfrm>
        </p:grpSpPr>
        <p:sp>
          <p:nvSpPr>
            <p:cNvPr id="665" name="Google Shape;665;p19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19"/>
            <p:cNvSpPr txBox="1"/>
            <p:nvPr/>
          </p:nvSpPr>
          <p:spPr>
            <a:xfrm>
              <a:off x="0" y="602894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667" name="Google Shape;667;p19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6946520" y="2687292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8" name="Google Shape;668;p19"/>
          <p:cNvGrpSpPr/>
          <p:nvPr/>
        </p:nvGrpSpPr>
        <p:grpSpPr>
          <a:xfrm>
            <a:off x="6946520" y="4194940"/>
            <a:ext cx="1214888" cy="379985"/>
            <a:chOff x="0" y="0"/>
            <a:chExt cx="3239700" cy="1013294"/>
          </a:xfrm>
        </p:grpSpPr>
        <p:sp>
          <p:nvSpPr>
            <p:cNvPr id="669" name="Google Shape;669;p19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19"/>
            <p:cNvSpPr txBox="1"/>
            <p:nvPr/>
          </p:nvSpPr>
          <p:spPr>
            <a:xfrm>
              <a:off x="0" y="602894"/>
              <a:ext cx="323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71" name="Google Shape;671;p19"/>
          <p:cNvGrpSpPr/>
          <p:nvPr/>
        </p:nvGrpSpPr>
        <p:grpSpPr>
          <a:xfrm>
            <a:off x="477047" y="3910784"/>
            <a:ext cx="2050578" cy="1183537"/>
            <a:chOff x="477047" y="3910784"/>
            <a:chExt cx="2050578" cy="1183537"/>
          </a:xfrm>
        </p:grpSpPr>
        <p:grpSp>
          <p:nvGrpSpPr>
            <p:cNvPr id="672" name="Google Shape;672;p19"/>
            <p:cNvGrpSpPr/>
            <p:nvPr/>
          </p:nvGrpSpPr>
          <p:grpSpPr>
            <a:xfrm rot="-754786">
              <a:off x="539253" y="4111129"/>
              <a:ext cx="1926166" cy="782846"/>
              <a:chOff x="1077451" y="8221585"/>
              <a:chExt cx="3852308" cy="1565614"/>
            </a:xfrm>
          </p:grpSpPr>
          <p:sp>
            <p:nvSpPr>
              <p:cNvPr id="673" name="Google Shape;673;p19"/>
              <p:cNvSpPr/>
              <p:nvPr/>
            </p:nvSpPr>
            <p:spPr>
              <a:xfrm>
                <a:off x="1077451" y="8773458"/>
                <a:ext cx="714991" cy="834473"/>
              </a:xfrm>
              <a:custGeom>
                <a:rect b="b" l="l" r="r" t="t"/>
                <a:pathLst>
                  <a:path extrusionOk="0" h="834473" w="714991">
                    <a:moveTo>
                      <a:pt x="663308" y="32334"/>
                    </a:moveTo>
                    <a:cubicBezTo>
                      <a:pt x="647206" y="12714"/>
                      <a:pt x="621857" y="26871"/>
                      <a:pt x="608836" y="42568"/>
                    </a:cubicBezTo>
                    <a:cubicBezTo>
                      <a:pt x="559680" y="93197"/>
                      <a:pt x="514145" y="146827"/>
                      <a:pt x="470459" y="202149"/>
                    </a:cubicBezTo>
                    <a:cubicBezTo>
                      <a:pt x="433322" y="242775"/>
                      <a:pt x="395184" y="282709"/>
                      <a:pt x="357970" y="323259"/>
                    </a:cubicBezTo>
                    <a:cubicBezTo>
                      <a:pt x="335857" y="262627"/>
                      <a:pt x="294483" y="213614"/>
                      <a:pt x="264512" y="156752"/>
                    </a:cubicBezTo>
                    <a:cubicBezTo>
                      <a:pt x="243863" y="121435"/>
                      <a:pt x="222675" y="86349"/>
                      <a:pt x="199792" y="52417"/>
                    </a:cubicBezTo>
                    <a:cubicBezTo>
                      <a:pt x="184459" y="30949"/>
                      <a:pt x="168819" y="6250"/>
                      <a:pt x="140311" y="2403"/>
                    </a:cubicBezTo>
                    <a:cubicBezTo>
                      <a:pt x="112883" y="-5214"/>
                      <a:pt x="85916" y="6558"/>
                      <a:pt x="62262" y="19792"/>
                    </a:cubicBezTo>
                    <a:cubicBezTo>
                      <a:pt x="12413" y="42722"/>
                      <a:pt x="31906" y="111202"/>
                      <a:pt x="52863" y="148904"/>
                    </a:cubicBezTo>
                    <a:cubicBezTo>
                      <a:pt x="75900" y="192608"/>
                      <a:pt x="107104" y="231157"/>
                      <a:pt x="140542" y="267321"/>
                    </a:cubicBezTo>
                    <a:cubicBezTo>
                      <a:pt x="173288" y="305254"/>
                      <a:pt x="202334" y="346111"/>
                      <a:pt x="233616" y="385198"/>
                    </a:cubicBezTo>
                    <a:cubicBezTo>
                      <a:pt x="216511" y="434135"/>
                      <a:pt x="174366" y="472222"/>
                      <a:pt x="140620" y="511848"/>
                    </a:cubicBezTo>
                    <a:cubicBezTo>
                      <a:pt x="105794" y="552244"/>
                      <a:pt x="73126" y="594255"/>
                      <a:pt x="45312" y="639805"/>
                    </a:cubicBezTo>
                    <a:cubicBezTo>
                      <a:pt x="18191" y="676739"/>
                      <a:pt x="-18714" y="724059"/>
                      <a:pt x="11026" y="769994"/>
                    </a:cubicBezTo>
                    <a:cubicBezTo>
                      <a:pt x="19501" y="783998"/>
                      <a:pt x="31598" y="795001"/>
                      <a:pt x="44233" y="805081"/>
                    </a:cubicBezTo>
                    <a:cubicBezTo>
                      <a:pt x="59181" y="816007"/>
                      <a:pt x="73588" y="830549"/>
                      <a:pt x="92157" y="834473"/>
                    </a:cubicBezTo>
                    <a:cubicBezTo>
                      <a:pt x="127213" y="834473"/>
                      <a:pt x="145628" y="796309"/>
                      <a:pt x="164735" y="772149"/>
                    </a:cubicBezTo>
                    <a:cubicBezTo>
                      <a:pt x="180761" y="749912"/>
                      <a:pt x="196787" y="727521"/>
                      <a:pt x="213429" y="705746"/>
                    </a:cubicBezTo>
                    <a:cubicBezTo>
                      <a:pt x="259581" y="643191"/>
                      <a:pt x="306425" y="581174"/>
                      <a:pt x="356275" y="521466"/>
                    </a:cubicBezTo>
                    <a:cubicBezTo>
                      <a:pt x="394259" y="562785"/>
                      <a:pt x="417142" y="614645"/>
                      <a:pt x="446420" y="661888"/>
                    </a:cubicBezTo>
                    <a:cubicBezTo>
                      <a:pt x="476623" y="707670"/>
                      <a:pt x="499506" y="758145"/>
                      <a:pt x="534948" y="800387"/>
                    </a:cubicBezTo>
                    <a:cubicBezTo>
                      <a:pt x="548508" y="820008"/>
                      <a:pt x="569619" y="834781"/>
                      <a:pt x="594351" y="833473"/>
                    </a:cubicBezTo>
                    <a:cubicBezTo>
                      <a:pt x="622011" y="831703"/>
                      <a:pt x="653909" y="821778"/>
                      <a:pt x="670397" y="798233"/>
                    </a:cubicBezTo>
                    <a:cubicBezTo>
                      <a:pt x="703989" y="733523"/>
                      <a:pt x="621318" y="611644"/>
                      <a:pt x="588727" y="552859"/>
                    </a:cubicBezTo>
                    <a:cubicBezTo>
                      <a:pt x="569003" y="518388"/>
                      <a:pt x="548123" y="483456"/>
                      <a:pt x="530479" y="448369"/>
                    </a:cubicBezTo>
                    <a:cubicBezTo>
                      <a:pt x="538338" y="412590"/>
                      <a:pt x="567924" y="385814"/>
                      <a:pt x="585953" y="354729"/>
                    </a:cubicBezTo>
                    <a:cubicBezTo>
                      <a:pt x="601362" y="331184"/>
                      <a:pt x="614923" y="306639"/>
                      <a:pt x="628483" y="282017"/>
                    </a:cubicBezTo>
                    <a:cubicBezTo>
                      <a:pt x="653600" y="234466"/>
                      <a:pt x="684882" y="190377"/>
                      <a:pt x="709075" y="142287"/>
                    </a:cubicBezTo>
                    <a:cubicBezTo>
                      <a:pt x="725871" y="114279"/>
                      <a:pt x="703373" y="85272"/>
                      <a:pt x="685575" y="64112"/>
                    </a:cubicBezTo>
                    <a:cubicBezTo>
                      <a:pt x="677485" y="53955"/>
                      <a:pt x="671090" y="42953"/>
                      <a:pt x="663308" y="32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1914345" y="8945225"/>
                <a:ext cx="399378" cy="155638"/>
              </a:xfrm>
              <a:custGeom>
                <a:rect b="b" l="l" r="r" t="t"/>
                <a:pathLst>
                  <a:path extrusionOk="0" h="155638" w="399378">
                    <a:moveTo>
                      <a:pt x="62026" y="149337"/>
                    </a:moveTo>
                    <a:cubicBezTo>
                      <a:pt x="94463" y="152954"/>
                      <a:pt x="126977" y="154416"/>
                      <a:pt x="159568" y="154954"/>
                    </a:cubicBezTo>
                    <a:cubicBezTo>
                      <a:pt x="228602" y="156339"/>
                      <a:pt x="297868" y="156262"/>
                      <a:pt x="366363" y="148491"/>
                    </a:cubicBezTo>
                    <a:cubicBezTo>
                      <a:pt x="391480" y="138719"/>
                      <a:pt x="392482" y="105018"/>
                      <a:pt x="396950" y="82165"/>
                    </a:cubicBezTo>
                    <a:cubicBezTo>
                      <a:pt x="397721" y="66469"/>
                      <a:pt x="403114" y="48695"/>
                      <a:pt x="394793" y="34229"/>
                    </a:cubicBezTo>
                    <a:cubicBezTo>
                      <a:pt x="368058" y="-4704"/>
                      <a:pt x="252179" y="12069"/>
                      <a:pt x="205642" y="6145"/>
                    </a:cubicBezTo>
                    <a:cubicBezTo>
                      <a:pt x="165115" y="4837"/>
                      <a:pt x="124511" y="4529"/>
                      <a:pt x="83984" y="1913"/>
                    </a:cubicBezTo>
                    <a:cubicBezTo>
                      <a:pt x="62257" y="3144"/>
                      <a:pt x="-382" y="-12091"/>
                      <a:pt x="10019" y="27074"/>
                    </a:cubicBezTo>
                    <a:cubicBezTo>
                      <a:pt x="3778" y="52080"/>
                      <a:pt x="1621" y="78241"/>
                      <a:pt x="157" y="103940"/>
                    </a:cubicBezTo>
                    <a:cubicBezTo>
                      <a:pt x="-74" y="114559"/>
                      <a:pt x="-1076" y="127024"/>
                      <a:pt x="7476" y="134872"/>
                    </a:cubicBezTo>
                    <a:cubicBezTo>
                      <a:pt x="22269" y="147414"/>
                      <a:pt x="43766" y="146644"/>
                      <a:pt x="62026" y="149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1908670" y="9180728"/>
                <a:ext cx="407233" cy="153975"/>
              </a:xfrm>
              <a:custGeom>
                <a:rect b="b" l="l" r="r" t="t"/>
                <a:pathLst>
                  <a:path extrusionOk="0" h="153975" w="407233">
                    <a:moveTo>
                      <a:pt x="377354" y="7860"/>
                    </a:moveTo>
                    <a:cubicBezTo>
                      <a:pt x="335517" y="-2836"/>
                      <a:pt x="291292" y="-373"/>
                      <a:pt x="248608" y="2320"/>
                    </a:cubicBezTo>
                    <a:cubicBezTo>
                      <a:pt x="189589" y="5167"/>
                      <a:pt x="127258" y="3320"/>
                      <a:pt x="67623" y="3859"/>
                    </a:cubicBezTo>
                    <a:cubicBezTo>
                      <a:pt x="47437" y="4936"/>
                      <a:pt x="23321" y="-450"/>
                      <a:pt x="6756" y="13938"/>
                    </a:cubicBezTo>
                    <a:cubicBezTo>
                      <a:pt x="-409" y="21248"/>
                      <a:pt x="-3106" y="33559"/>
                      <a:pt x="4830" y="41253"/>
                    </a:cubicBezTo>
                    <a:cubicBezTo>
                      <a:pt x="-4724" y="119505"/>
                      <a:pt x="-24" y="153745"/>
                      <a:pt x="88195" y="153976"/>
                    </a:cubicBezTo>
                    <a:cubicBezTo>
                      <a:pt x="178957" y="152206"/>
                      <a:pt x="270874" y="157284"/>
                      <a:pt x="360942" y="144358"/>
                    </a:cubicBezTo>
                    <a:cubicBezTo>
                      <a:pt x="402394" y="137433"/>
                      <a:pt x="404551" y="85265"/>
                      <a:pt x="406709" y="51718"/>
                    </a:cubicBezTo>
                    <a:cubicBezTo>
                      <a:pt x="409868" y="30558"/>
                      <a:pt x="398619" y="12553"/>
                      <a:pt x="377354" y="78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537390" y="8966253"/>
                <a:ext cx="2392369" cy="221897"/>
              </a:xfrm>
              <a:custGeom>
                <a:rect b="b" l="l" r="r" t="t"/>
                <a:pathLst>
                  <a:path extrusionOk="0" h="221897" w="2392369">
                    <a:moveTo>
                      <a:pt x="2374868" y="65677"/>
                    </a:moveTo>
                    <a:cubicBezTo>
                      <a:pt x="2357995" y="40593"/>
                      <a:pt x="2324556" y="42517"/>
                      <a:pt x="2297435" y="42286"/>
                    </a:cubicBezTo>
                    <a:cubicBezTo>
                      <a:pt x="2194885" y="42363"/>
                      <a:pt x="2092412" y="43209"/>
                      <a:pt x="1989940" y="38823"/>
                    </a:cubicBezTo>
                    <a:cubicBezTo>
                      <a:pt x="1891165" y="37592"/>
                      <a:pt x="1792236" y="38516"/>
                      <a:pt x="1693616" y="32206"/>
                    </a:cubicBezTo>
                    <a:cubicBezTo>
                      <a:pt x="1576041" y="25050"/>
                      <a:pt x="1455617" y="18895"/>
                      <a:pt x="1337426" y="20434"/>
                    </a:cubicBezTo>
                    <a:cubicBezTo>
                      <a:pt x="1185026" y="26512"/>
                      <a:pt x="1032627" y="27128"/>
                      <a:pt x="880227" y="24897"/>
                    </a:cubicBezTo>
                    <a:cubicBezTo>
                      <a:pt x="800868" y="23358"/>
                      <a:pt x="721356" y="22127"/>
                      <a:pt x="642613" y="11277"/>
                    </a:cubicBezTo>
                    <a:cubicBezTo>
                      <a:pt x="569033" y="-572"/>
                      <a:pt x="494760" y="-4650"/>
                      <a:pt x="420794" y="6738"/>
                    </a:cubicBezTo>
                    <a:cubicBezTo>
                      <a:pt x="356460" y="16125"/>
                      <a:pt x="291509" y="19280"/>
                      <a:pt x="226943" y="26974"/>
                    </a:cubicBezTo>
                    <a:cubicBezTo>
                      <a:pt x="190500" y="31360"/>
                      <a:pt x="154673" y="39439"/>
                      <a:pt x="118075" y="42517"/>
                    </a:cubicBezTo>
                    <a:cubicBezTo>
                      <a:pt x="94114" y="44056"/>
                      <a:pt x="69998" y="44133"/>
                      <a:pt x="46036" y="45979"/>
                    </a:cubicBezTo>
                    <a:cubicBezTo>
                      <a:pt x="35327" y="47287"/>
                      <a:pt x="23307" y="46902"/>
                      <a:pt x="13984" y="52981"/>
                    </a:cubicBezTo>
                    <a:cubicBezTo>
                      <a:pt x="10980" y="54674"/>
                      <a:pt x="10363" y="62445"/>
                      <a:pt x="14832" y="61137"/>
                    </a:cubicBezTo>
                    <a:cubicBezTo>
                      <a:pt x="15679" y="61291"/>
                      <a:pt x="16527" y="61445"/>
                      <a:pt x="17375" y="61599"/>
                    </a:cubicBezTo>
                    <a:cubicBezTo>
                      <a:pt x="15294" y="61830"/>
                      <a:pt x="13291" y="62753"/>
                      <a:pt x="12135" y="64753"/>
                    </a:cubicBezTo>
                    <a:cubicBezTo>
                      <a:pt x="8206" y="74602"/>
                      <a:pt x="9207" y="85913"/>
                      <a:pt x="7512" y="96377"/>
                    </a:cubicBezTo>
                    <a:cubicBezTo>
                      <a:pt x="5894" y="125770"/>
                      <a:pt x="-3428" y="156086"/>
                      <a:pt x="1349" y="185247"/>
                    </a:cubicBezTo>
                    <a:cubicBezTo>
                      <a:pt x="23384" y="228028"/>
                      <a:pt x="122698" y="202329"/>
                      <a:pt x="164535" y="202791"/>
                    </a:cubicBezTo>
                    <a:cubicBezTo>
                      <a:pt x="324485" y="193865"/>
                      <a:pt x="484975" y="180785"/>
                      <a:pt x="645464" y="181939"/>
                    </a:cubicBezTo>
                    <a:cubicBezTo>
                      <a:pt x="944870" y="182401"/>
                      <a:pt x="1244045" y="199251"/>
                      <a:pt x="1543142" y="209716"/>
                    </a:cubicBezTo>
                    <a:cubicBezTo>
                      <a:pt x="1690919" y="212024"/>
                      <a:pt x="1838773" y="207638"/>
                      <a:pt x="1986549" y="211947"/>
                    </a:cubicBezTo>
                    <a:cubicBezTo>
                      <a:pt x="2103122" y="218718"/>
                      <a:pt x="2219849" y="217487"/>
                      <a:pt x="2336421" y="221642"/>
                    </a:cubicBezTo>
                    <a:cubicBezTo>
                      <a:pt x="2346360" y="221411"/>
                      <a:pt x="2357378" y="223796"/>
                      <a:pt x="2365853" y="217487"/>
                    </a:cubicBezTo>
                    <a:cubicBezTo>
                      <a:pt x="2383883" y="200251"/>
                      <a:pt x="2384653" y="172090"/>
                      <a:pt x="2388505" y="148853"/>
                    </a:cubicBezTo>
                    <a:cubicBezTo>
                      <a:pt x="2390586" y="127001"/>
                      <a:pt x="2391279" y="105072"/>
                      <a:pt x="2392358" y="83143"/>
                    </a:cubicBezTo>
                    <a:cubicBezTo>
                      <a:pt x="2392743" y="72986"/>
                      <a:pt x="2383883" y="65985"/>
                      <a:pt x="2374868" y="656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541376" y="8683925"/>
                <a:ext cx="237039" cy="115075"/>
              </a:xfrm>
              <a:custGeom>
                <a:rect b="b" l="l" r="r" t="t"/>
                <a:pathLst>
                  <a:path extrusionOk="0" h="115075" w="237039">
                    <a:moveTo>
                      <a:pt x="67013" y="114711"/>
                    </a:moveTo>
                    <a:cubicBezTo>
                      <a:pt x="97524" y="116327"/>
                      <a:pt x="127803" y="112249"/>
                      <a:pt x="158006" y="108786"/>
                    </a:cubicBezTo>
                    <a:cubicBezTo>
                      <a:pt x="177114" y="107709"/>
                      <a:pt x="198379" y="104785"/>
                      <a:pt x="217024" y="99630"/>
                    </a:cubicBezTo>
                    <a:cubicBezTo>
                      <a:pt x="242373" y="90166"/>
                      <a:pt x="244222" y="17531"/>
                      <a:pt x="219259" y="6836"/>
                    </a:cubicBezTo>
                    <a:cubicBezTo>
                      <a:pt x="197762" y="-3629"/>
                      <a:pt x="172876" y="1142"/>
                      <a:pt x="149762" y="757"/>
                    </a:cubicBezTo>
                    <a:cubicBezTo>
                      <a:pt x="129267" y="1142"/>
                      <a:pt x="108850" y="988"/>
                      <a:pt x="88355" y="1142"/>
                    </a:cubicBezTo>
                    <a:cubicBezTo>
                      <a:pt x="74410" y="1296"/>
                      <a:pt x="60387" y="1834"/>
                      <a:pt x="46364" y="2450"/>
                    </a:cubicBezTo>
                    <a:cubicBezTo>
                      <a:pt x="34653" y="2527"/>
                      <a:pt x="18319" y="2604"/>
                      <a:pt x="14698" y="16300"/>
                    </a:cubicBezTo>
                    <a:cubicBezTo>
                      <a:pt x="8149" y="17685"/>
                      <a:pt x="6685" y="27149"/>
                      <a:pt x="5606" y="32843"/>
                    </a:cubicBezTo>
                    <a:cubicBezTo>
                      <a:pt x="3141" y="49463"/>
                      <a:pt x="2524" y="66236"/>
                      <a:pt x="444" y="82933"/>
                    </a:cubicBezTo>
                    <a:cubicBezTo>
                      <a:pt x="-5180" y="118404"/>
                      <a:pt x="44053" y="112787"/>
                      <a:pt x="67013" y="1147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839847" y="8416102"/>
                <a:ext cx="252916" cy="487616"/>
              </a:xfrm>
              <a:custGeom>
                <a:rect b="b" l="l" r="r" t="t"/>
                <a:pathLst>
                  <a:path extrusionOk="0" h="487616" w="252916">
                    <a:moveTo>
                      <a:pt x="68950" y="485561"/>
                    </a:moveTo>
                    <a:cubicBezTo>
                      <a:pt x="148309" y="498180"/>
                      <a:pt x="242230" y="452014"/>
                      <a:pt x="250011" y="365606"/>
                    </a:cubicBezTo>
                    <a:cubicBezTo>
                      <a:pt x="265960" y="276505"/>
                      <a:pt x="214724" y="217028"/>
                      <a:pt x="133670" y="188866"/>
                    </a:cubicBezTo>
                    <a:cubicBezTo>
                      <a:pt x="125426" y="142777"/>
                      <a:pt x="141760" y="95841"/>
                      <a:pt x="140450" y="49367"/>
                    </a:cubicBezTo>
                    <a:cubicBezTo>
                      <a:pt x="143147" y="31670"/>
                      <a:pt x="133901" y="14589"/>
                      <a:pt x="116643" y="8741"/>
                    </a:cubicBezTo>
                    <a:cubicBezTo>
                      <a:pt x="95763" y="2662"/>
                      <a:pt x="69489" y="-5955"/>
                      <a:pt x="49534" y="5971"/>
                    </a:cubicBezTo>
                    <a:cubicBezTo>
                      <a:pt x="41753" y="10895"/>
                      <a:pt x="34818" y="20590"/>
                      <a:pt x="40597" y="29516"/>
                    </a:cubicBezTo>
                    <a:cubicBezTo>
                      <a:pt x="30118" y="128850"/>
                      <a:pt x="15556" y="227569"/>
                      <a:pt x="7852" y="327211"/>
                    </a:cubicBezTo>
                    <a:cubicBezTo>
                      <a:pt x="5463" y="360605"/>
                      <a:pt x="1457" y="393845"/>
                      <a:pt x="455" y="427315"/>
                    </a:cubicBezTo>
                    <a:cubicBezTo>
                      <a:pt x="-4861" y="465325"/>
                      <a:pt x="37515" y="482868"/>
                      <a:pt x="68950" y="485561"/>
                    </a:cubicBezTo>
                    <a:close/>
                    <a:moveTo>
                      <a:pt x="111018" y="291432"/>
                    </a:moveTo>
                    <a:cubicBezTo>
                      <a:pt x="161792" y="289278"/>
                      <a:pt x="133978" y="365914"/>
                      <a:pt x="108398" y="382765"/>
                    </a:cubicBezTo>
                    <a:cubicBezTo>
                      <a:pt x="104469" y="352526"/>
                      <a:pt x="112405" y="322518"/>
                      <a:pt x="111018" y="291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3091336" y="8533349"/>
                <a:ext cx="273238" cy="347462"/>
              </a:xfrm>
              <a:custGeom>
                <a:rect b="b" l="l" r="r" t="t"/>
                <a:pathLst>
                  <a:path extrusionOk="0" h="347462" w="273238">
                    <a:moveTo>
                      <a:pt x="97913" y="190344"/>
                    </a:moveTo>
                    <a:cubicBezTo>
                      <a:pt x="97605" y="205732"/>
                      <a:pt x="90902" y="226738"/>
                      <a:pt x="90594" y="244050"/>
                    </a:cubicBezTo>
                    <a:cubicBezTo>
                      <a:pt x="55383" y="239819"/>
                      <a:pt x="25720" y="240896"/>
                      <a:pt x="17476" y="256208"/>
                    </a:cubicBezTo>
                    <a:cubicBezTo>
                      <a:pt x="11697" y="264056"/>
                      <a:pt x="3993" y="291833"/>
                      <a:pt x="17014" y="295372"/>
                    </a:cubicBezTo>
                    <a:cubicBezTo>
                      <a:pt x="6535" y="331151"/>
                      <a:pt x="26336" y="336999"/>
                      <a:pt x="57232" y="341615"/>
                    </a:cubicBezTo>
                    <a:cubicBezTo>
                      <a:pt x="114170" y="348925"/>
                      <a:pt x="171570" y="342692"/>
                      <a:pt x="228663" y="347463"/>
                    </a:cubicBezTo>
                    <a:cubicBezTo>
                      <a:pt x="249773" y="347386"/>
                      <a:pt x="270268" y="345847"/>
                      <a:pt x="271809" y="320071"/>
                    </a:cubicBezTo>
                    <a:cubicBezTo>
                      <a:pt x="277742" y="286370"/>
                      <a:pt x="265337" y="272674"/>
                      <a:pt x="232207" y="268365"/>
                    </a:cubicBezTo>
                    <a:cubicBezTo>
                      <a:pt x="218030" y="268134"/>
                      <a:pt x="192604" y="262748"/>
                      <a:pt x="164020" y="256900"/>
                    </a:cubicBezTo>
                    <a:cubicBezTo>
                      <a:pt x="171031" y="241204"/>
                      <a:pt x="171108" y="218813"/>
                      <a:pt x="173420" y="199962"/>
                    </a:cubicBezTo>
                    <a:cubicBezTo>
                      <a:pt x="198845" y="189959"/>
                      <a:pt x="227276" y="192421"/>
                      <a:pt x="253087" y="185035"/>
                    </a:cubicBezTo>
                    <a:cubicBezTo>
                      <a:pt x="270037" y="174955"/>
                      <a:pt x="269035" y="150718"/>
                      <a:pt x="271270" y="133405"/>
                    </a:cubicBezTo>
                    <a:cubicBezTo>
                      <a:pt x="271655" y="94779"/>
                      <a:pt x="223577" y="102705"/>
                      <a:pt x="196842" y="97242"/>
                    </a:cubicBezTo>
                    <a:cubicBezTo>
                      <a:pt x="193991" y="77159"/>
                      <a:pt x="199616" y="56923"/>
                      <a:pt x="201542" y="36918"/>
                    </a:cubicBezTo>
                    <a:cubicBezTo>
                      <a:pt x="205625" y="22145"/>
                      <a:pt x="196380" y="7833"/>
                      <a:pt x="181587" y="4371"/>
                    </a:cubicBezTo>
                    <a:cubicBezTo>
                      <a:pt x="165253" y="2062"/>
                      <a:pt x="132045" y="-7248"/>
                      <a:pt x="123416" y="11372"/>
                    </a:cubicBezTo>
                    <a:cubicBezTo>
                      <a:pt x="121875" y="12142"/>
                      <a:pt x="120719" y="13527"/>
                      <a:pt x="120334" y="15450"/>
                    </a:cubicBezTo>
                    <a:cubicBezTo>
                      <a:pt x="116559" y="37610"/>
                      <a:pt x="113400" y="59847"/>
                      <a:pt x="108931" y="81930"/>
                    </a:cubicBezTo>
                    <a:cubicBezTo>
                      <a:pt x="109239" y="96472"/>
                      <a:pt x="93676" y="94703"/>
                      <a:pt x="82966" y="96088"/>
                    </a:cubicBezTo>
                    <a:cubicBezTo>
                      <a:pt x="55460" y="99627"/>
                      <a:pt x="21097" y="78698"/>
                      <a:pt x="7229" y="113246"/>
                    </a:cubicBezTo>
                    <a:cubicBezTo>
                      <a:pt x="-21356" y="193114"/>
                      <a:pt x="40205" y="186881"/>
                      <a:pt x="97913" y="1903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424459" y="8221585"/>
                <a:ext cx="1478098" cy="675647"/>
              </a:xfrm>
              <a:custGeom>
                <a:rect b="b" l="l" r="r" t="t"/>
                <a:pathLst>
                  <a:path extrusionOk="0" h="675647" w="1478098">
                    <a:moveTo>
                      <a:pt x="15347" y="520574"/>
                    </a:moveTo>
                    <a:cubicBezTo>
                      <a:pt x="11957" y="523498"/>
                      <a:pt x="11264" y="531270"/>
                      <a:pt x="14577" y="539426"/>
                    </a:cubicBezTo>
                    <a:cubicBezTo>
                      <a:pt x="22127" y="563278"/>
                      <a:pt x="26750" y="587746"/>
                      <a:pt x="32683" y="612061"/>
                    </a:cubicBezTo>
                    <a:cubicBezTo>
                      <a:pt x="39078" y="654995"/>
                      <a:pt x="70975" y="672308"/>
                      <a:pt x="111656" y="674616"/>
                    </a:cubicBezTo>
                    <a:cubicBezTo>
                      <a:pt x="157500" y="681772"/>
                      <a:pt x="181307" y="650686"/>
                      <a:pt x="198258" y="612907"/>
                    </a:cubicBezTo>
                    <a:cubicBezTo>
                      <a:pt x="226072" y="562047"/>
                      <a:pt x="243330" y="506571"/>
                      <a:pt x="264826" y="452941"/>
                    </a:cubicBezTo>
                    <a:cubicBezTo>
                      <a:pt x="309514" y="348143"/>
                      <a:pt x="360442" y="245808"/>
                      <a:pt x="397733" y="138087"/>
                    </a:cubicBezTo>
                    <a:cubicBezTo>
                      <a:pt x="398272" y="135163"/>
                      <a:pt x="397810" y="132239"/>
                      <a:pt x="396654" y="129546"/>
                    </a:cubicBezTo>
                    <a:cubicBezTo>
                      <a:pt x="474472" y="131239"/>
                      <a:pt x="553060" y="127699"/>
                      <a:pt x="631109" y="128700"/>
                    </a:cubicBezTo>
                    <a:cubicBezTo>
                      <a:pt x="741056" y="132316"/>
                      <a:pt x="851002" y="130008"/>
                      <a:pt x="961026" y="130700"/>
                    </a:cubicBezTo>
                    <a:cubicBezTo>
                      <a:pt x="1003556" y="129777"/>
                      <a:pt x="1045316" y="138472"/>
                      <a:pt x="1087615" y="140626"/>
                    </a:cubicBezTo>
                    <a:cubicBezTo>
                      <a:pt x="1187237" y="142011"/>
                      <a:pt x="1286474" y="152168"/>
                      <a:pt x="1385325" y="164171"/>
                    </a:cubicBezTo>
                    <a:cubicBezTo>
                      <a:pt x="1407592" y="165940"/>
                      <a:pt x="1429551" y="175558"/>
                      <a:pt x="1451894" y="173481"/>
                    </a:cubicBezTo>
                    <a:cubicBezTo>
                      <a:pt x="1478399" y="163478"/>
                      <a:pt x="1479708" y="122775"/>
                      <a:pt x="1477243" y="98692"/>
                    </a:cubicBezTo>
                    <a:cubicBezTo>
                      <a:pt x="1469769" y="71069"/>
                      <a:pt x="1437718" y="65606"/>
                      <a:pt x="1413679" y="59527"/>
                    </a:cubicBezTo>
                    <a:cubicBezTo>
                      <a:pt x="1378391" y="49371"/>
                      <a:pt x="1342641" y="42292"/>
                      <a:pt x="1305813" y="42061"/>
                    </a:cubicBezTo>
                    <a:cubicBezTo>
                      <a:pt x="1235160" y="32597"/>
                      <a:pt x="1162427" y="16054"/>
                      <a:pt x="1090542" y="14284"/>
                    </a:cubicBezTo>
                    <a:cubicBezTo>
                      <a:pt x="1034221" y="6436"/>
                      <a:pt x="977514" y="11360"/>
                      <a:pt x="920961" y="8667"/>
                    </a:cubicBezTo>
                    <a:cubicBezTo>
                      <a:pt x="871266" y="8129"/>
                      <a:pt x="822187" y="-3490"/>
                      <a:pt x="772414" y="1050"/>
                    </a:cubicBezTo>
                    <a:cubicBezTo>
                      <a:pt x="685351" y="8283"/>
                      <a:pt x="595359" y="9206"/>
                      <a:pt x="507448" y="11976"/>
                    </a:cubicBezTo>
                    <a:cubicBezTo>
                      <a:pt x="463840" y="18439"/>
                      <a:pt x="419769" y="22748"/>
                      <a:pt x="376391" y="30519"/>
                    </a:cubicBezTo>
                    <a:cubicBezTo>
                      <a:pt x="359364" y="33982"/>
                      <a:pt x="348269" y="49294"/>
                      <a:pt x="337944" y="62143"/>
                    </a:cubicBezTo>
                    <a:cubicBezTo>
                      <a:pt x="284936" y="124545"/>
                      <a:pt x="256736" y="202335"/>
                      <a:pt x="222759" y="275816"/>
                    </a:cubicBezTo>
                    <a:cubicBezTo>
                      <a:pt x="202418" y="315673"/>
                      <a:pt x="178071" y="353529"/>
                      <a:pt x="161275" y="395079"/>
                    </a:cubicBezTo>
                    <a:cubicBezTo>
                      <a:pt x="142475" y="439783"/>
                      <a:pt x="130918" y="487027"/>
                      <a:pt x="114738" y="532732"/>
                    </a:cubicBezTo>
                    <a:cubicBezTo>
                      <a:pt x="103335" y="511649"/>
                      <a:pt x="90777" y="491105"/>
                      <a:pt x="77602" y="471023"/>
                    </a:cubicBezTo>
                    <a:cubicBezTo>
                      <a:pt x="69203" y="458404"/>
                      <a:pt x="60959" y="443246"/>
                      <a:pt x="45858" y="437937"/>
                    </a:cubicBezTo>
                    <a:cubicBezTo>
                      <a:pt x="24285" y="427549"/>
                      <a:pt x="3559" y="444323"/>
                      <a:pt x="862" y="466252"/>
                    </a:cubicBezTo>
                    <a:cubicBezTo>
                      <a:pt x="-2528" y="483103"/>
                      <a:pt x="4638" y="499492"/>
                      <a:pt x="12574" y="514034"/>
                    </a:cubicBezTo>
                    <a:cubicBezTo>
                      <a:pt x="13575" y="516189"/>
                      <a:pt x="14500" y="518420"/>
                      <a:pt x="15347" y="5205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818460" y="8405216"/>
                <a:ext cx="249935" cy="456889"/>
              </a:xfrm>
              <a:custGeom>
                <a:rect b="b" l="l" r="r" t="t"/>
                <a:pathLst>
                  <a:path extrusionOk="0" h="456889" w="249935">
                    <a:moveTo>
                      <a:pt x="108516" y="853"/>
                    </a:moveTo>
                    <a:cubicBezTo>
                      <a:pt x="93184" y="-763"/>
                      <a:pt x="65986" y="-2225"/>
                      <a:pt x="63598" y="17934"/>
                    </a:cubicBezTo>
                    <a:cubicBezTo>
                      <a:pt x="48111" y="54175"/>
                      <a:pt x="42641" y="96109"/>
                      <a:pt x="32702" y="134581"/>
                    </a:cubicBezTo>
                    <a:cubicBezTo>
                      <a:pt x="20683" y="197983"/>
                      <a:pt x="9896" y="262077"/>
                      <a:pt x="3655" y="326325"/>
                    </a:cubicBezTo>
                    <a:cubicBezTo>
                      <a:pt x="1806" y="350178"/>
                      <a:pt x="1806" y="375261"/>
                      <a:pt x="958" y="399345"/>
                    </a:cubicBezTo>
                    <a:cubicBezTo>
                      <a:pt x="-4435" y="436278"/>
                      <a:pt x="13132" y="451513"/>
                      <a:pt x="48651" y="454975"/>
                    </a:cubicBezTo>
                    <a:cubicBezTo>
                      <a:pt x="114218" y="463977"/>
                      <a:pt x="185333" y="441356"/>
                      <a:pt x="222623" y="384418"/>
                    </a:cubicBezTo>
                    <a:cubicBezTo>
                      <a:pt x="285879" y="300087"/>
                      <a:pt x="231792" y="207447"/>
                      <a:pt x="136793" y="185441"/>
                    </a:cubicBezTo>
                    <a:cubicBezTo>
                      <a:pt x="128703" y="147431"/>
                      <a:pt x="138796" y="108266"/>
                      <a:pt x="139566" y="69256"/>
                    </a:cubicBezTo>
                    <a:cubicBezTo>
                      <a:pt x="142032" y="38401"/>
                      <a:pt x="148889" y="7932"/>
                      <a:pt x="108516" y="853"/>
                    </a:cubicBezTo>
                    <a:close/>
                    <a:moveTo>
                      <a:pt x="141724" y="302242"/>
                    </a:moveTo>
                    <a:cubicBezTo>
                      <a:pt x="139181" y="322093"/>
                      <a:pt x="124080" y="344253"/>
                      <a:pt x="103123" y="347254"/>
                    </a:cubicBezTo>
                    <a:cubicBezTo>
                      <a:pt x="102044" y="347254"/>
                      <a:pt x="100889" y="347254"/>
                      <a:pt x="99733" y="347100"/>
                    </a:cubicBezTo>
                    <a:cubicBezTo>
                      <a:pt x="99194" y="322324"/>
                      <a:pt x="99271" y="297394"/>
                      <a:pt x="99887" y="272618"/>
                    </a:cubicBezTo>
                    <a:cubicBezTo>
                      <a:pt x="100581" y="272310"/>
                      <a:pt x="101274" y="271849"/>
                      <a:pt x="101967" y="271541"/>
                    </a:cubicBezTo>
                    <a:cubicBezTo>
                      <a:pt x="118224" y="274003"/>
                      <a:pt x="142648" y="282313"/>
                      <a:pt x="141724" y="302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4000730" y="8405495"/>
                <a:ext cx="127510" cy="190239"/>
              </a:xfrm>
              <a:custGeom>
                <a:rect b="b" l="l" r="r" t="t"/>
                <a:pathLst>
                  <a:path extrusionOk="0" h="190239" w="127510">
                    <a:moveTo>
                      <a:pt x="114782" y="188701"/>
                    </a:moveTo>
                    <a:cubicBezTo>
                      <a:pt x="126647" y="182469"/>
                      <a:pt x="128111" y="165464"/>
                      <a:pt x="127340" y="153538"/>
                    </a:cubicBezTo>
                    <a:cubicBezTo>
                      <a:pt x="123488" y="136226"/>
                      <a:pt x="102223" y="137303"/>
                      <a:pt x="88432" y="133994"/>
                    </a:cubicBezTo>
                    <a:cubicBezTo>
                      <a:pt x="105998" y="104448"/>
                      <a:pt x="138127" y="71824"/>
                      <a:pt x="123873" y="34967"/>
                    </a:cubicBezTo>
                    <a:cubicBezTo>
                      <a:pt x="117555" y="19502"/>
                      <a:pt x="93516" y="-8506"/>
                      <a:pt x="75411" y="2497"/>
                    </a:cubicBezTo>
                    <a:cubicBezTo>
                      <a:pt x="40970" y="-4351"/>
                      <a:pt x="13464" y="20887"/>
                      <a:pt x="9150" y="54203"/>
                    </a:cubicBezTo>
                    <a:cubicBezTo>
                      <a:pt x="5606" y="68438"/>
                      <a:pt x="16623" y="83057"/>
                      <a:pt x="31956" y="78364"/>
                    </a:cubicBezTo>
                    <a:cubicBezTo>
                      <a:pt x="43744" y="75594"/>
                      <a:pt x="51911" y="66745"/>
                      <a:pt x="62775" y="61898"/>
                    </a:cubicBezTo>
                    <a:lnTo>
                      <a:pt x="62621" y="61821"/>
                    </a:lnTo>
                    <a:cubicBezTo>
                      <a:pt x="65471" y="60667"/>
                      <a:pt x="68168" y="61898"/>
                      <a:pt x="68861" y="64899"/>
                    </a:cubicBezTo>
                    <a:cubicBezTo>
                      <a:pt x="74409" y="96753"/>
                      <a:pt x="26562" y="91983"/>
                      <a:pt x="13310" y="113142"/>
                    </a:cubicBezTo>
                    <a:cubicBezTo>
                      <a:pt x="5297" y="126992"/>
                      <a:pt x="-7261" y="149768"/>
                      <a:pt x="5374" y="164079"/>
                    </a:cubicBezTo>
                    <a:cubicBezTo>
                      <a:pt x="13696" y="173082"/>
                      <a:pt x="26562" y="175929"/>
                      <a:pt x="38043" y="179237"/>
                    </a:cubicBezTo>
                    <a:cubicBezTo>
                      <a:pt x="55455" y="183546"/>
                      <a:pt x="72945" y="188470"/>
                      <a:pt x="90974" y="189625"/>
                    </a:cubicBezTo>
                    <a:cubicBezTo>
                      <a:pt x="98910" y="189855"/>
                      <a:pt x="107077" y="191317"/>
                      <a:pt x="114782" y="1887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4163001" y="8631744"/>
                <a:ext cx="159459" cy="96334"/>
              </a:xfrm>
              <a:custGeom>
                <a:rect b="b" l="l" r="r" t="t"/>
                <a:pathLst>
                  <a:path extrusionOk="0" h="96334" w="159459">
                    <a:moveTo>
                      <a:pt x="26938" y="3848"/>
                    </a:moveTo>
                    <a:cubicBezTo>
                      <a:pt x="24550" y="-1000"/>
                      <a:pt x="18078" y="-1308"/>
                      <a:pt x="15150" y="3155"/>
                    </a:cubicBezTo>
                    <a:cubicBezTo>
                      <a:pt x="13146" y="6310"/>
                      <a:pt x="12838" y="10850"/>
                      <a:pt x="12068" y="14389"/>
                    </a:cubicBezTo>
                    <a:cubicBezTo>
                      <a:pt x="8447" y="31086"/>
                      <a:pt x="4055" y="47706"/>
                      <a:pt x="125" y="64402"/>
                    </a:cubicBezTo>
                    <a:cubicBezTo>
                      <a:pt x="-2725" y="97796"/>
                      <a:pt x="43734" y="95334"/>
                      <a:pt x="66694" y="96334"/>
                    </a:cubicBezTo>
                    <a:cubicBezTo>
                      <a:pt x="91349" y="95180"/>
                      <a:pt x="116775" y="98104"/>
                      <a:pt x="141045" y="93564"/>
                    </a:cubicBezTo>
                    <a:cubicBezTo>
                      <a:pt x="159767" y="87332"/>
                      <a:pt x="159459" y="64633"/>
                      <a:pt x="159459" y="48398"/>
                    </a:cubicBezTo>
                    <a:cubicBezTo>
                      <a:pt x="159459" y="42627"/>
                      <a:pt x="158920" y="37010"/>
                      <a:pt x="155299" y="32240"/>
                    </a:cubicBezTo>
                    <a:cubicBezTo>
                      <a:pt x="137116" y="15312"/>
                      <a:pt x="108223" y="19544"/>
                      <a:pt x="85417" y="13158"/>
                    </a:cubicBezTo>
                    <a:cubicBezTo>
                      <a:pt x="66232" y="10465"/>
                      <a:pt x="46277" y="-76"/>
                      <a:pt x="26938" y="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4342525" y="8471711"/>
                <a:ext cx="202219" cy="428114"/>
              </a:xfrm>
              <a:custGeom>
                <a:rect b="b" l="l" r="r" t="t"/>
                <a:pathLst>
                  <a:path extrusionOk="0" h="428114" w="202219">
                    <a:moveTo>
                      <a:pt x="95891" y="427645"/>
                    </a:moveTo>
                    <a:cubicBezTo>
                      <a:pt x="137189" y="431876"/>
                      <a:pt x="146820" y="407101"/>
                      <a:pt x="150518" y="371014"/>
                    </a:cubicBezTo>
                    <a:cubicBezTo>
                      <a:pt x="155603" y="329003"/>
                      <a:pt x="164386" y="287145"/>
                      <a:pt x="163693" y="244595"/>
                    </a:cubicBezTo>
                    <a:cubicBezTo>
                      <a:pt x="170550" y="239132"/>
                      <a:pt x="171321" y="229822"/>
                      <a:pt x="172322" y="221743"/>
                    </a:cubicBezTo>
                    <a:cubicBezTo>
                      <a:pt x="176406" y="179578"/>
                      <a:pt x="183648" y="137951"/>
                      <a:pt x="190505" y="96248"/>
                    </a:cubicBezTo>
                    <a:cubicBezTo>
                      <a:pt x="193742" y="75627"/>
                      <a:pt x="197209" y="55083"/>
                      <a:pt x="200521" y="34539"/>
                    </a:cubicBezTo>
                    <a:cubicBezTo>
                      <a:pt x="205915" y="16688"/>
                      <a:pt x="198287" y="5377"/>
                      <a:pt x="180104" y="2145"/>
                    </a:cubicBezTo>
                    <a:cubicBezTo>
                      <a:pt x="169240" y="222"/>
                      <a:pt x="156374" y="-2702"/>
                      <a:pt x="147282" y="5300"/>
                    </a:cubicBezTo>
                    <a:cubicBezTo>
                      <a:pt x="121394" y="34000"/>
                      <a:pt x="120855" y="76858"/>
                      <a:pt x="110761" y="112637"/>
                    </a:cubicBezTo>
                    <a:cubicBezTo>
                      <a:pt x="107911" y="123101"/>
                      <a:pt x="107526" y="134719"/>
                      <a:pt x="102594" y="144414"/>
                    </a:cubicBezTo>
                    <a:cubicBezTo>
                      <a:pt x="98434" y="147954"/>
                      <a:pt x="92039" y="146569"/>
                      <a:pt x="86954" y="146338"/>
                    </a:cubicBezTo>
                    <a:cubicBezTo>
                      <a:pt x="84180" y="110328"/>
                      <a:pt x="107448" y="77627"/>
                      <a:pt x="114152" y="42772"/>
                    </a:cubicBezTo>
                    <a:cubicBezTo>
                      <a:pt x="116309" y="36539"/>
                      <a:pt x="118312" y="28922"/>
                      <a:pt x="113535" y="23305"/>
                    </a:cubicBezTo>
                    <a:cubicBezTo>
                      <a:pt x="103057" y="11686"/>
                      <a:pt x="82023" y="11379"/>
                      <a:pt x="69002" y="18611"/>
                    </a:cubicBezTo>
                    <a:cubicBezTo>
                      <a:pt x="61682" y="25075"/>
                      <a:pt x="49971" y="36154"/>
                      <a:pt x="57830" y="46157"/>
                    </a:cubicBezTo>
                    <a:cubicBezTo>
                      <a:pt x="40032" y="96248"/>
                      <a:pt x="12526" y="143029"/>
                      <a:pt x="198" y="194890"/>
                    </a:cubicBezTo>
                    <a:cubicBezTo>
                      <a:pt x="-3346" y="229283"/>
                      <a:pt x="41419" y="234439"/>
                      <a:pt x="66613" y="238363"/>
                    </a:cubicBezTo>
                    <a:cubicBezTo>
                      <a:pt x="61220" y="289300"/>
                      <a:pt x="46196" y="338928"/>
                      <a:pt x="40340" y="389942"/>
                    </a:cubicBezTo>
                    <a:cubicBezTo>
                      <a:pt x="32636" y="423490"/>
                      <a:pt x="71853" y="427337"/>
                      <a:pt x="95891" y="427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4513762" y="8629026"/>
                <a:ext cx="207803" cy="249682"/>
              </a:xfrm>
              <a:custGeom>
                <a:rect b="b" l="l" r="r" t="t"/>
                <a:pathLst>
                  <a:path extrusionOk="0" h="249682" w="207803">
                    <a:moveTo>
                      <a:pt x="122435" y="223932"/>
                    </a:moveTo>
                    <a:cubicBezTo>
                      <a:pt x="122667" y="225240"/>
                      <a:pt x="122975" y="226625"/>
                      <a:pt x="123360" y="228010"/>
                    </a:cubicBezTo>
                    <a:cubicBezTo>
                      <a:pt x="126365" y="238551"/>
                      <a:pt x="135842" y="246015"/>
                      <a:pt x="146320" y="248169"/>
                    </a:cubicBezTo>
                    <a:cubicBezTo>
                      <a:pt x="174442" y="255633"/>
                      <a:pt x="195630" y="234473"/>
                      <a:pt x="196016" y="207081"/>
                    </a:cubicBezTo>
                    <a:cubicBezTo>
                      <a:pt x="198404" y="178151"/>
                      <a:pt x="201178" y="149374"/>
                      <a:pt x="203951" y="120520"/>
                    </a:cubicBezTo>
                    <a:cubicBezTo>
                      <a:pt x="205107" y="102130"/>
                      <a:pt x="206417" y="83664"/>
                      <a:pt x="207496" y="65274"/>
                    </a:cubicBezTo>
                    <a:cubicBezTo>
                      <a:pt x="208497" y="55810"/>
                      <a:pt x="207187" y="46192"/>
                      <a:pt x="201640" y="38190"/>
                    </a:cubicBezTo>
                    <a:cubicBezTo>
                      <a:pt x="193935" y="25494"/>
                      <a:pt x="154949" y="-7207"/>
                      <a:pt x="142236" y="10028"/>
                    </a:cubicBezTo>
                    <a:cubicBezTo>
                      <a:pt x="110416" y="-10823"/>
                      <a:pt x="66807" y="3334"/>
                      <a:pt x="42537" y="29649"/>
                    </a:cubicBezTo>
                    <a:cubicBezTo>
                      <a:pt x="6171" y="69121"/>
                      <a:pt x="-11088" y="141448"/>
                      <a:pt x="7635" y="192154"/>
                    </a:cubicBezTo>
                    <a:cubicBezTo>
                      <a:pt x="26665" y="232088"/>
                      <a:pt x="85607" y="248862"/>
                      <a:pt x="122435" y="223932"/>
                    </a:cubicBezTo>
                    <a:close/>
                    <a:moveTo>
                      <a:pt x="99321" y="138832"/>
                    </a:moveTo>
                    <a:cubicBezTo>
                      <a:pt x="71045" y="130138"/>
                      <a:pt x="85067" y="92589"/>
                      <a:pt x="96316" y="74738"/>
                    </a:cubicBezTo>
                    <a:cubicBezTo>
                      <a:pt x="102018" y="64658"/>
                      <a:pt x="113421" y="59965"/>
                      <a:pt x="124670" y="60273"/>
                    </a:cubicBezTo>
                    <a:cubicBezTo>
                      <a:pt x="119970" y="65736"/>
                      <a:pt x="123206" y="72661"/>
                      <a:pt x="128445" y="76200"/>
                    </a:cubicBezTo>
                    <a:cubicBezTo>
                      <a:pt x="134763" y="93512"/>
                      <a:pt x="116272" y="131292"/>
                      <a:pt x="99321" y="138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4739285" y="8662033"/>
                <a:ext cx="171261" cy="239294"/>
              </a:xfrm>
              <a:custGeom>
                <a:rect b="b" l="l" r="r" t="t"/>
                <a:pathLst>
                  <a:path extrusionOk="0" h="239294" w="171261">
                    <a:moveTo>
                      <a:pt x="100933" y="88513"/>
                    </a:moveTo>
                    <a:cubicBezTo>
                      <a:pt x="116805" y="82127"/>
                      <a:pt x="135450" y="91129"/>
                      <a:pt x="150089" y="80896"/>
                    </a:cubicBezTo>
                    <a:cubicBezTo>
                      <a:pt x="175515" y="64199"/>
                      <a:pt x="181216" y="20649"/>
                      <a:pt x="149473" y="7491"/>
                    </a:cubicBezTo>
                    <a:cubicBezTo>
                      <a:pt x="134911" y="2105"/>
                      <a:pt x="107636" y="-7743"/>
                      <a:pt x="99161" y="10723"/>
                    </a:cubicBezTo>
                    <a:cubicBezTo>
                      <a:pt x="-17874" y="3798"/>
                      <a:pt x="-36442" y="210238"/>
                      <a:pt x="71039" y="238092"/>
                    </a:cubicBezTo>
                    <a:cubicBezTo>
                      <a:pt x="104169" y="246017"/>
                      <a:pt x="143771" y="213393"/>
                      <a:pt x="146545" y="180923"/>
                    </a:cubicBezTo>
                    <a:cubicBezTo>
                      <a:pt x="141075" y="155685"/>
                      <a:pt x="106634" y="158532"/>
                      <a:pt x="94153" y="138527"/>
                    </a:cubicBezTo>
                    <a:cubicBezTo>
                      <a:pt x="84522" y="123215"/>
                      <a:pt x="78358" y="95284"/>
                      <a:pt x="100933" y="88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3246680" y="9224516"/>
                <a:ext cx="356649" cy="562684"/>
              </a:xfrm>
              <a:custGeom>
                <a:rect b="b" l="l" r="r" t="t"/>
                <a:pathLst>
                  <a:path extrusionOk="0" h="562684" w="356649">
                    <a:moveTo>
                      <a:pt x="180260" y="424195"/>
                    </a:moveTo>
                    <a:cubicBezTo>
                      <a:pt x="205454" y="358331"/>
                      <a:pt x="263625" y="311472"/>
                      <a:pt x="292749" y="247224"/>
                    </a:cubicBezTo>
                    <a:cubicBezTo>
                      <a:pt x="327959" y="179744"/>
                      <a:pt x="388827" y="25626"/>
                      <a:pt x="264549" y="19624"/>
                    </a:cubicBezTo>
                    <a:cubicBezTo>
                      <a:pt x="145588" y="-8691"/>
                      <a:pt x="113999" y="-20463"/>
                      <a:pt x="36643" y="84719"/>
                    </a:cubicBezTo>
                    <a:cubicBezTo>
                      <a:pt x="22004" y="107956"/>
                      <a:pt x="-9970" y="149890"/>
                      <a:pt x="3051" y="177513"/>
                    </a:cubicBezTo>
                    <a:cubicBezTo>
                      <a:pt x="10909" y="191825"/>
                      <a:pt x="26242" y="199750"/>
                      <a:pt x="40573" y="206444"/>
                    </a:cubicBezTo>
                    <a:cubicBezTo>
                      <a:pt x="61530" y="217831"/>
                      <a:pt x="83411" y="223295"/>
                      <a:pt x="100978" y="202827"/>
                    </a:cubicBezTo>
                    <a:cubicBezTo>
                      <a:pt x="126480" y="173358"/>
                      <a:pt x="145357" y="123498"/>
                      <a:pt x="190892" y="123345"/>
                    </a:cubicBezTo>
                    <a:cubicBezTo>
                      <a:pt x="205377" y="127269"/>
                      <a:pt x="209615" y="144196"/>
                      <a:pt x="210693" y="157354"/>
                    </a:cubicBezTo>
                    <a:cubicBezTo>
                      <a:pt x="213775" y="190440"/>
                      <a:pt x="192125" y="217755"/>
                      <a:pt x="172015" y="241607"/>
                    </a:cubicBezTo>
                    <a:cubicBezTo>
                      <a:pt x="141659" y="274616"/>
                      <a:pt x="105061" y="300469"/>
                      <a:pt x="65844" y="321783"/>
                    </a:cubicBezTo>
                    <a:cubicBezTo>
                      <a:pt x="23545" y="340018"/>
                      <a:pt x="23083" y="392340"/>
                      <a:pt x="19231" y="431889"/>
                    </a:cubicBezTo>
                    <a:cubicBezTo>
                      <a:pt x="17459" y="466283"/>
                      <a:pt x="8752" y="502216"/>
                      <a:pt x="14916" y="536148"/>
                    </a:cubicBezTo>
                    <a:cubicBezTo>
                      <a:pt x="32021" y="575466"/>
                      <a:pt x="130949" y="557384"/>
                      <a:pt x="168394" y="559770"/>
                    </a:cubicBezTo>
                    <a:cubicBezTo>
                      <a:pt x="213313" y="560154"/>
                      <a:pt x="258077" y="562386"/>
                      <a:pt x="302996" y="561924"/>
                    </a:cubicBezTo>
                    <a:cubicBezTo>
                      <a:pt x="341288" y="567849"/>
                      <a:pt x="353847" y="538225"/>
                      <a:pt x="355696" y="505447"/>
                    </a:cubicBezTo>
                    <a:cubicBezTo>
                      <a:pt x="356775" y="489674"/>
                      <a:pt x="358932" y="471592"/>
                      <a:pt x="348608" y="458204"/>
                    </a:cubicBezTo>
                    <a:cubicBezTo>
                      <a:pt x="314245" y="425657"/>
                      <a:pt x="226796" y="436583"/>
                      <a:pt x="180260" y="4241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3628718" y="9376711"/>
                <a:ext cx="331856" cy="382419"/>
              </a:xfrm>
              <a:custGeom>
                <a:rect b="b" l="l" r="r" t="t"/>
                <a:pathLst>
                  <a:path extrusionOk="0" h="382419" w="331856">
                    <a:moveTo>
                      <a:pt x="331851" y="324245"/>
                    </a:moveTo>
                    <a:cubicBezTo>
                      <a:pt x="331081" y="289774"/>
                      <a:pt x="332005" y="255226"/>
                      <a:pt x="327922" y="220909"/>
                    </a:cubicBezTo>
                    <a:cubicBezTo>
                      <a:pt x="325456" y="178513"/>
                      <a:pt x="326843" y="135579"/>
                      <a:pt x="326150" y="93029"/>
                    </a:cubicBezTo>
                    <a:cubicBezTo>
                      <a:pt x="324686" y="58866"/>
                      <a:pt x="335549" y="28242"/>
                      <a:pt x="293559" y="15931"/>
                    </a:cubicBezTo>
                    <a:cubicBezTo>
                      <a:pt x="282233" y="12238"/>
                      <a:pt x="263048" y="3928"/>
                      <a:pt x="247947" y="4466"/>
                    </a:cubicBezTo>
                    <a:cubicBezTo>
                      <a:pt x="237931" y="2774"/>
                      <a:pt x="227606" y="2158"/>
                      <a:pt x="217205" y="1619"/>
                    </a:cubicBezTo>
                    <a:cubicBezTo>
                      <a:pt x="167355" y="-5152"/>
                      <a:pt x="116504" y="9545"/>
                      <a:pt x="77518" y="41322"/>
                    </a:cubicBezTo>
                    <a:cubicBezTo>
                      <a:pt x="74051" y="44631"/>
                      <a:pt x="64574" y="51325"/>
                      <a:pt x="58873" y="58096"/>
                    </a:cubicBezTo>
                    <a:cubicBezTo>
                      <a:pt x="46160" y="68791"/>
                      <a:pt x="35296" y="81025"/>
                      <a:pt x="27283" y="95029"/>
                    </a:cubicBezTo>
                    <a:cubicBezTo>
                      <a:pt x="779" y="137425"/>
                      <a:pt x="-454" y="189285"/>
                      <a:pt x="86" y="237760"/>
                    </a:cubicBezTo>
                    <a:cubicBezTo>
                      <a:pt x="1780" y="302701"/>
                      <a:pt x="40767" y="378952"/>
                      <a:pt x="113191" y="382030"/>
                    </a:cubicBezTo>
                    <a:cubicBezTo>
                      <a:pt x="162193" y="386338"/>
                      <a:pt x="210656" y="354484"/>
                      <a:pt x="229995" y="310010"/>
                    </a:cubicBezTo>
                    <a:cubicBezTo>
                      <a:pt x="226219" y="345327"/>
                      <a:pt x="257192" y="371104"/>
                      <a:pt x="289860" y="375874"/>
                    </a:cubicBezTo>
                    <a:cubicBezTo>
                      <a:pt x="300647" y="376951"/>
                      <a:pt x="313052" y="379952"/>
                      <a:pt x="322452" y="372950"/>
                    </a:cubicBezTo>
                    <a:cubicBezTo>
                      <a:pt x="335549" y="360947"/>
                      <a:pt x="330773" y="340249"/>
                      <a:pt x="331851" y="324245"/>
                    </a:cubicBezTo>
                    <a:close/>
                    <a:moveTo>
                      <a:pt x="189622" y="120882"/>
                    </a:moveTo>
                    <a:cubicBezTo>
                      <a:pt x="187696" y="157200"/>
                      <a:pt x="155721" y="244608"/>
                      <a:pt x="117737" y="254918"/>
                    </a:cubicBezTo>
                    <a:cubicBezTo>
                      <a:pt x="77056" y="253764"/>
                      <a:pt x="90924" y="183515"/>
                      <a:pt x="99553" y="158508"/>
                    </a:cubicBezTo>
                    <a:cubicBezTo>
                      <a:pt x="111188" y="122575"/>
                      <a:pt x="142854" y="93952"/>
                      <a:pt x="181532" y="92490"/>
                    </a:cubicBezTo>
                    <a:cubicBezTo>
                      <a:pt x="181455" y="97491"/>
                      <a:pt x="184229" y="101723"/>
                      <a:pt x="187927" y="104955"/>
                    </a:cubicBezTo>
                    <a:cubicBezTo>
                      <a:pt x="191394" y="109418"/>
                      <a:pt x="189545" y="115650"/>
                      <a:pt x="189622" y="120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9"/>
            <p:cNvGrpSpPr/>
            <p:nvPr/>
          </p:nvGrpSpPr>
          <p:grpSpPr>
            <a:xfrm rot="-754786">
              <a:off x="539253" y="4111129"/>
              <a:ext cx="1926165" cy="782846"/>
              <a:chOff x="1077451" y="8221585"/>
              <a:chExt cx="3852306" cy="1565614"/>
            </a:xfrm>
          </p:grpSpPr>
          <p:sp>
            <p:nvSpPr>
              <p:cNvPr id="690" name="Google Shape;690;p19"/>
              <p:cNvSpPr/>
              <p:nvPr/>
            </p:nvSpPr>
            <p:spPr>
              <a:xfrm>
                <a:off x="1077451" y="8773458"/>
                <a:ext cx="714991" cy="834473"/>
              </a:xfrm>
              <a:custGeom>
                <a:rect b="b" l="l" r="r" t="t"/>
                <a:pathLst>
                  <a:path extrusionOk="0" h="834473" w="714991">
                    <a:moveTo>
                      <a:pt x="92157" y="834473"/>
                    </a:moveTo>
                    <a:cubicBezTo>
                      <a:pt x="73588" y="830549"/>
                      <a:pt x="59181" y="816007"/>
                      <a:pt x="44233" y="805081"/>
                    </a:cubicBezTo>
                    <a:cubicBezTo>
                      <a:pt x="31598" y="795001"/>
                      <a:pt x="19501" y="783998"/>
                      <a:pt x="11026" y="769994"/>
                    </a:cubicBezTo>
                    <a:cubicBezTo>
                      <a:pt x="-18714" y="724059"/>
                      <a:pt x="18191" y="676739"/>
                      <a:pt x="45312" y="639805"/>
                    </a:cubicBezTo>
                    <a:cubicBezTo>
                      <a:pt x="73126" y="594255"/>
                      <a:pt x="105794" y="552244"/>
                      <a:pt x="140620" y="511848"/>
                    </a:cubicBezTo>
                    <a:cubicBezTo>
                      <a:pt x="174366" y="472222"/>
                      <a:pt x="216511" y="434135"/>
                      <a:pt x="233616" y="385198"/>
                    </a:cubicBezTo>
                    <a:cubicBezTo>
                      <a:pt x="202334" y="346111"/>
                      <a:pt x="173288" y="305254"/>
                      <a:pt x="140542" y="267321"/>
                    </a:cubicBezTo>
                    <a:cubicBezTo>
                      <a:pt x="107104" y="231157"/>
                      <a:pt x="75900" y="192608"/>
                      <a:pt x="52863" y="148904"/>
                    </a:cubicBezTo>
                    <a:cubicBezTo>
                      <a:pt x="31906" y="111202"/>
                      <a:pt x="12413" y="42722"/>
                      <a:pt x="62262" y="19792"/>
                    </a:cubicBezTo>
                    <a:cubicBezTo>
                      <a:pt x="85916" y="6558"/>
                      <a:pt x="112883" y="-5214"/>
                      <a:pt x="140311" y="2403"/>
                    </a:cubicBezTo>
                    <a:cubicBezTo>
                      <a:pt x="168819" y="6250"/>
                      <a:pt x="184459" y="30949"/>
                      <a:pt x="199792" y="52417"/>
                    </a:cubicBezTo>
                    <a:cubicBezTo>
                      <a:pt x="222675" y="86349"/>
                      <a:pt x="243863" y="121435"/>
                      <a:pt x="264512" y="156752"/>
                    </a:cubicBezTo>
                    <a:cubicBezTo>
                      <a:pt x="294483" y="213614"/>
                      <a:pt x="335857" y="262627"/>
                      <a:pt x="357970" y="323259"/>
                    </a:cubicBezTo>
                    <a:cubicBezTo>
                      <a:pt x="395184" y="282709"/>
                      <a:pt x="433322" y="242775"/>
                      <a:pt x="470459" y="202149"/>
                    </a:cubicBezTo>
                    <a:cubicBezTo>
                      <a:pt x="514145" y="146827"/>
                      <a:pt x="559680" y="93197"/>
                      <a:pt x="608836" y="42568"/>
                    </a:cubicBezTo>
                    <a:cubicBezTo>
                      <a:pt x="621857" y="26871"/>
                      <a:pt x="647206" y="12714"/>
                      <a:pt x="663308" y="32334"/>
                    </a:cubicBezTo>
                    <a:cubicBezTo>
                      <a:pt x="671090" y="42953"/>
                      <a:pt x="677485" y="53955"/>
                      <a:pt x="685575" y="64112"/>
                    </a:cubicBezTo>
                    <a:cubicBezTo>
                      <a:pt x="703373" y="85272"/>
                      <a:pt x="725871" y="114279"/>
                      <a:pt x="709075" y="142287"/>
                    </a:cubicBezTo>
                    <a:cubicBezTo>
                      <a:pt x="684882" y="190377"/>
                      <a:pt x="653600" y="234466"/>
                      <a:pt x="628483" y="282017"/>
                    </a:cubicBezTo>
                    <a:cubicBezTo>
                      <a:pt x="614923" y="306639"/>
                      <a:pt x="601362" y="331184"/>
                      <a:pt x="585953" y="354729"/>
                    </a:cubicBezTo>
                    <a:cubicBezTo>
                      <a:pt x="567924" y="385814"/>
                      <a:pt x="538338" y="412590"/>
                      <a:pt x="530479" y="448369"/>
                    </a:cubicBezTo>
                    <a:cubicBezTo>
                      <a:pt x="548123" y="483456"/>
                      <a:pt x="569003" y="518388"/>
                      <a:pt x="588727" y="552859"/>
                    </a:cubicBezTo>
                    <a:cubicBezTo>
                      <a:pt x="621318" y="611644"/>
                      <a:pt x="703989" y="733523"/>
                      <a:pt x="670397" y="798233"/>
                    </a:cubicBezTo>
                    <a:cubicBezTo>
                      <a:pt x="653909" y="821778"/>
                      <a:pt x="622011" y="831703"/>
                      <a:pt x="594351" y="833473"/>
                    </a:cubicBezTo>
                    <a:cubicBezTo>
                      <a:pt x="569619" y="834781"/>
                      <a:pt x="548508" y="820008"/>
                      <a:pt x="534948" y="800387"/>
                    </a:cubicBezTo>
                    <a:cubicBezTo>
                      <a:pt x="499506" y="758145"/>
                      <a:pt x="476623" y="707670"/>
                      <a:pt x="446420" y="661888"/>
                    </a:cubicBezTo>
                    <a:cubicBezTo>
                      <a:pt x="417142" y="614645"/>
                      <a:pt x="394259" y="562785"/>
                      <a:pt x="356275" y="521466"/>
                    </a:cubicBezTo>
                    <a:cubicBezTo>
                      <a:pt x="306425" y="581174"/>
                      <a:pt x="259581" y="643191"/>
                      <a:pt x="213429" y="705746"/>
                    </a:cubicBezTo>
                    <a:cubicBezTo>
                      <a:pt x="196787" y="727521"/>
                      <a:pt x="180761" y="749912"/>
                      <a:pt x="164735" y="772149"/>
                    </a:cubicBezTo>
                    <a:cubicBezTo>
                      <a:pt x="145628" y="796309"/>
                      <a:pt x="127213" y="834473"/>
                      <a:pt x="92157" y="834473"/>
                    </a:cubicBezTo>
                    <a:close/>
                    <a:moveTo>
                      <a:pt x="95932" y="798848"/>
                    </a:moveTo>
                    <a:cubicBezTo>
                      <a:pt x="131143" y="768609"/>
                      <a:pt x="152331" y="724598"/>
                      <a:pt x="181994" y="688973"/>
                    </a:cubicBezTo>
                    <a:cubicBezTo>
                      <a:pt x="234848" y="620493"/>
                      <a:pt x="283928" y="547858"/>
                      <a:pt x="343100" y="484918"/>
                    </a:cubicBezTo>
                    <a:cubicBezTo>
                      <a:pt x="388481" y="459680"/>
                      <a:pt x="456822" y="619031"/>
                      <a:pt x="480937" y="650501"/>
                    </a:cubicBezTo>
                    <a:cubicBezTo>
                      <a:pt x="506594" y="689050"/>
                      <a:pt x="525779" y="731753"/>
                      <a:pt x="554672" y="768148"/>
                    </a:cubicBezTo>
                    <a:cubicBezTo>
                      <a:pt x="571006" y="792462"/>
                      <a:pt x="585260" y="805773"/>
                      <a:pt x="615847" y="794155"/>
                    </a:cubicBezTo>
                    <a:cubicBezTo>
                      <a:pt x="640579" y="786153"/>
                      <a:pt x="647745" y="774380"/>
                      <a:pt x="642197" y="748758"/>
                    </a:cubicBezTo>
                    <a:cubicBezTo>
                      <a:pt x="635109" y="712440"/>
                      <a:pt x="618775" y="679355"/>
                      <a:pt x="601285" y="647115"/>
                    </a:cubicBezTo>
                    <a:cubicBezTo>
                      <a:pt x="570544" y="587638"/>
                      <a:pt x="534562" y="531161"/>
                      <a:pt x="502588" y="472376"/>
                    </a:cubicBezTo>
                    <a:cubicBezTo>
                      <a:pt x="481092" y="438213"/>
                      <a:pt x="512296" y="400741"/>
                      <a:pt x="530864" y="372657"/>
                    </a:cubicBezTo>
                    <a:cubicBezTo>
                      <a:pt x="571622" y="318027"/>
                      <a:pt x="599744" y="257780"/>
                      <a:pt x="635032" y="199995"/>
                    </a:cubicBezTo>
                    <a:cubicBezTo>
                      <a:pt x="650827" y="173834"/>
                      <a:pt x="667392" y="148673"/>
                      <a:pt x="679720" y="121589"/>
                    </a:cubicBezTo>
                    <a:cubicBezTo>
                      <a:pt x="674326" y="97967"/>
                      <a:pt x="651443" y="82271"/>
                      <a:pt x="640425" y="60957"/>
                    </a:cubicBezTo>
                    <a:cubicBezTo>
                      <a:pt x="611764" y="88811"/>
                      <a:pt x="586338" y="119819"/>
                      <a:pt x="558755" y="148750"/>
                    </a:cubicBezTo>
                    <a:cubicBezTo>
                      <a:pt x="524315" y="190454"/>
                      <a:pt x="492186" y="234158"/>
                      <a:pt x="453432" y="272091"/>
                    </a:cubicBezTo>
                    <a:cubicBezTo>
                      <a:pt x="429855" y="296636"/>
                      <a:pt x="407511" y="322258"/>
                      <a:pt x="383935" y="346804"/>
                    </a:cubicBezTo>
                    <a:cubicBezTo>
                      <a:pt x="372224" y="359499"/>
                      <a:pt x="348801" y="352574"/>
                      <a:pt x="352114" y="333723"/>
                    </a:cubicBezTo>
                    <a:cubicBezTo>
                      <a:pt x="344564" y="335878"/>
                      <a:pt x="339633" y="327568"/>
                      <a:pt x="335934" y="322105"/>
                    </a:cubicBezTo>
                    <a:cubicBezTo>
                      <a:pt x="315517" y="280555"/>
                      <a:pt x="286932" y="244622"/>
                      <a:pt x="260582" y="206920"/>
                    </a:cubicBezTo>
                    <a:cubicBezTo>
                      <a:pt x="225988" y="151905"/>
                      <a:pt x="193782" y="96198"/>
                      <a:pt x="152408" y="46338"/>
                    </a:cubicBezTo>
                    <a:cubicBezTo>
                      <a:pt x="129139" y="22332"/>
                      <a:pt x="93698" y="40798"/>
                      <a:pt x="70198" y="55340"/>
                    </a:cubicBezTo>
                    <a:cubicBezTo>
                      <a:pt x="60336" y="77269"/>
                      <a:pt x="70198" y="103276"/>
                      <a:pt x="79367" y="123974"/>
                    </a:cubicBezTo>
                    <a:cubicBezTo>
                      <a:pt x="108029" y="183760"/>
                      <a:pt x="156106" y="229618"/>
                      <a:pt x="196864" y="280555"/>
                    </a:cubicBezTo>
                    <a:cubicBezTo>
                      <a:pt x="213737" y="302330"/>
                      <a:pt x="230380" y="324259"/>
                      <a:pt x="247407" y="345957"/>
                    </a:cubicBezTo>
                    <a:cubicBezTo>
                      <a:pt x="263972" y="365193"/>
                      <a:pt x="275915" y="380813"/>
                      <a:pt x="263895" y="406743"/>
                    </a:cubicBezTo>
                    <a:cubicBezTo>
                      <a:pt x="245019" y="446446"/>
                      <a:pt x="215895" y="480917"/>
                      <a:pt x="186617" y="513387"/>
                    </a:cubicBezTo>
                    <a:cubicBezTo>
                      <a:pt x="134610" y="567017"/>
                      <a:pt x="94006" y="629495"/>
                      <a:pt x="52169" y="690896"/>
                    </a:cubicBezTo>
                    <a:cubicBezTo>
                      <a:pt x="11873" y="743372"/>
                      <a:pt x="53017" y="770225"/>
                      <a:pt x="95932" y="798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1914345" y="8945225"/>
                <a:ext cx="399378" cy="155638"/>
              </a:xfrm>
              <a:custGeom>
                <a:rect b="b" l="l" r="r" t="t"/>
                <a:pathLst>
                  <a:path extrusionOk="0" h="155638" w="399378">
                    <a:moveTo>
                      <a:pt x="159568" y="154954"/>
                    </a:moveTo>
                    <a:cubicBezTo>
                      <a:pt x="126977" y="154416"/>
                      <a:pt x="94463" y="152954"/>
                      <a:pt x="62026" y="149337"/>
                    </a:cubicBezTo>
                    <a:cubicBezTo>
                      <a:pt x="43766" y="146644"/>
                      <a:pt x="22269" y="147414"/>
                      <a:pt x="7476" y="134872"/>
                    </a:cubicBezTo>
                    <a:cubicBezTo>
                      <a:pt x="-1076" y="127024"/>
                      <a:pt x="-74" y="114559"/>
                      <a:pt x="157" y="103940"/>
                    </a:cubicBezTo>
                    <a:cubicBezTo>
                      <a:pt x="1621" y="78241"/>
                      <a:pt x="3778" y="52080"/>
                      <a:pt x="10019" y="27074"/>
                    </a:cubicBezTo>
                    <a:cubicBezTo>
                      <a:pt x="-382" y="-12091"/>
                      <a:pt x="62257" y="3144"/>
                      <a:pt x="83984" y="1913"/>
                    </a:cubicBezTo>
                    <a:cubicBezTo>
                      <a:pt x="124511" y="4529"/>
                      <a:pt x="165115" y="4837"/>
                      <a:pt x="205642" y="6145"/>
                    </a:cubicBezTo>
                    <a:cubicBezTo>
                      <a:pt x="252179" y="12069"/>
                      <a:pt x="368058" y="-4704"/>
                      <a:pt x="394793" y="34229"/>
                    </a:cubicBezTo>
                    <a:cubicBezTo>
                      <a:pt x="403114" y="48695"/>
                      <a:pt x="397721" y="66469"/>
                      <a:pt x="396950" y="82165"/>
                    </a:cubicBezTo>
                    <a:cubicBezTo>
                      <a:pt x="392482" y="105018"/>
                      <a:pt x="391480" y="138719"/>
                      <a:pt x="366363" y="148491"/>
                    </a:cubicBezTo>
                    <a:cubicBezTo>
                      <a:pt x="297868" y="156262"/>
                      <a:pt x="228602" y="156339"/>
                      <a:pt x="159568" y="154954"/>
                    </a:cubicBezTo>
                    <a:close/>
                    <a:moveTo>
                      <a:pt x="205873" y="122253"/>
                    </a:moveTo>
                    <a:cubicBezTo>
                      <a:pt x="257187" y="122561"/>
                      <a:pt x="304108" y="119637"/>
                      <a:pt x="353573" y="115020"/>
                    </a:cubicBezTo>
                    <a:cubicBezTo>
                      <a:pt x="361201" y="95246"/>
                      <a:pt x="363127" y="72393"/>
                      <a:pt x="364128" y="52542"/>
                    </a:cubicBezTo>
                    <a:cubicBezTo>
                      <a:pt x="312121" y="35614"/>
                      <a:pt x="254721" y="46386"/>
                      <a:pt x="200711" y="41154"/>
                    </a:cubicBezTo>
                    <a:cubicBezTo>
                      <a:pt x="144235" y="41077"/>
                      <a:pt x="87760" y="35383"/>
                      <a:pt x="31361" y="36076"/>
                    </a:cubicBezTo>
                    <a:cubicBezTo>
                      <a:pt x="26199" y="37538"/>
                      <a:pt x="20497" y="37153"/>
                      <a:pt x="16029" y="34075"/>
                    </a:cubicBezTo>
                    <a:cubicBezTo>
                      <a:pt x="17415" y="60544"/>
                      <a:pt x="15335" y="88398"/>
                      <a:pt x="24966" y="113558"/>
                    </a:cubicBezTo>
                    <a:cubicBezTo>
                      <a:pt x="84292" y="124407"/>
                      <a:pt x="145776" y="121484"/>
                      <a:pt x="205873" y="1222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1908670" y="9180728"/>
                <a:ext cx="407233" cy="153975"/>
              </a:xfrm>
              <a:custGeom>
                <a:rect b="b" l="l" r="r" t="t"/>
                <a:pathLst>
                  <a:path extrusionOk="0" h="153975" w="407233">
                    <a:moveTo>
                      <a:pt x="88195" y="153976"/>
                    </a:moveTo>
                    <a:cubicBezTo>
                      <a:pt x="-24" y="153745"/>
                      <a:pt x="-4724" y="119505"/>
                      <a:pt x="4830" y="41253"/>
                    </a:cubicBezTo>
                    <a:cubicBezTo>
                      <a:pt x="-3106" y="33559"/>
                      <a:pt x="-409" y="21248"/>
                      <a:pt x="6756" y="13938"/>
                    </a:cubicBezTo>
                    <a:cubicBezTo>
                      <a:pt x="23321" y="-450"/>
                      <a:pt x="47437" y="4936"/>
                      <a:pt x="67623" y="3859"/>
                    </a:cubicBezTo>
                    <a:cubicBezTo>
                      <a:pt x="127258" y="3320"/>
                      <a:pt x="189589" y="5167"/>
                      <a:pt x="248608" y="2320"/>
                    </a:cubicBezTo>
                    <a:cubicBezTo>
                      <a:pt x="291292" y="-373"/>
                      <a:pt x="335517" y="-2836"/>
                      <a:pt x="377354" y="7860"/>
                    </a:cubicBezTo>
                    <a:cubicBezTo>
                      <a:pt x="398619" y="12553"/>
                      <a:pt x="409868" y="30558"/>
                      <a:pt x="406709" y="51718"/>
                    </a:cubicBezTo>
                    <a:cubicBezTo>
                      <a:pt x="404551" y="85265"/>
                      <a:pt x="402394" y="137433"/>
                      <a:pt x="360942" y="144358"/>
                    </a:cubicBezTo>
                    <a:cubicBezTo>
                      <a:pt x="270874" y="157284"/>
                      <a:pt x="178957" y="152206"/>
                      <a:pt x="88195" y="153976"/>
                    </a:cubicBezTo>
                    <a:close/>
                    <a:moveTo>
                      <a:pt x="104529" y="120659"/>
                    </a:moveTo>
                    <a:cubicBezTo>
                      <a:pt x="188896" y="117043"/>
                      <a:pt x="277038" y="123891"/>
                      <a:pt x="359710" y="108271"/>
                    </a:cubicBezTo>
                    <a:cubicBezTo>
                      <a:pt x="370265" y="88574"/>
                      <a:pt x="371344" y="65106"/>
                      <a:pt x="371652" y="43254"/>
                    </a:cubicBezTo>
                    <a:cubicBezTo>
                      <a:pt x="316871" y="27249"/>
                      <a:pt x="258624" y="39868"/>
                      <a:pt x="202533" y="38945"/>
                    </a:cubicBezTo>
                    <a:cubicBezTo>
                      <a:pt x="145133" y="40638"/>
                      <a:pt x="86885" y="36406"/>
                      <a:pt x="29793" y="40561"/>
                    </a:cubicBezTo>
                    <a:cubicBezTo>
                      <a:pt x="27713" y="43177"/>
                      <a:pt x="24785" y="44870"/>
                      <a:pt x="21549" y="45716"/>
                    </a:cubicBezTo>
                    <a:cubicBezTo>
                      <a:pt x="28175" y="119351"/>
                      <a:pt x="30024" y="122352"/>
                      <a:pt x="104529" y="1206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2537390" y="9027659"/>
                <a:ext cx="2392367" cy="160491"/>
              </a:xfrm>
              <a:custGeom>
                <a:rect b="b" l="l" r="r" t="t"/>
                <a:pathLst>
                  <a:path extrusionOk="0" h="160491" w="2392367">
                    <a:moveTo>
                      <a:pt x="2336421" y="160235"/>
                    </a:moveTo>
                    <a:cubicBezTo>
                      <a:pt x="2219849" y="156080"/>
                      <a:pt x="2103122" y="157312"/>
                      <a:pt x="1986549" y="150541"/>
                    </a:cubicBezTo>
                    <a:cubicBezTo>
                      <a:pt x="1838773" y="146232"/>
                      <a:pt x="1690919" y="150617"/>
                      <a:pt x="1543142" y="148309"/>
                    </a:cubicBezTo>
                    <a:cubicBezTo>
                      <a:pt x="1244045" y="137845"/>
                      <a:pt x="944870" y="120994"/>
                      <a:pt x="645464" y="120532"/>
                    </a:cubicBezTo>
                    <a:cubicBezTo>
                      <a:pt x="484975" y="119378"/>
                      <a:pt x="324485" y="132459"/>
                      <a:pt x="164535" y="141384"/>
                    </a:cubicBezTo>
                    <a:cubicBezTo>
                      <a:pt x="122698" y="140923"/>
                      <a:pt x="23384" y="166622"/>
                      <a:pt x="1349" y="123841"/>
                    </a:cubicBezTo>
                    <a:cubicBezTo>
                      <a:pt x="-3428" y="94679"/>
                      <a:pt x="5894" y="64363"/>
                      <a:pt x="7512" y="34971"/>
                    </a:cubicBezTo>
                    <a:cubicBezTo>
                      <a:pt x="9207" y="24507"/>
                      <a:pt x="8206" y="13196"/>
                      <a:pt x="12135" y="3347"/>
                    </a:cubicBezTo>
                    <a:cubicBezTo>
                      <a:pt x="14678" y="-1116"/>
                      <a:pt x="21535" y="-1116"/>
                      <a:pt x="24078" y="3347"/>
                    </a:cubicBezTo>
                    <a:cubicBezTo>
                      <a:pt x="31320" y="37972"/>
                      <a:pt x="25619" y="75213"/>
                      <a:pt x="29779" y="110607"/>
                    </a:cubicBezTo>
                    <a:cubicBezTo>
                      <a:pt x="74081" y="122225"/>
                      <a:pt x="122005" y="108221"/>
                      <a:pt x="166846" y="107298"/>
                    </a:cubicBezTo>
                    <a:cubicBezTo>
                      <a:pt x="260151" y="102220"/>
                      <a:pt x="349140" y="94910"/>
                      <a:pt x="441520" y="90217"/>
                    </a:cubicBezTo>
                    <a:cubicBezTo>
                      <a:pt x="592533" y="84369"/>
                      <a:pt x="743776" y="83446"/>
                      <a:pt x="894712" y="89909"/>
                    </a:cubicBezTo>
                    <a:cubicBezTo>
                      <a:pt x="1144808" y="93756"/>
                      <a:pt x="1394364" y="112376"/>
                      <a:pt x="1644460" y="113684"/>
                    </a:cubicBezTo>
                    <a:cubicBezTo>
                      <a:pt x="1767889" y="114685"/>
                      <a:pt x="1891473" y="111068"/>
                      <a:pt x="2014749" y="116454"/>
                    </a:cubicBezTo>
                    <a:cubicBezTo>
                      <a:pt x="2124695" y="123225"/>
                      <a:pt x="2234873" y="120686"/>
                      <a:pt x="2344896" y="125226"/>
                    </a:cubicBezTo>
                    <a:cubicBezTo>
                      <a:pt x="2356299" y="92063"/>
                      <a:pt x="2354758" y="56284"/>
                      <a:pt x="2357147" y="21737"/>
                    </a:cubicBezTo>
                    <a:cubicBezTo>
                      <a:pt x="2357455" y="16966"/>
                      <a:pt x="2358919" y="12734"/>
                      <a:pt x="2362309" y="9272"/>
                    </a:cubicBezTo>
                    <a:cubicBezTo>
                      <a:pt x="2372633" y="-1731"/>
                      <a:pt x="2392897" y="6502"/>
                      <a:pt x="2392358" y="21737"/>
                    </a:cubicBezTo>
                    <a:cubicBezTo>
                      <a:pt x="2391279" y="43666"/>
                      <a:pt x="2390586" y="65595"/>
                      <a:pt x="2388505" y="87447"/>
                    </a:cubicBezTo>
                    <a:cubicBezTo>
                      <a:pt x="2384653" y="110684"/>
                      <a:pt x="2383883" y="138845"/>
                      <a:pt x="2365853" y="156080"/>
                    </a:cubicBezTo>
                    <a:cubicBezTo>
                      <a:pt x="2357378" y="162390"/>
                      <a:pt x="2346360" y="160005"/>
                      <a:pt x="2336421" y="160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2548995" y="8966253"/>
                <a:ext cx="2371649" cy="105692"/>
              </a:xfrm>
              <a:custGeom>
                <a:rect b="b" l="l" r="r" t="t"/>
                <a:pathLst>
                  <a:path extrusionOk="0" h="105692" w="2371649">
                    <a:moveTo>
                      <a:pt x="2345080" y="103225"/>
                    </a:moveTo>
                    <a:cubicBezTo>
                      <a:pt x="2337452" y="99455"/>
                      <a:pt x="2337298" y="90222"/>
                      <a:pt x="2332983" y="83912"/>
                    </a:cubicBezTo>
                    <a:cubicBezTo>
                      <a:pt x="2317420" y="74064"/>
                      <a:pt x="2297388" y="78834"/>
                      <a:pt x="2279975" y="77603"/>
                    </a:cubicBezTo>
                    <a:cubicBezTo>
                      <a:pt x="2175268" y="78142"/>
                      <a:pt x="2070560" y="77680"/>
                      <a:pt x="1965853" y="74064"/>
                    </a:cubicBezTo>
                    <a:cubicBezTo>
                      <a:pt x="1785100" y="76218"/>
                      <a:pt x="1605118" y="60445"/>
                      <a:pt x="1424673" y="56059"/>
                    </a:cubicBezTo>
                    <a:cubicBezTo>
                      <a:pt x="1298392" y="52673"/>
                      <a:pt x="1172266" y="63215"/>
                      <a:pt x="1045985" y="60598"/>
                    </a:cubicBezTo>
                    <a:cubicBezTo>
                      <a:pt x="945130" y="60675"/>
                      <a:pt x="844121" y="60137"/>
                      <a:pt x="743343" y="55366"/>
                    </a:cubicBezTo>
                    <a:cubicBezTo>
                      <a:pt x="660440" y="53674"/>
                      <a:pt x="579079" y="31822"/>
                      <a:pt x="496176" y="31822"/>
                    </a:cubicBezTo>
                    <a:cubicBezTo>
                      <a:pt x="408034" y="35900"/>
                      <a:pt x="319660" y="49211"/>
                      <a:pt x="231826" y="53597"/>
                    </a:cubicBezTo>
                    <a:cubicBezTo>
                      <a:pt x="156243" y="62137"/>
                      <a:pt x="78810" y="76449"/>
                      <a:pt x="3227" y="61137"/>
                    </a:cubicBezTo>
                    <a:cubicBezTo>
                      <a:pt x="-1242" y="62445"/>
                      <a:pt x="-625" y="54674"/>
                      <a:pt x="2380" y="52981"/>
                    </a:cubicBezTo>
                    <a:cubicBezTo>
                      <a:pt x="11702" y="46902"/>
                      <a:pt x="23722" y="47287"/>
                      <a:pt x="34431" y="45979"/>
                    </a:cubicBezTo>
                    <a:cubicBezTo>
                      <a:pt x="58393" y="44133"/>
                      <a:pt x="82509" y="44056"/>
                      <a:pt x="106470" y="42517"/>
                    </a:cubicBezTo>
                    <a:cubicBezTo>
                      <a:pt x="143068" y="39439"/>
                      <a:pt x="178895" y="31360"/>
                      <a:pt x="215338" y="26974"/>
                    </a:cubicBezTo>
                    <a:cubicBezTo>
                      <a:pt x="279904" y="19280"/>
                      <a:pt x="344855" y="16125"/>
                      <a:pt x="409189" y="6738"/>
                    </a:cubicBezTo>
                    <a:cubicBezTo>
                      <a:pt x="483155" y="-4650"/>
                      <a:pt x="557428" y="-572"/>
                      <a:pt x="631009" y="11277"/>
                    </a:cubicBezTo>
                    <a:cubicBezTo>
                      <a:pt x="709751" y="22127"/>
                      <a:pt x="789264" y="23358"/>
                      <a:pt x="868622" y="24897"/>
                    </a:cubicBezTo>
                    <a:cubicBezTo>
                      <a:pt x="1021022" y="27128"/>
                      <a:pt x="1173422" y="26512"/>
                      <a:pt x="1325821" y="20434"/>
                    </a:cubicBezTo>
                    <a:cubicBezTo>
                      <a:pt x="1444012" y="18895"/>
                      <a:pt x="1564437" y="25050"/>
                      <a:pt x="1682011" y="32206"/>
                    </a:cubicBezTo>
                    <a:cubicBezTo>
                      <a:pt x="1780631" y="38516"/>
                      <a:pt x="1879560" y="37592"/>
                      <a:pt x="1978335" y="38823"/>
                    </a:cubicBezTo>
                    <a:cubicBezTo>
                      <a:pt x="2080807" y="43209"/>
                      <a:pt x="2183280" y="42363"/>
                      <a:pt x="2285831" y="42286"/>
                    </a:cubicBezTo>
                    <a:cubicBezTo>
                      <a:pt x="2313182" y="42517"/>
                      <a:pt x="2347083" y="40516"/>
                      <a:pt x="2363802" y="66446"/>
                    </a:cubicBezTo>
                    <a:cubicBezTo>
                      <a:pt x="2366884" y="71755"/>
                      <a:pt x="2368964" y="77526"/>
                      <a:pt x="2370891" y="83297"/>
                    </a:cubicBezTo>
                    <a:cubicBezTo>
                      <a:pt x="2375513" y="97916"/>
                      <a:pt x="2358024" y="111381"/>
                      <a:pt x="2345080" y="1032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2541376" y="8683925"/>
                <a:ext cx="237039" cy="115075"/>
              </a:xfrm>
              <a:custGeom>
                <a:rect b="b" l="l" r="r" t="t"/>
                <a:pathLst>
                  <a:path extrusionOk="0" h="115075" w="237039">
                    <a:moveTo>
                      <a:pt x="67013" y="114711"/>
                    </a:moveTo>
                    <a:cubicBezTo>
                      <a:pt x="44053" y="112787"/>
                      <a:pt x="-5180" y="118404"/>
                      <a:pt x="444" y="82933"/>
                    </a:cubicBezTo>
                    <a:cubicBezTo>
                      <a:pt x="2524" y="66236"/>
                      <a:pt x="3141" y="49463"/>
                      <a:pt x="5606" y="32843"/>
                    </a:cubicBezTo>
                    <a:cubicBezTo>
                      <a:pt x="6685" y="27149"/>
                      <a:pt x="8149" y="17685"/>
                      <a:pt x="14698" y="16300"/>
                    </a:cubicBezTo>
                    <a:cubicBezTo>
                      <a:pt x="18319" y="2604"/>
                      <a:pt x="34653" y="2527"/>
                      <a:pt x="46364" y="2450"/>
                    </a:cubicBezTo>
                    <a:cubicBezTo>
                      <a:pt x="60387" y="1834"/>
                      <a:pt x="74410" y="1296"/>
                      <a:pt x="88355" y="1142"/>
                    </a:cubicBezTo>
                    <a:cubicBezTo>
                      <a:pt x="108850" y="988"/>
                      <a:pt x="129267" y="1142"/>
                      <a:pt x="149762" y="757"/>
                    </a:cubicBezTo>
                    <a:cubicBezTo>
                      <a:pt x="172876" y="1142"/>
                      <a:pt x="197762" y="-3629"/>
                      <a:pt x="219259" y="6836"/>
                    </a:cubicBezTo>
                    <a:cubicBezTo>
                      <a:pt x="244222" y="17531"/>
                      <a:pt x="242373" y="90166"/>
                      <a:pt x="217024" y="99630"/>
                    </a:cubicBezTo>
                    <a:cubicBezTo>
                      <a:pt x="198379" y="104785"/>
                      <a:pt x="177114" y="107709"/>
                      <a:pt x="158006" y="108786"/>
                    </a:cubicBezTo>
                    <a:cubicBezTo>
                      <a:pt x="127803" y="112249"/>
                      <a:pt x="97524" y="116327"/>
                      <a:pt x="67013" y="114711"/>
                    </a:cubicBezTo>
                    <a:close/>
                    <a:moveTo>
                      <a:pt x="98140" y="81625"/>
                    </a:moveTo>
                    <a:cubicBezTo>
                      <a:pt x="132118" y="77855"/>
                      <a:pt x="166019" y="73700"/>
                      <a:pt x="199688" y="67698"/>
                    </a:cubicBezTo>
                    <a:cubicBezTo>
                      <a:pt x="201460" y="57542"/>
                      <a:pt x="201615" y="47077"/>
                      <a:pt x="200305" y="36844"/>
                    </a:cubicBezTo>
                    <a:cubicBezTo>
                      <a:pt x="157621" y="33151"/>
                      <a:pt x="114012" y="37229"/>
                      <a:pt x="71096" y="36690"/>
                    </a:cubicBezTo>
                    <a:cubicBezTo>
                      <a:pt x="55071" y="35690"/>
                      <a:pt x="37350" y="41614"/>
                      <a:pt x="22326" y="35228"/>
                    </a:cubicBezTo>
                    <a:cubicBezTo>
                      <a:pt x="23096" y="50463"/>
                      <a:pt x="23789" y="65698"/>
                      <a:pt x="25176" y="80933"/>
                    </a:cubicBezTo>
                    <a:cubicBezTo>
                      <a:pt x="49600" y="83472"/>
                      <a:pt x="73716" y="82702"/>
                      <a:pt x="98140" y="816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2839847" y="8416102"/>
                <a:ext cx="252916" cy="487616"/>
              </a:xfrm>
              <a:custGeom>
                <a:rect b="b" l="l" r="r" t="t"/>
                <a:pathLst>
                  <a:path extrusionOk="0" h="487616" w="252916">
                    <a:moveTo>
                      <a:pt x="68950" y="485561"/>
                    </a:moveTo>
                    <a:cubicBezTo>
                      <a:pt x="37515" y="482868"/>
                      <a:pt x="-4861" y="465325"/>
                      <a:pt x="455" y="427315"/>
                    </a:cubicBezTo>
                    <a:cubicBezTo>
                      <a:pt x="1457" y="393845"/>
                      <a:pt x="5463" y="360605"/>
                      <a:pt x="7852" y="327211"/>
                    </a:cubicBezTo>
                    <a:cubicBezTo>
                      <a:pt x="15556" y="227569"/>
                      <a:pt x="30118" y="128850"/>
                      <a:pt x="40597" y="29516"/>
                    </a:cubicBezTo>
                    <a:cubicBezTo>
                      <a:pt x="34818" y="20590"/>
                      <a:pt x="41753" y="10895"/>
                      <a:pt x="49534" y="5971"/>
                    </a:cubicBezTo>
                    <a:cubicBezTo>
                      <a:pt x="69489" y="-5955"/>
                      <a:pt x="95763" y="2662"/>
                      <a:pt x="116643" y="8741"/>
                    </a:cubicBezTo>
                    <a:cubicBezTo>
                      <a:pt x="133901" y="14589"/>
                      <a:pt x="143147" y="31670"/>
                      <a:pt x="140450" y="49367"/>
                    </a:cubicBezTo>
                    <a:cubicBezTo>
                      <a:pt x="141760" y="95841"/>
                      <a:pt x="125426" y="142777"/>
                      <a:pt x="133670" y="188866"/>
                    </a:cubicBezTo>
                    <a:cubicBezTo>
                      <a:pt x="214724" y="217028"/>
                      <a:pt x="265960" y="276505"/>
                      <a:pt x="250011" y="365606"/>
                    </a:cubicBezTo>
                    <a:cubicBezTo>
                      <a:pt x="242230" y="452014"/>
                      <a:pt x="148309" y="498180"/>
                      <a:pt x="68950" y="485561"/>
                    </a:cubicBezTo>
                    <a:close/>
                    <a:moveTo>
                      <a:pt x="107320" y="452014"/>
                    </a:moveTo>
                    <a:cubicBezTo>
                      <a:pt x="143994" y="447859"/>
                      <a:pt x="184752" y="432163"/>
                      <a:pt x="203398" y="398384"/>
                    </a:cubicBezTo>
                    <a:cubicBezTo>
                      <a:pt x="218884" y="364298"/>
                      <a:pt x="223430" y="322671"/>
                      <a:pt x="207481" y="287970"/>
                    </a:cubicBezTo>
                    <a:cubicBezTo>
                      <a:pt x="190762" y="249652"/>
                      <a:pt x="150620" y="234494"/>
                      <a:pt x="114947" y="218874"/>
                    </a:cubicBezTo>
                    <a:cubicBezTo>
                      <a:pt x="75962" y="196868"/>
                      <a:pt x="107936" y="82915"/>
                      <a:pt x="107782" y="41673"/>
                    </a:cubicBezTo>
                    <a:cubicBezTo>
                      <a:pt x="92681" y="36748"/>
                      <a:pt x="69489" y="29823"/>
                      <a:pt x="54774" y="36133"/>
                    </a:cubicBezTo>
                    <a:cubicBezTo>
                      <a:pt x="59242" y="93764"/>
                      <a:pt x="49997" y="152857"/>
                      <a:pt x="47069" y="209564"/>
                    </a:cubicBezTo>
                    <a:cubicBezTo>
                      <a:pt x="44834" y="248882"/>
                      <a:pt x="42908" y="292048"/>
                      <a:pt x="39749" y="330212"/>
                    </a:cubicBezTo>
                    <a:cubicBezTo>
                      <a:pt x="38517" y="357373"/>
                      <a:pt x="35897" y="384534"/>
                      <a:pt x="34895" y="411695"/>
                    </a:cubicBezTo>
                    <a:cubicBezTo>
                      <a:pt x="35820" y="420313"/>
                      <a:pt x="31351" y="431701"/>
                      <a:pt x="37207" y="438626"/>
                    </a:cubicBezTo>
                    <a:cubicBezTo>
                      <a:pt x="57008" y="452937"/>
                      <a:pt x="83897" y="452168"/>
                      <a:pt x="107320" y="452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17082" y="8676067"/>
                <a:ext cx="90444" cy="156342"/>
              </a:xfrm>
              <a:custGeom>
                <a:rect b="b" l="l" r="r" t="t"/>
                <a:pathLst>
                  <a:path extrusionOk="0" h="156342" w="90444">
                    <a:moveTo>
                      <a:pt x="806" y="133880"/>
                    </a:moveTo>
                    <a:cubicBezTo>
                      <a:pt x="-3817" y="98947"/>
                      <a:pt x="12748" y="64400"/>
                      <a:pt x="17371" y="30083"/>
                    </a:cubicBezTo>
                    <a:cubicBezTo>
                      <a:pt x="2963" y="17233"/>
                      <a:pt x="18604" y="1460"/>
                      <a:pt x="33628" y="229"/>
                    </a:cubicBezTo>
                    <a:cubicBezTo>
                      <a:pt x="56126" y="-2157"/>
                      <a:pt x="77776" y="14463"/>
                      <a:pt x="86560" y="34469"/>
                    </a:cubicBezTo>
                    <a:cubicBezTo>
                      <a:pt x="100043" y="71325"/>
                      <a:pt x="77314" y="146499"/>
                      <a:pt x="35555" y="156040"/>
                    </a:cubicBezTo>
                    <a:cubicBezTo>
                      <a:pt x="20530" y="158194"/>
                      <a:pt x="5044" y="148653"/>
                      <a:pt x="806" y="133880"/>
                    </a:cubicBezTo>
                    <a:close/>
                    <a:moveTo>
                      <a:pt x="31163" y="122800"/>
                    </a:moveTo>
                    <a:cubicBezTo>
                      <a:pt x="56743" y="105949"/>
                      <a:pt x="84557" y="29313"/>
                      <a:pt x="33782" y="31468"/>
                    </a:cubicBezTo>
                    <a:cubicBezTo>
                      <a:pt x="35169" y="62553"/>
                      <a:pt x="27233" y="92561"/>
                      <a:pt x="31163" y="122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3091336" y="8533349"/>
                <a:ext cx="271272" cy="276382"/>
              </a:xfrm>
              <a:custGeom>
                <a:rect b="b" l="l" r="r" t="t"/>
                <a:pathLst>
                  <a:path extrusionOk="0" h="276382" w="271272">
                    <a:moveTo>
                      <a:pt x="121798" y="275290"/>
                    </a:moveTo>
                    <a:cubicBezTo>
                      <a:pt x="71101" y="274289"/>
                      <a:pt x="97297" y="221044"/>
                      <a:pt x="97913" y="190344"/>
                    </a:cubicBezTo>
                    <a:cubicBezTo>
                      <a:pt x="40205" y="186881"/>
                      <a:pt x="-21356" y="193114"/>
                      <a:pt x="7229" y="113246"/>
                    </a:cubicBezTo>
                    <a:cubicBezTo>
                      <a:pt x="21097" y="78698"/>
                      <a:pt x="55460" y="99627"/>
                      <a:pt x="82966" y="96088"/>
                    </a:cubicBezTo>
                    <a:cubicBezTo>
                      <a:pt x="93676" y="94703"/>
                      <a:pt x="109239" y="96472"/>
                      <a:pt x="108931" y="81930"/>
                    </a:cubicBezTo>
                    <a:cubicBezTo>
                      <a:pt x="113400" y="59847"/>
                      <a:pt x="116559" y="37610"/>
                      <a:pt x="120334" y="15450"/>
                    </a:cubicBezTo>
                    <a:cubicBezTo>
                      <a:pt x="120719" y="13527"/>
                      <a:pt x="121875" y="12142"/>
                      <a:pt x="123416" y="11372"/>
                    </a:cubicBezTo>
                    <a:cubicBezTo>
                      <a:pt x="132045" y="-7248"/>
                      <a:pt x="165253" y="2062"/>
                      <a:pt x="181587" y="4371"/>
                    </a:cubicBezTo>
                    <a:cubicBezTo>
                      <a:pt x="196380" y="7833"/>
                      <a:pt x="205625" y="22145"/>
                      <a:pt x="201542" y="36918"/>
                    </a:cubicBezTo>
                    <a:cubicBezTo>
                      <a:pt x="199616" y="56923"/>
                      <a:pt x="193991" y="77159"/>
                      <a:pt x="196842" y="97242"/>
                    </a:cubicBezTo>
                    <a:lnTo>
                      <a:pt x="196842" y="97242"/>
                    </a:lnTo>
                    <a:cubicBezTo>
                      <a:pt x="223577" y="102705"/>
                      <a:pt x="271655" y="94779"/>
                      <a:pt x="271270" y="133405"/>
                    </a:cubicBezTo>
                    <a:cubicBezTo>
                      <a:pt x="269035" y="150718"/>
                      <a:pt x="270037" y="174955"/>
                      <a:pt x="253087" y="185035"/>
                    </a:cubicBezTo>
                    <a:cubicBezTo>
                      <a:pt x="227276" y="192421"/>
                      <a:pt x="198845" y="189959"/>
                      <a:pt x="173420" y="199962"/>
                    </a:cubicBezTo>
                    <a:cubicBezTo>
                      <a:pt x="169105" y="235741"/>
                      <a:pt x="173034" y="284292"/>
                      <a:pt x="121798" y="275290"/>
                    </a:cubicBezTo>
                    <a:close/>
                    <a:moveTo>
                      <a:pt x="141445" y="250591"/>
                    </a:moveTo>
                    <a:cubicBezTo>
                      <a:pt x="150228" y="232047"/>
                      <a:pt x="149073" y="210426"/>
                      <a:pt x="152463" y="190498"/>
                    </a:cubicBezTo>
                    <a:cubicBezTo>
                      <a:pt x="163249" y="165183"/>
                      <a:pt x="214024" y="165029"/>
                      <a:pt x="238139" y="159335"/>
                    </a:cubicBezTo>
                    <a:cubicBezTo>
                      <a:pt x="240605" y="150718"/>
                      <a:pt x="241838" y="143023"/>
                      <a:pt x="242916" y="134329"/>
                    </a:cubicBezTo>
                    <a:cubicBezTo>
                      <a:pt x="223809" y="131174"/>
                      <a:pt x="204084" y="133944"/>
                      <a:pt x="184977" y="129866"/>
                    </a:cubicBezTo>
                    <a:cubicBezTo>
                      <a:pt x="146992" y="117401"/>
                      <a:pt x="163789" y="65387"/>
                      <a:pt x="169182" y="36456"/>
                    </a:cubicBezTo>
                    <a:cubicBezTo>
                      <a:pt x="157779" y="34763"/>
                      <a:pt x="145914" y="36456"/>
                      <a:pt x="134588" y="34302"/>
                    </a:cubicBezTo>
                    <a:cubicBezTo>
                      <a:pt x="132585" y="58693"/>
                      <a:pt x="136129" y="84238"/>
                      <a:pt x="130350" y="107860"/>
                    </a:cubicBezTo>
                    <a:cubicBezTo>
                      <a:pt x="112321" y="135637"/>
                      <a:pt x="67788" y="129404"/>
                      <a:pt x="39049" y="127173"/>
                    </a:cubicBezTo>
                    <a:cubicBezTo>
                      <a:pt x="35582" y="135483"/>
                      <a:pt x="34503" y="144485"/>
                      <a:pt x="33502" y="153334"/>
                    </a:cubicBezTo>
                    <a:cubicBezTo>
                      <a:pt x="117021" y="173108"/>
                      <a:pt x="138980" y="139253"/>
                      <a:pt x="119332" y="247359"/>
                    </a:cubicBezTo>
                    <a:cubicBezTo>
                      <a:pt x="120180" y="247590"/>
                      <a:pt x="121105" y="247821"/>
                      <a:pt x="122029" y="248052"/>
                    </a:cubicBezTo>
                    <a:cubicBezTo>
                      <a:pt x="128347" y="249283"/>
                      <a:pt x="134896" y="250052"/>
                      <a:pt x="141445" y="250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3101222" y="8775232"/>
                <a:ext cx="263351" cy="105579"/>
              </a:xfrm>
              <a:custGeom>
                <a:rect b="b" l="l" r="r" t="t"/>
                <a:pathLst>
                  <a:path extrusionOk="0" h="105579" w="263351">
                    <a:moveTo>
                      <a:pt x="218776" y="105580"/>
                    </a:moveTo>
                    <a:cubicBezTo>
                      <a:pt x="161684" y="100809"/>
                      <a:pt x="104284" y="107041"/>
                      <a:pt x="47346" y="99732"/>
                    </a:cubicBezTo>
                    <a:cubicBezTo>
                      <a:pt x="16450" y="95115"/>
                      <a:pt x="-3351" y="89267"/>
                      <a:pt x="7127" y="53489"/>
                    </a:cubicBezTo>
                    <a:cubicBezTo>
                      <a:pt x="-5894" y="49949"/>
                      <a:pt x="1811" y="22172"/>
                      <a:pt x="7589" y="14324"/>
                    </a:cubicBezTo>
                    <a:cubicBezTo>
                      <a:pt x="28084" y="-23609"/>
                      <a:pt x="178557" y="25712"/>
                      <a:pt x="222320" y="26481"/>
                    </a:cubicBezTo>
                    <a:cubicBezTo>
                      <a:pt x="255450" y="30790"/>
                      <a:pt x="267855" y="44486"/>
                      <a:pt x="261922" y="78188"/>
                    </a:cubicBezTo>
                    <a:cubicBezTo>
                      <a:pt x="260381" y="103964"/>
                      <a:pt x="239887" y="105503"/>
                      <a:pt x="218776" y="105580"/>
                    </a:cubicBezTo>
                    <a:close/>
                    <a:moveTo>
                      <a:pt x="171084" y="68800"/>
                    </a:moveTo>
                    <a:cubicBezTo>
                      <a:pt x="192426" y="69262"/>
                      <a:pt x="213922" y="69878"/>
                      <a:pt x="235110" y="72878"/>
                    </a:cubicBezTo>
                    <a:cubicBezTo>
                      <a:pt x="236420" y="67338"/>
                      <a:pt x="237421" y="61722"/>
                      <a:pt x="237806" y="56105"/>
                    </a:cubicBezTo>
                    <a:cubicBezTo>
                      <a:pt x="218468" y="49103"/>
                      <a:pt x="195430" y="48487"/>
                      <a:pt x="175321" y="47179"/>
                    </a:cubicBezTo>
                    <a:cubicBezTo>
                      <a:pt x="154904" y="46410"/>
                      <a:pt x="135103" y="40793"/>
                      <a:pt x="114839" y="38408"/>
                    </a:cubicBezTo>
                    <a:cubicBezTo>
                      <a:pt x="87487" y="33022"/>
                      <a:pt x="59904" y="29174"/>
                      <a:pt x="32167" y="26327"/>
                    </a:cubicBezTo>
                    <a:cubicBezTo>
                      <a:pt x="24617" y="24250"/>
                      <a:pt x="20225" y="31483"/>
                      <a:pt x="18992" y="38023"/>
                    </a:cubicBezTo>
                    <a:cubicBezTo>
                      <a:pt x="21689" y="47333"/>
                      <a:pt x="21458" y="57259"/>
                      <a:pt x="23769" y="66569"/>
                    </a:cubicBezTo>
                    <a:lnTo>
                      <a:pt x="23769" y="66569"/>
                    </a:lnTo>
                    <a:lnTo>
                      <a:pt x="23769" y="66569"/>
                    </a:lnTo>
                    <a:cubicBezTo>
                      <a:pt x="71770" y="77033"/>
                      <a:pt x="122313" y="68493"/>
                      <a:pt x="171084" y="68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3436868" y="8340129"/>
                <a:ext cx="385541" cy="557103"/>
              </a:xfrm>
              <a:custGeom>
                <a:rect b="b" l="l" r="r" t="t"/>
                <a:pathLst>
                  <a:path extrusionOk="0" h="557103" w="385541">
                    <a:moveTo>
                      <a:pt x="99248" y="556072"/>
                    </a:moveTo>
                    <a:cubicBezTo>
                      <a:pt x="58567" y="553763"/>
                      <a:pt x="26669" y="536451"/>
                      <a:pt x="20274" y="493516"/>
                    </a:cubicBezTo>
                    <a:cubicBezTo>
                      <a:pt x="14342" y="469202"/>
                      <a:pt x="9719" y="444734"/>
                      <a:pt x="2168" y="420881"/>
                    </a:cubicBezTo>
                    <a:cubicBezTo>
                      <a:pt x="-4072" y="405723"/>
                      <a:pt x="3863" y="391489"/>
                      <a:pt x="16961" y="408493"/>
                    </a:cubicBezTo>
                    <a:cubicBezTo>
                      <a:pt x="39922" y="438040"/>
                      <a:pt x="39536" y="479051"/>
                      <a:pt x="59954" y="509444"/>
                    </a:cubicBezTo>
                    <a:cubicBezTo>
                      <a:pt x="77290" y="522216"/>
                      <a:pt x="120821" y="530449"/>
                      <a:pt x="135614" y="511213"/>
                    </a:cubicBezTo>
                    <a:cubicBezTo>
                      <a:pt x="159730" y="475204"/>
                      <a:pt x="176295" y="434424"/>
                      <a:pt x="191859" y="394028"/>
                    </a:cubicBezTo>
                    <a:cubicBezTo>
                      <a:pt x="229535" y="286538"/>
                      <a:pt x="283622" y="186049"/>
                      <a:pt x="324688" y="79943"/>
                    </a:cubicBezTo>
                    <a:cubicBezTo>
                      <a:pt x="331546" y="62246"/>
                      <a:pt x="338249" y="44626"/>
                      <a:pt x="345106" y="26852"/>
                    </a:cubicBezTo>
                    <a:cubicBezTo>
                      <a:pt x="349420" y="13772"/>
                      <a:pt x="357896" y="-5464"/>
                      <a:pt x="375000" y="1461"/>
                    </a:cubicBezTo>
                    <a:cubicBezTo>
                      <a:pt x="381857" y="4385"/>
                      <a:pt x="386634" y="12079"/>
                      <a:pt x="385324" y="19543"/>
                    </a:cubicBezTo>
                    <a:cubicBezTo>
                      <a:pt x="348034" y="127264"/>
                      <a:pt x="297105" y="229599"/>
                      <a:pt x="252418" y="334397"/>
                    </a:cubicBezTo>
                    <a:cubicBezTo>
                      <a:pt x="230922" y="388026"/>
                      <a:pt x="213663" y="443503"/>
                      <a:pt x="185849" y="494363"/>
                    </a:cubicBezTo>
                    <a:cubicBezTo>
                      <a:pt x="168899" y="532142"/>
                      <a:pt x="145091" y="563227"/>
                      <a:pt x="99248" y="556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3424459" y="8221585"/>
                <a:ext cx="1478098" cy="587896"/>
              </a:xfrm>
              <a:custGeom>
                <a:rect b="b" l="l" r="r" t="t"/>
                <a:pathLst>
                  <a:path extrusionOk="0" h="587896" w="1478098">
                    <a:moveTo>
                      <a:pt x="104722" y="582206"/>
                    </a:moveTo>
                    <a:cubicBezTo>
                      <a:pt x="94937" y="571819"/>
                      <a:pt x="93165" y="556661"/>
                      <a:pt x="86924" y="544196"/>
                    </a:cubicBezTo>
                    <a:cubicBezTo>
                      <a:pt x="71823" y="514496"/>
                      <a:pt x="61730" y="484257"/>
                      <a:pt x="40927" y="458942"/>
                    </a:cubicBezTo>
                    <a:cubicBezTo>
                      <a:pt x="24439" y="446016"/>
                      <a:pt x="15039" y="466406"/>
                      <a:pt x="16734" y="481102"/>
                    </a:cubicBezTo>
                    <a:cubicBezTo>
                      <a:pt x="20432" y="502185"/>
                      <a:pt x="33376" y="520036"/>
                      <a:pt x="35071" y="541734"/>
                    </a:cubicBezTo>
                    <a:cubicBezTo>
                      <a:pt x="35534" y="544889"/>
                      <a:pt x="33453" y="547889"/>
                      <a:pt x="30449" y="548736"/>
                    </a:cubicBezTo>
                    <a:cubicBezTo>
                      <a:pt x="27213" y="549659"/>
                      <a:pt x="23437" y="547659"/>
                      <a:pt x="22590" y="544273"/>
                    </a:cubicBezTo>
                    <a:cubicBezTo>
                      <a:pt x="19970" y="533886"/>
                      <a:pt x="17119" y="523652"/>
                      <a:pt x="12574" y="514034"/>
                    </a:cubicBezTo>
                    <a:cubicBezTo>
                      <a:pt x="4638" y="499492"/>
                      <a:pt x="-2528" y="483103"/>
                      <a:pt x="862" y="466252"/>
                    </a:cubicBezTo>
                    <a:cubicBezTo>
                      <a:pt x="3559" y="444323"/>
                      <a:pt x="24285" y="427549"/>
                      <a:pt x="45858" y="437937"/>
                    </a:cubicBezTo>
                    <a:cubicBezTo>
                      <a:pt x="60959" y="443246"/>
                      <a:pt x="69203" y="458404"/>
                      <a:pt x="77602" y="471023"/>
                    </a:cubicBezTo>
                    <a:cubicBezTo>
                      <a:pt x="90777" y="491105"/>
                      <a:pt x="103335" y="511649"/>
                      <a:pt x="114738" y="532732"/>
                    </a:cubicBezTo>
                    <a:cubicBezTo>
                      <a:pt x="130918" y="487027"/>
                      <a:pt x="142475" y="439783"/>
                      <a:pt x="161275" y="395079"/>
                    </a:cubicBezTo>
                    <a:cubicBezTo>
                      <a:pt x="178071" y="353529"/>
                      <a:pt x="202418" y="315673"/>
                      <a:pt x="222759" y="275816"/>
                    </a:cubicBezTo>
                    <a:cubicBezTo>
                      <a:pt x="256736" y="202335"/>
                      <a:pt x="284936" y="124545"/>
                      <a:pt x="337944" y="62143"/>
                    </a:cubicBezTo>
                    <a:cubicBezTo>
                      <a:pt x="348269" y="49294"/>
                      <a:pt x="359364" y="33982"/>
                      <a:pt x="376391" y="30519"/>
                    </a:cubicBezTo>
                    <a:cubicBezTo>
                      <a:pt x="419769" y="22748"/>
                      <a:pt x="463840" y="18439"/>
                      <a:pt x="507448" y="11976"/>
                    </a:cubicBezTo>
                    <a:cubicBezTo>
                      <a:pt x="595359" y="9206"/>
                      <a:pt x="685351" y="8283"/>
                      <a:pt x="772414" y="1050"/>
                    </a:cubicBezTo>
                    <a:cubicBezTo>
                      <a:pt x="822187" y="-3490"/>
                      <a:pt x="871266" y="8129"/>
                      <a:pt x="920961" y="8667"/>
                    </a:cubicBezTo>
                    <a:cubicBezTo>
                      <a:pt x="977514" y="11360"/>
                      <a:pt x="1034221" y="6436"/>
                      <a:pt x="1090542" y="14284"/>
                    </a:cubicBezTo>
                    <a:cubicBezTo>
                      <a:pt x="1162427" y="16054"/>
                      <a:pt x="1235160" y="32597"/>
                      <a:pt x="1305813" y="42061"/>
                    </a:cubicBezTo>
                    <a:cubicBezTo>
                      <a:pt x="1342641" y="42292"/>
                      <a:pt x="1378391" y="49371"/>
                      <a:pt x="1413679" y="59527"/>
                    </a:cubicBezTo>
                    <a:cubicBezTo>
                      <a:pt x="1437718" y="65606"/>
                      <a:pt x="1469769" y="71069"/>
                      <a:pt x="1477243" y="98692"/>
                    </a:cubicBezTo>
                    <a:cubicBezTo>
                      <a:pt x="1479708" y="122775"/>
                      <a:pt x="1478399" y="163478"/>
                      <a:pt x="1451894" y="173481"/>
                    </a:cubicBezTo>
                    <a:cubicBezTo>
                      <a:pt x="1429551" y="175558"/>
                      <a:pt x="1407592" y="165940"/>
                      <a:pt x="1385325" y="164171"/>
                    </a:cubicBezTo>
                    <a:cubicBezTo>
                      <a:pt x="1286474" y="152168"/>
                      <a:pt x="1187237" y="142011"/>
                      <a:pt x="1087615" y="140626"/>
                    </a:cubicBezTo>
                    <a:cubicBezTo>
                      <a:pt x="1045316" y="138472"/>
                      <a:pt x="1003556" y="129777"/>
                      <a:pt x="961026" y="130700"/>
                    </a:cubicBezTo>
                    <a:cubicBezTo>
                      <a:pt x="851002" y="130008"/>
                      <a:pt x="741056" y="132316"/>
                      <a:pt x="631109" y="128700"/>
                    </a:cubicBezTo>
                    <a:cubicBezTo>
                      <a:pt x="549747" y="127622"/>
                      <a:pt x="467692" y="131624"/>
                      <a:pt x="386561" y="129315"/>
                    </a:cubicBezTo>
                    <a:cubicBezTo>
                      <a:pt x="385328" y="129546"/>
                      <a:pt x="383942" y="128931"/>
                      <a:pt x="383865" y="127392"/>
                    </a:cubicBezTo>
                    <a:cubicBezTo>
                      <a:pt x="358439" y="88073"/>
                      <a:pt x="711855" y="99384"/>
                      <a:pt x="743830" y="97999"/>
                    </a:cubicBezTo>
                    <a:cubicBezTo>
                      <a:pt x="852697" y="98076"/>
                      <a:pt x="963800" y="89997"/>
                      <a:pt x="1071820" y="104770"/>
                    </a:cubicBezTo>
                    <a:cubicBezTo>
                      <a:pt x="1194787" y="108694"/>
                      <a:pt x="1318294" y="116312"/>
                      <a:pt x="1439490" y="137856"/>
                    </a:cubicBezTo>
                    <a:cubicBezTo>
                      <a:pt x="1442263" y="127622"/>
                      <a:pt x="1443265" y="117158"/>
                      <a:pt x="1442880" y="106925"/>
                    </a:cubicBezTo>
                    <a:cubicBezTo>
                      <a:pt x="1429473" y="97076"/>
                      <a:pt x="1411598" y="96076"/>
                      <a:pt x="1396035" y="91382"/>
                    </a:cubicBezTo>
                    <a:cubicBezTo>
                      <a:pt x="1360362" y="79302"/>
                      <a:pt x="1323148" y="78609"/>
                      <a:pt x="1286089" y="74993"/>
                    </a:cubicBezTo>
                    <a:cubicBezTo>
                      <a:pt x="1191628" y="58450"/>
                      <a:pt x="1096398" y="45293"/>
                      <a:pt x="1000628" y="44369"/>
                    </a:cubicBezTo>
                    <a:cubicBezTo>
                      <a:pt x="932287" y="48140"/>
                      <a:pt x="864331" y="38445"/>
                      <a:pt x="796453" y="35136"/>
                    </a:cubicBezTo>
                    <a:cubicBezTo>
                      <a:pt x="745216" y="37829"/>
                      <a:pt x="693980" y="41753"/>
                      <a:pt x="642666" y="43215"/>
                    </a:cubicBezTo>
                    <a:cubicBezTo>
                      <a:pt x="598904" y="46601"/>
                      <a:pt x="555141" y="44677"/>
                      <a:pt x="511378" y="46985"/>
                    </a:cubicBezTo>
                    <a:cubicBezTo>
                      <a:pt x="469849" y="52756"/>
                      <a:pt x="428321" y="57834"/>
                      <a:pt x="386946" y="64221"/>
                    </a:cubicBezTo>
                    <a:cubicBezTo>
                      <a:pt x="370921" y="69761"/>
                      <a:pt x="363293" y="88997"/>
                      <a:pt x="352275" y="101154"/>
                    </a:cubicBezTo>
                    <a:cubicBezTo>
                      <a:pt x="342259" y="114465"/>
                      <a:pt x="331395" y="127546"/>
                      <a:pt x="323999" y="142627"/>
                    </a:cubicBezTo>
                    <a:cubicBezTo>
                      <a:pt x="294875" y="196410"/>
                      <a:pt x="272839" y="253503"/>
                      <a:pt x="245488" y="308133"/>
                    </a:cubicBezTo>
                    <a:cubicBezTo>
                      <a:pt x="220910" y="351606"/>
                      <a:pt x="196563" y="395387"/>
                      <a:pt x="180151" y="442707"/>
                    </a:cubicBezTo>
                    <a:cubicBezTo>
                      <a:pt x="171445" y="473639"/>
                      <a:pt x="160890" y="503801"/>
                      <a:pt x="150950" y="534194"/>
                    </a:cubicBezTo>
                    <a:cubicBezTo>
                      <a:pt x="143323" y="554737"/>
                      <a:pt x="136080" y="604674"/>
                      <a:pt x="104722" y="582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3818460" y="8405216"/>
                <a:ext cx="249935" cy="456889"/>
              </a:xfrm>
              <a:custGeom>
                <a:rect b="b" l="l" r="r" t="t"/>
                <a:pathLst>
                  <a:path extrusionOk="0" h="456889" w="249935">
                    <a:moveTo>
                      <a:pt x="48651" y="454975"/>
                    </a:moveTo>
                    <a:cubicBezTo>
                      <a:pt x="13132" y="451513"/>
                      <a:pt x="-4435" y="436278"/>
                      <a:pt x="958" y="399345"/>
                    </a:cubicBezTo>
                    <a:cubicBezTo>
                      <a:pt x="1806" y="375261"/>
                      <a:pt x="1806" y="350178"/>
                      <a:pt x="3655" y="326325"/>
                    </a:cubicBezTo>
                    <a:cubicBezTo>
                      <a:pt x="9896" y="262077"/>
                      <a:pt x="20683" y="197983"/>
                      <a:pt x="32702" y="134581"/>
                    </a:cubicBezTo>
                    <a:cubicBezTo>
                      <a:pt x="42641" y="96109"/>
                      <a:pt x="48111" y="54175"/>
                      <a:pt x="63598" y="17934"/>
                    </a:cubicBezTo>
                    <a:cubicBezTo>
                      <a:pt x="65986" y="-2225"/>
                      <a:pt x="93184" y="-763"/>
                      <a:pt x="108516" y="853"/>
                    </a:cubicBezTo>
                    <a:cubicBezTo>
                      <a:pt x="148889" y="7932"/>
                      <a:pt x="142032" y="38401"/>
                      <a:pt x="139566" y="69256"/>
                    </a:cubicBezTo>
                    <a:cubicBezTo>
                      <a:pt x="138796" y="108266"/>
                      <a:pt x="128703" y="147431"/>
                      <a:pt x="136793" y="185441"/>
                    </a:cubicBezTo>
                    <a:cubicBezTo>
                      <a:pt x="231792" y="207447"/>
                      <a:pt x="285879" y="300087"/>
                      <a:pt x="222623" y="384418"/>
                    </a:cubicBezTo>
                    <a:cubicBezTo>
                      <a:pt x="185333" y="441356"/>
                      <a:pt x="114218" y="463977"/>
                      <a:pt x="48651" y="454975"/>
                    </a:cubicBezTo>
                    <a:close/>
                    <a:moveTo>
                      <a:pt x="87945" y="421274"/>
                    </a:moveTo>
                    <a:cubicBezTo>
                      <a:pt x="142879" y="419735"/>
                      <a:pt x="192498" y="384187"/>
                      <a:pt x="210527" y="332173"/>
                    </a:cubicBezTo>
                    <a:cubicBezTo>
                      <a:pt x="232948" y="269848"/>
                      <a:pt x="170308" y="228837"/>
                      <a:pt x="117916" y="215449"/>
                    </a:cubicBezTo>
                    <a:cubicBezTo>
                      <a:pt x="80856" y="194520"/>
                      <a:pt x="108054" y="76335"/>
                      <a:pt x="106821" y="36478"/>
                    </a:cubicBezTo>
                    <a:cubicBezTo>
                      <a:pt x="96035" y="31169"/>
                      <a:pt x="83630" y="37940"/>
                      <a:pt x="72921" y="33631"/>
                    </a:cubicBezTo>
                    <a:cubicBezTo>
                      <a:pt x="70994" y="73180"/>
                      <a:pt x="61441" y="111806"/>
                      <a:pt x="55739" y="150893"/>
                    </a:cubicBezTo>
                    <a:cubicBezTo>
                      <a:pt x="44721" y="238994"/>
                      <a:pt x="32394" y="327248"/>
                      <a:pt x="35321" y="416118"/>
                    </a:cubicBezTo>
                    <a:lnTo>
                      <a:pt x="35321" y="416118"/>
                    </a:lnTo>
                    <a:cubicBezTo>
                      <a:pt x="51964" y="422120"/>
                      <a:pt x="70378" y="421812"/>
                      <a:pt x="87945" y="42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3890901" y="8646309"/>
                <a:ext cx="97731" cy="134089"/>
              </a:xfrm>
              <a:custGeom>
                <a:rect b="b" l="l" r="r" t="t"/>
                <a:pathLst>
                  <a:path extrusionOk="0" h="134089" w="97731">
                    <a:moveTo>
                      <a:pt x="26291" y="134014"/>
                    </a:moveTo>
                    <a:cubicBezTo>
                      <a:pt x="6567" y="132860"/>
                      <a:pt x="-2756" y="116702"/>
                      <a:pt x="711" y="98313"/>
                    </a:cubicBezTo>
                    <a:cubicBezTo>
                      <a:pt x="2483" y="75075"/>
                      <a:pt x="4717" y="51531"/>
                      <a:pt x="10881" y="28986"/>
                    </a:cubicBezTo>
                    <a:cubicBezTo>
                      <a:pt x="4255" y="22908"/>
                      <a:pt x="4949" y="12058"/>
                      <a:pt x="11960" y="6519"/>
                    </a:cubicBezTo>
                    <a:cubicBezTo>
                      <a:pt x="36769" y="-13795"/>
                      <a:pt x="89161" y="17368"/>
                      <a:pt x="96481" y="45144"/>
                    </a:cubicBezTo>
                    <a:cubicBezTo>
                      <a:pt x="104956" y="85155"/>
                      <a:pt x="69129" y="136323"/>
                      <a:pt x="26291" y="134014"/>
                    </a:cubicBezTo>
                    <a:close/>
                    <a:moveTo>
                      <a:pt x="30683" y="106161"/>
                    </a:moveTo>
                    <a:cubicBezTo>
                      <a:pt x="51639" y="103160"/>
                      <a:pt x="66741" y="81000"/>
                      <a:pt x="69283" y="61149"/>
                    </a:cubicBezTo>
                    <a:cubicBezTo>
                      <a:pt x="70208" y="41220"/>
                      <a:pt x="45784" y="32910"/>
                      <a:pt x="29527" y="30448"/>
                    </a:cubicBezTo>
                    <a:cubicBezTo>
                      <a:pt x="28833" y="30756"/>
                      <a:pt x="28140" y="31218"/>
                      <a:pt x="27446" y="31525"/>
                    </a:cubicBezTo>
                    <a:cubicBezTo>
                      <a:pt x="26830" y="56301"/>
                      <a:pt x="26753" y="81231"/>
                      <a:pt x="27292" y="106007"/>
                    </a:cubicBezTo>
                    <a:cubicBezTo>
                      <a:pt x="28448" y="106161"/>
                      <a:pt x="29604" y="106161"/>
                      <a:pt x="30683" y="106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4000730" y="8405495"/>
                <a:ext cx="127510" cy="190239"/>
              </a:xfrm>
              <a:custGeom>
                <a:rect b="b" l="l" r="r" t="t"/>
                <a:pathLst>
                  <a:path extrusionOk="0" h="190239" w="127510">
                    <a:moveTo>
                      <a:pt x="90974" y="189625"/>
                    </a:moveTo>
                    <a:cubicBezTo>
                      <a:pt x="72945" y="188470"/>
                      <a:pt x="55455" y="183546"/>
                      <a:pt x="38043" y="179237"/>
                    </a:cubicBezTo>
                    <a:cubicBezTo>
                      <a:pt x="26562" y="175929"/>
                      <a:pt x="13696" y="173082"/>
                      <a:pt x="5374" y="164079"/>
                    </a:cubicBezTo>
                    <a:cubicBezTo>
                      <a:pt x="-7261" y="149768"/>
                      <a:pt x="5297" y="126992"/>
                      <a:pt x="13310" y="113142"/>
                    </a:cubicBezTo>
                    <a:cubicBezTo>
                      <a:pt x="26562" y="91983"/>
                      <a:pt x="74409" y="96753"/>
                      <a:pt x="68861" y="64899"/>
                    </a:cubicBezTo>
                    <a:cubicBezTo>
                      <a:pt x="68168" y="61898"/>
                      <a:pt x="65471" y="60667"/>
                      <a:pt x="62621" y="61821"/>
                    </a:cubicBezTo>
                    <a:lnTo>
                      <a:pt x="62775" y="61898"/>
                    </a:lnTo>
                    <a:cubicBezTo>
                      <a:pt x="51911" y="66745"/>
                      <a:pt x="43744" y="75594"/>
                      <a:pt x="31956" y="78364"/>
                    </a:cubicBezTo>
                    <a:cubicBezTo>
                      <a:pt x="16623" y="83057"/>
                      <a:pt x="5606" y="68438"/>
                      <a:pt x="9150" y="54203"/>
                    </a:cubicBezTo>
                    <a:cubicBezTo>
                      <a:pt x="13464" y="20887"/>
                      <a:pt x="40970" y="-4351"/>
                      <a:pt x="75411" y="2497"/>
                    </a:cubicBezTo>
                    <a:cubicBezTo>
                      <a:pt x="93516" y="-8506"/>
                      <a:pt x="117555" y="19502"/>
                      <a:pt x="123873" y="34967"/>
                    </a:cubicBezTo>
                    <a:cubicBezTo>
                      <a:pt x="138127" y="71824"/>
                      <a:pt x="105998" y="104448"/>
                      <a:pt x="88432" y="133994"/>
                    </a:cubicBezTo>
                    <a:cubicBezTo>
                      <a:pt x="102223" y="137303"/>
                      <a:pt x="123488" y="136226"/>
                      <a:pt x="127340" y="153538"/>
                    </a:cubicBezTo>
                    <a:cubicBezTo>
                      <a:pt x="128111" y="165464"/>
                      <a:pt x="126647" y="182469"/>
                      <a:pt x="114782" y="188701"/>
                    </a:cubicBezTo>
                    <a:cubicBezTo>
                      <a:pt x="107077" y="191317"/>
                      <a:pt x="98910" y="189855"/>
                      <a:pt x="90974" y="189625"/>
                    </a:cubicBezTo>
                    <a:close/>
                    <a:moveTo>
                      <a:pt x="106383" y="169004"/>
                    </a:moveTo>
                    <a:cubicBezTo>
                      <a:pt x="108001" y="165156"/>
                      <a:pt x="109080" y="161001"/>
                      <a:pt x="109620" y="156846"/>
                    </a:cubicBezTo>
                    <a:lnTo>
                      <a:pt x="109620" y="156846"/>
                    </a:lnTo>
                    <a:cubicBezTo>
                      <a:pt x="86505" y="150845"/>
                      <a:pt x="49291" y="154615"/>
                      <a:pt x="75179" y="120144"/>
                    </a:cubicBezTo>
                    <a:cubicBezTo>
                      <a:pt x="102762" y="79826"/>
                      <a:pt x="133350" y="45663"/>
                      <a:pt x="73638" y="17732"/>
                    </a:cubicBezTo>
                    <a:cubicBezTo>
                      <a:pt x="52065" y="16039"/>
                      <a:pt x="36579" y="33429"/>
                      <a:pt x="34421" y="53742"/>
                    </a:cubicBezTo>
                    <a:cubicBezTo>
                      <a:pt x="44977" y="49356"/>
                      <a:pt x="55455" y="42662"/>
                      <a:pt x="67398" y="44047"/>
                    </a:cubicBezTo>
                    <a:cubicBezTo>
                      <a:pt x="90743" y="47894"/>
                      <a:pt x="92977" y="80595"/>
                      <a:pt x="79648" y="95984"/>
                    </a:cubicBezTo>
                    <a:cubicBezTo>
                      <a:pt x="67552" y="112450"/>
                      <a:pt x="44129" y="112681"/>
                      <a:pt x="29952" y="125761"/>
                    </a:cubicBezTo>
                    <a:cubicBezTo>
                      <a:pt x="25561" y="132686"/>
                      <a:pt x="23866" y="140919"/>
                      <a:pt x="21940" y="148767"/>
                    </a:cubicBezTo>
                    <a:cubicBezTo>
                      <a:pt x="48444" y="159770"/>
                      <a:pt x="77953" y="165233"/>
                      <a:pt x="106383" y="1690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4163001" y="8631744"/>
                <a:ext cx="159459" cy="96334"/>
              </a:xfrm>
              <a:custGeom>
                <a:rect b="b" l="l" r="r" t="t"/>
                <a:pathLst>
                  <a:path extrusionOk="0" h="96334" w="159459">
                    <a:moveTo>
                      <a:pt x="66694" y="96334"/>
                    </a:moveTo>
                    <a:cubicBezTo>
                      <a:pt x="43734" y="95334"/>
                      <a:pt x="-2725" y="97796"/>
                      <a:pt x="125" y="64402"/>
                    </a:cubicBezTo>
                    <a:cubicBezTo>
                      <a:pt x="4055" y="47706"/>
                      <a:pt x="8447" y="31086"/>
                      <a:pt x="12068" y="14389"/>
                    </a:cubicBezTo>
                    <a:cubicBezTo>
                      <a:pt x="12838" y="10850"/>
                      <a:pt x="13146" y="6310"/>
                      <a:pt x="15150" y="3155"/>
                    </a:cubicBezTo>
                    <a:cubicBezTo>
                      <a:pt x="18078" y="-1308"/>
                      <a:pt x="24550" y="-1000"/>
                      <a:pt x="26938" y="3848"/>
                    </a:cubicBezTo>
                    <a:cubicBezTo>
                      <a:pt x="46277" y="-76"/>
                      <a:pt x="66232" y="10465"/>
                      <a:pt x="85417" y="13158"/>
                    </a:cubicBezTo>
                    <a:cubicBezTo>
                      <a:pt x="108223" y="19544"/>
                      <a:pt x="137116" y="15312"/>
                      <a:pt x="155299" y="32240"/>
                    </a:cubicBezTo>
                    <a:cubicBezTo>
                      <a:pt x="158920" y="37010"/>
                      <a:pt x="159459" y="42627"/>
                      <a:pt x="159459" y="48398"/>
                    </a:cubicBezTo>
                    <a:cubicBezTo>
                      <a:pt x="159459" y="64633"/>
                      <a:pt x="159767" y="87332"/>
                      <a:pt x="141045" y="93564"/>
                    </a:cubicBezTo>
                    <a:cubicBezTo>
                      <a:pt x="116775" y="98104"/>
                      <a:pt x="91349" y="95180"/>
                      <a:pt x="66694" y="96334"/>
                    </a:cubicBezTo>
                    <a:close/>
                    <a:moveTo>
                      <a:pt x="89577" y="62864"/>
                    </a:moveTo>
                    <a:cubicBezTo>
                      <a:pt x="97513" y="62556"/>
                      <a:pt x="105449" y="62171"/>
                      <a:pt x="113385" y="61863"/>
                    </a:cubicBezTo>
                    <a:cubicBezTo>
                      <a:pt x="119010" y="61709"/>
                      <a:pt x="124711" y="61248"/>
                      <a:pt x="130412" y="61248"/>
                    </a:cubicBezTo>
                    <a:cubicBezTo>
                      <a:pt x="131414" y="57785"/>
                      <a:pt x="132262" y="54246"/>
                      <a:pt x="132647" y="52399"/>
                    </a:cubicBezTo>
                    <a:cubicBezTo>
                      <a:pt x="132955" y="50937"/>
                      <a:pt x="133186" y="49475"/>
                      <a:pt x="133494" y="48013"/>
                    </a:cubicBezTo>
                    <a:cubicBezTo>
                      <a:pt x="98207" y="42935"/>
                      <a:pt x="62380" y="40319"/>
                      <a:pt x="27400" y="32932"/>
                    </a:cubicBezTo>
                    <a:cubicBezTo>
                      <a:pt x="27169" y="35933"/>
                      <a:pt x="26861" y="38857"/>
                      <a:pt x="26630" y="41858"/>
                    </a:cubicBezTo>
                    <a:cubicBezTo>
                      <a:pt x="26167" y="48321"/>
                      <a:pt x="25859" y="54784"/>
                      <a:pt x="25936" y="61325"/>
                    </a:cubicBezTo>
                    <a:cubicBezTo>
                      <a:pt x="46739" y="65634"/>
                      <a:pt x="68389" y="63248"/>
                      <a:pt x="89577" y="62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4342525" y="8471711"/>
                <a:ext cx="202219" cy="428114"/>
              </a:xfrm>
              <a:custGeom>
                <a:rect b="b" l="l" r="r" t="t"/>
                <a:pathLst>
                  <a:path extrusionOk="0" h="428114" w="202219">
                    <a:moveTo>
                      <a:pt x="95891" y="427645"/>
                    </a:moveTo>
                    <a:cubicBezTo>
                      <a:pt x="71853" y="427337"/>
                      <a:pt x="32636" y="423490"/>
                      <a:pt x="40340" y="389942"/>
                    </a:cubicBezTo>
                    <a:cubicBezTo>
                      <a:pt x="46196" y="338928"/>
                      <a:pt x="61220" y="289300"/>
                      <a:pt x="66613" y="238363"/>
                    </a:cubicBezTo>
                    <a:cubicBezTo>
                      <a:pt x="41419" y="234439"/>
                      <a:pt x="-3346" y="229283"/>
                      <a:pt x="198" y="194890"/>
                    </a:cubicBezTo>
                    <a:cubicBezTo>
                      <a:pt x="12526" y="143029"/>
                      <a:pt x="40032" y="96248"/>
                      <a:pt x="57830" y="46157"/>
                    </a:cubicBezTo>
                    <a:cubicBezTo>
                      <a:pt x="49971" y="36154"/>
                      <a:pt x="61682" y="25075"/>
                      <a:pt x="69002" y="18611"/>
                    </a:cubicBezTo>
                    <a:cubicBezTo>
                      <a:pt x="82023" y="11379"/>
                      <a:pt x="103057" y="11686"/>
                      <a:pt x="113535" y="23305"/>
                    </a:cubicBezTo>
                    <a:cubicBezTo>
                      <a:pt x="118312" y="28922"/>
                      <a:pt x="116309" y="36539"/>
                      <a:pt x="114152" y="42772"/>
                    </a:cubicBezTo>
                    <a:cubicBezTo>
                      <a:pt x="107448" y="77627"/>
                      <a:pt x="84180" y="110328"/>
                      <a:pt x="86954" y="146338"/>
                    </a:cubicBezTo>
                    <a:cubicBezTo>
                      <a:pt x="92039" y="146569"/>
                      <a:pt x="98434" y="147954"/>
                      <a:pt x="102594" y="144414"/>
                    </a:cubicBezTo>
                    <a:cubicBezTo>
                      <a:pt x="107526" y="134719"/>
                      <a:pt x="107911" y="123101"/>
                      <a:pt x="110761" y="112637"/>
                    </a:cubicBezTo>
                    <a:cubicBezTo>
                      <a:pt x="120855" y="76858"/>
                      <a:pt x="121394" y="34000"/>
                      <a:pt x="147282" y="5300"/>
                    </a:cubicBezTo>
                    <a:cubicBezTo>
                      <a:pt x="156374" y="-2702"/>
                      <a:pt x="169240" y="222"/>
                      <a:pt x="180104" y="2145"/>
                    </a:cubicBezTo>
                    <a:cubicBezTo>
                      <a:pt x="198287" y="5377"/>
                      <a:pt x="205915" y="16688"/>
                      <a:pt x="200521" y="34539"/>
                    </a:cubicBezTo>
                    <a:cubicBezTo>
                      <a:pt x="197209" y="55083"/>
                      <a:pt x="193742" y="75627"/>
                      <a:pt x="190505" y="96248"/>
                    </a:cubicBezTo>
                    <a:cubicBezTo>
                      <a:pt x="183648" y="137951"/>
                      <a:pt x="176406" y="179578"/>
                      <a:pt x="172322" y="221743"/>
                    </a:cubicBezTo>
                    <a:cubicBezTo>
                      <a:pt x="171321" y="229822"/>
                      <a:pt x="170550" y="239132"/>
                      <a:pt x="163693" y="244595"/>
                    </a:cubicBezTo>
                    <a:cubicBezTo>
                      <a:pt x="164386" y="287145"/>
                      <a:pt x="155603" y="329003"/>
                      <a:pt x="150518" y="371014"/>
                    </a:cubicBezTo>
                    <a:cubicBezTo>
                      <a:pt x="146820" y="407101"/>
                      <a:pt x="137189" y="431876"/>
                      <a:pt x="95891" y="427645"/>
                    </a:cubicBezTo>
                    <a:close/>
                    <a:moveTo>
                      <a:pt x="109683" y="392173"/>
                    </a:moveTo>
                    <a:cubicBezTo>
                      <a:pt x="109991" y="392173"/>
                      <a:pt x="110376" y="392096"/>
                      <a:pt x="110685" y="392096"/>
                    </a:cubicBezTo>
                    <a:cubicBezTo>
                      <a:pt x="117310" y="377554"/>
                      <a:pt x="117542" y="361088"/>
                      <a:pt x="120469" y="345622"/>
                    </a:cubicBezTo>
                    <a:cubicBezTo>
                      <a:pt x="125863" y="313768"/>
                      <a:pt x="132797" y="282067"/>
                      <a:pt x="137035" y="250058"/>
                    </a:cubicBezTo>
                    <a:cubicBezTo>
                      <a:pt x="139654" y="240286"/>
                      <a:pt x="133490" y="228822"/>
                      <a:pt x="142274" y="220973"/>
                    </a:cubicBezTo>
                    <a:cubicBezTo>
                      <a:pt x="151211" y="155187"/>
                      <a:pt x="166236" y="90400"/>
                      <a:pt x="180489" y="25613"/>
                    </a:cubicBezTo>
                    <a:cubicBezTo>
                      <a:pt x="174634" y="23767"/>
                      <a:pt x="168393" y="23074"/>
                      <a:pt x="162306" y="22997"/>
                    </a:cubicBezTo>
                    <a:cubicBezTo>
                      <a:pt x="145510" y="46927"/>
                      <a:pt x="143738" y="78243"/>
                      <a:pt x="135956" y="105789"/>
                    </a:cubicBezTo>
                    <a:cubicBezTo>
                      <a:pt x="130332" y="124178"/>
                      <a:pt x="131102" y="146338"/>
                      <a:pt x="118466" y="161727"/>
                    </a:cubicBezTo>
                    <a:cubicBezTo>
                      <a:pt x="102980" y="176500"/>
                      <a:pt x="66151" y="176423"/>
                      <a:pt x="63840" y="150108"/>
                    </a:cubicBezTo>
                    <a:cubicBezTo>
                      <a:pt x="60372" y="108943"/>
                      <a:pt x="90421" y="74319"/>
                      <a:pt x="99667" y="35616"/>
                    </a:cubicBezTo>
                    <a:cubicBezTo>
                      <a:pt x="94196" y="35231"/>
                      <a:pt x="87955" y="35231"/>
                      <a:pt x="82870" y="37693"/>
                    </a:cubicBezTo>
                    <a:cubicBezTo>
                      <a:pt x="79403" y="40848"/>
                      <a:pt x="77631" y="45619"/>
                      <a:pt x="74010" y="48542"/>
                    </a:cubicBezTo>
                    <a:cubicBezTo>
                      <a:pt x="64687" y="98787"/>
                      <a:pt x="39647" y="144799"/>
                      <a:pt x="31865" y="195351"/>
                    </a:cubicBezTo>
                    <a:cubicBezTo>
                      <a:pt x="53900" y="208586"/>
                      <a:pt x="95814" y="194813"/>
                      <a:pt x="100745" y="228899"/>
                    </a:cubicBezTo>
                    <a:cubicBezTo>
                      <a:pt x="103596" y="248519"/>
                      <a:pt x="97895" y="268217"/>
                      <a:pt x="94350" y="287453"/>
                    </a:cubicBezTo>
                    <a:cubicBezTo>
                      <a:pt x="87647" y="321770"/>
                      <a:pt x="80405" y="356010"/>
                      <a:pt x="75628" y="390711"/>
                    </a:cubicBezTo>
                    <a:cubicBezTo>
                      <a:pt x="86954" y="392404"/>
                      <a:pt x="98357" y="392789"/>
                      <a:pt x="109683" y="392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4513762" y="8629026"/>
                <a:ext cx="207803" cy="249682"/>
              </a:xfrm>
              <a:custGeom>
                <a:rect b="b" l="l" r="r" t="t"/>
                <a:pathLst>
                  <a:path extrusionOk="0" h="249682" w="207803">
                    <a:moveTo>
                      <a:pt x="146320" y="248169"/>
                    </a:moveTo>
                    <a:cubicBezTo>
                      <a:pt x="135842" y="246015"/>
                      <a:pt x="126365" y="238551"/>
                      <a:pt x="123360" y="228010"/>
                    </a:cubicBezTo>
                    <a:cubicBezTo>
                      <a:pt x="122975" y="226625"/>
                      <a:pt x="122667" y="225240"/>
                      <a:pt x="122435" y="223932"/>
                    </a:cubicBezTo>
                    <a:cubicBezTo>
                      <a:pt x="85607" y="248862"/>
                      <a:pt x="26665" y="232088"/>
                      <a:pt x="7635" y="192154"/>
                    </a:cubicBezTo>
                    <a:cubicBezTo>
                      <a:pt x="-11088" y="141448"/>
                      <a:pt x="6171" y="69121"/>
                      <a:pt x="42537" y="29649"/>
                    </a:cubicBezTo>
                    <a:cubicBezTo>
                      <a:pt x="66807" y="3334"/>
                      <a:pt x="110416" y="-10823"/>
                      <a:pt x="142236" y="10028"/>
                    </a:cubicBezTo>
                    <a:cubicBezTo>
                      <a:pt x="154949" y="-7207"/>
                      <a:pt x="193935" y="25494"/>
                      <a:pt x="201640" y="38190"/>
                    </a:cubicBezTo>
                    <a:cubicBezTo>
                      <a:pt x="207187" y="46192"/>
                      <a:pt x="208497" y="55810"/>
                      <a:pt x="207496" y="65274"/>
                    </a:cubicBezTo>
                    <a:cubicBezTo>
                      <a:pt x="206417" y="83664"/>
                      <a:pt x="205107" y="102130"/>
                      <a:pt x="203951" y="120520"/>
                    </a:cubicBezTo>
                    <a:cubicBezTo>
                      <a:pt x="201178" y="149374"/>
                      <a:pt x="198404" y="178151"/>
                      <a:pt x="196016" y="207081"/>
                    </a:cubicBezTo>
                    <a:cubicBezTo>
                      <a:pt x="195630" y="234473"/>
                      <a:pt x="174442" y="255633"/>
                      <a:pt x="146320" y="248169"/>
                    </a:cubicBezTo>
                    <a:close/>
                    <a:moveTo>
                      <a:pt x="162654" y="223701"/>
                    </a:moveTo>
                    <a:cubicBezTo>
                      <a:pt x="179296" y="221470"/>
                      <a:pt x="173441" y="171149"/>
                      <a:pt x="177447" y="156683"/>
                    </a:cubicBezTo>
                    <a:cubicBezTo>
                      <a:pt x="180606" y="127599"/>
                      <a:pt x="183457" y="98514"/>
                      <a:pt x="185922" y="69352"/>
                    </a:cubicBezTo>
                    <a:cubicBezTo>
                      <a:pt x="191624" y="45653"/>
                      <a:pt x="165043" y="36112"/>
                      <a:pt x="147630" y="28649"/>
                    </a:cubicBezTo>
                    <a:cubicBezTo>
                      <a:pt x="132914" y="15184"/>
                      <a:pt x="110339" y="14953"/>
                      <a:pt x="92541" y="21878"/>
                    </a:cubicBezTo>
                    <a:cubicBezTo>
                      <a:pt x="53786" y="37267"/>
                      <a:pt x="35911" y="80047"/>
                      <a:pt x="31519" y="118981"/>
                    </a:cubicBezTo>
                    <a:cubicBezTo>
                      <a:pt x="26049" y="154914"/>
                      <a:pt x="27821" y="196848"/>
                      <a:pt x="71507" y="204235"/>
                    </a:cubicBezTo>
                    <a:cubicBezTo>
                      <a:pt x="127058" y="215161"/>
                      <a:pt x="115424" y="154067"/>
                      <a:pt x="145087" y="159607"/>
                    </a:cubicBezTo>
                    <a:cubicBezTo>
                      <a:pt x="169974" y="169148"/>
                      <a:pt x="150635" y="202311"/>
                      <a:pt x="152946" y="221008"/>
                    </a:cubicBezTo>
                    <a:cubicBezTo>
                      <a:pt x="155874" y="222701"/>
                      <a:pt x="159264" y="223701"/>
                      <a:pt x="162654" y="2237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4575181" y="8676671"/>
                <a:ext cx="86934" cy="109442"/>
              </a:xfrm>
              <a:custGeom>
                <a:rect b="b" l="l" r="r" t="t"/>
                <a:pathLst>
                  <a:path extrusionOk="0" h="109442" w="86934">
                    <a:moveTo>
                      <a:pt x="35206" y="109346"/>
                    </a:moveTo>
                    <a:cubicBezTo>
                      <a:pt x="11090" y="106268"/>
                      <a:pt x="-5630" y="79338"/>
                      <a:pt x="1767" y="56331"/>
                    </a:cubicBezTo>
                    <a:cubicBezTo>
                      <a:pt x="8239" y="31786"/>
                      <a:pt x="22801" y="-530"/>
                      <a:pt x="52541" y="86"/>
                    </a:cubicBezTo>
                    <a:cubicBezTo>
                      <a:pt x="60169" y="-376"/>
                      <a:pt x="72342" y="778"/>
                      <a:pt x="74114" y="9857"/>
                    </a:cubicBezTo>
                    <a:cubicBezTo>
                      <a:pt x="108092" y="25785"/>
                      <a:pt x="67334" y="112731"/>
                      <a:pt x="35206" y="109346"/>
                    </a:cubicBezTo>
                    <a:close/>
                    <a:moveTo>
                      <a:pt x="37825" y="91187"/>
                    </a:moveTo>
                    <a:cubicBezTo>
                      <a:pt x="54776" y="83723"/>
                      <a:pt x="73344" y="45867"/>
                      <a:pt x="67026" y="28555"/>
                    </a:cubicBezTo>
                    <a:cubicBezTo>
                      <a:pt x="61787" y="25015"/>
                      <a:pt x="58551" y="18090"/>
                      <a:pt x="63251" y="12627"/>
                    </a:cubicBezTo>
                    <a:cubicBezTo>
                      <a:pt x="52002" y="12320"/>
                      <a:pt x="40599" y="17013"/>
                      <a:pt x="34897" y="27093"/>
                    </a:cubicBezTo>
                    <a:cubicBezTo>
                      <a:pt x="23649" y="44944"/>
                      <a:pt x="9549" y="82569"/>
                      <a:pt x="37979" y="91187"/>
                    </a:cubicBezTo>
                    <a:cubicBezTo>
                      <a:pt x="37979" y="91187"/>
                      <a:pt x="37825" y="91187"/>
                      <a:pt x="37825" y="9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4739285" y="8662033"/>
                <a:ext cx="171261" cy="239294"/>
              </a:xfrm>
              <a:custGeom>
                <a:rect b="b" l="l" r="r" t="t"/>
                <a:pathLst>
                  <a:path extrusionOk="0" h="239294" w="171261">
                    <a:moveTo>
                      <a:pt x="71039" y="238092"/>
                    </a:moveTo>
                    <a:cubicBezTo>
                      <a:pt x="-36442" y="210238"/>
                      <a:pt x="-17874" y="3798"/>
                      <a:pt x="99161" y="10723"/>
                    </a:cubicBezTo>
                    <a:cubicBezTo>
                      <a:pt x="107636" y="-7743"/>
                      <a:pt x="134911" y="2105"/>
                      <a:pt x="149473" y="7491"/>
                    </a:cubicBezTo>
                    <a:cubicBezTo>
                      <a:pt x="181216" y="20649"/>
                      <a:pt x="175515" y="64199"/>
                      <a:pt x="150089" y="80896"/>
                    </a:cubicBezTo>
                    <a:cubicBezTo>
                      <a:pt x="135450" y="91129"/>
                      <a:pt x="116805" y="82127"/>
                      <a:pt x="100933" y="88513"/>
                    </a:cubicBezTo>
                    <a:cubicBezTo>
                      <a:pt x="78358" y="95284"/>
                      <a:pt x="84522" y="123215"/>
                      <a:pt x="94153" y="138527"/>
                    </a:cubicBezTo>
                    <a:cubicBezTo>
                      <a:pt x="106634" y="158532"/>
                      <a:pt x="141075" y="155685"/>
                      <a:pt x="146545" y="180923"/>
                    </a:cubicBezTo>
                    <a:cubicBezTo>
                      <a:pt x="143771" y="213393"/>
                      <a:pt x="104169" y="246017"/>
                      <a:pt x="71039" y="238092"/>
                    </a:cubicBezTo>
                    <a:close/>
                    <a:moveTo>
                      <a:pt x="89453" y="205929"/>
                    </a:moveTo>
                    <a:cubicBezTo>
                      <a:pt x="102012" y="204544"/>
                      <a:pt x="111797" y="194311"/>
                      <a:pt x="119193" y="184847"/>
                    </a:cubicBezTo>
                    <a:cubicBezTo>
                      <a:pt x="101704" y="176229"/>
                      <a:pt x="83829" y="169920"/>
                      <a:pt x="73350" y="152915"/>
                    </a:cubicBezTo>
                    <a:cubicBezTo>
                      <a:pt x="58403" y="128986"/>
                      <a:pt x="55167" y="90129"/>
                      <a:pt x="81363" y="72740"/>
                    </a:cubicBezTo>
                    <a:cubicBezTo>
                      <a:pt x="91919" y="65507"/>
                      <a:pt x="104400" y="61044"/>
                      <a:pt x="117190" y="59813"/>
                    </a:cubicBezTo>
                    <a:cubicBezTo>
                      <a:pt x="128593" y="59121"/>
                      <a:pt x="137376" y="61198"/>
                      <a:pt x="140843" y="47656"/>
                    </a:cubicBezTo>
                    <a:cubicBezTo>
                      <a:pt x="147239" y="25573"/>
                      <a:pt x="110564" y="38269"/>
                      <a:pt x="102089" y="26420"/>
                    </a:cubicBezTo>
                    <a:cubicBezTo>
                      <a:pt x="17491" y="29343"/>
                      <a:pt x="4547" y="195542"/>
                      <a:pt x="89453" y="205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3246680" y="9224516"/>
                <a:ext cx="356649" cy="562684"/>
              </a:xfrm>
              <a:custGeom>
                <a:rect b="b" l="l" r="r" t="t"/>
                <a:pathLst>
                  <a:path extrusionOk="0" h="562684" w="356649">
                    <a:moveTo>
                      <a:pt x="302996" y="561924"/>
                    </a:moveTo>
                    <a:cubicBezTo>
                      <a:pt x="258077" y="562386"/>
                      <a:pt x="213313" y="560154"/>
                      <a:pt x="168394" y="559770"/>
                    </a:cubicBezTo>
                    <a:cubicBezTo>
                      <a:pt x="130949" y="557384"/>
                      <a:pt x="32021" y="575466"/>
                      <a:pt x="14916" y="536148"/>
                    </a:cubicBezTo>
                    <a:cubicBezTo>
                      <a:pt x="8752" y="502216"/>
                      <a:pt x="17459" y="466283"/>
                      <a:pt x="19231" y="431889"/>
                    </a:cubicBezTo>
                    <a:cubicBezTo>
                      <a:pt x="23083" y="392340"/>
                      <a:pt x="23545" y="340018"/>
                      <a:pt x="65844" y="321783"/>
                    </a:cubicBezTo>
                    <a:cubicBezTo>
                      <a:pt x="105061" y="300469"/>
                      <a:pt x="141659" y="274616"/>
                      <a:pt x="172015" y="241607"/>
                    </a:cubicBezTo>
                    <a:cubicBezTo>
                      <a:pt x="192125" y="217755"/>
                      <a:pt x="213775" y="190440"/>
                      <a:pt x="210693" y="157354"/>
                    </a:cubicBezTo>
                    <a:cubicBezTo>
                      <a:pt x="209615" y="144196"/>
                      <a:pt x="205377" y="127269"/>
                      <a:pt x="190892" y="123345"/>
                    </a:cubicBezTo>
                    <a:cubicBezTo>
                      <a:pt x="145357" y="123498"/>
                      <a:pt x="126480" y="173358"/>
                      <a:pt x="100978" y="202827"/>
                    </a:cubicBezTo>
                    <a:cubicBezTo>
                      <a:pt x="83411" y="223295"/>
                      <a:pt x="61530" y="217831"/>
                      <a:pt x="40573" y="206444"/>
                    </a:cubicBezTo>
                    <a:cubicBezTo>
                      <a:pt x="26242" y="199750"/>
                      <a:pt x="10909" y="191825"/>
                      <a:pt x="3051" y="177513"/>
                    </a:cubicBezTo>
                    <a:cubicBezTo>
                      <a:pt x="-9970" y="149890"/>
                      <a:pt x="22004" y="107956"/>
                      <a:pt x="36643" y="84719"/>
                    </a:cubicBezTo>
                    <a:cubicBezTo>
                      <a:pt x="113999" y="-20463"/>
                      <a:pt x="145588" y="-8691"/>
                      <a:pt x="264549" y="19624"/>
                    </a:cubicBezTo>
                    <a:cubicBezTo>
                      <a:pt x="388827" y="25626"/>
                      <a:pt x="327959" y="179744"/>
                      <a:pt x="292749" y="247224"/>
                    </a:cubicBezTo>
                    <a:cubicBezTo>
                      <a:pt x="263625" y="311472"/>
                      <a:pt x="205454" y="358331"/>
                      <a:pt x="180260" y="424195"/>
                    </a:cubicBezTo>
                    <a:cubicBezTo>
                      <a:pt x="226796" y="436583"/>
                      <a:pt x="314245" y="425657"/>
                      <a:pt x="348608" y="458204"/>
                    </a:cubicBezTo>
                    <a:cubicBezTo>
                      <a:pt x="358932" y="471592"/>
                      <a:pt x="356775" y="489674"/>
                      <a:pt x="355696" y="505447"/>
                    </a:cubicBezTo>
                    <a:cubicBezTo>
                      <a:pt x="353847" y="538225"/>
                      <a:pt x="341288" y="567849"/>
                      <a:pt x="302996" y="561924"/>
                    </a:cubicBezTo>
                    <a:close/>
                    <a:moveTo>
                      <a:pt x="317250" y="527223"/>
                    </a:moveTo>
                    <a:cubicBezTo>
                      <a:pt x="323644" y="512911"/>
                      <a:pt x="326727" y="495137"/>
                      <a:pt x="324569" y="479671"/>
                    </a:cubicBezTo>
                    <a:cubicBezTo>
                      <a:pt x="236350" y="444662"/>
                      <a:pt x="72008" y="505832"/>
                      <a:pt x="179797" y="351329"/>
                    </a:cubicBezTo>
                    <a:cubicBezTo>
                      <a:pt x="223021" y="294698"/>
                      <a:pt x="267554" y="235452"/>
                      <a:pt x="289127" y="166818"/>
                    </a:cubicBezTo>
                    <a:cubicBezTo>
                      <a:pt x="297448" y="137040"/>
                      <a:pt x="314938" y="94798"/>
                      <a:pt x="296293" y="67329"/>
                    </a:cubicBezTo>
                    <a:cubicBezTo>
                      <a:pt x="284659" y="50940"/>
                      <a:pt x="248754" y="61020"/>
                      <a:pt x="251605" y="34013"/>
                    </a:cubicBezTo>
                    <a:cubicBezTo>
                      <a:pt x="209923" y="32243"/>
                      <a:pt x="162307" y="17316"/>
                      <a:pt x="123861" y="39091"/>
                    </a:cubicBezTo>
                    <a:cubicBezTo>
                      <a:pt x="84028" y="71254"/>
                      <a:pt x="50974" y="114727"/>
                      <a:pt x="33561" y="163048"/>
                    </a:cubicBezTo>
                    <a:cubicBezTo>
                      <a:pt x="44271" y="173204"/>
                      <a:pt x="59218" y="177898"/>
                      <a:pt x="72547" y="183745"/>
                    </a:cubicBezTo>
                    <a:cubicBezTo>
                      <a:pt x="96894" y="160278"/>
                      <a:pt x="108451" y="126268"/>
                      <a:pt x="140580" y="109418"/>
                    </a:cubicBezTo>
                    <a:cubicBezTo>
                      <a:pt x="202141" y="70869"/>
                      <a:pt x="246983" y="117343"/>
                      <a:pt x="238816" y="182130"/>
                    </a:cubicBezTo>
                    <a:cubicBezTo>
                      <a:pt x="233576" y="222371"/>
                      <a:pt x="205069" y="255457"/>
                      <a:pt x="177409" y="283388"/>
                    </a:cubicBezTo>
                    <a:cubicBezTo>
                      <a:pt x="153909" y="306932"/>
                      <a:pt x="127097" y="326630"/>
                      <a:pt x="98281" y="343173"/>
                    </a:cubicBezTo>
                    <a:cubicBezTo>
                      <a:pt x="89112" y="348944"/>
                      <a:pt x="79174" y="353714"/>
                      <a:pt x="70467" y="360024"/>
                    </a:cubicBezTo>
                    <a:cubicBezTo>
                      <a:pt x="64303" y="368103"/>
                      <a:pt x="62223" y="378490"/>
                      <a:pt x="59757" y="388185"/>
                    </a:cubicBezTo>
                    <a:cubicBezTo>
                      <a:pt x="53517" y="432582"/>
                      <a:pt x="49510" y="477594"/>
                      <a:pt x="47892" y="522375"/>
                    </a:cubicBezTo>
                    <a:cubicBezTo>
                      <a:pt x="92888" y="531608"/>
                      <a:pt x="139501" y="523452"/>
                      <a:pt x="185114" y="524837"/>
                    </a:cubicBezTo>
                    <a:cubicBezTo>
                      <a:pt x="229108" y="526915"/>
                      <a:pt x="273179" y="526145"/>
                      <a:pt x="317250" y="527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3628718" y="9381110"/>
                <a:ext cx="331856" cy="378020"/>
              </a:xfrm>
              <a:custGeom>
                <a:rect b="b" l="l" r="r" t="t"/>
                <a:pathLst>
                  <a:path extrusionOk="0" h="378020" w="331856">
                    <a:moveTo>
                      <a:pt x="113191" y="377630"/>
                    </a:moveTo>
                    <a:cubicBezTo>
                      <a:pt x="40767" y="374553"/>
                      <a:pt x="1780" y="298301"/>
                      <a:pt x="86" y="233361"/>
                    </a:cubicBezTo>
                    <a:cubicBezTo>
                      <a:pt x="-454" y="184886"/>
                      <a:pt x="779" y="133026"/>
                      <a:pt x="27283" y="90630"/>
                    </a:cubicBezTo>
                    <a:cubicBezTo>
                      <a:pt x="63727" y="26767"/>
                      <a:pt x="158726" y="-4242"/>
                      <a:pt x="228300" y="12763"/>
                    </a:cubicBezTo>
                    <a:cubicBezTo>
                      <a:pt x="237931" y="-11859"/>
                      <a:pt x="275684" y="5684"/>
                      <a:pt x="293559" y="11532"/>
                    </a:cubicBezTo>
                    <a:cubicBezTo>
                      <a:pt x="335549" y="23843"/>
                      <a:pt x="324686" y="54467"/>
                      <a:pt x="326150" y="88630"/>
                    </a:cubicBezTo>
                    <a:cubicBezTo>
                      <a:pt x="326843" y="131180"/>
                      <a:pt x="325456" y="174114"/>
                      <a:pt x="327922" y="216510"/>
                    </a:cubicBezTo>
                    <a:cubicBezTo>
                      <a:pt x="332005" y="250827"/>
                      <a:pt x="331081" y="285375"/>
                      <a:pt x="331851" y="319846"/>
                    </a:cubicBezTo>
                    <a:cubicBezTo>
                      <a:pt x="330773" y="335850"/>
                      <a:pt x="335549" y="356548"/>
                      <a:pt x="322452" y="368551"/>
                    </a:cubicBezTo>
                    <a:cubicBezTo>
                      <a:pt x="313052" y="375553"/>
                      <a:pt x="300647" y="372552"/>
                      <a:pt x="289860" y="371475"/>
                    </a:cubicBezTo>
                    <a:cubicBezTo>
                      <a:pt x="257192" y="366704"/>
                      <a:pt x="226219" y="340928"/>
                      <a:pt x="229995" y="305611"/>
                    </a:cubicBezTo>
                    <a:cubicBezTo>
                      <a:pt x="210656" y="350085"/>
                      <a:pt x="162193" y="381939"/>
                      <a:pt x="113191" y="377630"/>
                    </a:cubicBezTo>
                    <a:close/>
                    <a:moveTo>
                      <a:pt x="127059" y="342929"/>
                    </a:moveTo>
                    <a:cubicBezTo>
                      <a:pt x="190084" y="338466"/>
                      <a:pt x="205956" y="271371"/>
                      <a:pt x="225680" y="222819"/>
                    </a:cubicBezTo>
                    <a:cubicBezTo>
                      <a:pt x="231613" y="209508"/>
                      <a:pt x="236312" y="186348"/>
                      <a:pt x="255729" y="191196"/>
                    </a:cubicBezTo>
                    <a:cubicBezTo>
                      <a:pt x="270984" y="195274"/>
                      <a:pt x="268904" y="212432"/>
                      <a:pt x="267594" y="224589"/>
                    </a:cubicBezTo>
                    <a:cubicBezTo>
                      <a:pt x="266361" y="253751"/>
                      <a:pt x="264127" y="282990"/>
                      <a:pt x="264820" y="312151"/>
                    </a:cubicBezTo>
                    <a:cubicBezTo>
                      <a:pt x="264820" y="331310"/>
                      <a:pt x="286393" y="338235"/>
                      <a:pt x="302034" y="341467"/>
                    </a:cubicBezTo>
                    <a:cubicBezTo>
                      <a:pt x="310047" y="263138"/>
                      <a:pt x="297257" y="185040"/>
                      <a:pt x="300185" y="106557"/>
                    </a:cubicBezTo>
                    <a:cubicBezTo>
                      <a:pt x="300262" y="87629"/>
                      <a:pt x="300878" y="68624"/>
                      <a:pt x="300493" y="49696"/>
                    </a:cubicBezTo>
                    <a:cubicBezTo>
                      <a:pt x="300570" y="47465"/>
                      <a:pt x="298952" y="45618"/>
                      <a:pt x="296949" y="44772"/>
                    </a:cubicBezTo>
                    <a:cubicBezTo>
                      <a:pt x="277610" y="36308"/>
                      <a:pt x="255574" y="37693"/>
                      <a:pt x="235927" y="31999"/>
                    </a:cubicBezTo>
                    <a:cubicBezTo>
                      <a:pt x="167355" y="19457"/>
                      <a:pt x="72125" y="53620"/>
                      <a:pt x="46545" y="122870"/>
                    </a:cubicBezTo>
                    <a:cubicBezTo>
                      <a:pt x="31598" y="160187"/>
                      <a:pt x="33216" y="201968"/>
                      <a:pt x="34449" y="241440"/>
                    </a:cubicBezTo>
                    <a:cubicBezTo>
                      <a:pt x="40150" y="290530"/>
                      <a:pt x="69736" y="348161"/>
                      <a:pt x="127059" y="342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688695" y="9448120"/>
                <a:ext cx="162191" cy="213536"/>
              </a:xfrm>
              <a:custGeom>
                <a:rect b="b" l="l" r="r" t="t"/>
                <a:pathLst>
                  <a:path extrusionOk="0" h="213536" w="162191">
                    <a:moveTo>
                      <a:pt x="45895" y="212748"/>
                    </a:moveTo>
                    <a:cubicBezTo>
                      <a:pt x="-1643" y="202745"/>
                      <a:pt x="-4648" y="143422"/>
                      <a:pt x="3519" y="104488"/>
                    </a:cubicBezTo>
                    <a:cubicBezTo>
                      <a:pt x="12302" y="41779"/>
                      <a:pt x="69240" y="-17006"/>
                      <a:pt x="135809" y="4538"/>
                    </a:cubicBezTo>
                    <a:cubicBezTo>
                      <a:pt x="182268" y="18234"/>
                      <a:pt x="155841" y="93793"/>
                      <a:pt x="143051" y="125186"/>
                    </a:cubicBezTo>
                    <a:cubicBezTo>
                      <a:pt x="126024" y="163966"/>
                      <a:pt x="96207" y="220904"/>
                      <a:pt x="45895" y="212748"/>
                    </a:cubicBezTo>
                    <a:close/>
                    <a:moveTo>
                      <a:pt x="57760" y="183509"/>
                    </a:moveTo>
                    <a:cubicBezTo>
                      <a:pt x="95744" y="173199"/>
                      <a:pt x="127719" y="85791"/>
                      <a:pt x="129645" y="49473"/>
                    </a:cubicBezTo>
                    <a:cubicBezTo>
                      <a:pt x="129568" y="44241"/>
                      <a:pt x="131417" y="38009"/>
                      <a:pt x="127950" y="33546"/>
                    </a:cubicBezTo>
                    <a:cubicBezTo>
                      <a:pt x="124252" y="30314"/>
                      <a:pt x="121478" y="26082"/>
                      <a:pt x="121555" y="21081"/>
                    </a:cubicBezTo>
                    <a:cubicBezTo>
                      <a:pt x="82877" y="22543"/>
                      <a:pt x="51211" y="51166"/>
                      <a:pt x="39577" y="87099"/>
                    </a:cubicBezTo>
                    <a:cubicBezTo>
                      <a:pt x="30947" y="112106"/>
                      <a:pt x="17079" y="182355"/>
                      <a:pt x="57760" y="1835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682933" y="9376711"/>
                <a:ext cx="231026" cy="73515"/>
              </a:xfrm>
              <a:custGeom>
                <a:rect b="b" l="l" r="r" t="t"/>
                <a:pathLst>
                  <a:path extrusionOk="0" h="73515" w="231026">
                    <a:moveTo>
                      <a:pt x="2269" y="72408"/>
                    </a:moveTo>
                    <a:cubicBezTo>
                      <a:pt x="-7516" y="63482"/>
                      <a:pt x="17139" y="47093"/>
                      <a:pt x="23303" y="41322"/>
                    </a:cubicBezTo>
                    <a:cubicBezTo>
                      <a:pt x="62289" y="9545"/>
                      <a:pt x="113140" y="-5152"/>
                      <a:pt x="162990" y="1619"/>
                    </a:cubicBezTo>
                    <a:cubicBezTo>
                      <a:pt x="185642" y="2697"/>
                      <a:pt x="207908" y="4312"/>
                      <a:pt x="227324" y="16239"/>
                    </a:cubicBezTo>
                    <a:cubicBezTo>
                      <a:pt x="232795" y="19932"/>
                      <a:pt x="232409" y="24626"/>
                      <a:pt x="224782" y="23471"/>
                    </a:cubicBezTo>
                    <a:cubicBezTo>
                      <a:pt x="189802" y="20317"/>
                      <a:pt x="153436" y="22240"/>
                      <a:pt x="118610" y="22625"/>
                    </a:cubicBezTo>
                    <a:cubicBezTo>
                      <a:pt x="85711" y="26164"/>
                      <a:pt x="53891" y="39322"/>
                      <a:pt x="26693" y="57250"/>
                    </a:cubicBezTo>
                    <a:cubicBezTo>
                      <a:pt x="18295" y="60635"/>
                      <a:pt x="11977" y="78025"/>
                      <a:pt x="2269" y="724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1113291" y="8808208"/>
                <a:ext cx="644110" cy="764097"/>
              </a:xfrm>
              <a:custGeom>
                <a:rect b="b" l="l" r="r" t="t"/>
                <a:pathLst>
                  <a:path extrusionOk="0" h="764097" w="644110">
                    <a:moveTo>
                      <a:pt x="606358" y="714084"/>
                    </a:moveTo>
                    <a:cubicBezTo>
                      <a:pt x="611905" y="739706"/>
                      <a:pt x="604740" y="751479"/>
                      <a:pt x="580007" y="759481"/>
                    </a:cubicBezTo>
                    <a:cubicBezTo>
                      <a:pt x="549420" y="771099"/>
                      <a:pt x="535166" y="757711"/>
                      <a:pt x="518832" y="733397"/>
                    </a:cubicBezTo>
                    <a:cubicBezTo>
                      <a:pt x="489862" y="697003"/>
                      <a:pt x="470754" y="654299"/>
                      <a:pt x="445098" y="615750"/>
                    </a:cubicBezTo>
                    <a:cubicBezTo>
                      <a:pt x="420982" y="584280"/>
                      <a:pt x="352641" y="424852"/>
                      <a:pt x="307260" y="450167"/>
                    </a:cubicBezTo>
                    <a:cubicBezTo>
                      <a:pt x="248011" y="513107"/>
                      <a:pt x="199008" y="585742"/>
                      <a:pt x="146154" y="654222"/>
                    </a:cubicBezTo>
                    <a:cubicBezTo>
                      <a:pt x="116491" y="689770"/>
                      <a:pt x="95380" y="733859"/>
                      <a:pt x="60092" y="764098"/>
                    </a:cubicBezTo>
                    <a:cubicBezTo>
                      <a:pt x="17254" y="735398"/>
                      <a:pt x="-23966" y="708621"/>
                      <a:pt x="16637" y="656145"/>
                    </a:cubicBezTo>
                    <a:cubicBezTo>
                      <a:pt x="58474" y="594821"/>
                      <a:pt x="99078" y="532266"/>
                      <a:pt x="151085" y="478636"/>
                    </a:cubicBezTo>
                    <a:cubicBezTo>
                      <a:pt x="180363" y="446166"/>
                      <a:pt x="209487" y="411695"/>
                      <a:pt x="228363" y="371992"/>
                    </a:cubicBezTo>
                    <a:cubicBezTo>
                      <a:pt x="240306" y="346062"/>
                      <a:pt x="228363" y="330442"/>
                      <a:pt x="211875" y="311206"/>
                    </a:cubicBezTo>
                    <a:cubicBezTo>
                      <a:pt x="194848" y="289508"/>
                      <a:pt x="178206" y="267579"/>
                      <a:pt x="161332" y="245804"/>
                    </a:cubicBezTo>
                    <a:cubicBezTo>
                      <a:pt x="120574" y="194867"/>
                      <a:pt x="72420" y="149009"/>
                      <a:pt x="43758" y="89224"/>
                    </a:cubicBezTo>
                    <a:cubicBezTo>
                      <a:pt x="34512" y="68526"/>
                      <a:pt x="24650" y="42519"/>
                      <a:pt x="34589" y="20590"/>
                    </a:cubicBezTo>
                    <a:cubicBezTo>
                      <a:pt x="58089" y="6047"/>
                      <a:pt x="93454" y="-12419"/>
                      <a:pt x="116799" y="11587"/>
                    </a:cubicBezTo>
                    <a:cubicBezTo>
                      <a:pt x="158173" y="61447"/>
                      <a:pt x="190379" y="117077"/>
                      <a:pt x="225050" y="172169"/>
                    </a:cubicBezTo>
                    <a:cubicBezTo>
                      <a:pt x="251401" y="209871"/>
                      <a:pt x="279985" y="245804"/>
                      <a:pt x="300403" y="287354"/>
                    </a:cubicBezTo>
                    <a:cubicBezTo>
                      <a:pt x="304024" y="292894"/>
                      <a:pt x="308955" y="301127"/>
                      <a:pt x="316583" y="298972"/>
                    </a:cubicBezTo>
                    <a:cubicBezTo>
                      <a:pt x="313193" y="317824"/>
                      <a:pt x="336615" y="324749"/>
                      <a:pt x="348403" y="312053"/>
                    </a:cubicBezTo>
                    <a:cubicBezTo>
                      <a:pt x="371903" y="287508"/>
                      <a:pt x="394246" y="261809"/>
                      <a:pt x="417900" y="237340"/>
                    </a:cubicBezTo>
                    <a:cubicBezTo>
                      <a:pt x="456655" y="199407"/>
                      <a:pt x="488706" y="155703"/>
                      <a:pt x="523223" y="114000"/>
                    </a:cubicBezTo>
                    <a:cubicBezTo>
                      <a:pt x="550729" y="85069"/>
                      <a:pt x="576232" y="54060"/>
                      <a:pt x="604817" y="26207"/>
                    </a:cubicBezTo>
                    <a:cubicBezTo>
                      <a:pt x="615834" y="47520"/>
                      <a:pt x="638717" y="63294"/>
                      <a:pt x="644111" y="86838"/>
                    </a:cubicBezTo>
                    <a:cubicBezTo>
                      <a:pt x="631783" y="113923"/>
                      <a:pt x="615295" y="139083"/>
                      <a:pt x="599500" y="165244"/>
                    </a:cubicBezTo>
                    <a:cubicBezTo>
                      <a:pt x="564213" y="222952"/>
                      <a:pt x="536090" y="283276"/>
                      <a:pt x="495332" y="337906"/>
                    </a:cubicBezTo>
                    <a:cubicBezTo>
                      <a:pt x="476687" y="365990"/>
                      <a:pt x="445483" y="403462"/>
                      <a:pt x="467056" y="437625"/>
                    </a:cubicBezTo>
                    <a:cubicBezTo>
                      <a:pt x="499031" y="496410"/>
                      <a:pt x="535012" y="552887"/>
                      <a:pt x="565754" y="612365"/>
                    </a:cubicBezTo>
                    <a:cubicBezTo>
                      <a:pt x="582935" y="644681"/>
                      <a:pt x="599269" y="677767"/>
                      <a:pt x="606358" y="714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1930527" y="8979300"/>
                <a:ext cx="348022" cy="88199"/>
              </a:xfrm>
              <a:custGeom>
                <a:rect b="b" l="l" r="r" t="t"/>
                <a:pathLst>
                  <a:path extrusionOk="0" h="88199" w="348022">
                    <a:moveTo>
                      <a:pt x="348023" y="18467"/>
                    </a:moveTo>
                    <a:cubicBezTo>
                      <a:pt x="347021" y="38318"/>
                      <a:pt x="345095" y="61093"/>
                      <a:pt x="337467" y="80945"/>
                    </a:cubicBezTo>
                    <a:cubicBezTo>
                      <a:pt x="287926" y="85561"/>
                      <a:pt x="241081" y="88485"/>
                      <a:pt x="189768" y="88178"/>
                    </a:cubicBezTo>
                    <a:cubicBezTo>
                      <a:pt x="129671" y="87331"/>
                      <a:pt x="68187" y="90332"/>
                      <a:pt x="8937" y="79483"/>
                    </a:cubicBezTo>
                    <a:cubicBezTo>
                      <a:pt x="-693" y="54322"/>
                      <a:pt x="1464" y="26469"/>
                      <a:pt x="0" y="0"/>
                    </a:cubicBezTo>
                    <a:cubicBezTo>
                      <a:pt x="4546" y="3078"/>
                      <a:pt x="10170" y="3462"/>
                      <a:pt x="15332" y="2001"/>
                    </a:cubicBezTo>
                    <a:cubicBezTo>
                      <a:pt x="71731" y="1385"/>
                      <a:pt x="128207" y="7002"/>
                      <a:pt x="184682" y="7079"/>
                    </a:cubicBezTo>
                    <a:cubicBezTo>
                      <a:pt x="238616" y="12388"/>
                      <a:pt x="296016" y="1539"/>
                      <a:pt x="348023" y="184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1930219" y="9215820"/>
                <a:ext cx="350025" cy="85868"/>
              </a:xfrm>
              <a:custGeom>
                <a:rect b="b" l="l" r="r" t="t"/>
                <a:pathLst>
                  <a:path extrusionOk="0" h="85868" w="350025">
                    <a:moveTo>
                      <a:pt x="350026" y="8161"/>
                    </a:moveTo>
                    <a:cubicBezTo>
                      <a:pt x="349718" y="30013"/>
                      <a:pt x="348639" y="53481"/>
                      <a:pt x="338084" y="73179"/>
                    </a:cubicBezTo>
                    <a:cubicBezTo>
                      <a:pt x="255412" y="88798"/>
                      <a:pt x="167347" y="81950"/>
                      <a:pt x="82903" y="85567"/>
                    </a:cubicBezTo>
                    <a:cubicBezTo>
                      <a:pt x="8398" y="87260"/>
                      <a:pt x="6626" y="84259"/>
                      <a:pt x="0" y="10701"/>
                    </a:cubicBezTo>
                    <a:cubicBezTo>
                      <a:pt x="3159" y="9854"/>
                      <a:pt x="6087" y="8084"/>
                      <a:pt x="8167" y="5545"/>
                    </a:cubicBezTo>
                    <a:cubicBezTo>
                      <a:pt x="65259" y="1313"/>
                      <a:pt x="123507" y="5622"/>
                      <a:pt x="180907" y="3929"/>
                    </a:cubicBezTo>
                    <a:cubicBezTo>
                      <a:pt x="236998" y="4776"/>
                      <a:pt x="295322" y="-7843"/>
                      <a:pt x="350026" y="81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2559541" y="8998074"/>
                <a:ext cx="2334070" cy="154734"/>
              </a:xfrm>
              <a:custGeom>
                <a:rect b="b" l="l" r="r" t="t"/>
                <a:pathLst>
                  <a:path extrusionOk="0" h="154734" w="2334070">
                    <a:moveTo>
                      <a:pt x="2334071" y="71173"/>
                    </a:moveTo>
                    <a:cubicBezTo>
                      <a:pt x="2332838" y="99412"/>
                      <a:pt x="2332145" y="127958"/>
                      <a:pt x="2322899" y="154734"/>
                    </a:cubicBezTo>
                    <a:cubicBezTo>
                      <a:pt x="2212876" y="150194"/>
                      <a:pt x="2102698" y="152734"/>
                      <a:pt x="1992751" y="145963"/>
                    </a:cubicBezTo>
                    <a:cubicBezTo>
                      <a:pt x="1869399" y="140576"/>
                      <a:pt x="1745892" y="144193"/>
                      <a:pt x="1622462" y="143193"/>
                    </a:cubicBezTo>
                    <a:cubicBezTo>
                      <a:pt x="1372367" y="141885"/>
                      <a:pt x="1122810" y="123264"/>
                      <a:pt x="872715" y="119417"/>
                    </a:cubicBezTo>
                    <a:cubicBezTo>
                      <a:pt x="721702" y="112954"/>
                      <a:pt x="570458" y="113800"/>
                      <a:pt x="419523" y="119725"/>
                    </a:cubicBezTo>
                    <a:cubicBezTo>
                      <a:pt x="327143" y="124341"/>
                      <a:pt x="238153" y="131651"/>
                      <a:pt x="144849" y="136806"/>
                    </a:cubicBezTo>
                    <a:cubicBezTo>
                      <a:pt x="99930" y="137653"/>
                      <a:pt x="52007" y="151733"/>
                      <a:pt x="7705" y="140038"/>
                    </a:cubicBezTo>
                    <a:cubicBezTo>
                      <a:pt x="3544" y="104567"/>
                      <a:pt x="9246" y="67403"/>
                      <a:pt x="2003" y="32778"/>
                    </a:cubicBezTo>
                    <a:cubicBezTo>
                      <a:pt x="1464" y="31855"/>
                      <a:pt x="771" y="31162"/>
                      <a:pt x="0" y="30624"/>
                    </a:cubicBezTo>
                    <a:cubicBezTo>
                      <a:pt x="73272" y="43704"/>
                      <a:pt x="148162" y="30008"/>
                      <a:pt x="221434" y="21775"/>
                    </a:cubicBezTo>
                    <a:cubicBezTo>
                      <a:pt x="309345" y="17389"/>
                      <a:pt x="397641" y="4001"/>
                      <a:pt x="485783" y="0"/>
                    </a:cubicBezTo>
                    <a:cubicBezTo>
                      <a:pt x="568609" y="-77"/>
                      <a:pt x="649971" y="21852"/>
                      <a:pt x="732951" y="23545"/>
                    </a:cubicBezTo>
                    <a:cubicBezTo>
                      <a:pt x="833729" y="28315"/>
                      <a:pt x="934661" y="28854"/>
                      <a:pt x="1035593" y="28777"/>
                    </a:cubicBezTo>
                    <a:cubicBezTo>
                      <a:pt x="1161873" y="31470"/>
                      <a:pt x="1288000" y="20929"/>
                      <a:pt x="1414280" y="24237"/>
                    </a:cubicBezTo>
                    <a:cubicBezTo>
                      <a:pt x="1594725" y="28623"/>
                      <a:pt x="1774708" y="44397"/>
                      <a:pt x="1955461" y="42242"/>
                    </a:cubicBezTo>
                    <a:cubicBezTo>
                      <a:pt x="2060168" y="45782"/>
                      <a:pt x="2164875" y="46320"/>
                      <a:pt x="2269582" y="45782"/>
                    </a:cubicBezTo>
                    <a:cubicBezTo>
                      <a:pt x="2287072" y="47013"/>
                      <a:pt x="2307027" y="42242"/>
                      <a:pt x="2322591" y="52091"/>
                    </a:cubicBezTo>
                    <a:cubicBezTo>
                      <a:pt x="2326674" y="58247"/>
                      <a:pt x="2326906" y="67249"/>
                      <a:pt x="2334071" y="711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2563625" y="8719153"/>
                <a:ext cx="178947" cy="47408"/>
              </a:xfrm>
              <a:custGeom>
                <a:rect b="b" l="l" r="r" t="t"/>
                <a:pathLst>
                  <a:path extrusionOk="0" h="47408" w="178947">
                    <a:moveTo>
                      <a:pt x="178056" y="1616"/>
                    </a:moveTo>
                    <a:cubicBezTo>
                      <a:pt x="179366" y="11849"/>
                      <a:pt x="179289" y="22314"/>
                      <a:pt x="177440" y="32547"/>
                    </a:cubicBezTo>
                    <a:cubicBezTo>
                      <a:pt x="143847" y="38549"/>
                      <a:pt x="109869" y="42704"/>
                      <a:pt x="75892" y="46397"/>
                    </a:cubicBezTo>
                    <a:cubicBezTo>
                      <a:pt x="51468" y="47397"/>
                      <a:pt x="27352" y="48321"/>
                      <a:pt x="2851" y="45705"/>
                    </a:cubicBezTo>
                    <a:cubicBezTo>
                      <a:pt x="1464" y="30547"/>
                      <a:pt x="771" y="15235"/>
                      <a:pt x="0" y="0"/>
                    </a:cubicBezTo>
                    <a:cubicBezTo>
                      <a:pt x="15024" y="6463"/>
                      <a:pt x="32745" y="462"/>
                      <a:pt x="48771" y="1539"/>
                    </a:cubicBezTo>
                    <a:cubicBezTo>
                      <a:pt x="91763" y="2000"/>
                      <a:pt x="135372" y="-2078"/>
                      <a:pt x="178056" y="1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2874007" y="8449592"/>
                <a:ext cx="183311" cy="418504"/>
              </a:xfrm>
              <a:custGeom>
                <a:rect b="b" l="l" r="r" t="t"/>
                <a:pathLst>
                  <a:path extrusionOk="0" h="418504" w="183311">
                    <a:moveTo>
                      <a:pt x="78553" y="382437"/>
                    </a:moveTo>
                    <a:cubicBezTo>
                      <a:pt x="120312" y="372896"/>
                      <a:pt x="143041" y="297722"/>
                      <a:pt x="129558" y="260866"/>
                    </a:cubicBezTo>
                    <a:cubicBezTo>
                      <a:pt x="120775" y="240938"/>
                      <a:pt x="99124" y="224241"/>
                      <a:pt x="76627" y="226626"/>
                    </a:cubicBezTo>
                    <a:cubicBezTo>
                      <a:pt x="61602" y="227934"/>
                      <a:pt x="46039" y="243631"/>
                      <a:pt x="60447" y="256480"/>
                    </a:cubicBezTo>
                    <a:cubicBezTo>
                      <a:pt x="55747" y="290797"/>
                      <a:pt x="39182" y="325345"/>
                      <a:pt x="43881" y="360277"/>
                    </a:cubicBezTo>
                    <a:cubicBezTo>
                      <a:pt x="48119" y="375051"/>
                      <a:pt x="63606" y="384669"/>
                      <a:pt x="78553" y="382437"/>
                    </a:cubicBezTo>
                    <a:close/>
                    <a:moveTo>
                      <a:pt x="173321" y="254480"/>
                    </a:moveTo>
                    <a:cubicBezTo>
                      <a:pt x="189270" y="289258"/>
                      <a:pt x="184801" y="330808"/>
                      <a:pt x="169237" y="364894"/>
                    </a:cubicBezTo>
                    <a:cubicBezTo>
                      <a:pt x="150592" y="398672"/>
                      <a:pt x="109834" y="414292"/>
                      <a:pt x="73159" y="418447"/>
                    </a:cubicBezTo>
                    <a:cubicBezTo>
                      <a:pt x="49660" y="418601"/>
                      <a:pt x="22848" y="419370"/>
                      <a:pt x="3046" y="404982"/>
                    </a:cubicBezTo>
                    <a:cubicBezTo>
                      <a:pt x="-2732" y="398057"/>
                      <a:pt x="1660" y="386669"/>
                      <a:pt x="735" y="378051"/>
                    </a:cubicBezTo>
                    <a:cubicBezTo>
                      <a:pt x="1737" y="350890"/>
                      <a:pt x="4356" y="323806"/>
                      <a:pt x="5589" y="296568"/>
                    </a:cubicBezTo>
                    <a:cubicBezTo>
                      <a:pt x="8748" y="258404"/>
                      <a:pt x="10674" y="215238"/>
                      <a:pt x="12909" y="175920"/>
                    </a:cubicBezTo>
                    <a:cubicBezTo>
                      <a:pt x="15836" y="119212"/>
                      <a:pt x="25159" y="60120"/>
                      <a:pt x="20613" y="2489"/>
                    </a:cubicBezTo>
                    <a:cubicBezTo>
                      <a:pt x="35329" y="-3744"/>
                      <a:pt x="58521" y="3104"/>
                      <a:pt x="73622" y="8029"/>
                    </a:cubicBezTo>
                    <a:cubicBezTo>
                      <a:pt x="73776" y="49271"/>
                      <a:pt x="41801" y="163224"/>
                      <a:pt x="80787" y="185230"/>
                    </a:cubicBezTo>
                    <a:cubicBezTo>
                      <a:pt x="116460" y="201004"/>
                      <a:pt x="156602" y="216239"/>
                      <a:pt x="173321" y="254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124760" y="8567574"/>
                <a:ext cx="209414" cy="216289"/>
              </a:xfrm>
              <a:custGeom>
                <a:rect b="b" l="l" r="r" t="t"/>
                <a:pathLst>
                  <a:path extrusionOk="0" h="216289" w="209414">
                    <a:moveTo>
                      <a:pt x="209415" y="100104"/>
                    </a:moveTo>
                    <a:cubicBezTo>
                      <a:pt x="208413" y="108799"/>
                      <a:pt x="207103" y="116416"/>
                      <a:pt x="204638" y="125111"/>
                    </a:cubicBezTo>
                    <a:cubicBezTo>
                      <a:pt x="180522" y="130804"/>
                      <a:pt x="129748" y="130958"/>
                      <a:pt x="119038" y="156273"/>
                    </a:cubicBezTo>
                    <a:cubicBezTo>
                      <a:pt x="115571" y="176124"/>
                      <a:pt x="116727" y="197746"/>
                      <a:pt x="107943" y="216289"/>
                    </a:cubicBezTo>
                    <a:cubicBezTo>
                      <a:pt x="101471" y="215750"/>
                      <a:pt x="94845" y="215058"/>
                      <a:pt x="88450" y="213827"/>
                    </a:cubicBezTo>
                    <a:cubicBezTo>
                      <a:pt x="87526" y="213596"/>
                      <a:pt x="86678" y="213365"/>
                      <a:pt x="85831" y="213134"/>
                    </a:cubicBezTo>
                    <a:cubicBezTo>
                      <a:pt x="105478" y="105028"/>
                      <a:pt x="83519" y="138884"/>
                      <a:pt x="0" y="119109"/>
                    </a:cubicBezTo>
                    <a:cubicBezTo>
                      <a:pt x="1002" y="110260"/>
                      <a:pt x="2080" y="101181"/>
                      <a:pt x="5547" y="92948"/>
                    </a:cubicBezTo>
                    <a:cubicBezTo>
                      <a:pt x="34286" y="95179"/>
                      <a:pt x="78896" y="101335"/>
                      <a:pt x="96849" y="73558"/>
                    </a:cubicBezTo>
                    <a:cubicBezTo>
                      <a:pt x="102627" y="49860"/>
                      <a:pt x="99083" y="24314"/>
                      <a:pt x="101086" y="0"/>
                    </a:cubicBezTo>
                    <a:cubicBezTo>
                      <a:pt x="112412" y="2154"/>
                      <a:pt x="124277" y="462"/>
                      <a:pt x="135680" y="2154"/>
                    </a:cubicBezTo>
                    <a:cubicBezTo>
                      <a:pt x="130287" y="31162"/>
                      <a:pt x="113491" y="83099"/>
                      <a:pt x="151475" y="95564"/>
                    </a:cubicBezTo>
                    <a:cubicBezTo>
                      <a:pt x="170583" y="99796"/>
                      <a:pt x="190307" y="96949"/>
                      <a:pt x="209415" y="100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3120215" y="8801175"/>
                <a:ext cx="218814" cy="46935"/>
              </a:xfrm>
              <a:custGeom>
                <a:rect b="b" l="l" r="r" t="t"/>
                <a:pathLst>
                  <a:path extrusionOk="0" h="46935" w="218814">
                    <a:moveTo>
                      <a:pt x="218814" y="30162"/>
                    </a:moveTo>
                    <a:cubicBezTo>
                      <a:pt x="218506" y="35779"/>
                      <a:pt x="217427" y="41396"/>
                      <a:pt x="216118" y="46936"/>
                    </a:cubicBezTo>
                    <a:cubicBezTo>
                      <a:pt x="194930" y="43935"/>
                      <a:pt x="173434" y="43319"/>
                      <a:pt x="152091" y="42781"/>
                    </a:cubicBezTo>
                    <a:cubicBezTo>
                      <a:pt x="121966" y="42550"/>
                      <a:pt x="91224" y="45781"/>
                      <a:pt x="60867" y="45781"/>
                    </a:cubicBezTo>
                    <a:cubicBezTo>
                      <a:pt x="41914" y="45781"/>
                      <a:pt x="23191" y="44550"/>
                      <a:pt x="4777" y="40549"/>
                    </a:cubicBezTo>
                    <a:lnTo>
                      <a:pt x="4777" y="40549"/>
                    </a:lnTo>
                    <a:cubicBezTo>
                      <a:pt x="2542" y="31239"/>
                      <a:pt x="2697" y="21313"/>
                      <a:pt x="0" y="12003"/>
                    </a:cubicBezTo>
                    <a:cubicBezTo>
                      <a:pt x="1233" y="5540"/>
                      <a:pt x="5624" y="-1770"/>
                      <a:pt x="13175" y="385"/>
                    </a:cubicBezTo>
                    <a:cubicBezTo>
                      <a:pt x="40912" y="3232"/>
                      <a:pt x="68495" y="7079"/>
                      <a:pt x="95847" y="12465"/>
                    </a:cubicBezTo>
                    <a:cubicBezTo>
                      <a:pt x="116110" y="14927"/>
                      <a:pt x="135911" y="20467"/>
                      <a:pt x="156329" y="21236"/>
                    </a:cubicBezTo>
                    <a:cubicBezTo>
                      <a:pt x="176438" y="22544"/>
                      <a:pt x="199475" y="23160"/>
                      <a:pt x="218814" y="30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3440922" y="8256721"/>
                <a:ext cx="1426705" cy="606055"/>
              </a:xfrm>
              <a:custGeom>
                <a:rect b="b" l="l" r="r" t="t"/>
                <a:pathLst>
                  <a:path extrusionOk="0" h="606055" w="1426705">
                    <a:moveTo>
                      <a:pt x="1426649" y="71866"/>
                    </a:moveTo>
                    <a:cubicBezTo>
                      <a:pt x="1426957" y="82099"/>
                      <a:pt x="1426032" y="92486"/>
                      <a:pt x="1423259" y="102797"/>
                    </a:cubicBezTo>
                    <a:cubicBezTo>
                      <a:pt x="1302063" y="81253"/>
                      <a:pt x="1178633" y="73712"/>
                      <a:pt x="1055589" y="69788"/>
                    </a:cubicBezTo>
                    <a:cubicBezTo>
                      <a:pt x="947568" y="54938"/>
                      <a:pt x="836466" y="63017"/>
                      <a:pt x="727598" y="63017"/>
                    </a:cubicBezTo>
                    <a:cubicBezTo>
                      <a:pt x="698089" y="64325"/>
                      <a:pt x="395139" y="54784"/>
                      <a:pt x="368250" y="84100"/>
                    </a:cubicBezTo>
                    <a:cubicBezTo>
                      <a:pt x="352917" y="80098"/>
                      <a:pt x="345059" y="97949"/>
                      <a:pt x="341052" y="110337"/>
                    </a:cubicBezTo>
                    <a:cubicBezTo>
                      <a:pt x="334195" y="128034"/>
                      <a:pt x="327492" y="145732"/>
                      <a:pt x="320634" y="163429"/>
                    </a:cubicBezTo>
                    <a:cubicBezTo>
                      <a:pt x="279568" y="269534"/>
                      <a:pt x="225481" y="370023"/>
                      <a:pt x="187805" y="477513"/>
                    </a:cubicBezTo>
                    <a:cubicBezTo>
                      <a:pt x="172164" y="517832"/>
                      <a:pt x="155676" y="558612"/>
                      <a:pt x="131560" y="594622"/>
                    </a:cubicBezTo>
                    <a:cubicBezTo>
                      <a:pt x="116767" y="613935"/>
                      <a:pt x="73236" y="605625"/>
                      <a:pt x="55900" y="592852"/>
                    </a:cubicBezTo>
                    <a:cubicBezTo>
                      <a:pt x="36869" y="564537"/>
                      <a:pt x="35868" y="526988"/>
                      <a:pt x="17299" y="498057"/>
                    </a:cubicBezTo>
                    <a:cubicBezTo>
                      <a:pt x="13524" y="480052"/>
                      <a:pt x="3431" y="464202"/>
                      <a:pt x="195" y="446043"/>
                    </a:cubicBezTo>
                    <a:cubicBezTo>
                      <a:pt x="-1500" y="431270"/>
                      <a:pt x="7977" y="410957"/>
                      <a:pt x="24465" y="423883"/>
                    </a:cubicBezTo>
                    <a:cubicBezTo>
                      <a:pt x="45267" y="449198"/>
                      <a:pt x="55361" y="479437"/>
                      <a:pt x="70462" y="509137"/>
                    </a:cubicBezTo>
                    <a:cubicBezTo>
                      <a:pt x="76703" y="521602"/>
                      <a:pt x="78475" y="536683"/>
                      <a:pt x="88260" y="547147"/>
                    </a:cubicBezTo>
                    <a:cubicBezTo>
                      <a:pt x="119618" y="569615"/>
                      <a:pt x="126861" y="519678"/>
                      <a:pt x="134796" y="499134"/>
                    </a:cubicBezTo>
                    <a:cubicBezTo>
                      <a:pt x="144736" y="468665"/>
                      <a:pt x="155214" y="438503"/>
                      <a:pt x="163920" y="407571"/>
                    </a:cubicBezTo>
                    <a:cubicBezTo>
                      <a:pt x="180331" y="360251"/>
                      <a:pt x="204678" y="316470"/>
                      <a:pt x="229256" y="272997"/>
                    </a:cubicBezTo>
                    <a:cubicBezTo>
                      <a:pt x="256608" y="218443"/>
                      <a:pt x="278644" y="161274"/>
                      <a:pt x="307768" y="107490"/>
                    </a:cubicBezTo>
                    <a:cubicBezTo>
                      <a:pt x="315087" y="92333"/>
                      <a:pt x="325951" y="79329"/>
                      <a:pt x="336044" y="66018"/>
                    </a:cubicBezTo>
                    <a:cubicBezTo>
                      <a:pt x="347062" y="53861"/>
                      <a:pt x="354689" y="34625"/>
                      <a:pt x="370715" y="29085"/>
                    </a:cubicBezTo>
                    <a:cubicBezTo>
                      <a:pt x="412090" y="22698"/>
                      <a:pt x="453618" y="17697"/>
                      <a:pt x="495147" y="11849"/>
                    </a:cubicBezTo>
                    <a:cubicBezTo>
                      <a:pt x="538910" y="9541"/>
                      <a:pt x="582750" y="11465"/>
                      <a:pt x="626435" y="8079"/>
                    </a:cubicBezTo>
                    <a:cubicBezTo>
                      <a:pt x="677749" y="6694"/>
                      <a:pt x="728908" y="2693"/>
                      <a:pt x="780222" y="0"/>
                    </a:cubicBezTo>
                    <a:cubicBezTo>
                      <a:pt x="848100" y="3309"/>
                      <a:pt x="916056" y="12927"/>
                      <a:pt x="984397" y="9233"/>
                    </a:cubicBezTo>
                    <a:cubicBezTo>
                      <a:pt x="1080090" y="10157"/>
                      <a:pt x="1175397" y="23391"/>
                      <a:pt x="1269857" y="39857"/>
                    </a:cubicBezTo>
                    <a:cubicBezTo>
                      <a:pt x="1306840" y="43473"/>
                      <a:pt x="1344131" y="44166"/>
                      <a:pt x="1379804" y="56246"/>
                    </a:cubicBezTo>
                    <a:cubicBezTo>
                      <a:pt x="1395367" y="61016"/>
                      <a:pt x="1413242" y="61940"/>
                      <a:pt x="1426649" y="71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3853267" y="8438847"/>
                <a:ext cx="180398" cy="387873"/>
              </a:xfrm>
              <a:custGeom>
                <a:rect b="b" l="l" r="r" t="t"/>
                <a:pathLst>
                  <a:path extrusionOk="0" h="387873" w="180398">
                    <a:moveTo>
                      <a:pt x="63924" y="341554"/>
                    </a:moveTo>
                    <a:cubicBezTo>
                      <a:pt x="106763" y="343862"/>
                      <a:pt x="142590" y="292694"/>
                      <a:pt x="134114" y="252683"/>
                    </a:cubicBezTo>
                    <a:cubicBezTo>
                      <a:pt x="126795" y="224907"/>
                      <a:pt x="74326" y="193744"/>
                      <a:pt x="49594" y="214058"/>
                    </a:cubicBezTo>
                    <a:cubicBezTo>
                      <a:pt x="42582" y="219521"/>
                      <a:pt x="41812" y="230447"/>
                      <a:pt x="48515" y="236525"/>
                    </a:cubicBezTo>
                    <a:cubicBezTo>
                      <a:pt x="42351" y="259070"/>
                      <a:pt x="40117" y="282615"/>
                      <a:pt x="38345" y="305852"/>
                    </a:cubicBezTo>
                    <a:cubicBezTo>
                      <a:pt x="34877" y="324164"/>
                      <a:pt x="44123" y="340322"/>
                      <a:pt x="63924" y="341554"/>
                    </a:cubicBezTo>
                    <a:close/>
                    <a:moveTo>
                      <a:pt x="83109" y="181741"/>
                    </a:moveTo>
                    <a:cubicBezTo>
                      <a:pt x="135501" y="195129"/>
                      <a:pt x="198141" y="236140"/>
                      <a:pt x="175720" y="298465"/>
                    </a:cubicBezTo>
                    <a:cubicBezTo>
                      <a:pt x="157614" y="350479"/>
                      <a:pt x="107995" y="386027"/>
                      <a:pt x="53061" y="387566"/>
                    </a:cubicBezTo>
                    <a:cubicBezTo>
                      <a:pt x="48361" y="387720"/>
                      <a:pt x="43661" y="387874"/>
                      <a:pt x="38884" y="387874"/>
                    </a:cubicBezTo>
                    <a:cubicBezTo>
                      <a:pt x="25863" y="387874"/>
                      <a:pt x="12688" y="386873"/>
                      <a:pt x="437" y="382488"/>
                    </a:cubicBezTo>
                    <a:cubicBezTo>
                      <a:pt x="-2490" y="293541"/>
                      <a:pt x="9837" y="205286"/>
                      <a:pt x="20855" y="117262"/>
                    </a:cubicBezTo>
                    <a:cubicBezTo>
                      <a:pt x="26556" y="78175"/>
                      <a:pt x="36110" y="39549"/>
                      <a:pt x="38036" y="0"/>
                    </a:cubicBezTo>
                    <a:cubicBezTo>
                      <a:pt x="48669" y="4232"/>
                      <a:pt x="61151" y="-2462"/>
                      <a:pt x="71937" y="2847"/>
                    </a:cubicBezTo>
                    <a:cubicBezTo>
                      <a:pt x="73247" y="42627"/>
                      <a:pt x="46049" y="160889"/>
                      <a:pt x="83109" y="1817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4022670" y="8423037"/>
                <a:ext cx="87737" cy="151462"/>
              </a:xfrm>
              <a:custGeom>
                <a:rect b="b" l="l" r="r" t="t"/>
                <a:pathLst>
                  <a:path extrusionOk="0" h="151462" w="87737">
                    <a:moveTo>
                      <a:pt x="87680" y="139305"/>
                    </a:moveTo>
                    <a:cubicBezTo>
                      <a:pt x="87757" y="139305"/>
                      <a:pt x="87757" y="139305"/>
                      <a:pt x="87680" y="139305"/>
                    </a:cubicBezTo>
                    <a:cubicBezTo>
                      <a:pt x="87140" y="143460"/>
                      <a:pt x="86062" y="147615"/>
                      <a:pt x="84444" y="151462"/>
                    </a:cubicBezTo>
                    <a:cubicBezTo>
                      <a:pt x="55936" y="147692"/>
                      <a:pt x="26504" y="142306"/>
                      <a:pt x="0" y="131149"/>
                    </a:cubicBezTo>
                    <a:cubicBezTo>
                      <a:pt x="1926" y="123301"/>
                      <a:pt x="3621" y="114991"/>
                      <a:pt x="8013" y="108143"/>
                    </a:cubicBezTo>
                    <a:cubicBezTo>
                      <a:pt x="22267" y="94985"/>
                      <a:pt x="45612" y="94831"/>
                      <a:pt x="57708" y="78365"/>
                    </a:cubicBezTo>
                    <a:cubicBezTo>
                      <a:pt x="71038" y="62977"/>
                      <a:pt x="68803" y="30276"/>
                      <a:pt x="45458" y="26428"/>
                    </a:cubicBezTo>
                    <a:cubicBezTo>
                      <a:pt x="33515" y="25120"/>
                      <a:pt x="23037" y="31814"/>
                      <a:pt x="12482" y="36123"/>
                    </a:cubicBezTo>
                    <a:cubicBezTo>
                      <a:pt x="14639" y="15887"/>
                      <a:pt x="30126" y="-1579"/>
                      <a:pt x="51699" y="114"/>
                    </a:cubicBezTo>
                    <a:cubicBezTo>
                      <a:pt x="111487" y="28121"/>
                      <a:pt x="80900" y="62207"/>
                      <a:pt x="53317" y="102526"/>
                    </a:cubicBezTo>
                    <a:cubicBezTo>
                      <a:pt x="27352" y="136997"/>
                      <a:pt x="64643" y="133303"/>
                      <a:pt x="87680" y="1393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4188849" y="8664600"/>
                <a:ext cx="107570" cy="30935"/>
              </a:xfrm>
              <a:custGeom>
                <a:rect b="b" l="l" r="r" t="t"/>
                <a:pathLst>
                  <a:path extrusionOk="0" h="30935" w="107570">
                    <a:moveTo>
                      <a:pt x="107570" y="15158"/>
                    </a:moveTo>
                    <a:cubicBezTo>
                      <a:pt x="107339" y="16620"/>
                      <a:pt x="107031" y="18082"/>
                      <a:pt x="106722" y="19544"/>
                    </a:cubicBezTo>
                    <a:cubicBezTo>
                      <a:pt x="106414" y="21313"/>
                      <a:pt x="105567" y="24853"/>
                      <a:pt x="104488" y="28315"/>
                    </a:cubicBezTo>
                    <a:cubicBezTo>
                      <a:pt x="98864" y="28392"/>
                      <a:pt x="93162" y="28777"/>
                      <a:pt x="87461" y="28931"/>
                    </a:cubicBezTo>
                    <a:cubicBezTo>
                      <a:pt x="79525" y="29239"/>
                      <a:pt x="71589" y="29546"/>
                      <a:pt x="63653" y="29931"/>
                    </a:cubicBezTo>
                    <a:cubicBezTo>
                      <a:pt x="42542" y="30316"/>
                      <a:pt x="20892" y="32701"/>
                      <a:pt x="12" y="28392"/>
                    </a:cubicBezTo>
                    <a:cubicBezTo>
                      <a:pt x="-65" y="21929"/>
                      <a:pt x="243" y="15389"/>
                      <a:pt x="628" y="8925"/>
                    </a:cubicBezTo>
                    <a:cubicBezTo>
                      <a:pt x="859" y="5925"/>
                      <a:pt x="1168" y="3001"/>
                      <a:pt x="1399" y="0"/>
                    </a:cubicBezTo>
                    <a:cubicBezTo>
                      <a:pt x="36455" y="7540"/>
                      <a:pt x="72282" y="10080"/>
                      <a:pt x="107570" y="15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4374545" y="8494708"/>
                <a:ext cx="148547" cy="369448"/>
              </a:xfrm>
              <a:custGeom>
                <a:rect b="b" l="l" r="r" t="t"/>
                <a:pathLst>
                  <a:path extrusionOk="0" h="369448" w="148547">
                    <a:moveTo>
                      <a:pt x="130364" y="0"/>
                    </a:moveTo>
                    <a:cubicBezTo>
                      <a:pt x="136528" y="0"/>
                      <a:pt x="142692" y="769"/>
                      <a:pt x="148547" y="2616"/>
                    </a:cubicBezTo>
                    <a:cubicBezTo>
                      <a:pt x="134293" y="67403"/>
                      <a:pt x="119269" y="132266"/>
                      <a:pt x="110332" y="197976"/>
                    </a:cubicBezTo>
                    <a:cubicBezTo>
                      <a:pt x="101548" y="205825"/>
                      <a:pt x="107712" y="217289"/>
                      <a:pt x="105093" y="227061"/>
                    </a:cubicBezTo>
                    <a:cubicBezTo>
                      <a:pt x="100855" y="259147"/>
                      <a:pt x="93844" y="290771"/>
                      <a:pt x="88528" y="322625"/>
                    </a:cubicBezTo>
                    <a:cubicBezTo>
                      <a:pt x="85523" y="338091"/>
                      <a:pt x="85291" y="354557"/>
                      <a:pt x="78665" y="369099"/>
                    </a:cubicBezTo>
                    <a:cubicBezTo>
                      <a:pt x="78357" y="369099"/>
                      <a:pt x="78049" y="369099"/>
                      <a:pt x="77664" y="369176"/>
                    </a:cubicBezTo>
                    <a:cubicBezTo>
                      <a:pt x="66338" y="369792"/>
                      <a:pt x="55012" y="369407"/>
                      <a:pt x="43763" y="367561"/>
                    </a:cubicBezTo>
                    <a:cubicBezTo>
                      <a:pt x="48617" y="332859"/>
                      <a:pt x="55782" y="298619"/>
                      <a:pt x="62485" y="264302"/>
                    </a:cubicBezTo>
                    <a:cubicBezTo>
                      <a:pt x="66030" y="245066"/>
                      <a:pt x="71731" y="225368"/>
                      <a:pt x="68880" y="205748"/>
                    </a:cubicBezTo>
                    <a:cubicBezTo>
                      <a:pt x="63949" y="171662"/>
                      <a:pt x="22036" y="185435"/>
                      <a:pt x="0" y="172200"/>
                    </a:cubicBezTo>
                    <a:cubicBezTo>
                      <a:pt x="7705" y="121725"/>
                      <a:pt x="32822" y="75713"/>
                      <a:pt x="42145" y="25391"/>
                    </a:cubicBezTo>
                    <a:cubicBezTo>
                      <a:pt x="45766" y="22468"/>
                      <a:pt x="47538" y="17697"/>
                      <a:pt x="51005" y="14542"/>
                    </a:cubicBezTo>
                    <a:cubicBezTo>
                      <a:pt x="56014" y="12080"/>
                      <a:pt x="62331" y="12003"/>
                      <a:pt x="67802" y="12465"/>
                    </a:cubicBezTo>
                    <a:cubicBezTo>
                      <a:pt x="58556" y="51168"/>
                      <a:pt x="28585" y="85792"/>
                      <a:pt x="31975" y="126957"/>
                    </a:cubicBezTo>
                    <a:cubicBezTo>
                      <a:pt x="34209" y="153272"/>
                      <a:pt x="71038" y="153426"/>
                      <a:pt x="86601" y="138576"/>
                    </a:cubicBezTo>
                    <a:cubicBezTo>
                      <a:pt x="99160" y="123187"/>
                      <a:pt x="98466" y="101104"/>
                      <a:pt x="104014" y="82638"/>
                    </a:cubicBezTo>
                    <a:cubicBezTo>
                      <a:pt x="111719" y="55246"/>
                      <a:pt x="113491" y="23929"/>
                      <a:pt x="1303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4543041" y="8646458"/>
                <a:ext cx="157431" cy="206346"/>
              </a:xfrm>
              <a:custGeom>
                <a:rect b="b" l="l" r="r" t="t"/>
                <a:pathLst>
                  <a:path extrusionOk="0" h="206346" w="157431">
                    <a:moveTo>
                      <a:pt x="67345" y="139559"/>
                    </a:moveTo>
                    <a:cubicBezTo>
                      <a:pt x="99397" y="143022"/>
                      <a:pt x="140232" y="55998"/>
                      <a:pt x="106177" y="40071"/>
                    </a:cubicBezTo>
                    <a:cubicBezTo>
                      <a:pt x="104405" y="30992"/>
                      <a:pt x="92231" y="29838"/>
                      <a:pt x="84604" y="30299"/>
                    </a:cubicBezTo>
                    <a:cubicBezTo>
                      <a:pt x="54940" y="29684"/>
                      <a:pt x="40301" y="62000"/>
                      <a:pt x="33906" y="86545"/>
                    </a:cubicBezTo>
                    <a:cubicBezTo>
                      <a:pt x="26510" y="109551"/>
                      <a:pt x="43306" y="136482"/>
                      <a:pt x="67345" y="139559"/>
                    </a:cubicBezTo>
                    <a:close/>
                    <a:moveTo>
                      <a:pt x="118350" y="11294"/>
                    </a:moveTo>
                    <a:cubicBezTo>
                      <a:pt x="135840" y="18758"/>
                      <a:pt x="162344" y="28299"/>
                      <a:pt x="156643" y="51997"/>
                    </a:cubicBezTo>
                    <a:cubicBezTo>
                      <a:pt x="154100" y="81082"/>
                      <a:pt x="151249" y="110244"/>
                      <a:pt x="148168" y="139329"/>
                    </a:cubicBezTo>
                    <a:cubicBezTo>
                      <a:pt x="144084" y="153794"/>
                      <a:pt x="150017" y="204115"/>
                      <a:pt x="133374" y="206347"/>
                    </a:cubicBezTo>
                    <a:cubicBezTo>
                      <a:pt x="129984" y="206347"/>
                      <a:pt x="126594" y="205269"/>
                      <a:pt x="123667" y="203654"/>
                    </a:cubicBezTo>
                    <a:cubicBezTo>
                      <a:pt x="121278" y="184956"/>
                      <a:pt x="140617" y="151794"/>
                      <a:pt x="115808" y="142252"/>
                    </a:cubicBezTo>
                    <a:cubicBezTo>
                      <a:pt x="86145" y="136713"/>
                      <a:pt x="97779" y="197806"/>
                      <a:pt x="42228" y="186880"/>
                    </a:cubicBezTo>
                    <a:cubicBezTo>
                      <a:pt x="-1458" y="179493"/>
                      <a:pt x="-3307" y="137559"/>
                      <a:pt x="2240" y="101626"/>
                    </a:cubicBezTo>
                    <a:cubicBezTo>
                      <a:pt x="6632" y="62693"/>
                      <a:pt x="24507" y="19912"/>
                      <a:pt x="63261" y="4523"/>
                    </a:cubicBezTo>
                    <a:cubicBezTo>
                      <a:pt x="81136" y="-2479"/>
                      <a:pt x="103711" y="-2171"/>
                      <a:pt x="118350" y="112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4771105" y="8688452"/>
                <a:ext cx="109768" cy="179509"/>
              </a:xfrm>
              <a:custGeom>
                <a:rect b="b" l="l" r="r" t="t"/>
                <a:pathLst>
                  <a:path extrusionOk="0" h="179509" w="109768">
                    <a:moveTo>
                      <a:pt x="70269" y="0"/>
                    </a:moveTo>
                    <a:cubicBezTo>
                      <a:pt x="78744" y="11849"/>
                      <a:pt x="115419" y="-846"/>
                      <a:pt x="109024" y="21237"/>
                    </a:cubicBezTo>
                    <a:cubicBezTo>
                      <a:pt x="105557" y="34779"/>
                      <a:pt x="96773" y="32778"/>
                      <a:pt x="85370" y="33471"/>
                    </a:cubicBezTo>
                    <a:cubicBezTo>
                      <a:pt x="72581" y="34702"/>
                      <a:pt x="60176" y="39087"/>
                      <a:pt x="49543" y="46397"/>
                    </a:cubicBezTo>
                    <a:cubicBezTo>
                      <a:pt x="23347" y="63786"/>
                      <a:pt x="26583" y="102643"/>
                      <a:pt x="41530" y="126573"/>
                    </a:cubicBezTo>
                    <a:cubicBezTo>
                      <a:pt x="52009" y="143577"/>
                      <a:pt x="69884" y="149887"/>
                      <a:pt x="87373" y="158427"/>
                    </a:cubicBezTo>
                    <a:cubicBezTo>
                      <a:pt x="79977" y="167891"/>
                      <a:pt x="70192" y="178125"/>
                      <a:pt x="57633" y="179510"/>
                    </a:cubicBezTo>
                    <a:cubicBezTo>
                      <a:pt x="-27273" y="169122"/>
                      <a:pt x="-14406" y="2924"/>
                      <a:pt x="70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3662564" y="9410400"/>
                <a:ext cx="270945" cy="313893"/>
              </a:xfrm>
              <a:custGeom>
                <a:rect b="b" l="l" r="r" t="t"/>
                <a:pathLst>
                  <a:path extrusionOk="0" h="313893" w="270945">
                    <a:moveTo>
                      <a:pt x="169182" y="162829"/>
                    </a:moveTo>
                    <a:cubicBezTo>
                      <a:pt x="181972" y="131436"/>
                      <a:pt x="208399" y="55877"/>
                      <a:pt x="161940" y="42181"/>
                    </a:cubicBezTo>
                    <a:cubicBezTo>
                      <a:pt x="95371" y="20637"/>
                      <a:pt x="38433" y="79422"/>
                      <a:pt x="29649" y="142131"/>
                    </a:cubicBezTo>
                    <a:cubicBezTo>
                      <a:pt x="21559" y="181064"/>
                      <a:pt x="24487" y="240388"/>
                      <a:pt x="72025" y="250391"/>
                    </a:cubicBezTo>
                    <a:cubicBezTo>
                      <a:pt x="122337" y="258624"/>
                      <a:pt x="152154" y="201685"/>
                      <a:pt x="169182" y="162829"/>
                    </a:cubicBezTo>
                    <a:close/>
                    <a:moveTo>
                      <a:pt x="266416" y="77190"/>
                    </a:moveTo>
                    <a:cubicBezTo>
                      <a:pt x="263488" y="155596"/>
                      <a:pt x="276278" y="233694"/>
                      <a:pt x="268265" y="312100"/>
                    </a:cubicBezTo>
                    <a:cubicBezTo>
                      <a:pt x="252624" y="308868"/>
                      <a:pt x="231051" y="301943"/>
                      <a:pt x="231051" y="282784"/>
                    </a:cubicBezTo>
                    <a:cubicBezTo>
                      <a:pt x="230358" y="253622"/>
                      <a:pt x="232592" y="224384"/>
                      <a:pt x="233825" y="195222"/>
                    </a:cubicBezTo>
                    <a:cubicBezTo>
                      <a:pt x="235134" y="183065"/>
                      <a:pt x="237138" y="165830"/>
                      <a:pt x="221959" y="161828"/>
                    </a:cubicBezTo>
                    <a:cubicBezTo>
                      <a:pt x="202543" y="156981"/>
                      <a:pt x="197844" y="180218"/>
                      <a:pt x="191911" y="193452"/>
                    </a:cubicBezTo>
                    <a:cubicBezTo>
                      <a:pt x="172187" y="242081"/>
                      <a:pt x="156392" y="309099"/>
                      <a:pt x="93290" y="313562"/>
                    </a:cubicBezTo>
                    <a:cubicBezTo>
                      <a:pt x="35967" y="318794"/>
                      <a:pt x="6381" y="261240"/>
                      <a:pt x="756" y="211996"/>
                    </a:cubicBezTo>
                    <a:cubicBezTo>
                      <a:pt x="-476" y="172601"/>
                      <a:pt x="-2094" y="130743"/>
                      <a:pt x="12853" y="93425"/>
                    </a:cubicBezTo>
                    <a:cubicBezTo>
                      <a:pt x="38356" y="24176"/>
                      <a:pt x="133586" y="-9987"/>
                      <a:pt x="202235" y="2555"/>
                    </a:cubicBezTo>
                    <a:cubicBezTo>
                      <a:pt x="221959" y="8249"/>
                      <a:pt x="243995" y="6787"/>
                      <a:pt x="263334" y="15250"/>
                    </a:cubicBezTo>
                    <a:cubicBezTo>
                      <a:pt x="265337" y="16097"/>
                      <a:pt x="266878" y="17944"/>
                      <a:pt x="266878" y="20175"/>
                    </a:cubicBezTo>
                    <a:cubicBezTo>
                      <a:pt x="267109" y="39257"/>
                      <a:pt x="266493" y="58262"/>
                      <a:pt x="266416" y="771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280242" y="9251842"/>
                <a:ext cx="291714" cy="499896"/>
              </a:xfrm>
              <a:custGeom>
                <a:rect b="b" l="l" r="r" t="t"/>
                <a:pathLst>
                  <a:path extrusionOk="0" h="499896" w="291714">
                    <a:moveTo>
                      <a:pt x="291008" y="452268"/>
                    </a:moveTo>
                    <a:cubicBezTo>
                      <a:pt x="293242" y="467811"/>
                      <a:pt x="290006" y="485508"/>
                      <a:pt x="283688" y="499896"/>
                    </a:cubicBezTo>
                    <a:cubicBezTo>
                      <a:pt x="239617" y="498819"/>
                      <a:pt x="195546" y="499589"/>
                      <a:pt x="151552" y="497357"/>
                    </a:cubicBezTo>
                    <a:cubicBezTo>
                      <a:pt x="106017" y="496049"/>
                      <a:pt x="59327" y="504128"/>
                      <a:pt x="14331" y="494895"/>
                    </a:cubicBezTo>
                    <a:cubicBezTo>
                      <a:pt x="15949" y="450037"/>
                      <a:pt x="19878" y="405102"/>
                      <a:pt x="26196" y="360705"/>
                    </a:cubicBezTo>
                    <a:cubicBezTo>
                      <a:pt x="28662" y="351010"/>
                      <a:pt x="30742" y="340700"/>
                      <a:pt x="36906" y="332544"/>
                    </a:cubicBezTo>
                    <a:cubicBezTo>
                      <a:pt x="45612" y="326234"/>
                      <a:pt x="55628" y="321464"/>
                      <a:pt x="64720" y="315693"/>
                    </a:cubicBezTo>
                    <a:cubicBezTo>
                      <a:pt x="93458" y="299150"/>
                      <a:pt x="120271" y="279375"/>
                      <a:pt x="143847" y="255908"/>
                    </a:cubicBezTo>
                    <a:cubicBezTo>
                      <a:pt x="171507" y="228054"/>
                      <a:pt x="200015" y="194891"/>
                      <a:pt x="205254" y="154650"/>
                    </a:cubicBezTo>
                    <a:cubicBezTo>
                      <a:pt x="213344" y="89863"/>
                      <a:pt x="168580" y="43389"/>
                      <a:pt x="107019" y="81938"/>
                    </a:cubicBezTo>
                    <a:cubicBezTo>
                      <a:pt x="74890" y="98788"/>
                      <a:pt x="63333" y="132874"/>
                      <a:pt x="38986" y="156265"/>
                    </a:cubicBezTo>
                    <a:cubicBezTo>
                      <a:pt x="25657" y="150495"/>
                      <a:pt x="10710" y="145801"/>
                      <a:pt x="0" y="135644"/>
                    </a:cubicBezTo>
                    <a:cubicBezTo>
                      <a:pt x="17413" y="87247"/>
                      <a:pt x="50389" y="43850"/>
                      <a:pt x="90299" y="11688"/>
                    </a:cubicBezTo>
                    <a:cubicBezTo>
                      <a:pt x="128746" y="-10087"/>
                      <a:pt x="176361" y="4917"/>
                      <a:pt x="218044" y="6610"/>
                    </a:cubicBezTo>
                    <a:cubicBezTo>
                      <a:pt x="216041" y="25307"/>
                      <a:pt x="232606" y="26230"/>
                      <a:pt x="246783" y="30462"/>
                    </a:cubicBezTo>
                    <a:cubicBezTo>
                      <a:pt x="246937" y="30693"/>
                      <a:pt x="247091" y="30924"/>
                      <a:pt x="247245" y="31155"/>
                    </a:cubicBezTo>
                    <a:cubicBezTo>
                      <a:pt x="247322" y="33540"/>
                      <a:pt x="250558" y="33848"/>
                      <a:pt x="251483" y="32078"/>
                    </a:cubicBezTo>
                    <a:cubicBezTo>
                      <a:pt x="256028" y="33848"/>
                      <a:pt x="259958" y="36233"/>
                      <a:pt x="262654" y="40003"/>
                    </a:cubicBezTo>
                    <a:cubicBezTo>
                      <a:pt x="281300" y="67472"/>
                      <a:pt x="263810" y="109714"/>
                      <a:pt x="255489" y="139492"/>
                    </a:cubicBezTo>
                    <a:cubicBezTo>
                      <a:pt x="233839" y="208126"/>
                      <a:pt x="189382" y="267372"/>
                      <a:pt x="146159" y="324003"/>
                    </a:cubicBezTo>
                    <a:cubicBezTo>
                      <a:pt x="38447" y="478429"/>
                      <a:pt x="202711" y="417259"/>
                      <a:pt x="291008" y="452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1" name="Google Shape;731;p19"/>
          <p:cNvGrpSpPr/>
          <p:nvPr/>
        </p:nvGrpSpPr>
        <p:grpSpPr>
          <a:xfrm>
            <a:off x="514350" y="514350"/>
            <a:ext cx="3219188" cy="2300340"/>
            <a:chOff x="0" y="0"/>
            <a:chExt cx="8584500" cy="6134240"/>
          </a:xfrm>
        </p:grpSpPr>
        <p:sp>
          <p:nvSpPr>
            <p:cNvPr id="732" name="Google Shape;732;p19"/>
            <p:cNvSpPr txBox="1"/>
            <p:nvPr/>
          </p:nvSpPr>
          <p:spPr>
            <a:xfrm>
              <a:off x="0" y="4508840"/>
              <a:ext cx="85845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19"/>
            <p:cNvSpPr txBox="1"/>
            <p:nvPr/>
          </p:nvSpPr>
          <p:spPr>
            <a:xfrm>
              <a:off x="0" y="0"/>
              <a:ext cx="85845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19"/>
          <p:cNvGrpSpPr/>
          <p:nvPr/>
        </p:nvGrpSpPr>
        <p:grpSpPr>
          <a:xfrm>
            <a:off x="2669376" y="3356788"/>
            <a:ext cx="1655719" cy="2108366"/>
            <a:chOff x="2669376" y="3356788"/>
            <a:chExt cx="1655719" cy="2108366"/>
          </a:xfrm>
        </p:grpSpPr>
        <p:sp>
          <p:nvSpPr>
            <p:cNvPr id="735" name="Google Shape;735;p19"/>
            <p:cNvSpPr/>
            <p:nvPr/>
          </p:nvSpPr>
          <p:spPr>
            <a:xfrm rot="675222">
              <a:off x="2841039" y="3466692"/>
              <a:ext cx="1312393" cy="1888560"/>
            </a:xfrm>
            <a:custGeom>
              <a:rect b="b" l="l" r="r" t="t"/>
              <a:pathLst>
                <a:path extrusionOk="0" h="3780098" w="2626856">
                  <a:moveTo>
                    <a:pt x="2617221" y="1430285"/>
                  </a:moveTo>
                  <a:cubicBezTo>
                    <a:pt x="2619490" y="992558"/>
                    <a:pt x="2606325" y="554907"/>
                    <a:pt x="2573641" y="118315"/>
                  </a:cubicBezTo>
                  <a:cubicBezTo>
                    <a:pt x="2569630" y="84446"/>
                    <a:pt x="2578634" y="19505"/>
                    <a:pt x="2527034" y="25024"/>
                  </a:cubicBezTo>
                  <a:cubicBezTo>
                    <a:pt x="2431324" y="26007"/>
                    <a:pt x="2335766" y="23058"/>
                    <a:pt x="2240132" y="21017"/>
                  </a:cubicBezTo>
                  <a:cubicBezTo>
                    <a:pt x="2089039" y="20261"/>
                    <a:pt x="1938173" y="17161"/>
                    <a:pt x="1787307" y="9828"/>
                  </a:cubicBezTo>
                  <a:cubicBezTo>
                    <a:pt x="1657626" y="11642"/>
                    <a:pt x="1528096" y="19127"/>
                    <a:pt x="1398567" y="8694"/>
                  </a:cubicBezTo>
                  <a:cubicBezTo>
                    <a:pt x="1318443" y="4990"/>
                    <a:pt x="1238168" y="7711"/>
                    <a:pt x="1157968" y="6502"/>
                  </a:cubicBezTo>
                  <a:cubicBezTo>
                    <a:pt x="1085335" y="6728"/>
                    <a:pt x="1012853" y="-832"/>
                    <a:pt x="940219" y="76"/>
                  </a:cubicBezTo>
                  <a:cubicBezTo>
                    <a:pt x="831874" y="907"/>
                    <a:pt x="723983" y="12247"/>
                    <a:pt x="615638" y="12474"/>
                  </a:cubicBezTo>
                  <a:cubicBezTo>
                    <a:pt x="514708" y="11642"/>
                    <a:pt x="415745" y="30694"/>
                    <a:pt x="316555" y="46646"/>
                  </a:cubicBezTo>
                  <a:cubicBezTo>
                    <a:pt x="288636" y="50728"/>
                    <a:pt x="260339" y="51333"/>
                    <a:pt x="232270" y="54130"/>
                  </a:cubicBezTo>
                  <a:cubicBezTo>
                    <a:pt x="228714" y="54584"/>
                    <a:pt x="223493" y="54962"/>
                    <a:pt x="218348" y="55869"/>
                  </a:cubicBezTo>
                  <a:cubicBezTo>
                    <a:pt x="201325" y="53601"/>
                    <a:pt x="182410" y="53752"/>
                    <a:pt x="175222" y="52769"/>
                  </a:cubicBezTo>
                  <a:cubicBezTo>
                    <a:pt x="155929" y="51938"/>
                    <a:pt x="136635" y="52240"/>
                    <a:pt x="117342" y="52089"/>
                  </a:cubicBezTo>
                  <a:cubicBezTo>
                    <a:pt x="108187" y="52013"/>
                    <a:pt x="100546" y="59800"/>
                    <a:pt x="100546" y="68872"/>
                  </a:cubicBezTo>
                  <a:cubicBezTo>
                    <a:pt x="100773" y="75071"/>
                    <a:pt x="103118" y="79002"/>
                    <a:pt x="106523" y="81573"/>
                  </a:cubicBezTo>
                  <a:cubicBezTo>
                    <a:pt x="88364" y="139710"/>
                    <a:pt x="94644" y="202534"/>
                    <a:pt x="87305" y="262712"/>
                  </a:cubicBezTo>
                  <a:cubicBezTo>
                    <a:pt x="82917" y="313666"/>
                    <a:pt x="155399" y="301721"/>
                    <a:pt x="188235" y="302477"/>
                  </a:cubicBezTo>
                  <a:cubicBezTo>
                    <a:pt x="216684" y="296883"/>
                    <a:pt x="210177" y="260746"/>
                    <a:pt x="220013" y="240485"/>
                  </a:cubicBezTo>
                  <a:cubicBezTo>
                    <a:pt x="231059" y="217427"/>
                    <a:pt x="259053" y="210094"/>
                    <a:pt x="282810" y="210018"/>
                  </a:cubicBezTo>
                  <a:cubicBezTo>
                    <a:pt x="308459" y="215537"/>
                    <a:pt x="328509" y="239124"/>
                    <a:pt x="338042" y="262636"/>
                  </a:cubicBezTo>
                  <a:cubicBezTo>
                    <a:pt x="361648" y="320622"/>
                    <a:pt x="301423" y="388057"/>
                    <a:pt x="241500" y="377700"/>
                  </a:cubicBezTo>
                  <a:cubicBezTo>
                    <a:pt x="229773" y="375886"/>
                    <a:pt x="221299" y="368174"/>
                    <a:pt x="214943" y="358649"/>
                  </a:cubicBezTo>
                  <a:cubicBezTo>
                    <a:pt x="204048" y="347309"/>
                    <a:pt x="187025" y="347838"/>
                    <a:pt x="172423" y="347309"/>
                  </a:cubicBezTo>
                  <a:cubicBezTo>
                    <a:pt x="155399" y="349879"/>
                    <a:pt x="121201" y="340051"/>
                    <a:pt x="115602" y="360917"/>
                  </a:cubicBezTo>
                  <a:cubicBezTo>
                    <a:pt x="110381" y="364092"/>
                    <a:pt x="106523" y="369762"/>
                    <a:pt x="104329" y="375432"/>
                  </a:cubicBezTo>
                  <a:cubicBezTo>
                    <a:pt x="97444" y="391686"/>
                    <a:pt x="96460" y="409603"/>
                    <a:pt x="95703" y="426991"/>
                  </a:cubicBezTo>
                  <a:cubicBezTo>
                    <a:pt x="94947" y="467589"/>
                    <a:pt x="95023" y="508186"/>
                    <a:pt x="94720" y="548859"/>
                  </a:cubicBezTo>
                  <a:cubicBezTo>
                    <a:pt x="94644" y="568667"/>
                    <a:pt x="94569" y="588474"/>
                    <a:pt x="94493" y="608281"/>
                  </a:cubicBezTo>
                  <a:cubicBezTo>
                    <a:pt x="93434" y="623628"/>
                    <a:pt x="94342" y="642150"/>
                    <a:pt x="111214" y="648425"/>
                  </a:cubicBezTo>
                  <a:cubicBezTo>
                    <a:pt x="124681" y="653490"/>
                    <a:pt x="139738" y="651222"/>
                    <a:pt x="153886" y="650618"/>
                  </a:cubicBezTo>
                  <a:cubicBezTo>
                    <a:pt x="173330" y="647367"/>
                    <a:pt x="200417" y="656741"/>
                    <a:pt x="213884" y="637917"/>
                  </a:cubicBezTo>
                  <a:cubicBezTo>
                    <a:pt x="225158" y="611381"/>
                    <a:pt x="251865" y="600419"/>
                    <a:pt x="278725" y="595429"/>
                  </a:cubicBezTo>
                  <a:cubicBezTo>
                    <a:pt x="316706" y="585148"/>
                    <a:pt x="358168" y="602158"/>
                    <a:pt x="375267" y="638219"/>
                  </a:cubicBezTo>
                  <a:cubicBezTo>
                    <a:pt x="408633" y="708074"/>
                    <a:pt x="328585" y="777778"/>
                    <a:pt x="261399" y="749957"/>
                  </a:cubicBezTo>
                  <a:cubicBezTo>
                    <a:pt x="246796" y="742623"/>
                    <a:pt x="233480" y="732266"/>
                    <a:pt x="226595" y="716995"/>
                  </a:cubicBezTo>
                  <a:cubicBezTo>
                    <a:pt x="221223" y="707545"/>
                    <a:pt x="220694" y="695071"/>
                    <a:pt x="211614" y="688115"/>
                  </a:cubicBezTo>
                  <a:cubicBezTo>
                    <a:pt x="200341" y="679799"/>
                    <a:pt x="185360" y="681463"/>
                    <a:pt x="172120" y="680933"/>
                  </a:cubicBezTo>
                  <a:cubicBezTo>
                    <a:pt x="158652" y="681085"/>
                    <a:pt x="145109" y="680329"/>
                    <a:pt x="131642" y="681311"/>
                  </a:cubicBezTo>
                  <a:cubicBezTo>
                    <a:pt x="123319" y="682219"/>
                    <a:pt x="116964" y="689930"/>
                    <a:pt x="116964" y="698170"/>
                  </a:cubicBezTo>
                  <a:cubicBezTo>
                    <a:pt x="116964" y="700968"/>
                    <a:pt x="117645" y="703235"/>
                    <a:pt x="118553" y="705277"/>
                  </a:cubicBezTo>
                  <a:cubicBezTo>
                    <a:pt x="117720" y="705579"/>
                    <a:pt x="116964" y="706108"/>
                    <a:pt x="116207" y="706638"/>
                  </a:cubicBezTo>
                  <a:cubicBezTo>
                    <a:pt x="115148" y="707091"/>
                    <a:pt x="114089" y="707696"/>
                    <a:pt x="112803" y="708906"/>
                  </a:cubicBezTo>
                  <a:cubicBezTo>
                    <a:pt x="103194" y="736802"/>
                    <a:pt x="105918" y="767950"/>
                    <a:pt x="103572" y="797207"/>
                  </a:cubicBezTo>
                  <a:cubicBezTo>
                    <a:pt x="98957" y="863811"/>
                    <a:pt x="104480" y="929357"/>
                    <a:pt x="105766" y="996338"/>
                  </a:cubicBezTo>
                  <a:cubicBezTo>
                    <a:pt x="107355" y="1003672"/>
                    <a:pt x="114921" y="1008813"/>
                    <a:pt x="122184" y="1008888"/>
                  </a:cubicBezTo>
                  <a:cubicBezTo>
                    <a:pt x="128010" y="1008964"/>
                    <a:pt x="132474" y="1006242"/>
                    <a:pt x="135501" y="1002160"/>
                  </a:cubicBezTo>
                  <a:cubicBezTo>
                    <a:pt x="143521" y="1002689"/>
                    <a:pt x="151616" y="1002991"/>
                    <a:pt x="159636" y="1003747"/>
                  </a:cubicBezTo>
                  <a:cubicBezTo>
                    <a:pt x="177794" y="1004730"/>
                    <a:pt x="195650" y="1005940"/>
                    <a:pt x="213884" y="1006923"/>
                  </a:cubicBezTo>
                  <a:cubicBezTo>
                    <a:pt x="228562" y="1008964"/>
                    <a:pt x="245056" y="1007376"/>
                    <a:pt x="252622" y="992710"/>
                  </a:cubicBezTo>
                  <a:cubicBezTo>
                    <a:pt x="288182" y="920133"/>
                    <a:pt x="379882" y="975624"/>
                    <a:pt x="378520" y="1041170"/>
                  </a:cubicBezTo>
                  <a:cubicBezTo>
                    <a:pt x="384497" y="1098324"/>
                    <a:pt x="308913" y="1141643"/>
                    <a:pt x="271613" y="1089403"/>
                  </a:cubicBezTo>
                  <a:cubicBezTo>
                    <a:pt x="262760" y="1079953"/>
                    <a:pt x="262987" y="1065967"/>
                    <a:pt x="255800" y="1055760"/>
                  </a:cubicBezTo>
                  <a:cubicBezTo>
                    <a:pt x="235523" y="1032853"/>
                    <a:pt x="200190" y="1040867"/>
                    <a:pt x="172877" y="1039960"/>
                  </a:cubicBezTo>
                  <a:cubicBezTo>
                    <a:pt x="157139" y="1041396"/>
                    <a:pt x="129750" y="1034895"/>
                    <a:pt x="128691" y="1057802"/>
                  </a:cubicBezTo>
                  <a:cubicBezTo>
                    <a:pt x="128691" y="1059767"/>
                    <a:pt x="129069" y="1061582"/>
                    <a:pt x="129675" y="1063321"/>
                  </a:cubicBezTo>
                  <a:cubicBezTo>
                    <a:pt x="120142" y="1066042"/>
                    <a:pt x="118174" y="1080709"/>
                    <a:pt x="121352" y="1091897"/>
                  </a:cubicBezTo>
                  <a:cubicBezTo>
                    <a:pt x="113786" y="1137938"/>
                    <a:pt x="119915" y="1186247"/>
                    <a:pt x="116359" y="1232817"/>
                  </a:cubicBezTo>
                  <a:cubicBezTo>
                    <a:pt x="115451" y="1262755"/>
                    <a:pt x="114391" y="1292768"/>
                    <a:pt x="113937" y="1322706"/>
                  </a:cubicBezTo>
                  <a:cubicBezTo>
                    <a:pt x="114694" y="1334121"/>
                    <a:pt x="110684" y="1346822"/>
                    <a:pt x="116813" y="1357180"/>
                  </a:cubicBezTo>
                  <a:cubicBezTo>
                    <a:pt x="121655" y="1365647"/>
                    <a:pt x="133458" y="1367234"/>
                    <a:pt x="140570" y="1361111"/>
                  </a:cubicBezTo>
                  <a:cubicBezTo>
                    <a:pt x="153356" y="1369124"/>
                    <a:pt x="171363" y="1369124"/>
                    <a:pt x="185739" y="1371619"/>
                  </a:cubicBezTo>
                  <a:cubicBezTo>
                    <a:pt x="241122" y="1378196"/>
                    <a:pt x="252319" y="1375248"/>
                    <a:pt x="266468" y="1319153"/>
                  </a:cubicBezTo>
                  <a:cubicBezTo>
                    <a:pt x="277212" y="1293675"/>
                    <a:pt x="307022" y="1279009"/>
                    <a:pt x="333956" y="1283242"/>
                  </a:cubicBezTo>
                  <a:cubicBezTo>
                    <a:pt x="355671" y="1289139"/>
                    <a:pt x="369819" y="1309476"/>
                    <a:pt x="382833" y="1326486"/>
                  </a:cubicBezTo>
                  <a:cubicBezTo>
                    <a:pt x="406666" y="1358465"/>
                    <a:pt x="407573" y="1406622"/>
                    <a:pt x="375040" y="1433007"/>
                  </a:cubicBezTo>
                  <a:cubicBezTo>
                    <a:pt x="345759" y="1456897"/>
                    <a:pt x="293176" y="1467481"/>
                    <a:pt x="274034" y="1426203"/>
                  </a:cubicBezTo>
                  <a:cubicBezTo>
                    <a:pt x="271991" y="1422876"/>
                    <a:pt x="269948" y="1419852"/>
                    <a:pt x="267376" y="1416904"/>
                  </a:cubicBezTo>
                  <a:cubicBezTo>
                    <a:pt x="260718" y="1409646"/>
                    <a:pt x="250882" y="1411007"/>
                    <a:pt x="244526" y="1416375"/>
                  </a:cubicBezTo>
                  <a:cubicBezTo>
                    <a:pt x="240063" y="1411309"/>
                    <a:pt x="231891" y="1408966"/>
                    <a:pt x="225763" y="1407303"/>
                  </a:cubicBezTo>
                  <a:cubicBezTo>
                    <a:pt x="203973" y="1402691"/>
                    <a:pt x="181577" y="1402842"/>
                    <a:pt x="159333" y="1402313"/>
                  </a:cubicBezTo>
                  <a:cubicBezTo>
                    <a:pt x="148741" y="1401935"/>
                    <a:pt x="142310" y="1412292"/>
                    <a:pt x="143823" y="1421364"/>
                  </a:cubicBezTo>
                  <a:cubicBezTo>
                    <a:pt x="141856" y="1423179"/>
                    <a:pt x="140721" y="1426430"/>
                    <a:pt x="140418" y="1429151"/>
                  </a:cubicBezTo>
                  <a:cubicBezTo>
                    <a:pt x="132701" y="1499233"/>
                    <a:pt x="131793" y="1569995"/>
                    <a:pt x="129145" y="1640379"/>
                  </a:cubicBezTo>
                  <a:cubicBezTo>
                    <a:pt x="128994" y="1690200"/>
                    <a:pt x="116359" y="1718096"/>
                    <a:pt x="180896" y="1717718"/>
                  </a:cubicBezTo>
                  <a:cubicBezTo>
                    <a:pt x="202460" y="1715904"/>
                    <a:pt x="223644" y="1719608"/>
                    <a:pt x="245132" y="1719608"/>
                  </a:cubicBezTo>
                  <a:cubicBezTo>
                    <a:pt x="259961" y="1721574"/>
                    <a:pt x="269948" y="1707966"/>
                    <a:pt x="270175" y="1694282"/>
                  </a:cubicBezTo>
                  <a:cubicBezTo>
                    <a:pt x="267149" y="1610139"/>
                    <a:pt x="336151" y="1602427"/>
                    <a:pt x="379806" y="1664873"/>
                  </a:cubicBezTo>
                  <a:cubicBezTo>
                    <a:pt x="394257" y="1685512"/>
                    <a:pt x="394257" y="1713031"/>
                    <a:pt x="389264" y="1736845"/>
                  </a:cubicBezTo>
                  <a:cubicBezTo>
                    <a:pt x="378217" y="1760659"/>
                    <a:pt x="355520" y="1782356"/>
                    <a:pt x="328433" y="1784927"/>
                  </a:cubicBezTo>
                  <a:cubicBezTo>
                    <a:pt x="315268" y="1785381"/>
                    <a:pt x="304071" y="1775250"/>
                    <a:pt x="296051" y="1765800"/>
                  </a:cubicBezTo>
                  <a:cubicBezTo>
                    <a:pt x="291965" y="1758164"/>
                    <a:pt x="287350" y="1750226"/>
                    <a:pt x="278271" y="1748109"/>
                  </a:cubicBezTo>
                  <a:cubicBezTo>
                    <a:pt x="258902" y="1744103"/>
                    <a:pt x="238776" y="1748866"/>
                    <a:pt x="219105" y="1747731"/>
                  </a:cubicBezTo>
                  <a:cubicBezTo>
                    <a:pt x="204956" y="1747580"/>
                    <a:pt x="190959" y="1747354"/>
                    <a:pt x="176887" y="1747354"/>
                  </a:cubicBezTo>
                  <a:cubicBezTo>
                    <a:pt x="163949" y="1746295"/>
                    <a:pt x="145866" y="1747807"/>
                    <a:pt x="145790" y="1764590"/>
                  </a:cubicBezTo>
                  <a:cubicBezTo>
                    <a:pt x="145790" y="1767463"/>
                    <a:pt x="146623" y="1770260"/>
                    <a:pt x="147984" y="1772680"/>
                  </a:cubicBezTo>
                  <a:cubicBezTo>
                    <a:pt x="143974" y="1770941"/>
                    <a:pt x="139284" y="1775099"/>
                    <a:pt x="137997" y="1783717"/>
                  </a:cubicBezTo>
                  <a:cubicBezTo>
                    <a:pt x="129675" y="1845105"/>
                    <a:pt x="128691" y="1907324"/>
                    <a:pt x="125211" y="1969090"/>
                  </a:cubicBezTo>
                  <a:cubicBezTo>
                    <a:pt x="126043" y="1986024"/>
                    <a:pt x="119461" y="2007495"/>
                    <a:pt x="135047" y="2019591"/>
                  </a:cubicBezTo>
                  <a:cubicBezTo>
                    <a:pt x="163722" y="2038113"/>
                    <a:pt x="200644" y="2031460"/>
                    <a:pt x="233026" y="2034938"/>
                  </a:cubicBezTo>
                  <a:cubicBezTo>
                    <a:pt x="268359" y="2039474"/>
                    <a:pt x="270856" y="1993282"/>
                    <a:pt x="284248" y="1970677"/>
                  </a:cubicBezTo>
                  <a:cubicBezTo>
                    <a:pt x="315949" y="1906795"/>
                    <a:pt x="393198" y="1968258"/>
                    <a:pt x="393652" y="2019893"/>
                  </a:cubicBezTo>
                  <a:cubicBezTo>
                    <a:pt x="392971" y="2066614"/>
                    <a:pt x="353174" y="2116359"/>
                    <a:pt x="304525" y="2117493"/>
                  </a:cubicBezTo>
                  <a:cubicBezTo>
                    <a:pt x="289847" y="2119081"/>
                    <a:pt x="278044" y="2107060"/>
                    <a:pt x="276001" y="2093150"/>
                  </a:cubicBezTo>
                  <a:cubicBezTo>
                    <a:pt x="274639" y="2082566"/>
                    <a:pt x="264425" y="2074552"/>
                    <a:pt x="254060" y="2072511"/>
                  </a:cubicBezTo>
                  <a:cubicBezTo>
                    <a:pt x="224325" y="2067975"/>
                    <a:pt x="194440" y="2064422"/>
                    <a:pt x="164932" y="2058601"/>
                  </a:cubicBezTo>
                  <a:cubicBezTo>
                    <a:pt x="155626" y="2057089"/>
                    <a:pt x="146774" y="2064195"/>
                    <a:pt x="145488" y="2073343"/>
                  </a:cubicBezTo>
                  <a:cubicBezTo>
                    <a:pt x="145185" y="2075384"/>
                    <a:pt x="145336" y="2077350"/>
                    <a:pt x="145790" y="2079315"/>
                  </a:cubicBezTo>
                  <a:cubicBezTo>
                    <a:pt x="143747" y="2081432"/>
                    <a:pt x="141932" y="2085514"/>
                    <a:pt x="141099" y="2091940"/>
                  </a:cubicBezTo>
                  <a:cubicBezTo>
                    <a:pt x="133382" y="2144407"/>
                    <a:pt x="129523" y="2197403"/>
                    <a:pt x="125211" y="2250172"/>
                  </a:cubicBezTo>
                  <a:cubicBezTo>
                    <a:pt x="120974" y="2282000"/>
                    <a:pt x="120596" y="2310577"/>
                    <a:pt x="159409" y="2316247"/>
                  </a:cubicBezTo>
                  <a:cubicBezTo>
                    <a:pt x="183923" y="2318515"/>
                    <a:pt x="207983" y="2324185"/>
                    <a:pt x="232421" y="2326604"/>
                  </a:cubicBezTo>
                  <a:cubicBezTo>
                    <a:pt x="260264" y="2331065"/>
                    <a:pt x="270099" y="2297423"/>
                    <a:pt x="293554" y="2288955"/>
                  </a:cubicBezTo>
                  <a:cubicBezTo>
                    <a:pt x="359151" y="2255842"/>
                    <a:pt x="392593" y="2332652"/>
                    <a:pt x="365431" y="2384665"/>
                  </a:cubicBezTo>
                  <a:cubicBezTo>
                    <a:pt x="346289" y="2425338"/>
                    <a:pt x="271310" y="2443256"/>
                    <a:pt x="252168" y="2393738"/>
                  </a:cubicBezTo>
                  <a:cubicBezTo>
                    <a:pt x="247855" y="2369999"/>
                    <a:pt x="221753" y="2361683"/>
                    <a:pt x="200644" y="2359188"/>
                  </a:cubicBezTo>
                  <a:cubicBezTo>
                    <a:pt x="184453" y="2359491"/>
                    <a:pt x="153810" y="2347017"/>
                    <a:pt x="143672" y="2362817"/>
                  </a:cubicBezTo>
                  <a:cubicBezTo>
                    <a:pt x="139057" y="2363422"/>
                    <a:pt x="134744" y="2366899"/>
                    <a:pt x="134517" y="2373099"/>
                  </a:cubicBezTo>
                  <a:cubicBezTo>
                    <a:pt x="132701" y="2401449"/>
                    <a:pt x="129145" y="2430328"/>
                    <a:pt x="125211" y="2459812"/>
                  </a:cubicBezTo>
                  <a:cubicBezTo>
                    <a:pt x="119385" y="2502224"/>
                    <a:pt x="115375" y="2544863"/>
                    <a:pt x="107506" y="2586972"/>
                  </a:cubicBezTo>
                  <a:cubicBezTo>
                    <a:pt x="106145" y="2598539"/>
                    <a:pt x="101000" y="2610862"/>
                    <a:pt x="105312" y="2622202"/>
                  </a:cubicBezTo>
                  <a:cubicBezTo>
                    <a:pt x="123546" y="2654635"/>
                    <a:pt x="177189" y="2647075"/>
                    <a:pt x="209420" y="2651308"/>
                  </a:cubicBezTo>
                  <a:cubicBezTo>
                    <a:pt x="212901" y="2651535"/>
                    <a:pt x="218499" y="2652064"/>
                    <a:pt x="223796" y="2648965"/>
                  </a:cubicBezTo>
                  <a:cubicBezTo>
                    <a:pt x="251563" y="2623412"/>
                    <a:pt x="254968" y="2575935"/>
                    <a:pt x="305206" y="2583797"/>
                  </a:cubicBezTo>
                  <a:cubicBezTo>
                    <a:pt x="332670" y="2589769"/>
                    <a:pt x="350602" y="2615398"/>
                    <a:pt x="354612" y="2642161"/>
                  </a:cubicBezTo>
                  <a:cubicBezTo>
                    <a:pt x="362859" y="2669150"/>
                    <a:pt x="360816" y="2698029"/>
                    <a:pt x="344322" y="2721692"/>
                  </a:cubicBezTo>
                  <a:cubicBezTo>
                    <a:pt x="317690" y="2761987"/>
                    <a:pt x="239306" y="2778166"/>
                    <a:pt x="239230" y="2712016"/>
                  </a:cubicBezTo>
                  <a:cubicBezTo>
                    <a:pt x="240441" y="2666202"/>
                    <a:pt x="169774" y="2676181"/>
                    <a:pt x="138830" y="2667184"/>
                  </a:cubicBezTo>
                  <a:cubicBezTo>
                    <a:pt x="129523" y="2665824"/>
                    <a:pt x="120671" y="2672703"/>
                    <a:pt x="119385" y="2681926"/>
                  </a:cubicBezTo>
                  <a:cubicBezTo>
                    <a:pt x="118401" y="2688882"/>
                    <a:pt x="121882" y="2695459"/>
                    <a:pt x="127556" y="2698937"/>
                  </a:cubicBezTo>
                  <a:cubicBezTo>
                    <a:pt x="125362" y="2700373"/>
                    <a:pt x="123622" y="2702717"/>
                    <a:pt x="123092" y="2705438"/>
                  </a:cubicBezTo>
                  <a:cubicBezTo>
                    <a:pt x="112727" y="2767808"/>
                    <a:pt x="111441" y="2831313"/>
                    <a:pt x="104253" y="2894061"/>
                  </a:cubicBezTo>
                  <a:cubicBezTo>
                    <a:pt x="102513" y="2910618"/>
                    <a:pt x="99562" y="2927023"/>
                    <a:pt x="97519" y="2943504"/>
                  </a:cubicBezTo>
                  <a:cubicBezTo>
                    <a:pt x="95401" y="2954995"/>
                    <a:pt x="94947" y="2968830"/>
                    <a:pt x="105388" y="2976466"/>
                  </a:cubicBezTo>
                  <a:cubicBezTo>
                    <a:pt x="127178" y="2991132"/>
                    <a:pt x="155853" y="2987201"/>
                    <a:pt x="180896" y="2989847"/>
                  </a:cubicBezTo>
                  <a:cubicBezTo>
                    <a:pt x="193078" y="2989847"/>
                    <a:pt x="206167" y="2993552"/>
                    <a:pt x="217894" y="2988940"/>
                  </a:cubicBezTo>
                  <a:cubicBezTo>
                    <a:pt x="230756" y="2982363"/>
                    <a:pt x="233253" y="2966335"/>
                    <a:pt x="241500" y="2955525"/>
                  </a:cubicBezTo>
                  <a:cubicBezTo>
                    <a:pt x="254665" y="2936171"/>
                    <a:pt x="283113" y="2930047"/>
                    <a:pt x="304600" y="2937154"/>
                  </a:cubicBezTo>
                  <a:cubicBezTo>
                    <a:pt x="388507" y="2970494"/>
                    <a:pt x="353931" y="3106952"/>
                    <a:pt x="270326" y="3114890"/>
                  </a:cubicBezTo>
                  <a:cubicBezTo>
                    <a:pt x="237868" y="3120333"/>
                    <a:pt x="210555" y="3089262"/>
                    <a:pt x="210328" y="3058190"/>
                  </a:cubicBezTo>
                  <a:cubicBezTo>
                    <a:pt x="210253" y="3031125"/>
                    <a:pt x="178097" y="3030671"/>
                    <a:pt x="158274" y="3026135"/>
                  </a:cubicBezTo>
                  <a:cubicBezTo>
                    <a:pt x="149649" y="3024245"/>
                    <a:pt x="141024" y="3022053"/>
                    <a:pt x="132323" y="3020692"/>
                  </a:cubicBezTo>
                  <a:cubicBezTo>
                    <a:pt x="117493" y="3018575"/>
                    <a:pt x="110154" y="3033695"/>
                    <a:pt x="114316" y="3044506"/>
                  </a:cubicBezTo>
                  <a:cubicBezTo>
                    <a:pt x="113408" y="3046699"/>
                    <a:pt x="112576" y="3049647"/>
                    <a:pt x="111970" y="3053654"/>
                  </a:cubicBezTo>
                  <a:cubicBezTo>
                    <a:pt x="98125" y="3116932"/>
                    <a:pt x="87759" y="3180814"/>
                    <a:pt x="74821" y="3244318"/>
                  </a:cubicBezTo>
                  <a:cubicBezTo>
                    <a:pt x="73005" y="3263445"/>
                    <a:pt x="59160" y="3283479"/>
                    <a:pt x="65591" y="3302757"/>
                  </a:cubicBezTo>
                  <a:cubicBezTo>
                    <a:pt x="72930" y="3319011"/>
                    <a:pt x="92450" y="3323170"/>
                    <a:pt x="108490" y="3325891"/>
                  </a:cubicBezTo>
                  <a:cubicBezTo>
                    <a:pt x="124076" y="3326874"/>
                    <a:pt x="140645" y="3333149"/>
                    <a:pt x="155929" y="3328008"/>
                  </a:cubicBezTo>
                  <a:cubicBezTo>
                    <a:pt x="170531" y="3321884"/>
                    <a:pt x="178021" y="3307142"/>
                    <a:pt x="189446" y="3297087"/>
                  </a:cubicBezTo>
                  <a:cubicBezTo>
                    <a:pt x="209647" y="3281287"/>
                    <a:pt x="239003" y="3282799"/>
                    <a:pt x="262534" y="3289301"/>
                  </a:cubicBezTo>
                  <a:cubicBezTo>
                    <a:pt x="312393" y="3303665"/>
                    <a:pt x="303012" y="3390303"/>
                    <a:pt x="278498" y="3423491"/>
                  </a:cubicBezTo>
                  <a:cubicBezTo>
                    <a:pt x="259885" y="3446096"/>
                    <a:pt x="224174" y="3454110"/>
                    <a:pt x="198752" y="3438536"/>
                  </a:cubicBezTo>
                  <a:cubicBezTo>
                    <a:pt x="185360" y="3427876"/>
                    <a:pt x="175146" y="3412302"/>
                    <a:pt x="171590" y="3395444"/>
                  </a:cubicBezTo>
                  <a:cubicBezTo>
                    <a:pt x="170001" y="3385313"/>
                    <a:pt x="169321" y="3373671"/>
                    <a:pt x="160166" y="3367245"/>
                  </a:cubicBezTo>
                  <a:cubicBezTo>
                    <a:pt x="139208" y="3354015"/>
                    <a:pt x="112122" y="3358021"/>
                    <a:pt x="88440" y="3356131"/>
                  </a:cubicBezTo>
                  <a:cubicBezTo>
                    <a:pt x="70433" y="3354166"/>
                    <a:pt x="54166" y="3357568"/>
                    <a:pt x="46600" y="3375863"/>
                  </a:cubicBezTo>
                  <a:cubicBezTo>
                    <a:pt x="31166" y="3424172"/>
                    <a:pt x="27912" y="3475958"/>
                    <a:pt x="17547" y="3525628"/>
                  </a:cubicBezTo>
                  <a:cubicBezTo>
                    <a:pt x="15655" y="3540899"/>
                    <a:pt x="5593" y="3566830"/>
                    <a:pt x="17093" y="3578094"/>
                  </a:cubicBezTo>
                  <a:cubicBezTo>
                    <a:pt x="-3789" y="3578775"/>
                    <a:pt x="3020" y="3617482"/>
                    <a:pt x="69" y="3632602"/>
                  </a:cubicBezTo>
                  <a:cubicBezTo>
                    <a:pt x="-309" y="3674334"/>
                    <a:pt x="675" y="3717275"/>
                    <a:pt x="7711" y="3758477"/>
                  </a:cubicBezTo>
                  <a:cubicBezTo>
                    <a:pt x="7181" y="3760518"/>
                    <a:pt x="6954" y="3762711"/>
                    <a:pt x="7181" y="3765281"/>
                  </a:cubicBezTo>
                  <a:cubicBezTo>
                    <a:pt x="8392" y="3774051"/>
                    <a:pt x="16034" y="3780099"/>
                    <a:pt x="24583" y="3780099"/>
                  </a:cubicBezTo>
                  <a:cubicBezTo>
                    <a:pt x="37445" y="3778965"/>
                    <a:pt x="50232" y="3777377"/>
                    <a:pt x="63094" y="3776546"/>
                  </a:cubicBezTo>
                  <a:cubicBezTo>
                    <a:pt x="127632" y="3775638"/>
                    <a:pt x="192018" y="3772690"/>
                    <a:pt x="256405" y="3769439"/>
                  </a:cubicBezTo>
                  <a:cubicBezTo>
                    <a:pt x="398343" y="3766642"/>
                    <a:pt x="539827" y="3754394"/>
                    <a:pt x="681614" y="3748347"/>
                  </a:cubicBezTo>
                  <a:cubicBezTo>
                    <a:pt x="784889" y="3741769"/>
                    <a:pt x="888468" y="3745171"/>
                    <a:pt x="991819" y="3740484"/>
                  </a:cubicBezTo>
                  <a:cubicBezTo>
                    <a:pt x="1153731" y="3732546"/>
                    <a:pt x="1315946" y="3735948"/>
                    <a:pt x="1478010" y="3731714"/>
                  </a:cubicBezTo>
                  <a:cubicBezTo>
                    <a:pt x="1798278" y="3731941"/>
                    <a:pt x="2118622" y="3742676"/>
                    <a:pt x="2438815" y="3733075"/>
                  </a:cubicBezTo>
                  <a:cubicBezTo>
                    <a:pt x="2468473" y="3731941"/>
                    <a:pt x="2497981" y="3729976"/>
                    <a:pt x="2527639" y="3728690"/>
                  </a:cubicBezTo>
                  <a:cubicBezTo>
                    <a:pt x="2547765" y="3727632"/>
                    <a:pt x="2579315" y="3730505"/>
                    <a:pt x="2583703" y="3704952"/>
                  </a:cubicBezTo>
                  <a:cubicBezTo>
                    <a:pt x="2594296" y="3589812"/>
                    <a:pt x="2598079" y="3472405"/>
                    <a:pt x="2599365" y="3356283"/>
                  </a:cubicBezTo>
                  <a:cubicBezTo>
                    <a:pt x="2595733" y="3075805"/>
                    <a:pt x="2611319" y="2795781"/>
                    <a:pt x="2621155" y="2515530"/>
                  </a:cubicBezTo>
                  <a:cubicBezTo>
                    <a:pt x="2636211" y="2153857"/>
                    <a:pt x="2616615" y="1792033"/>
                    <a:pt x="2617221" y="1430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 rot="675222">
              <a:off x="2862100" y="3483607"/>
              <a:ext cx="1274300" cy="1853484"/>
            </a:xfrm>
            <a:custGeom>
              <a:rect b="b" l="l" r="r" t="t"/>
              <a:pathLst>
                <a:path extrusionOk="0" h="3709891" w="2550610">
                  <a:moveTo>
                    <a:pt x="2546706" y="1867206"/>
                  </a:moveTo>
                  <a:cubicBezTo>
                    <a:pt x="2560174" y="2269401"/>
                    <a:pt x="2535433" y="2671066"/>
                    <a:pt x="2523403" y="3072958"/>
                  </a:cubicBezTo>
                  <a:cubicBezTo>
                    <a:pt x="2523025" y="3268688"/>
                    <a:pt x="2525522" y="3464190"/>
                    <a:pt x="2508574" y="3659466"/>
                  </a:cubicBezTo>
                  <a:cubicBezTo>
                    <a:pt x="2195266" y="3677610"/>
                    <a:pt x="1880748" y="3665288"/>
                    <a:pt x="1567062" y="3664607"/>
                  </a:cubicBezTo>
                  <a:cubicBezTo>
                    <a:pt x="1445779" y="3661810"/>
                    <a:pt x="1324421" y="3666195"/>
                    <a:pt x="1203062" y="3667404"/>
                  </a:cubicBezTo>
                  <a:cubicBezTo>
                    <a:pt x="1124073" y="3667480"/>
                    <a:pt x="1045160" y="3667253"/>
                    <a:pt x="966247" y="3671789"/>
                  </a:cubicBezTo>
                  <a:cubicBezTo>
                    <a:pt x="845645" y="3677535"/>
                    <a:pt x="724741" y="3673755"/>
                    <a:pt x="604214" y="3682373"/>
                  </a:cubicBezTo>
                  <a:cubicBezTo>
                    <a:pt x="459326" y="3689177"/>
                    <a:pt x="314664" y="3699837"/>
                    <a:pt x="169548" y="3703390"/>
                  </a:cubicBezTo>
                  <a:cubicBezTo>
                    <a:pt x="121050" y="3707095"/>
                    <a:pt x="72477" y="3707095"/>
                    <a:pt x="23827" y="3708455"/>
                  </a:cubicBezTo>
                  <a:cubicBezTo>
                    <a:pt x="17926" y="3709589"/>
                    <a:pt x="9149" y="3709514"/>
                    <a:pt x="146" y="3709892"/>
                  </a:cubicBezTo>
                  <a:cubicBezTo>
                    <a:pt x="1205" y="3679803"/>
                    <a:pt x="-1216" y="3649109"/>
                    <a:pt x="902" y="3619020"/>
                  </a:cubicBezTo>
                  <a:cubicBezTo>
                    <a:pt x="1205" y="3592636"/>
                    <a:pt x="4383" y="3566478"/>
                    <a:pt x="6047" y="3540169"/>
                  </a:cubicBezTo>
                  <a:cubicBezTo>
                    <a:pt x="7863" y="3536313"/>
                    <a:pt x="8317" y="3531853"/>
                    <a:pt x="6728" y="3527770"/>
                  </a:cubicBezTo>
                  <a:cubicBezTo>
                    <a:pt x="6955" y="3523083"/>
                    <a:pt x="7031" y="3518396"/>
                    <a:pt x="7031" y="3513709"/>
                  </a:cubicBezTo>
                  <a:cubicBezTo>
                    <a:pt x="17396" y="3461620"/>
                    <a:pt x="22844" y="3408397"/>
                    <a:pt x="36084" y="3357140"/>
                  </a:cubicBezTo>
                  <a:cubicBezTo>
                    <a:pt x="55605" y="3357518"/>
                    <a:pt x="75276" y="3357291"/>
                    <a:pt x="94569" y="3360618"/>
                  </a:cubicBezTo>
                  <a:cubicBezTo>
                    <a:pt x="111971" y="3481200"/>
                    <a:pt x="269192" y="3472884"/>
                    <a:pt x="287426" y="3356762"/>
                  </a:cubicBezTo>
                  <a:cubicBezTo>
                    <a:pt x="296884" y="3307471"/>
                    <a:pt x="288940" y="3240640"/>
                    <a:pt x="233254" y="3223781"/>
                  </a:cubicBezTo>
                  <a:cubicBezTo>
                    <a:pt x="195424" y="3211609"/>
                    <a:pt x="147077" y="3213272"/>
                    <a:pt x="118478" y="3243891"/>
                  </a:cubicBezTo>
                  <a:cubicBezTo>
                    <a:pt x="112652" y="3249863"/>
                    <a:pt x="107810" y="3256818"/>
                    <a:pt x="101606" y="3262337"/>
                  </a:cubicBezTo>
                  <a:cubicBezTo>
                    <a:pt x="86095" y="3259767"/>
                    <a:pt x="69904" y="3260296"/>
                    <a:pt x="54999" y="3254853"/>
                  </a:cubicBezTo>
                  <a:cubicBezTo>
                    <a:pt x="70131" y="3178723"/>
                    <a:pt x="81329" y="3101081"/>
                    <a:pt x="83977" y="3023440"/>
                  </a:cubicBezTo>
                  <a:cubicBezTo>
                    <a:pt x="83977" y="3022532"/>
                    <a:pt x="83901" y="3021625"/>
                    <a:pt x="83826" y="3020794"/>
                  </a:cubicBezTo>
                  <a:cubicBezTo>
                    <a:pt x="101000" y="3025103"/>
                    <a:pt x="117040" y="3027446"/>
                    <a:pt x="134518" y="3031680"/>
                  </a:cubicBezTo>
                  <a:cubicBezTo>
                    <a:pt x="136863" y="3071144"/>
                    <a:pt x="165311" y="3105315"/>
                    <a:pt x="203822" y="3114689"/>
                  </a:cubicBezTo>
                  <a:cubicBezTo>
                    <a:pt x="299759" y="3132077"/>
                    <a:pt x="373452" y="3014821"/>
                    <a:pt x="336378" y="2930527"/>
                  </a:cubicBezTo>
                  <a:cubicBezTo>
                    <a:pt x="303920" y="2852583"/>
                    <a:pt x="193911" y="2840789"/>
                    <a:pt x="159410" y="2923193"/>
                  </a:cubicBezTo>
                  <a:cubicBezTo>
                    <a:pt x="135123" y="2921077"/>
                    <a:pt x="112349" y="2922513"/>
                    <a:pt x="87987" y="2917448"/>
                  </a:cubicBezTo>
                  <a:cubicBezTo>
                    <a:pt x="95704" y="2855531"/>
                    <a:pt x="97444" y="2793085"/>
                    <a:pt x="99487" y="2730790"/>
                  </a:cubicBezTo>
                  <a:cubicBezTo>
                    <a:pt x="99336" y="2710529"/>
                    <a:pt x="103724" y="2688076"/>
                    <a:pt x="96310" y="2668874"/>
                  </a:cubicBezTo>
                  <a:cubicBezTo>
                    <a:pt x="118402" y="2672654"/>
                    <a:pt x="141025" y="2673788"/>
                    <a:pt x="162739" y="2679458"/>
                  </a:cubicBezTo>
                  <a:cubicBezTo>
                    <a:pt x="162512" y="2721265"/>
                    <a:pt x="189976" y="2757628"/>
                    <a:pt x="233784" y="2758082"/>
                  </a:cubicBezTo>
                  <a:cubicBezTo>
                    <a:pt x="288183" y="2760350"/>
                    <a:pt x="336605" y="2719299"/>
                    <a:pt x="348938" y="2667286"/>
                  </a:cubicBezTo>
                  <a:cubicBezTo>
                    <a:pt x="354385" y="2649671"/>
                    <a:pt x="352948" y="2631451"/>
                    <a:pt x="348711" y="2613761"/>
                  </a:cubicBezTo>
                  <a:cubicBezTo>
                    <a:pt x="344928" y="2591534"/>
                    <a:pt x="339556" y="2568627"/>
                    <a:pt x="324348" y="2551164"/>
                  </a:cubicBezTo>
                  <a:cubicBezTo>
                    <a:pt x="300667" y="2518882"/>
                    <a:pt x="256406" y="2506559"/>
                    <a:pt x="219484" y="2521906"/>
                  </a:cubicBezTo>
                  <a:cubicBezTo>
                    <a:pt x="193154" y="2533020"/>
                    <a:pt x="178552" y="2560009"/>
                    <a:pt x="164706" y="2583445"/>
                  </a:cubicBezTo>
                  <a:cubicBezTo>
                    <a:pt x="141478" y="2581706"/>
                    <a:pt x="118251" y="2582538"/>
                    <a:pt x="95023" y="2574827"/>
                  </a:cubicBezTo>
                  <a:cubicBezTo>
                    <a:pt x="103573" y="2502174"/>
                    <a:pt x="111820" y="2428918"/>
                    <a:pt x="113484" y="2355736"/>
                  </a:cubicBezTo>
                  <a:cubicBezTo>
                    <a:pt x="113560" y="2355736"/>
                    <a:pt x="113711" y="2355736"/>
                    <a:pt x="113787" y="2355736"/>
                  </a:cubicBezTo>
                  <a:cubicBezTo>
                    <a:pt x="134366" y="2358836"/>
                    <a:pt x="157216" y="2356719"/>
                    <a:pt x="176055" y="2366547"/>
                  </a:cubicBezTo>
                  <a:cubicBezTo>
                    <a:pt x="184075" y="2397241"/>
                    <a:pt x="213431" y="2421736"/>
                    <a:pt x="245133" y="2424230"/>
                  </a:cubicBezTo>
                  <a:cubicBezTo>
                    <a:pt x="284778" y="2428918"/>
                    <a:pt x="328056" y="2408883"/>
                    <a:pt x="349770" y="2375393"/>
                  </a:cubicBezTo>
                  <a:cubicBezTo>
                    <a:pt x="376705" y="2331695"/>
                    <a:pt x="374057" y="2267057"/>
                    <a:pt x="334563" y="2231676"/>
                  </a:cubicBezTo>
                  <a:cubicBezTo>
                    <a:pt x="291134" y="2195463"/>
                    <a:pt x="225915" y="2217539"/>
                    <a:pt x="194289" y="2258892"/>
                  </a:cubicBezTo>
                  <a:cubicBezTo>
                    <a:pt x="176055" y="2257531"/>
                    <a:pt x="158275" y="2252693"/>
                    <a:pt x="140117" y="2250803"/>
                  </a:cubicBezTo>
                  <a:cubicBezTo>
                    <a:pt x="131945" y="2249215"/>
                    <a:pt x="121429" y="2251030"/>
                    <a:pt x="114771" y="2245813"/>
                  </a:cubicBezTo>
                  <a:cubicBezTo>
                    <a:pt x="114468" y="2184350"/>
                    <a:pt x="122034" y="2122736"/>
                    <a:pt x="117419" y="2061424"/>
                  </a:cubicBezTo>
                  <a:cubicBezTo>
                    <a:pt x="117343" y="2060668"/>
                    <a:pt x="117267" y="2059836"/>
                    <a:pt x="117192" y="2059156"/>
                  </a:cubicBezTo>
                  <a:cubicBezTo>
                    <a:pt x="117570" y="2059231"/>
                    <a:pt x="117948" y="2059307"/>
                    <a:pt x="118327" y="2059382"/>
                  </a:cubicBezTo>
                  <a:cubicBezTo>
                    <a:pt x="145942" y="2064372"/>
                    <a:pt x="173710" y="2068984"/>
                    <a:pt x="201552" y="2072083"/>
                  </a:cubicBezTo>
                  <a:cubicBezTo>
                    <a:pt x="206546" y="2091286"/>
                    <a:pt x="220240" y="2108372"/>
                    <a:pt x="239382" y="2114798"/>
                  </a:cubicBezTo>
                  <a:cubicBezTo>
                    <a:pt x="315421" y="2136646"/>
                    <a:pt x="390778" y="2054544"/>
                    <a:pt x="385936" y="1981060"/>
                  </a:cubicBezTo>
                  <a:cubicBezTo>
                    <a:pt x="381547" y="1926855"/>
                    <a:pt x="331233" y="1871742"/>
                    <a:pt x="274564" y="1875220"/>
                  </a:cubicBezTo>
                  <a:cubicBezTo>
                    <a:pt x="225991" y="1879075"/>
                    <a:pt x="206924" y="1927687"/>
                    <a:pt x="192171" y="1967150"/>
                  </a:cubicBezTo>
                  <a:cubicBezTo>
                    <a:pt x="166976" y="1965033"/>
                    <a:pt x="140873" y="1967528"/>
                    <a:pt x="116435" y="1960421"/>
                  </a:cubicBezTo>
                  <a:cubicBezTo>
                    <a:pt x="114241" y="1890264"/>
                    <a:pt x="118629" y="1819502"/>
                    <a:pt x="111593" y="1749647"/>
                  </a:cubicBezTo>
                  <a:cubicBezTo>
                    <a:pt x="111290" y="1747531"/>
                    <a:pt x="110761" y="1745792"/>
                    <a:pt x="110231" y="1744355"/>
                  </a:cubicBezTo>
                  <a:cubicBezTo>
                    <a:pt x="112576" y="1746245"/>
                    <a:pt x="115376" y="1747531"/>
                    <a:pt x="118478" y="1747909"/>
                  </a:cubicBezTo>
                  <a:cubicBezTo>
                    <a:pt x="153281" y="1749345"/>
                    <a:pt x="188236" y="1749043"/>
                    <a:pt x="223040" y="1747606"/>
                  </a:cubicBezTo>
                  <a:cubicBezTo>
                    <a:pt x="234616" y="1766279"/>
                    <a:pt x="254363" y="1781248"/>
                    <a:pt x="276153" y="1785180"/>
                  </a:cubicBezTo>
                  <a:cubicBezTo>
                    <a:pt x="315118" y="1789867"/>
                    <a:pt x="350527" y="1762575"/>
                    <a:pt x="370425" y="1731050"/>
                  </a:cubicBezTo>
                  <a:cubicBezTo>
                    <a:pt x="387373" y="1702548"/>
                    <a:pt x="385103" y="1664219"/>
                    <a:pt x="374133" y="1633827"/>
                  </a:cubicBezTo>
                  <a:cubicBezTo>
                    <a:pt x="328131" y="1540536"/>
                    <a:pt x="203595" y="1531994"/>
                    <a:pt x="197164" y="1653332"/>
                  </a:cubicBezTo>
                  <a:cubicBezTo>
                    <a:pt x="171818" y="1646453"/>
                    <a:pt x="145488" y="1652274"/>
                    <a:pt x="119915" y="1648343"/>
                  </a:cubicBezTo>
                  <a:cubicBezTo>
                    <a:pt x="119310" y="1604797"/>
                    <a:pt x="117873" y="1561251"/>
                    <a:pt x="117721" y="1517630"/>
                  </a:cubicBezTo>
                  <a:cubicBezTo>
                    <a:pt x="115981" y="1478695"/>
                    <a:pt x="118932" y="1437493"/>
                    <a:pt x="110988" y="1399315"/>
                  </a:cubicBezTo>
                  <a:cubicBezTo>
                    <a:pt x="113711" y="1400449"/>
                    <a:pt x="116662" y="1400751"/>
                    <a:pt x="119613" y="1400600"/>
                  </a:cubicBezTo>
                  <a:cubicBezTo>
                    <a:pt x="143597" y="1398332"/>
                    <a:pt x="167732" y="1397047"/>
                    <a:pt x="191868" y="1397576"/>
                  </a:cubicBezTo>
                  <a:cubicBezTo>
                    <a:pt x="193306" y="1397727"/>
                    <a:pt x="194894" y="1397803"/>
                    <a:pt x="196483" y="1397652"/>
                  </a:cubicBezTo>
                  <a:cubicBezTo>
                    <a:pt x="196635" y="1399164"/>
                    <a:pt x="197089" y="1400600"/>
                    <a:pt x="197845" y="1402112"/>
                  </a:cubicBezTo>
                  <a:cubicBezTo>
                    <a:pt x="211010" y="1430916"/>
                    <a:pt x="237264" y="1453898"/>
                    <a:pt x="269873" y="1455486"/>
                  </a:cubicBezTo>
                  <a:cubicBezTo>
                    <a:pt x="394410" y="1453294"/>
                    <a:pt x="432920" y="1326360"/>
                    <a:pt x="344625" y="1243578"/>
                  </a:cubicBezTo>
                  <a:cubicBezTo>
                    <a:pt x="310503" y="1202829"/>
                    <a:pt x="245057" y="1207290"/>
                    <a:pt x="210859" y="1245543"/>
                  </a:cubicBezTo>
                  <a:cubicBezTo>
                    <a:pt x="191717" y="1261722"/>
                    <a:pt x="190809" y="1287426"/>
                    <a:pt x="180746" y="1308519"/>
                  </a:cubicBezTo>
                  <a:cubicBezTo>
                    <a:pt x="155476" y="1311089"/>
                    <a:pt x="130735" y="1308821"/>
                    <a:pt x="105540" y="1308745"/>
                  </a:cubicBezTo>
                  <a:cubicBezTo>
                    <a:pt x="105540" y="1307536"/>
                    <a:pt x="105464" y="1306402"/>
                    <a:pt x="105389" y="1305268"/>
                  </a:cubicBezTo>
                  <a:cubicBezTo>
                    <a:pt x="105162" y="1292643"/>
                    <a:pt x="105010" y="1279942"/>
                    <a:pt x="104783" y="1267316"/>
                  </a:cubicBezTo>
                  <a:cubicBezTo>
                    <a:pt x="104935" y="1200939"/>
                    <a:pt x="102665" y="1134486"/>
                    <a:pt x="97066" y="1068260"/>
                  </a:cubicBezTo>
                  <a:cubicBezTo>
                    <a:pt x="99487" y="1065539"/>
                    <a:pt x="100546" y="1061078"/>
                    <a:pt x="100093" y="1056845"/>
                  </a:cubicBezTo>
                  <a:cubicBezTo>
                    <a:pt x="100546" y="1052006"/>
                    <a:pt x="102438" y="1046563"/>
                    <a:pt x="102589" y="1041725"/>
                  </a:cubicBezTo>
                  <a:cubicBezTo>
                    <a:pt x="103043" y="1041725"/>
                    <a:pt x="103497" y="1041800"/>
                    <a:pt x="104027" y="1041800"/>
                  </a:cubicBezTo>
                  <a:cubicBezTo>
                    <a:pt x="131264" y="1042481"/>
                    <a:pt x="159107" y="1037642"/>
                    <a:pt x="185967" y="1043463"/>
                  </a:cubicBezTo>
                  <a:cubicBezTo>
                    <a:pt x="195273" y="1079600"/>
                    <a:pt x="227958" y="1110445"/>
                    <a:pt x="265485" y="1114830"/>
                  </a:cubicBezTo>
                  <a:cubicBezTo>
                    <a:pt x="351964" y="1116342"/>
                    <a:pt x="395923" y="1026756"/>
                    <a:pt x="357639" y="953348"/>
                  </a:cubicBezTo>
                  <a:cubicBezTo>
                    <a:pt x="320338" y="883493"/>
                    <a:pt x="223418" y="862552"/>
                    <a:pt x="182184" y="940042"/>
                  </a:cubicBezTo>
                  <a:cubicBezTo>
                    <a:pt x="154568" y="941478"/>
                    <a:pt x="125439" y="940949"/>
                    <a:pt x="97369" y="945561"/>
                  </a:cubicBezTo>
                  <a:cubicBezTo>
                    <a:pt x="97293" y="931499"/>
                    <a:pt x="97142" y="917362"/>
                    <a:pt x="96537" y="903300"/>
                  </a:cubicBezTo>
                  <a:cubicBezTo>
                    <a:pt x="90408" y="836772"/>
                    <a:pt x="91316" y="769941"/>
                    <a:pt x="85793" y="703413"/>
                  </a:cubicBezTo>
                  <a:cubicBezTo>
                    <a:pt x="85642" y="702657"/>
                    <a:pt x="85566" y="701598"/>
                    <a:pt x="85415" y="700313"/>
                  </a:cubicBezTo>
                  <a:lnTo>
                    <a:pt x="85415" y="700313"/>
                  </a:lnTo>
                  <a:cubicBezTo>
                    <a:pt x="87003" y="697440"/>
                    <a:pt x="87533" y="693358"/>
                    <a:pt x="87457" y="689956"/>
                  </a:cubicBezTo>
                  <a:cubicBezTo>
                    <a:pt x="87760" y="687234"/>
                    <a:pt x="88441" y="684210"/>
                    <a:pt x="88517" y="681337"/>
                  </a:cubicBezTo>
                  <a:cubicBezTo>
                    <a:pt x="93813" y="682698"/>
                    <a:pt x="99941" y="682698"/>
                    <a:pt x="105313" y="682244"/>
                  </a:cubicBezTo>
                  <a:cubicBezTo>
                    <a:pt x="119083" y="682396"/>
                    <a:pt x="133005" y="681791"/>
                    <a:pt x="146850" y="682849"/>
                  </a:cubicBezTo>
                  <a:cubicBezTo>
                    <a:pt x="155778" y="712258"/>
                    <a:pt x="177720" y="735770"/>
                    <a:pt x="205714" y="748168"/>
                  </a:cubicBezTo>
                  <a:cubicBezTo>
                    <a:pt x="292496" y="784759"/>
                    <a:pt x="397209" y="699406"/>
                    <a:pt x="365205" y="606568"/>
                  </a:cubicBezTo>
                  <a:cubicBezTo>
                    <a:pt x="351208" y="564383"/>
                    <a:pt x="308460" y="532102"/>
                    <a:pt x="263745" y="531573"/>
                  </a:cubicBezTo>
                  <a:cubicBezTo>
                    <a:pt x="219862" y="533312"/>
                    <a:pt x="167808" y="543820"/>
                    <a:pt x="146623" y="586912"/>
                  </a:cubicBezTo>
                  <a:cubicBezTo>
                    <a:pt x="126573" y="586685"/>
                    <a:pt x="106675" y="589558"/>
                    <a:pt x="86625" y="589105"/>
                  </a:cubicBezTo>
                  <a:cubicBezTo>
                    <a:pt x="86549" y="537394"/>
                    <a:pt x="86247" y="485683"/>
                    <a:pt x="85868" y="433897"/>
                  </a:cubicBezTo>
                  <a:cubicBezTo>
                    <a:pt x="86474" y="405622"/>
                    <a:pt x="82993" y="377272"/>
                    <a:pt x="89500" y="349451"/>
                  </a:cubicBezTo>
                  <a:cubicBezTo>
                    <a:pt x="89651" y="349451"/>
                    <a:pt x="89878" y="349451"/>
                    <a:pt x="90030" y="349451"/>
                  </a:cubicBezTo>
                  <a:cubicBezTo>
                    <a:pt x="109777" y="349224"/>
                    <a:pt x="129751" y="347032"/>
                    <a:pt x="149347" y="349905"/>
                  </a:cubicBezTo>
                  <a:cubicBezTo>
                    <a:pt x="149650" y="350283"/>
                    <a:pt x="149952" y="350736"/>
                    <a:pt x="150255" y="351190"/>
                  </a:cubicBezTo>
                  <a:cubicBezTo>
                    <a:pt x="152449" y="354516"/>
                    <a:pt x="154643" y="357767"/>
                    <a:pt x="157443" y="360564"/>
                  </a:cubicBezTo>
                  <a:cubicBezTo>
                    <a:pt x="234691" y="424220"/>
                    <a:pt x="358320" y="322159"/>
                    <a:pt x="329872" y="232346"/>
                  </a:cubicBezTo>
                  <a:cubicBezTo>
                    <a:pt x="318296" y="190993"/>
                    <a:pt x="281676" y="149110"/>
                    <a:pt x="236659" y="146766"/>
                  </a:cubicBezTo>
                  <a:cubicBezTo>
                    <a:pt x="178476" y="147674"/>
                    <a:pt x="141176" y="176477"/>
                    <a:pt x="135501" y="235673"/>
                  </a:cubicBezTo>
                  <a:cubicBezTo>
                    <a:pt x="116057" y="235748"/>
                    <a:pt x="95856" y="237714"/>
                    <a:pt x="77016" y="232195"/>
                  </a:cubicBezTo>
                  <a:cubicBezTo>
                    <a:pt x="76714" y="174814"/>
                    <a:pt x="74444" y="117509"/>
                    <a:pt x="75352" y="60053"/>
                  </a:cubicBezTo>
                  <a:cubicBezTo>
                    <a:pt x="75276" y="58465"/>
                    <a:pt x="75200" y="55517"/>
                    <a:pt x="74822" y="52341"/>
                  </a:cubicBezTo>
                  <a:cubicBezTo>
                    <a:pt x="79740" y="53022"/>
                    <a:pt x="85036" y="52719"/>
                    <a:pt x="89878" y="52417"/>
                  </a:cubicBezTo>
                  <a:cubicBezTo>
                    <a:pt x="108718" y="52190"/>
                    <a:pt x="127481" y="51510"/>
                    <a:pt x="146321" y="51359"/>
                  </a:cubicBezTo>
                  <a:cubicBezTo>
                    <a:pt x="160772" y="51132"/>
                    <a:pt x="175223" y="51056"/>
                    <a:pt x="189674" y="50905"/>
                  </a:cubicBezTo>
                  <a:cubicBezTo>
                    <a:pt x="195424" y="50754"/>
                    <a:pt x="201779" y="50451"/>
                    <a:pt x="205789" y="45764"/>
                  </a:cubicBezTo>
                  <a:cubicBezTo>
                    <a:pt x="285005" y="46067"/>
                    <a:pt x="362481" y="26864"/>
                    <a:pt x="441016" y="18170"/>
                  </a:cubicBezTo>
                  <a:cubicBezTo>
                    <a:pt x="527571" y="8418"/>
                    <a:pt x="614807" y="12122"/>
                    <a:pt x="701740" y="7813"/>
                  </a:cubicBezTo>
                  <a:cubicBezTo>
                    <a:pt x="742445" y="5772"/>
                    <a:pt x="783074" y="3050"/>
                    <a:pt x="823779" y="1387"/>
                  </a:cubicBezTo>
                  <a:cubicBezTo>
                    <a:pt x="944230" y="-4283"/>
                    <a:pt x="1064454" y="9400"/>
                    <a:pt x="1184904" y="7359"/>
                  </a:cubicBezTo>
                  <a:cubicBezTo>
                    <a:pt x="1305582" y="4411"/>
                    <a:pt x="1425729" y="15902"/>
                    <a:pt x="1546256" y="15675"/>
                  </a:cubicBezTo>
                  <a:cubicBezTo>
                    <a:pt x="1605724" y="15222"/>
                    <a:pt x="1665117" y="11290"/>
                    <a:pt x="1724586" y="10988"/>
                  </a:cubicBezTo>
                  <a:cubicBezTo>
                    <a:pt x="1785417" y="10988"/>
                    <a:pt x="1846171" y="15448"/>
                    <a:pt x="1906926" y="18094"/>
                  </a:cubicBezTo>
                  <a:cubicBezTo>
                    <a:pt x="2101524" y="21270"/>
                    <a:pt x="2296121" y="25579"/>
                    <a:pt x="2490794" y="26486"/>
                  </a:cubicBezTo>
                  <a:cubicBezTo>
                    <a:pt x="2518107" y="316036"/>
                    <a:pt x="2526808" y="610046"/>
                    <a:pt x="2537476" y="901486"/>
                  </a:cubicBezTo>
                  <a:cubicBezTo>
                    <a:pt x="2542091" y="1223166"/>
                    <a:pt x="2538611" y="1545148"/>
                    <a:pt x="2546706" y="1867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9"/>
            <p:cNvSpPr/>
            <p:nvPr/>
          </p:nvSpPr>
          <p:spPr>
            <a:xfrm rot="675222">
              <a:off x="3184484" y="3592862"/>
              <a:ext cx="1091416" cy="50025"/>
            </a:xfrm>
            <a:custGeom>
              <a:rect b="b" l="l" r="r" t="t"/>
              <a:pathLst>
                <a:path extrusionOk="0" h="100128" w="2184553">
                  <a:moveTo>
                    <a:pt x="2418" y="90872"/>
                  </a:moveTo>
                  <a:cubicBezTo>
                    <a:pt x="-6737" y="71442"/>
                    <a:pt x="11800" y="60329"/>
                    <a:pt x="29655" y="59951"/>
                  </a:cubicBezTo>
                  <a:cubicBezTo>
                    <a:pt x="64232" y="56020"/>
                    <a:pt x="99036" y="55037"/>
                    <a:pt x="133612" y="51711"/>
                  </a:cubicBezTo>
                  <a:cubicBezTo>
                    <a:pt x="291363" y="26914"/>
                    <a:pt x="451157" y="25855"/>
                    <a:pt x="610345" y="19051"/>
                  </a:cubicBezTo>
                  <a:cubicBezTo>
                    <a:pt x="727088" y="15800"/>
                    <a:pt x="843529" y="8392"/>
                    <a:pt x="960121" y="2722"/>
                  </a:cubicBezTo>
                  <a:cubicBezTo>
                    <a:pt x="1053939" y="605"/>
                    <a:pt x="1147682" y="832"/>
                    <a:pt x="1241500" y="0"/>
                  </a:cubicBezTo>
                  <a:cubicBezTo>
                    <a:pt x="1400159" y="3402"/>
                    <a:pt x="1558817" y="8014"/>
                    <a:pt x="1717401" y="10962"/>
                  </a:cubicBezTo>
                  <a:cubicBezTo>
                    <a:pt x="1807814" y="6426"/>
                    <a:pt x="1898076" y="15876"/>
                    <a:pt x="1988414" y="16103"/>
                  </a:cubicBezTo>
                  <a:cubicBezTo>
                    <a:pt x="2035021" y="15044"/>
                    <a:pt x="2081779" y="14515"/>
                    <a:pt x="2128158" y="19429"/>
                  </a:cubicBezTo>
                  <a:cubicBezTo>
                    <a:pt x="2144728" y="22605"/>
                    <a:pt x="2164626" y="17464"/>
                    <a:pt x="2178926" y="26989"/>
                  </a:cubicBezTo>
                  <a:cubicBezTo>
                    <a:pt x="2186416" y="32811"/>
                    <a:pt x="2186341" y="45285"/>
                    <a:pt x="2179229" y="51333"/>
                  </a:cubicBezTo>
                  <a:cubicBezTo>
                    <a:pt x="2167577" y="61161"/>
                    <a:pt x="2150629" y="54281"/>
                    <a:pt x="2136783" y="54735"/>
                  </a:cubicBezTo>
                  <a:cubicBezTo>
                    <a:pt x="2098045" y="51257"/>
                    <a:pt x="2059156" y="48913"/>
                    <a:pt x="2020191" y="49896"/>
                  </a:cubicBezTo>
                  <a:cubicBezTo>
                    <a:pt x="1911317" y="52164"/>
                    <a:pt x="1802518" y="40824"/>
                    <a:pt x="1693643" y="45587"/>
                  </a:cubicBezTo>
                  <a:cubicBezTo>
                    <a:pt x="1557002" y="40900"/>
                    <a:pt x="1420284" y="40295"/>
                    <a:pt x="1283642" y="35154"/>
                  </a:cubicBezTo>
                  <a:cubicBezTo>
                    <a:pt x="1189975" y="33718"/>
                    <a:pt x="1095476" y="36213"/>
                    <a:pt x="1001961" y="36288"/>
                  </a:cubicBezTo>
                  <a:cubicBezTo>
                    <a:pt x="909126" y="37498"/>
                    <a:pt x="816670" y="46948"/>
                    <a:pt x="723911" y="49443"/>
                  </a:cubicBezTo>
                  <a:cubicBezTo>
                    <a:pt x="609286" y="55037"/>
                    <a:pt x="494283" y="55718"/>
                    <a:pt x="379809" y="63580"/>
                  </a:cubicBezTo>
                  <a:cubicBezTo>
                    <a:pt x="311715" y="66604"/>
                    <a:pt x="243622" y="69628"/>
                    <a:pt x="176360" y="81119"/>
                  </a:cubicBezTo>
                  <a:cubicBezTo>
                    <a:pt x="128013" y="88982"/>
                    <a:pt x="78910" y="88831"/>
                    <a:pt x="30412" y="94803"/>
                  </a:cubicBezTo>
                  <a:cubicBezTo>
                    <a:pt x="22770" y="103346"/>
                    <a:pt x="7638" y="101305"/>
                    <a:pt x="2418" y="90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 rot="675222">
              <a:off x="3165600" y="3802007"/>
              <a:ext cx="1079780" cy="35939"/>
            </a:xfrm>
            <a:custGeom>
              <a:rect b="b" l="l" r="r" t="t"/>
              <a:pathLst>
                <a:path extrusionOk="0" h="71934" w="2161262">
                  <a:moveTo>
                    <a:pt x="2157007" y="71254"/>
                  </a:moveTo>
                  <a:cubicBezTo>
                    <a:pt x="1988058" y="58931"/>
                    <a:pt x="1818656" y="57192"/>
                    <a:pt x="1649556" y="49632"/>
                  </a:cubicBezTo>
                  <a:cubicBezTo>
                    <a:pt x="1417204" y="34739"/>
                    <a:pt x="1184474" y="32168"/>
                    <a:pt x="951669" y="34739"/>
                  </a:cubicBezTo>
                  <a:cubicBezTo>
                    <a:pt x="856791" y="38443"/>
                    <a:pt x="761763" y="37234"/>
                    <a:pt x="666809" y="36100"/>
                  </a:cubicBezTo>
                  <a:cubicBezTo>
                    <a:pt x="615588" y="35495"/>
                    <a:pt x="564442" y="34814"/>
                    <a:pt x="513296" y="34966"/>
                  </a:cubicBezTo>
                  <a:cubicBezTo>
                    <a:pt x="421142" y="36553"/>
                    <a:pt x="329064" y="39351"/>
                    <a:pt x="236910" y="41316"/>
                  </a:cubicBezTo>
                  <a:cubicBezTo>
                    <a:pt x="194994" y="42299"/>
                    <a:pt x="153154" y="43055"/>
                    <a:pt x="111315" y="44794"/>
                  </a:cubicBezTo>
                  <a:cubicBezTo>
                    <a:pt x="105791" y="44718"/>
                    <a:pt x="94215" y="45550"/>
                    <a:pt x="80521" y="46381"/>
                  </a:cubicBezTo>
                  <a:cubicBezTo>
                    <a:pt x="43448" y="48649"/>
                    <a:pt x="-9212" y="50917"/>
                    <a:pt x="1381" y="35268"/>
                  </a:cubicBezTo>
                  <a:cubicBezTo>
                    <a:pt x="1381" y="35268"/>
                    <a:pt x="1381" y="35268"/>
                    <a:pt x="1305" y="35268"/>
                  </a:cubicBezTo>
                  <a:cubicBezTo>
                    <a:pt x="91567" y="17124"/>
                    <a:pt x="184932" y="15990"/>
                    <a:pt x="277010" y="12210"/>
                  </a:cubicBezTo>
                  <a:cubicBezTo>
                    <a:pt x="452389" y="2306"/>
                    <a:pt x="627845" y="3214"/>
                    <a:pt x="803375" y="4877"/>
                  </a:cubicBezTo>
                  <a:cubicBezTo>
                    <a:pt x="1042536" y="-491"/>
                    <a:pt x="1281697" y="-4044"/>
                    <a:pt x="1520631" y="8732"/>
                  </a:cubicBezTo>
                  <a:cubicBezTo>
                    <a:pt x="1699567" y="19997"/>
                    <a:pt x="1878881" y="20753"/>
                    <a:pt x="2057892" y="30656"/>
                  </a:cubicBezTo>
                  <a:cubicBezTo>
                    <a:pt x="2092242" y="33681"/>
                    <a:pt x="2126894" y="34588"/>
                    <a:pt x="2161244" y="37083"/>
                  </a:cubicBezTo>
                  <a:cubicBezTo>
                    <a:pt x="2161244" y="47440"/>
                    <a:pt x="2161319" y="57797"/>
                    <a:pt x="2161168" y="68154"/>
                  </a:cubicBezTo>
                  <a:cubicBezTo>
                    <a:pt x="2161168" y="69440"/>
                    <a:pt x="2161168" y="70649"/>
                    <a:pt x="2161092" y="71934"/>
                  </a:cubicBezTo>
                  <a:cubicBezTo>
                    <a:pt x="2159806" y="71783"/>
                    <a:pt x="2158369" y="71556"/>
                    <a:pt x="2157007" y="71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 rot="675222">
              <a:off x="3124953" y="3999935"/>
              <a:ext cx="1086126" cy="57289"/>
            </a:xfrm>
            <a:custGeom>
              <a:rect b="b" l="l" r="r" t="t"/>
              <a:pathLst>
                <a:path extrusionOk="0" h="114668" w="2173964">
                  <a:moveTo>
                    <a:pt x="2153810" y="114442"/>
                  </a:moveTo>
                  <a:cubicBezTo>
                    <a:pt x="1808196" y="73240"/>
                    <a:pt x="1459858" y="70518"/>
                    <a:pt x="1112427" y="55700"/>
                  </a:cubicBezTo>
                  <a:cubicBezTo>
                    <a:pt x="943101" y="47989"/>
                    <a:pt x="774076" y="33247"/>
                    <a:pt x="604523" y="31811"/>
                  </a:cubicBezTo>
                  <a:cubicBezTo>
                    <a:pt x="407807" y="30752"/>
                    <a:pt x="211772" y="43529"/>
                    <a:pt x="15510" y="54718"/>
                  </a:cubicBezTo>
                  <a:cubicBezTo>
                    <a:pt x="16721" y="59405"/>
                    <a:pt x="9987" y="57061"/>
                    <a:pt x="7869" y="56457"/>
                  </a:cubicBezTo>
                  <a:cubicBezTo>
                    <a:pt x="5296" y="55852"/>
                    <a:pt x="2648" y="55322"/>
                    <a:pt x="0" y="55171"/>
                  </a:cubicBezTo>
                  <a:cubicBezTo>
                    <a:pt x="151" y="53810"/>
                    <a:pt x="227" y="52450"/>
                    <a:pt x="303" y="51165"/>
                  </a:cubicBezTo>
                  <a:cubicBezTo>
                    <a:pt x="454" y="48216"/>
                    <a:pt x="605" y="45192"/>
                    <a:pt x="757" y="42244"/>
                  </a:cubicBezTo>
                  <a:cubicBezTo>
                    <a:pt x="832" y="40580"/>
                    <a:pt x="984" y="38842"/>
                    <a:pt x="1059" y="37178"/>
                  </a:cubicBezTo>
                  <a:cubicBezTo>
                    <a:pt x="29961" y="25914"/>
                    <a:pt x="105319" y="25536"/>
                    <a:pt x="124007" y="21907"/>
                  </a:cubicBezTo>
                  <a:cubicBezTo>
                    <a:pt x="400014" y="-3646"/>
                    <a:pt x="677761" y="-7275"/>
                    <a:pt x="954223" y="13289"/>
                  </a:cubicBezTo>
                  <a:cubicBezTo>
                    <a:pt x="1138227" y="25082"/>
                    <a:pt x="1322535" y="28333"/>
                    <a:pt x="1506691" y="35515"/>
                  </a:cubicBezTo>
                  <a:cubicBezTo>
                    <a:pt x="1700759" y="45646"/>
                    <a:pt x="1895507" y="48292"/>
                    <a:pt x="2088288" y="73693"/>
                  </a:cubicBezTo>
                  <a:cubicBezTo>
                    <a:pt x="2113635" y="77625"/>
                    <a:pt x="2140645" y="75357"/>
                    <a:pt x="2165008" y="83295"/>
                  </a:cubicBezTo>
                  <a:cubicBezTo>
                    <a:pt x="2180367" y="92140"/>
                    <a:pt x="2175070" y="114669"/>
                    <a:pt x="2156004" y="114669"/>
                  </a:cubicBezTo>
                  <a:cubicBezTo>
                    <a:pt x="2155399" y="114518"/>
                    <a:pt x="2154642" y="114518"/>
                    <a:pt x="2153810" y="114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 rot="675222">
              <a:off x="3101884" y="4179303"/>
              <a:ext cx="1072980" cy="66445"/>
            </a:xfrm>
            <a:custGeom>
              <a:rect b="b" l="l" r="r" t="t"/>
              <a:pathLst>
                <a:path extrusionOk="0" h="132994" w="2147651">
                  <a:moveTo>
                    <a:pt x="1739315" y="95572"/>
                  </a:moveTo>
                  <a:cubicBezTo>
                    <a:pt x="1648145" y="84006"/>
                    <a:pt x="1556218" y="81813"/>
                    <a:pt x="1464670" y="75538"/>
                  </a:cubicBezTo>
                  <a:cubicBezTo>
                    <a:pt x="1279454" y="61779"/>
                    <a:pt x="1093634" y="60872"/>
                    <a:pt x="908267" y="51271"/>
                  </a:cubicBezTo>
                  <a:cubicBezTo>
                    <a:pt x="769582" y="43030"/>
                    <a:pt x="630822" y="37360"/>
                    <a:pt x="491986" y="33126"/>
                  </a:cubicBezTo>
                  <a:cubicBezTo>
                    <a:pt x="393553" y="26549"/>
                    <a:pt x="295044" y="26927"/>
                    <a:pt x="196761" y="35319"/>
                  </a:cubicBezTo>
                  <a:cubicBezTo>
                    <a:pt x="140924" y="39552"/>
                    <a:pt x="84936" y="41896"/>
                    <a:pt x="29023" y="41896"/>
                  </a:cubicBezTo>
                  <a:cubicBezTo>
                    <a:pt x="19112" y="40611"/>
                    <a:pt x="5645" y="43408"/>
                    <a:pt x="121" y="33580"/>
                  </a:cubicBezTo>
                  <a:cubicBezTo>
                    <a:pt x="-862" y="29120"/>
                    <a:pt x="4358" y="28137"/>
                    <a:pt x="7536" y="28288"/>
                  </a:cubicBezTo>
                  <a:cubicBezTo>
                    <a:pt x="51721" y="25340"/>
                    <a:pt x="95831" y="20501"/>
                    <a:pt x="140017" y="16419"/>
                  </a:cubicBezTo>
                  <a:cubicBezTo>
                    <a:pt x="231868" y="7422"/>
                    <a:pt x="324021" y="-2255"/>
                    <a:pt x="416478" y="467"/>
                  </a:cubicBezTo>
                  <a:cubicBezTo>
                    <a:pt x="462555" y="1677"/>
                    <a:pt x="508631" y="3945"/>
                    <a:pt x="554708" y="4852"/>
                  </a:cubicBezTo>
                  <a:cubicBezTo>
                    <a:pt x="648224" y="5910"/>
                    <a:pt x="741815" y="9993"/>
                    <a:pt x="835180" y="14831"/>
                  </a:cubicBezTo>
                  <a:cubicBezTo>
                    <a:pt x="1021000" y="25869"/>
                    <a:pt x="1207199" y="25869"/>
                    <a:pt x="1393020" y="36982"/>
                  </a:cubicBezTo>
                  <a:cubicBezTo>
                    <a:pt x="1588828" y="46659"/>
                    <a:pt x="1783879" y="64198"/>
                    <a:pt x="1979233" y="80452"/>
                  </a:cubicBezTo>
                  <a:cubicBezTo>
                    <a:pt x="2035978" y="88239"/>
                    <a:pt x="2092117" y="90205"/>
                    <a:pt x="2147652" y="98672"/>
                  </a:cubicBezTo>
                  <a:cubicBezTo>
                    <a:pt x="2147576" y="102679"/>
                    <a:pt x="2147500" y="106761"/>
                    <a:pt x="2147349" y="110844"/>
                  </a:cubicBezTo>
                  <a:cubicBezTo>
                    <a:pt x="2147122" y="118253"/>
                    <a:pt x="2146971" y="125586"/>
                    <a:pt x="2146744" y="132995"/>
                  </a:cubicBezTo>
                  <a:cubicBezTo>
                    <a:pt x="2011237" y="117270"/>
                    <a:pt x="1875427" y="106081"/>
                    <a:pt x="1739315" y="95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 rot="675222">
              <a:off x="3056917" y="4340665"/>
              <a:ext cx="1082286" cy="58234"/>
            </a:xfrm>
            <a:custGeom>
              <a:rect b="b" l="l" r="r" t="t"/>
              <a:pathLst>
                <a:path extrusionOk="0" h="116559" w="2166279">
                  <a:moveTo>
                    <a:pt x="1749454" y="89721"/>
                  </a:moveTo>
                  <a:cubicBezTo>
                    <a:pt x="1566131" y="72258"/>
                    <a:pt x="1382504" y="64395"/>
                    <a:pt x="1198499" y="59179"/>
                  </a:cubicBezTo>
                  <a:cubicBezTo>
                    <a:pt x="838282" y="41035"/>
                    <a:pt x="477385" y="16691"/>
                    <a:pt x="117017" y="43756"/>
                  </a:cubicBezTo>
                  <a:cubicBezTo>
                    <a:pt x="90838" y="44663"/>
                    <a:pt x="64736" y="44966"/>
                    <a:pt x="38633" y="46251"/>
                  </a:cubicBezTo>
                  <a:cubicBezTo>
                    <a:pt x="34623" y="46024"/>
                    <a:pt x="30462" y="46327"/>
                    <a:pt x="26301" y="46629"/>
                  </a:cubicBezTo>
                  <a:cubicBezTo>
                    <a:pt x="17751" y="47234"/>
                    <a:pt x="9050" y="47914"/>
                    <a:pt x="1787" y="44059"/>
                  </a:cubicBezTo>
                  <a:cubicBezTo>
                    <a:pt x="425" y="42849"/>
                    <a:pt x="-180" y="41186"/>
                    <a:pt x="47" y="39523"/>
                  </a:cubicBezTo>
                  <a:cubicBezTo>
                    <a:pt x="425" y="38615"/>
                    <a:pt x="803" y="37708"/>
                    <a:pt x="1182" y="36801"/>
                  </a:cubicBezTo>
                  <a:cubicBezTo>
                    <a:pt x="7310" y="28787"/>
                    <a:pt x="20929" y="29619"/>
                    <a:pt x="30084" y="26897"/>
                  </a:cubicBezTo>
                  <a:cubicBezTo>
                    <a:pt x="63298" y="20925"/>
                    <a:pt x="97118" y="20547"/>
                    <a:pt x="130636" y="17220"/>
                  </a:cubicBezTo>
                  <a:cubicBezTo>
                    <a:pt x="544722" y="-24209"/>
                    <a:pt x="960019" y="20849"/>
                    <a:pt x="1374484" y="30829"/>
                  </a:cubicBezTo>
                  <a:cubicBezTo>
                    <a:pt x="1557354" y="35591"/>
                    <a:pt x="1739241" y="56003"/>
                    <a:pt x="1921656" y="68780"/>
                  </a:cubicBezTo>
                  <a:cubicBezTo>
                    <a:pt x="1996862" y="74072"/>
                    <a:pt x="2072522" y="74072"/>
                    <a:pt x="2147501" y="82237"/>
                  </a:cubicBezTo>
                  <a:cubicBezTo>
                    <a:pt x="2170880" y="86168"/>
                    <a:pt x="2174966" y="116030"/>
                    <a:pt x="2145156" y="116559"/>
                  </a:cubicBezTo>
                  <a:cubicBezTo>
                    <a:pt x="2013356" y="106202"/>
                    <a:pt x="1881027" y="103027"/>
                    <a:pt x="1749454" y="897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 rot="675222">
              <a:off x="3016959" y="4514701"/>
              <a:ext cx="1094767" cy="55833"/>
            </a:xfrm>
            <a:custGeom>
              <a:rect b="b" l="l" r="r" t="t"/>
              <a:pathLst>
                <a:path extrusionOk="0" h="111754" w="2191261">
                  <a:moveTo>
                    <a:pt x="1881359" y="90586"/>
                  </a:moveTo>
                  <a:cubicBezTo>
                    <a:pt x="1802294" y="87714"/>
                    <a:pt x="1723078" y="87789"/>
                    <a:pt x="1644014" y="87789"/>
                  </a:cubicBezTo>
                  <a:cubicBezTo>
                    <a:pt x="1556097" y="87789"/>
                    <a:pt x="1468180" y="87865"/>
                    <a:pt x="1380339" y="83934"/>
                  </a:cubicBezTo>
                  <a:cubicBezTo>
                    <a:pt x="1189071" y="75315"/>
                    <a:pt x="998030" y="62614"/>
                    <a:pt x="807064" y="50064"/>
                  </a:cubicBezTo>
                  <a:cubicBezTo>
                    <a:pt x="737457" y="42504"/>
                    <a:pt x="667623" y="37515"/>
                    <a:pt x="597562" y="38044"/>
                  </a:cubicBezTo>
                  <a:cubicBezTo>
                    <a:pt x="520237" y="38346"/>
                    <a:pt x="443064" y="31694"/>
                    <a:pt x="365740" y="30257"/>
                  </a:cubicBezTo>
                  <a:cubicBezTo>
                    <a:pt x="328440" y="30106"/>
                    <a:pt x="291139" y="31164"/>
                    <a:pt x="253839" y="32223"/>
                  </a:cubicBezTo>
                  <a:cubicBezTo>
                    <a:pt x="213134" y="33433"/>
                    <a:pt x="172429" y="34566"/>
                    <a:pt x="131800" y="34189"/>
                  </a:cubicBezTo>
                  <a:cubicBezTo>
                    <a:pt x="92608" y="34793"/>
                    <a:pt x="53492" y="38724"/>
                    <a:pt x="14300" y="37893"/>
                  </a:cubicBezTo>
                  <a:cubicBezTo>
                    <a:pt x="9760" y="37439"/>
                    <a:pt x="4842" y="37288"/>
                    <a:pt x="0" y="36834"/>
                  </a:cubicBezTo>
                  <a:cubicBezTo>
                    <a:pt x="2194" y="33735"/>
                    <a:pt x="3783" y="30257"/>
                    <a:pt x="5523" y="26780"/>
                  </a:cubicBezTo>
                  <a:cubicBezTo>
                    <a:pt x="6507" y="24814"/>
                    <a:pt x="7566" y="22924"/>
                    <a:pt x="8625" y="20958"/>
                  </a:cubicBezTo>
                  <a:cubicBezTo>
                    <a:pt x="9533" y="19220"/>
                    <a:pt x="10668" y="17481"/>
                    <a:pt x="11349" y="15666"/>
                  </a:cubicBezTo>
                  <a:cubicBezTo>
                    <a:pt x="54097" y="13852"/>
                    <a:pt x="96466" y="8257"/>
                    <a:pt x="139290" y="6972"/>
                  </a:cubicBezTo>
                  <a:cubicBezTo>
                    <a:pt x="211696" y="5838"/>
                    <a:pt x="283952" y="849"/>
                    <a:pt x="356358" y="17"/>
                  </a:cubicBezTo>
                  <a:cubicBezTo>
                    <a:pt x="428992" y="-361"/>
                    <a:pt x="501398" y="5687"/>
                    <a:pt x="574032" y="5763"/>
                  </a:cubicBezTo>
                  <a:cubicBezTo>
                    <a:pt x="669741" y="3343"/>
                    <a:pt x="764770" y="12945"/>
                    <a:pt x="860026" y="20202"/>
                  </a:cubicBezTo>
                  <a:cubicBezTo>
                    <a:pt x="929936" y="23453"/>
                    <a:pt x="999543" y="28140"/>
                    <a:pt x="1069301" y="33508"/>
                  </a:cubicBezTo>
                  <a:cubicBezTo>
                    <a:pt x="1261856" y="43714"/>
                    <a:pt x="1454486" y="57095"/>
                    <a:pt x="1647418" y="52559"/>
                  </a:cubicBezTo>
                  <a:cubicBezTo>
                    <a:pt x="1741993" y="54449"/>
                    <a:pt x="1836568" y="53164"/>
                    <a:pt x="1930992" y="58381"/>
                  </a:cubicBezTo>
                  <a:cubicBezTo>
                    <a:pt x="2009527" y="60271"/>
                    <a:pt x="2087381" y="71081"/>
                    <a:pt x="2165689" y="75920"/>
                  </a:cubicBezTo>
                  <a:cubicBezTo>
                    <a:pt x="2174011" y="76978"/>
                    <a:pt x="2182712" y="76751"/>
                    <a:pt x="2191262" y="76978"/>
                  </a:cubicBezTo>
                  <a:cubicBezTo>
                    <a:pt x="2191186" y="79246"/>
                    <a:pt x="2191035" y="81590"/>
                    <a:pt x="2190959" y="83858"/>
                  </a:cubicBezTo>
                  <a:cubicBezTo>
                    <a:pt x="2190505" y="93157"/>
                    <a:pt x="2189975" y="102456"/>
                    <a:pt x="2189446" y="111754"/>
                  </a:cubicBezTo>
                  <a:cubicBezTo>
                    <a:pt x="2086624" y="105782"/>
                    <a:pt x="1984408" y="92779"/>
                    <a:pt x="1881359" y="90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 rot="675222">
              <a:off x="2964568" y="4687432"/>
              <a:ext cx="1111059" cy="65229"/>
            </a:xfrm>
            <a:custGeom>
              <a:rect b="b" l="l" r="r" t="t"/>
              <a:pathLst>
                <a:path extrusionOk="0" h="130560" w="2223870">
                  <a:moveTo>
                    <a:pt x="1658692" y="123077"/>
                  </a:moveTo>
                  <a:cubicBezTo>
                    <a:pt x="1466667" y="117935"/>
                    <a:pt x="1274869" y="108183"/>
                    <a:pt x="1082920" y="100321"/>
                  </a:cubicBezTo>
                  <a:cubicBezTo>
                    <a:pt x="936594" y="94424"/>
                    <a:pt x="791175" y="76280"/>
                    <a:pt x="645228" y="65620"/>
                  </a:cubicBezTo>
                  <a:cubicBezTo>
                    <a:pt x="548761" y="59270"/>
                    <a:pt x="452068" y="55641"/>
                    <a:pt x="355828" y="46266"/>
                  </a:cubicBezTo>
                  <a:cubicBezTo>
                    <a:pt x="266777" y="36060"/>
                    <a:pt x="177271" y="31222"/>
                    <a:pt x="87841" y="25098"/>
                  </a:cubicBezTo>
                  <a:cubicBezTo>
                    <a:pt x="74222" y="22906"/>
                    <a:pt x="28902" y="22226"/>
                    <a:pt x="0" y="17689"/>
                  </a:cubicBezTo>
                  <a:cubicBezTo>
                    <a:pt x="984" y="16480"/>
                    <a:pt x="2043" y="15270"/>
                    <a:pt x="3026" y="14061"/>
                  </a:cubicBezTo>
                  <a:cubicBezTo>
                    <a:pt x="5523" y="11037"/>
                    <a:pt x="7944" y="8013"/>
                    <a:pt x="10214" y="4837"/>
                  </a:cubicBezTo>
                  <a:cubicBezTo>
                    <a:pt x="11273" y="3401"/>
                    <a:pt x="12408" y="1889"/>
                    <a:pt x="13467" y="377"/>
                  </a:cubicBezTo>
                  <a:cubicBezTo>
                    <a:pt x="44791" y="-681"/>
                    <a:pt x="76265" y="755"/>
                    <a:pt x="107664" y="1435"/>
                  </a:cubicBezTo>
                  <a:cubicBezTo>
                    <a:pt x="205114" y="3099"/>
                    <a:pt x="302110" y="10507"/>
                    <a:pt x="399182" y="18975"/>
                  </a:cubicBezTo>
                  <a:cubicBezTo>
                    <a:pt x="543011" y="28425"/>
                    <a:pt x="687067" y="32734"/>
                    <a:pt x="830443" y="48005"/>
                  </a:cubicBezTo>
                  <a:cubicBezTo>
                    <a:pt x="1071041" y="69703"/>
                    <a:pt x="1312775" y="75977"/>
                    <a:pt x="1554130" y="84974"/>
                  </a:cubicBezTo>
                  <a:cubicBezTo>
                    <a:pt x="1697884" y="90568"/>
                    <a:pt x="1841864" y="92383"/>
                    <a:pt x="1985769" y="91022"/>
                  </a:cubicBezTo>
                  <a:cubicBezTo>
                    <a:pt x="2064531" y="90795"/>
                    <a:pt x="2143218" y="93517"/>
                    <a:pt x="2221904" y="96011"/>
                  </a:cubicBezTo>
                  <a:cubicBezTo>
                    <a:pt x="2222585" y="96087"/>
                    <a:pt x="2223190" y="96087"/>
                    <a:pt x="2223871" y="96238"/>
                  </a:cubicBezTo>
                  <a:cubicBezTo>
                    <a:pt x="2223795" y="101833"/>
                    <a:pt x="2223795" y="107427"/>
                    <a:pt x="2223720" y="113022"/>
                  </a:cubicBezTo>
                  <a:cubicBezTo>
                    <a:pt x="2223644" y="118767"/>
                    <a:pt x="2223493" y="124588"/>
                    <a:pt x="2223190" y="130334"/>
                  </a:cubicBezTo>
                  <a:cubicBezTo>
                    <a:pt x="2222282" y="130485"/>
                    <a:pt x="2221223" y="130561"/>
                    <a:pt x="2220240" y="130561"/>
                  </a:cubicBezTo>
                  <a:cubicBezTo>
                    <a:pt x="2033057" y="122698"/>
                    <a:pt x="1845874" y="127990"/>
                    <a:pt x="1658692" y="1230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 rot="675222">
              <a:off x="2921841" y="4847500"/>
              <a:ext cx="1115671" cy="65715"/>
            </a:xfrm>
            <a:custGeom>
              <a:rect b="b" l="l" r="r" t="t"/>
              <a:pathLst>
                <a:path extrusionOk="0" h="131534" w="2233101">
                  <a:moveTo>
                    <a:pt x="2114997" y="117851"/>
                  </a:moveTo>
                  <a:cubicBezTo>
                    <a:pt x="2018379" y="107418"/>
                    <a:pt x="1921156" y="104168"/>
                    <a:pt x="1824160" y="98951"/>
                  </a:cubicBezTo>
                  <a:cubicBezTo>
                    <a:pt x="1629487" y="87989"/>
                    <a:pt x="1434814" y="77858"/>
                    <a:pt x="1240066" y="67955"/>
                  </a:cubicBezTo>
                  <a:cubicBezTo>
                    <a:pt x="1044787" y="59639"/>
                    <a:pt x="849963" y="43234"/>
                    <a:pt x="654685" y="35144"/>
                  </a:cubicBezTo>
                  <a:cubicBezTo>
                    <a:pt x="483769" y="29550"/>
                    <a:pt x="312778" y="30003"/>
                    <a:pt x="141862" y="28416"/>
                  </a:cubicBezTo>
                  <a:cubicBezTo>
                    <a:pt x="94877" y="26601"/>
                    <a:pt x="46985" y="24333"/>
                    <a:pt x="0" y="19873"/>
                  </a:cubicBezTo>
                  <a:cubicBezTo>
                    <a:pt x="832" y="19117"/>
                    <a:pt x="1589" y="18285"/>
                    <a:pt x="2345" y="17454"/>
                  </a:cubicBezTo>
                  <a:cubicBezTo>
                    <a:pt x="6431" y="12842"/>
                    <a:pt x="9836" y="8155"/>
                    <a:pt x="12711" y="2712"/>
                  </a:cubicBezTo>
                  <a:cubicBezTo>
                    <a:pt x="13165" y="1880"/>
                    <a:pt x="13543" y="1124"/>
                    <a:pt x="13846" y="217"/>
                  </a:cubicBezTo>
                  <a:cubicBezTo>
                    <a:pt x="38738" y="-86"/>
                    <a:pt x="63630" y="897"/>
                    <a:pt x="88522" y="1200"/>
                  </a:cubicBezTo>
                  <a:cubicBezTo>
                    <a:pt x="148142" y="1200"/>
                    <a:pt x="207611" y="897"/>
                    <a:pt x="266928" y="595"/>
                  </a:cubicBezTo>
                  <a:cubicBezTo>
                    <a:pt x="417340" y="-237"/>
                    <a:pt x="567222" y="-1068"/>
                    <a:pt x="718012" y="4602"/>
                  </a:cubicBezTo>
                  <a:cubicBezTo>
                    <a:pt x="1009757" y="22141"/>
                    <a:pt x="1301653" y="36883"/>
                    <a:pt x="1593548" y="51852"/>
                  </a:cubicBezTo>
                  <a:cubicBezTo>
                    <a:pt x="1739194" y="60168"/>
                    <a:pt x="1884915" y="66594"/>
                    <a:pt x="2030484" y="75742"/>
                  </a:cubicBezTo>
                  <a:cubicBezTo>
                    <a:pt x="2098503" y="79068"/>
                    <a:pt x="2165462" y="91769"/>
                    <a:pt x="2233102" y="97288"/>
                  </a:cubicBezTo>
                  <a:cubicBezTo>
                    <a:pt x="2233026" y="97817"/>
                    <a:pt x="2232950" y="98346"/>
                    <a:pt x="2232875" y="98875"/>
                  </a:cubicBezTo>
                  <a:cubicBezTo>
                    <a:pt x="2232875" y="98497"/>
                    <a:pt x="2232950" y="98119"/>
                    <a:pt x="2233026" y="97741"/>
                  </a:cubicBezTo>
                  <a:cubicBezTo>
                    <a:pt x="2231740" y="107796"/>
                    <a:pt x="2230983" y="117927"/>
                    <a:pt x="2230227" y="128057"/>
                  </a:cubicBezTo>
                  <a:cubicBezTo>
                    <a:pt x="2230151" y="129191"/>
                    <a:pt x="2230075" y="130401"/>
                    <a:pt x="2230000" y="131535"/>
                  </a:cubicBezTo>
                  <a:cubicBezTo>
                    <a:pt x="2191413" y="129947"/>
                    <a:pt x="2153432" y="122538"/>
                    <a:pt x="2114997" y="117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 rot="675222">
              <a:off x="2883821" y="5011957"/>
              <a:ext cx="1116654" cy="46948"/>
            </a:xfrm>
            <a:custGeom>
              <a:rect b="b" l="l" r="r" t="t"/>
              <a:pathLst>
                <a:path extrusionOk="0" h="93971" w="2235068">
                  <a:moveTo>
                    <a:pt x="2213657" y="93669"/>
                  </a:moveTo>
                  <a:cubicBezTo>
                    <a:pt x="1987510" y="90191"/>
                    <a:pt x="1761362" y="87394"/>
                    <a:pt x="1535442" y="76129"/>
                  </a:cubicBezTo>
                  <a:cubicBezTo>
                    <a:pt x="1342660" y="70611"/>
                    <a:pt x="1149728" y="72803"/>
                    <a:pt x="957173" y="59422"/>
                  </a:cubicBezTo>
                  <a:cubicBezTo>
                    <a:pt x="775665" y="49594"/>
                    <a:pt x="594308" y="35759"/>
                    <a:pt x="412649" y="29560"/>
                  </a:cubicBezTo>
                  <a:cubicBezTo>
                    <a:pt x="304153" y="30316"/>
                    <a:pt x="196564" y="38934"/>
                    <a:pt x="88068" y="35305"/>
                  </a:cubicBezTo>
                  <a:cubicBezTo>
                    <a:pt x="83755" y="35154"/>
                    <a:pt x="76265" y="35305"/>
                    <a:pt x="67262" y="35305"/>
                  </a:cubicBezTo>
                  <a:cubicBezTo>
                    <a:pt x="46228" y="35532"/>
                    <a:pt x="16948" y="35759"/>
                    <a:pt x="0" y="33340"/>
                  </a:cubicBezTo>
                  <a:cubicBezTo>
                    <a:pt x="2648" y="30996"/>
                    <a:pt x="5145" y="28577"/>
                    <a:pt x="7566" y="25931"/>
                  </a:cubicBezTo>
                  <a:cubicBezTo>
                    <a:pt x="9306" y="24041"/>
                    <a:pt x="10365" y="21697"/>
                    <a:pt x="10819" y="19354"/>
                  </a:cubicBezTo>
                  <a:cubicBezTo>
                    <a:pt x="50919" y="12701"/>
                    <a:pt x="92154" y="11945"/>
                    <a:pt x="132707" y="10584"/>
                  </a:cubicBezTo>
                  <a:cubicBezTo>
                    <a:pt x="222970" y="11189"/>
                    <a:pt x="312702" y="1663"/>
                    <a:pt x="402813" y="0"/>
                  </a:cubicBezTo>
                  <a:cubicBezTo>
                    <a:pt x="618822" y="3704"/>
                    <a:pt x="834302" y="21319"/>
                    <a:pt x="1050159" y="30694"/>
                  </a:cubicBezTo>
                  <a:cubicBezTo>
                    <a:pt x="1196031" y="39539"/>
                    <a:pt x="1342282" y="36591"/>
                    <a:pt x="1488306" y="40597"/>
                  </a:cubicBezTo>
                  <a:cubicBezTo>
                    <a:pt x="1582805" y="42261"/>
                    <a:pt x="1677077" y="49443"/>
                    <a:pt x="1771576" y="50804"/>
                  </a:cubicBezTo>
                  <a:cubicBezTo>
                    <a:pt x="1917373" y="55491"/>
                    <a:pt x="2063245" y="56398"/>
                    <a:pt x="2209042" y="59044"/>
                  </a:cubicBezTo>
                  <a:cubicBezTo>
                    <a:pt x="2217516" y="58666"/>
                    <a:pt x="2228184" y="58741"/>
                    <a:pt x="2235069" y="63202"/>
                  </a:cubicBezTo>
                  <a:cubicBezTo>
                    <a:pt x="2234690" y="70838"/>
                    <a:pt x="2234236" y="78398"/>
                    <a:pt x="2233858" y="86033"/>
                  </a:cubicBezTo>
                  <a:cubicBezTo>
                    <a:pt x="2233783" y="87848"/>
                    <a:pt x="2233707" y="89586"/>
                    <a:pt x="2233631" y="91401"/>
                  </a:cubicBezTo>
                  <a:cubicBezTo>
                    <a:pt x="2231437" y="92762"/>
                    <a:pt x="2228940" y="93593"/>
                    <a:pt x="2226292" y="93820"/>
                  </a:cubicBezTo>
                  <a:cubicBezTo>
                    <a:pt x="2224855" y="93896"/>
                    <a:pt x="2223417" y="93971"/>
                    <a:pt x="2221980" y="93971"/>
                  </a:cubicBezTo>
                  <a:cubicBezTo>
                    <a:pt x="2219256" y="93896"/>
                    <a:pt x="2216456" y="93745"/>
                    <a:pt x="2213657" y="93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 rot="675222">
              <a:off x="2811652" y="5191433"/>
              <a:ext cx="1156457" cy="25255"/>
            </a:xfrm>
            <a:custGeom>
              <a:rect b="b" l="l" r="r" t="t"/>
              <a:pathLst>
                <a:path extrusionOk="0" h="50550" w="2314738">
                  <a:moveTo>
                    <a:pt x="1346746" y="49974"/>
                  </a:moveTo>
                  <a:cubicBezTo>
                    <a:pt x="1246951" y="46497"/>
                    <a:pt x="1145945" y="37500"/>
                    <a:pt x="1046528" y="36820"/>
                  </a:cubicBezTo>
                  <a:cubicBezTo>
                    <a:pt x="945295" y="40676"/>
                    <a:pt x="844062" y="43095"/>
                    <a:pt x="742753" y="42717"/>
                  </a:cubicBezTo>
                  <a:cubicBezTo>
                    <a:pt x="678972" y="43700"/>
                    <a:pt x="615266" y="42036"/>
                    <a:pt x="551561" y="40298"/>
                  </a:cubicBezTo>
                  <a:cubicBezTo>
                    <a:pt x="484072" y="38483"/>
                    <a:pt x="416583" y="36669"/>
                    <a:pt x="349095" y="38105"/>
                  </a:cubicBezTo>
                  <a:cubicBezTo>
                    <a:pt x="232503" y="40524"/>
                    <a:pt x="116138" y="29487"/>
                    <a:pt x="0" y="19432"/>
                  </a:cubicBezTo>
                  <a:cubicBezTo>
                    <a:pt x="3102" y="17466"/>
                    <a:pt x="6128" y="15349"/>
                    <a:pt x="9079" y="13157"/>
                  </a:cubicBezTo>
                  <a:cubicBezTo>
                    <a:pt x="14073" y="9377"/>
                    <a:pt x="18688" y="4916"/>
                    <a:pt x="22547" y="2"/>
                  </a:cubicBezTo>
                  <a:cubicBezTo>
                    <a:pt x="85117" y="-149"/>
                    <a:pt x="147991" y="6731"/>
                    <a:pt x="210410" y="8999"/>
                  </a:cubicBezTo>
                  <a:cubicBezTo>
                    <a:pt x="261935" y="11494"/>
                    <a:pt x="313459" y="10435"/>
                    <a:pt x="365059" y="9301"/>
                  </a:cubicBezTo>
                  <a:cubicBezTo>
                    <a:pt x="400014" y="8621"/>
                    <a:pt x="435044" y="7865"/>
                    <a:pt x="470075" y="8243"/>
                  </a:cubicBezTo>
                  <a:cubicBezTo>
                    <a:pt x="564725" y="9377"/>
                    <a:pt x="659376" y="12779"/>
                    <a:pt x="754026" y="10511"/>
                  </a:cubicBezTo>
                  <a:cubicBezTo>
                    <a:pt x="845802" y="10057"/>
                    <a:pt x="935837" y="8243"/>
                    <a:pt x="1027007" y="3707"/>
                  </a:cubicBezTo>
                  <a:cubicBezTo>
                    <a:pt x="1149047" y="1288"/>
                    <a:pt x="1270783" y="15803"/>
                    <a:pt x="1392898" y="16332"/>
                  </a:cubicBezTo>
                  <a:cubicBezTo>
                    <a:pt x="1481875" y="16408"/>
                    <a:pt x="1570321" y="12099"/>
                    <a:pt x="1659221" y="10738"/>
                  </a:cubicBezTo>
                  <a:cubicBezTo>
                    <a:pt x="1755082" y="13686"/>
                    <a:pt x="1850868" y="9226"/>
                    <a:pt x="1946729" y="7789"/>
                  </a:cubicBezTo>
                  <a:cubicBezTo>
                    <a:pt x="1997875" y="9831"/>
                    <a:pt x="2049021" y="7789"/>
                    <a:pt x="2100092" y="5748"/>
                  </a:cubicBezTo>
                  <a:cubicBezTo>
                    <a:pt x="2161679" y="3329"/>
                    <a:pt x="2223190" y="910"/>
                    <a:pt x="2284777" y="5597"/>
                  </a:cubicBezTo>
                  <a:cubicBezTo>
                    <a:pt x="2288636" y="6051"/>
                    <a:pt x="2293024" y="5899"/>
                    <a:pt x="2297488" y="5824"/>
                  </a:cubicBezTo>
                  <a:cubicBezTo>
                    <a:pt x="2303465" y="5597"/>
                    <a:pt x="2309518" y="5521"/>
                    <a:pt x="2314739" y="6731"/>
                  </a:cubicBezTo>
                  <a:cubicBezTo>
                    <a:pt x="2313755" y="16937"/>
                    <a:pt x="2312847" y="27143"/>
                    <a:pt x="2311939" y="37349"/>
                  </a:cubicBezTo>
                  <a:cubicBezTo>
                    <a:pt x="2311863" y="37878"/>
                    <a:pt x="2311788" y="38408"/>
                    <a:pt x="2311712" y="39012"/>
                  </a:cubicBezTo>
                  <a:cubicBezTo>
                    <a:pt x="2290301" y="41658"/>
                    <a:pt x="2268435" y="40071"/>
                    <a:pt x="2246569" y="38559"/>
                  </a:cubicBezTo>
                  <a:cubicBezTo>
                    <a:pt x="2229016" y="37273"/>
                    <a:pt x="2211539" y="36064"/>
                    <a:pt x="2194364" y="36971"/>
                  </a:cubicBezTo>
                  <a:cubicBezTo>
                    <a:pt x="2122033" y="37878"/>
                    <a:pt x="2050005" y="45816"/>
                    <a:pt x="1977674" y="42414"/>
                  </a:cubicBezTo>
                  <a:cubicBezTo>
                    <a:pt x="1933942" y="42263"/>
                    <a:pt x="1890135" y="43322"/>
                    <a:pt x="1846404" y="44304"/>
                  </a:cubicBezTo>
                  <a:cubicBezTo>
                    <a:pt x="1782320" y="45816"/>
                    <a:pt x="1718236" y="47404"/>
                    <a:pt x="1654303" y="45136"/>
                  </a:cubicBezTo>
                  <a:cubicBezTo>
                    <a:pt x="1570624" y="46723"/>
                    <a:pt x="1486868" y="50504"/>
                    <a:pt x="1403113" y="50504"/>
                  </a:cubicBezTo>
                  <a:cubicBezTo>
                    <a:pt x="1384198" y="50655"/>
                    <a:pt x="1365510" y="50428"/>
                    <a:pt x="1346746" y="499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 rot="675222">
              <a:off x="3110417" y="4091964"/>
              <a:ext cx="174081" cy="17006"/>
            </a:xfrm>
            <a:custGeom>
              <a:rect b="b" l="l" r="r" t="t"/>
              <a:pathLst>
                <a:path extrusionOk="0" h="34039" w="348437">
                  <a:moveTo>
                    <a:pt x="2345" y="25119"/>
                  </a:moveTo>
                  <a:cubicBezTo>
                    <a:pt x="2951" y="22019"/>
                    <a:pt x="3480" y="18995"/>
                    <a:pt x="3783" y="15971"/>
                  </a:cubicBezTo>
                  <a:cubicBezTo>
                    <a:pt x="4086" y="13325"/>
                    <a:pt x="4237" y="10679"/>
                    <a:pt x="4388" y="7958"/>
                  </a:cubicBezTo>
                  <a:cubicBezTo>
                    <a:pt x="4464" y="6370"/>
                    <a:pt x="4464" y="4782"/>
                    <a:pt x="4464" y="3195"/>
                  </a:cubicBezTo>
                  <a:cubicBezTo>
                    <a:pt x="15359" y="2287"/>
                    <a:pt x="27011" y="2817"/>
                    <a:pt x="34047" y="1758"/>
                  </a:cubicBezTo>
                  <a:cubicBezTo>
                    <a:pt x="94575" y="-661"/>
                    <a:pt x="155103" y="-359"/>
                    <a:pt x="215782" y="1305"/>
                  </a:cubicBezTo>
                  <a:cubicBezTo>
                    <a:pt x="248013" y="1985"/>
                    <a:pt x="280169" y="4556"/>
                    <a:pt x="312400" y="3951"/>
                  </a:cubicBezTo>
                  <a:cubicBezTo>
                    <a:pt x="315123" y="4404"/>
                    <a:pt x="319739" y="4026"/>
                    <a:pt x="324808" y="3648"/>
                  </a:cubicBezTo>
                  <a:cubicBezTo>
                    <a:pt x="336384" y="2741"/>
                    <a:pt x="350154" y="1758"/>
                    <a:pt x="348262" y="11662"/>
                  </a:cubicBezTo>
                  <a:cubicBezTo>
                    <a:pt x="347128" y="15140"/>
                    <a:pt x="344026" y="16425"/>
                    <a:pt x="341075" y="16122"/>
                  </a:cubicBezTo>
                  <a:cubicBezTo>
                    <a:pt x="281001" y="24212"/>
                    <a:pt x="220322" y="21717"/>
                    <a:pt x="159869" y="22700"/>
                  </a:cubicBezTo>
                  <a:cubicBezTo>
                    <a:pt x="110312" y="22473"/>
                    <a:pt x="60679" y="24968"/>
                    <a:pt x="11576" y="31469"/>
                  </a:cubicBezTo>
                  <a:cubicBezTo>
                    <a:pt x="7944" y="31998"/>
                    <a:pt x="4010" y="33208"/>
                    <a:pt x="0" y="34040"/>
                  </a:cubicBezTo>
                  <a:cubicBezTo>
                    <a:pt x="984" y="31016"/>
                    <a:pt x="1816" y="28067"/>
                    <a:pt x="2345" y="25119"/>
                  </a:cubicBezTo>
                  <a:close/>
                </a:path>
              </a:pathLst>
            </a:custGeom>
            <a:solidFill>
              <a:srgbClr val="61AF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19"/>
          <p:cNvGrpSpPr/>
          <p:nvPr/>
        </p:nvGrpSpPr>
        <p:grpSpPr>
          <a:xfrm>
            <a:off x="2164846" y="3089561"/>
            <a:ext cx="628573" cy="631376"/>
            <a:chOff x="2164846" y="3089561"/>
            <a:chExt cx="628573" cy="631376"/>
          </a:xfrm>
        </p:grpSpPr>
        <p:grpSp>
          <p:nvGrpSpPr>
            <p:cNvPr id="749" name="Google Shape;749;p19"/>
            <p:cNvGrpSpPr/>
            <p:nvPr/>
          </p:nvGrpSpPr>
          <p:grpSpPr>
            <a:xfrm>
              <a:off x="2164846" y="3089561"/>
              <a:ext cx="628573" cy="631376"/>
              <a:chOff x="2164846" y="3089561"/>
              <a:chExt cx="628573" cy="631376"/>
            </a:xfrm>
          </p:grpSpPr>
          <p:grpSp>
            <p:nvGrpSpPr>
              <p:cNvPr id="750" name="Google Shape;750;p19"/>
              <p:cNvGrpSpPr/>
              <p:nvPr/>
            </p:nvGrpSpPr>
            <p:grpSpPr>
              <a:xfrm rot="523881">
                <a:off x="2203706" y="3128161"/>
                <a:ext cx="550818" cy="553611"/>
                <a:chOff x="4407112" y="6256539"/>
                <a:chExt cx="1101649" cy="1107234"/>
              </a:xfrm>
            </p:grpSpPr>
            <p:sp>
              <p:nvSpPr>
                <p:cNvPr id="751" name="Google Shape;751;p19"/>
                <p:cNvSpPr/>
                <p:nvPr/>
              </p:nvSpPr>
              <p:spPr>
                <a:xfrm>
                  <a:off x="4407112" y="6272267"/>
                  <a:ext cx="946316" cy="1067616"/>
                </a:xfrm>
                <a:custGeom>
                  <a:rect b="b" l="l" r="r" t="t"/>
                  <a:pathLst>
                    <a:path extrusionOk="0" h="1067616" w="946316">
                      <a:moveTo>
                        <a:pt x="923632" y="530181"/>
                      </a:moveTo>
                      <a:cubicBezTo>
                        <a:pt x="930190" y="527125"/>
                        <a:pt x="937591" y="525199"/>
                        <a:pt x="943330" y="520703"/>
                      </a:cubicBezTo>
                      <a:cubicBezTo>
                        <a:pt x="949135" y="515034"/>
                        <a:pt x="945767" y="505910"/>
                        <a:pt x="939319" y="502411"/>
                      </a:cubicBezTo>
                      <a:cubicBezTo>
                        <a:pt x="919156" y="490453"/>
                        <a:pt x="893875" y="492070"/>
                        <a:pt x="873335" y="480599"/>
                      </a:cubicBezTo>
                      <a:cubicBezTo>
                        <a:pt x="805114" y="445167"/>
                        <a:pt x="750829" y="389539"/>
                        <a:pt x="697142" y="335505"/>
                      </a:cubicBezTo>
                      <a:cubicBezTo>
                        <a:pt x="675029" y="315995"/>
                        <a:pt x="658301" y="291924"/>
                        <a:pt x="641306" y="268074"/>
                      </a:cubicBezTo>
                      <a:cubicBezTo>
                        <a:pt x="613123" y="232797"/>
                        <a:pt x="586999" y="195726"/>
                        <a:pt x="566925" y="155179"/>
                      </a:cubicBezTo>
                      <a:cubicBezTo>
                        <a:pt x="543416" y="105951"/>
                        <a:pt x="523187" y="54286"/>
                        <a:pt x="500409" y="4593"/>
                      </a:cubicBezTo>
                      <a:cubicBezTo>
                        <a:pt x="498061" y="208"/>
                        <a:pt x="491857" y="-1320"/>
                        <a:pt x="487669" y="1249"/>
                      </a:cubicBezTo>
                      <a:cubicBezTo>
                        <a:pt x="481399" y="4792"/>
                        <a:pt x="482795" y="12277"/>
                        <a:pt x="485719" y="17592"/>
                      </a:cubicBezTo>
                      <a:cubicBezTo>
                        <a:pt x="476901" y="57475"/>
                        <a:pt x="463895" y="97713"/>
                        <a:pt x="444751" y="133986"/>
                      </a:cubicBezTo>
                      <a:cubicBezTo>
                        <a:pt x="432609" y="155245"/>
                        <a:pt x="418096" y="175021"/>
                        <a:pt x="402364" y="193755"/>
                      </a:cubicBezTo>
                      <a:cubicBezTo>
                        <a:pt x="375732" y="225843"/>
                        <a:pt x="348722" y="257732"/>
                        <a:pt x="317835" y="285834"/>
                      </a:cubicBezTo>
                      <a:cubicBezTo>
                        <a:pt x="286018" y="314866"/>
                        <a:pt x="255507" y="344828"/>
                        <a:pt x="221164" y="371291"/>
                      </a:cubicBezTo>
                      <a:cubicBezTo>
                        <a:pt x="176983" y="406657"/>
                        <a:pt x="128990" y="436730"/>
                        <a:pt x="79957" y="464876"/>
                      </a:cubicBezTo>
                      <a:cubicBezTo>
                        <a:pt x="63583" y="474132"/>
                        <a:pt x="46787" y="482680"/>
                        <a:pt x="29571" y="490298"/>
                      </a:cubicBezTo>
                      <a:cubicBezTo>
                        <a:pt x="22459" y="493398"/>
                        <a:pt x="15324" y="496432"/>
                        <a:pt x="8079" y="499200"/>
                      </a:cubicBezTo>
                      <a:cubicBezTo>
                        <a:pt x="4778" y="500130"/>
                        <a:pt x="1986" y="502345"/>
                        <a:pt x="745" y="505578"/>
                      </a:cubicBezTo>
                      <a:cubicBezTo>
                        <a:pt x="-1493" y="510516"/>
                        <a:pt x="1543" y="516695"/>
                        <a:pt x="6750" y="518024"/>
                      </a:cubicBezTo>
                      <a:cubicBezTo>
                        <a:pt x="29970" y="521700"/>
                        <a:pt x="53944" y="517559"/>
                        <a:pt x="77098" y="522608"/>
                      </a:cubicBezTo>
                      <a:cubicBezTo>
                        <a:pt x="103886" y="528365"/>
                        <a:pt x="129345" y="539017"/>
                        <a:pt x="153828" y="551152"/>
                      </a:cubicBezTo>
                      <a:cubicBezTo>
                        <a:pt x="199162" y="574095"/>
                        <a:pt x="242523" y="601178"/>
                        <a:pt x="278794" y="637053"/>
                      </a:cubicBezTo>
                      <a:cubicBezTo>
                        <a:pt x="308418" y="663959"/>
                        <a:pt x="337644" y="691729"/>
                        <a:pt x="358981" y="725898"/>
                      </a:cubicBezTo>
                      <a:cubicBezTo>
                        <a:pt x="392106" y="775304"/>
                        <a:pt x="430282" y="821343"/>
                        <a:pt x="456561" y="875067"/>
                      </a:cubicBezTo>
                      <a:cubicBezTo>
                        <a:pt x="475239" y="910587"/>
                        <a:pt x="494405" y="945266"/>
                        <a:pt x="509671" y="982691"/>
                      </a:cubicBezTo>
                      <a:cubicBezTo>
                        <a:pt x="518224" y="1003640"/>
                        <a:pt x="525336" y="1025143"/>
                        <a:pt x="533379" y="1046247"/>
                      </a:cubicBezTo>
                      <a:cubicBezTo>
                        <a:pt x="536060" y="1052292"/>
                        <a:pt x="537168" y="1059401"/>
                        <a:pt x="541644" y="1064450"/>
                      </a:cubicBezTo>
                      <a:cubicBezTo>
                        <a:pt x="545300" y="1068325"/>
                        <a:pt x="551637" y="1068635"/>
                        <a:pt x="555802" y="1065424"/>
                      </a:cubicBezTo>
                      <a:cubicBezTo>
                        <a:pt x="563136" y="1058161"/>
                        <a:pt x="562161" y="1046513"/>
                        <a:pt x="565086" y="1037101"/>
                      </a:cubicBezTo>
                      <a:cubicBezTo>
                        <a:pt x="572464" y="1004681"/>
                        <a:pt x="579444" y="972083"/>
                        <a:pt x="589525" y="940372"/>
                      </a:cubicBezTo>
                      <a:cubicBezTo>
                        <a:pt x="597967" y="912292"/>
                        <a:pt x="606808" y="884345"/>
                        <a:pt x="617022" y="856885"/>
                      </a:cubicBezTo>
                      <a:cubicBezTo>
                        <a:pt x="633020" y="814766"/>
                        <a:pt x="645339" y="771096"/>
                        <a:pt x="665125" y="730504"/>
                      </a:cubicBezTo>
                      <a:cubicBezTo>
                        <a:pt x="702837" y="653551"/>
                        <a:pt x="792263" y="596616"/>
                        <a:pt x="865625" y="555759"/>
                      </a:cubicBezTo>
                      <a:cubicBezTo>
                        <a:pt x="884414" y="546502"/>
                        <a:pt x="904289" y="538375"/>
                        <a:pt x="923632" y="5301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>
                  <a:off x="5255590" y="6256539"/>
                  <a:ext cx="253171" cy="311414"/>
                </a:xfrm>
                <a:custGeom>
                  <a:rect b="b" l="l" r="r" t="t"/>
                  <a:pathLst>
                    <a:path extrusionOk="0" h="311414" w="253171">
                      <a:moveTo>
                        <a:pt x="209182" y="85982"/>
                      </a:moveTo>
                      <a:cubicBezTo>
                        <a:pt x="184876" y="68908"/>
                        <a:pt x="162962" y="47051"/>
                        <a:pt x="149535" y="20344"/>
                      </a:cubicBezTo>
                      <a:cubicBezTo>
                        <a:pt x="148183" y="17532"/>
                        <a:pt x="146034" y="11375"/>
                        <a:pt x="142135" y="10180"/>
                      </a:cubicBezTo>
                      <a:cubicBezTo>
                        <a:pt x="142644" y="7456"/>
                        <a:pt x="143398" y="4488"/>
                        <a:pt x="142312" y="1787"/>
                      </a:cubicBezTo>
                      <a:cubicBezTo>
                        <a:pt x="141736" y="37"/>
                        <a:pt x="139210" y="-760"/>
                        <a:pt x="138035" y="945"/>
                      </a:cubicBezTo>
                      <a:cubicBezTo>
                        <a:pt x="133028" y="9072"/>
                        <a:pt x="128840" y="18063"/>
                        <a:pt x="123988" y="26434"/>
                      </a:cubicBezTo>
                      <a:cubicBezTo>
                        <a:pt x="113751" y="45368"/>
                        <a:pt x="100435" y="62309"/>
                        <a:pt x="86210" y="78608"/>
                      </a:cubicBezTo>
                      <a:cubicBezTo>
                        <a:pt x="64607" y="104650"/>
                        <a:pt x="36933" y="124514"/>
                        <a:pt x="6157" y="138332"/>
                      </a:cubicBezTo>
                      <a:cubicBezTo>
                        <a:pt x="2168" y="140281"/>
                        <a:pt x="-446" y="144489"/>
                        <a:pt x="63" y="148984"/>
                      </a:cubicBezTo>
                      <a:cubicBezTo>
                        <a:pt x="551" y="155738"/>
                        <a:pt x="7486" y="158684"/>
                        <a:pt x="12781" y="161275"/>
                      </a:cubicBezTo>
                      <a:cubicBezTo>
                        <a:pt x="20448" y="164995"/>
                        <a:pt x="26940" y="168029"/>
                        <a:pt x="34784" y="171993"/>
                      </a:cubicBezTo>
                      <a:cubicBezTo>
                        <a:pt x="34739" y="171971"/>
                        <a:pt x="34651" y="171926"/>
                        <a:pt x="34562" y="171882"/>
                      </a:cubicBezTo>
                      <a:cubicBezTo>
                        <a:pt x="34274" y="171749"/>
                        <a:pt x="34008" y="171616"/>
                        <a:pt x="33720" y="171461"/>
                      </a:cubicBezTo>
                      <a:cubicBezTo>
                        <a:pt x="34119" y="171638"/>
                        <a:pt x="34495" y="171838"/>
                        <a:pt x="34872" y="172037"/>
                      </a:cubicBezTo>
                      <a:cubicBezTo>
                        <a:pt x="35204" y="172214"/>
                        <a:pt x="35559" y="172369"/>
                        <a:pt x="35891" y="172546"/>
                      </a:cubicBezTo>
                      <a:cubicBezTo>
                        <a:pt x="35271" y="172258"/>
                        <a:pt x="35160" y="172214"/>
                        <a:pt x="35049" y="172148"/>
                      </a:cubicBezTo>
                      <a:cubicBezTo>
                        <a:pt x="34983" y="172103"/>
                        <a:pt x="34894" y="172081"/>
                        <a:pt x="34828" y="172037"/>
                      </a:cubicBezTo>
                      <a:cubicBezTo>
                        <a:pt x="82466" y="196706"/>
                        <a:pt x="124032" y="241041"/>
                        <a:pt x="140805" y="292505"/>
                      </a:cubicBezTo>
                      <a:cubicBezTo>
                        <a:pt x="143530" y="298950"/>
                        <a:pt x="144173" y="310000"/>
                        <a:pt x="153058" y="311262"/>
                      </a:cubicBezTo>
                      <a:cubicBezTo>
                        <a:pt x="162032" y="312768"/>
                        <a:pt x="165488" y="302759"/>
                        <a:pt x="166818" y="295628"/>
                      </a:cubicBezTo>
                      <a:cubicBezTo>
                        <a:pt x="169277" y="285707"/>
                        <a:pt x="171471" y="275764"/>
                        <a:pt x="174019" y="265887"/>
                      </a:cubicBezTo>
                      <a:cubicBezTo>
                        <a:pt x="180466" y="240797"/>
                        <a:pt x="187534" y="215685"/>
                        <a:pt x="201117" y="193274"/>
                      </a:cubicBezTo>
                      <a:cubicBezTo>
                        <a:pt x="214987" y="167918"/>
                        <a:pt x="238341" y="149117"/>
                        <a:pt x="252610" y="124270"/>
                      </a:cubicBezTo>
                      <a:cubicBezTo>
                        <a:pt x="258127" y="104296"/>
                        <a:pt x="221479" y="96124"/>
                        <a:pt x="209182" y="85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9"/>
                <p:cNvSpPr/>
                <p:nvPr/>
              </p:nvSpPr>
              <p:spPr>
                <a:xfrm>
                  <a:off x="5413057" y="7070624"/>
                  <a:ext cx="44" cy="88"/>
                </a:xfrm>
                <a:custGeom>
                  <a:rect b="b" l="l" r="r" t="t"/>
                  <a:pathLst>
                    <a:path extrusionOk="0" h="88" w="44">
                      <a:moveTo>
                        <a:pt x="0" y="0"/>
                      </a:moveTo>
                      <a:cubicBezTo>
                        <a:pt x="22" y="22"/>
                        <a:pt x="22" y="66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22" y="66"/>
                        <a:pt x="0" y="22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9"/>
                <p:cNvSpPr/>
                <p:nvPr/>
              </p:nvSpPr>
              <p:spPr>
                <a:xfrm>
                  <a:off x="5237259" y="7048202"/>
                  <a:ext cx="268185" cy="315571"/>
                </a:xfrm>
                <a:custGeom>
                  <a:rect b="b" l="l" r="r" t="t"/>
                  <a:pathLst>
                    <a:path extrusionOk="0" h="315571" w="268185">
                      <a:moveTo>
                        <a:pt x="259264" y="128385"/>
                      </a:moveTo>
                      <a:cubicBezTo>
                        <a:pt x="246257" y="116139"/>
                        <a:pt x="231412" y="106018"/>
                        <a:pt x="219425" y="92687"/>
                      </a:cubicBezTo>
                      <a:cubicBezTo>
                        <a:pt x="200570" y="72159"/>
                        <a:pt x="188162" y="47290"/>
                        <a:pt x="175842" y="22510"/>
                      </a:cubicBezTo>
                      <a:cubicBezTo>
                        <a:pt x="175864" y="22576"/>
                        <a:pt x="175887" y="22621"/>
                        <a:pt x="175909" y="22665"/>
                      </a:cubicBezTo>
                      <a:cubicBezTo>
                        <a:pt x="173228" y="17727"/>
                        <a:pt x="171455" y="12434"/>
                        <a:pt x="170414" y="6920"/>
                      </a:cubicBezTo>
                      <a:cubicBezTo>
                        <a:pt x="169904" y="4617"/>
                        <a:pt x="168109" y="2513"/>
                        <a:pt x="166093" y="1317"/>
                      </a:cubicBezTo>
                      <a:cubicBezTo>
                        <a:pt x="157851" y="-3400"/>
                        <a:pt x="149298" y="5436"/>
                        <a:pt x="152732" y="13829"/>
                      </a:cubicBezTo>
                      <a:cubicBezTo>
                        <a:pt x="114888" y="66423"/>
                        <a:pt x="75958" y="95965"/>
                        <a:pt x="13652" y="114965"/>
                      </a:cubicBezTo>
                      <a:cubicBezTo>
                        <a:pt x="-27205" y="127743"/>
                        <a:pt x="35477" y="161425"/>
                        <a:pt x="47863" y="173383"/>
                      </a:cubicBezTo>
                      <a:cubicBezTo>
                        <a:pt x="62974" y="185696"/>
                        <a:pt x="74828" y="201596"/>
                        <a:pt x="82229" y="219622"/>
                      </a:cubicBezTo>
                      <a:cubicBezTo>
                        <a:pt x="89696" y="237117"/>
                        <a:pt x="94504" y="254877"/>
                        <a:pt x="96586" y="274497"/>
                      </a:cubicBezTo>
                      <a:cubicBezTo>
                        <a:pt x="97539" y="283377"/>
                        <a:pt x="98204" y="292280"/>
                        <a:pt x="99112" y="301182"/>
                      </a:cubicBezTo>
                      <a:cubicBezTo>
                        <a:pt x="99400" y="306320"/>
                        <a:pt x="100619" y="311856"/>
                        <a:pt x="105538" y="314491"/>
                      </a:cubicBezTo>
                      <a:cubicBezTo>
                        <a:pt x="120826" y="320714"/>
                        <a:pt x="128160" y="298436"/>
                        <a:pt x="135539" y="288891"/>
                      </a:cubicBezTo>
                      <a:cubicBezTo>
                        <a:pt x="151026" y="263558"/>
                        <a:pt x="168109" y="239242"/>
                        <a:pt x="187652" y="216566"/>
                      </a:cubicBezTo>
                      <a:cubicBezTo>
                        <a:pt x="206751" y="191941"/>
                        <a:pt x="235112" y="177480"/>
                        <a:pt x="258909" y="158059"/>
                      </a:cubicBezTo>
                      <a:cubicBezTo>
                        <a:pt x="272137" y="149511"/>
                        <a:pt x="270276" y="137885"/>
                        <a:pt x="259264" y="1283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5" name="Google Shape;755;p19"/>
              <p:cNvSpPr/>
              <p:nvPr/>
            </p:nvSpPr>
            <p:spPr>
              <a:xfrm rot="533899">
                <a:off x="2203363" y="3130900"/>
                <a:ext cx="474133" cy="534908"/>
              </a:xfrm>
              <a:custGeom>
                <a:rect b="b" l="l" r="r" t="t"/>
                <a:pathLst>
                  <a:path extrusionOk="0" h="1067616" w="946316">
                    <a:moveTo>
                      <a:pt x="541644" y="1064450"/>
                    </a:moveTo>
                    <a:cubicBezTo>
                      <a:pt x="537168" y="1059401"/>
                      <a:pt x="536060" y="1052292"/>
                      <a:pt x="533379" y="1046247"/>
                    </a:cubicBezTo>
                    <a:cubicBezTo>
                      <a:pt x="525336" y="1025143"/>
                      <a:pt x="518224" y="1003640"/>
                      <a:pt x="509671" y="982691"/>
                    </a:cubicBezTo>
                    <a:cubicBezTo>
                      <a:pt x="494405" y="945266"/>
                      <a:pt x="475239" y="910587"/>
                      <a:pt x="456561" y="875067"/>
                    </a:cubicBezTo>
                    <a:cubicBezTo>
                      <a:pt x="430282" y="821343"/>
                      <a:pt x="392106" y="775304"/>
                      <a:pt x="358981" y="725898"/>
                    </a:cubicBezTo>
                    <a:cubicBezTo>
                      <a:pt x="337644" y="691729"/>
                      <a:pt x="308418" y="663959"/>
                      <a:pt x="278794" y="637053"/>
                    </a:cubicBezTo>
                    <a:cubicBezTo>
                      <a:pt x="242523" y="601178"/>
                      <a:pt x="199162" y="574095"/>
                      <a:pt x="153828" y="551152"/>
                    </a:cubicBezTo>
                    <a:cubicBezTo>
                      <a:pt x="129345" y="539017"/>
                      <a:pt x="103886" y="528365"/>
                      <a:pt x="77098" y="522608"/>
                    </a:cubicBezTo>
                    <a:cubicBezTo>
                      <a:pt x="53944" y="517559"/>
                      <a:pt x="29970" y="521700"/>
                      <a:pt x="6750" y="518024"/>
                    </a:cubicBezTo>
                    <a:cubicBezTo>
                      <a:pt x="1543" y="516695"/>
                      <a:pt x="-1493" y="510516"/>
                      <a:pt x="745" y="505578"/>
                    </a:cubicBezTo>
                    <a:cubicBezTo>
                      <a:pt x="1986" y="502345"/>
                      <a:pt x="4778" y="500130"/>
                      <a:pt x="8079" y="499200"/>
                    </a:cubicBezTo>
                    <a:cubicBezTo>
                      <a:pt x="15324" y="496432"/>
                      <a:pt x="22459" y="493398"/>
                      <a:pt x="29571" y="490298"/>
                    </a:cubicBezTo>
                    <a:cubicBezTo>
                      <a:pt x="46787" y="482680"/>
                      <a:pt x="63583" y="474132"/>
                      <a:pt x="79957" y="464876"/>
                    </a:cubicBezTo>
                    <a:cubicBezTo>
                      <a:pt x="128990" y="436730"/>
                      <a:pt x="176983" y="406657"/>
                      <a:pt x="221164" y="371291"/>
                    </a:cubicBezTo>
                    <a:cubicBezTo>
                      <a:pt x="255507" y="344828"/>
                      <a:pt x="286018" y="314866"/>
                      <a:pt x="317835" y="285834"/>
                    </a:cubicBezTo>
                    <a:cubicBezTo>
                      <a:pt x="348722" y="257732"/>
                      <a:pt x="375732" y="225843"/>
                      <a:pt x="402364" y="193755"/>
                    </a:cubicBezTo>
                    <a:cubicBezTo>
                      <a:pt x="418096" y="175021"/>
                      <a:pt x="432609" y="155245"/>
                      <a:pt x="444751" y="133986"/>
                    </a:cubicBezTo>
                    <a:cubicBezTo>
                      <a:pt x="463895" y="97713"/>
                      <a:pt x="476901" y="57475"/>
                      <a:pt x="485719" y="17592"/>
                    </a:cubicBezTo>
                    <a:cubicBezTo>
                      <a:pt x="482795" y="12277"/>
                      <a:pt x="481399" y="4792"/>
                      <a:pt x="487669" y="1249"/>
                    </a:cubicBezTo>
                    <a:cubicBezTo>
                      <a:pt x="491857" y="-1320"/>
                      <a:pt x="498061" y="208"/>
                      <a:pt x="500409" y="4593"/>
                    </a:cubicBezTo>
                    <a:cubicBezTo>
                      <a:pt x="523187" y="54286"/>
                      <a:pt x="543416" y="105951"/>
                      <a:pt x="566925" y="155179"/>
                    </a:cubicBezTo>
                    <a:cubicBezTo>
                      <a:pt x="586999" y="195726"/>
                      <a:pt x="613123" y="232797"/>
                      <a:pt x="641306" y="268074"/>
                    </a:cubicBezTo>
                    <a:cubicBezTo>
                      <a:pt x="658301" y="291924"/>
                      <a:pt x="675029" y="315995"/>
                      <a:pt x="697142" y="335505"/>
                    </a:cubicBezTo>
                    <a:cubicBezTo>
                      <a:pt x="750829" y="389539"/>
                      <a:pt x="805114" y="445167"/>
                      <a:pt x="873335" y="480599"/>
                    </a:cubicBezTo>
                    <a:cubicBezTo>
                      <a:pt x="893875" y="492070"/>
                      <a:pt x="919156" y="490453"/>
                      <a:pt x="939319" y="502411"/>
                    </a:cubicBezTo>
                    <a:cubicBezTo>
                      <a:pt x="945767" y="505910"/>
                      <a:pt x="949135" y="515034"/>
                      <a:pt x="943330" y="520703"/>
                    </a:cubicBezTo>
                    <a:cubicBezTo>
                      <a:pt x="937591" y="525199"/>
                      <a:pt x="930190" y="527125"/>
                      <a:pt x="923632" y="530181"/>
                    </a:cubicBezTo>
                    <a:cubicBezTo>
                      <a:pt x="904289" y="538375"/>
                      <a:pt x="884414" y="546502"/>
                      <a:pt x="865625" y="555759"/>
                    </a:cubicBezTo>
                    <a:cubicBezTo>
                      <a:pt x="792263" y="596616"/>
                      <a:pt x="702837" y="653551"/>
                      <a:pt x="665125" y="730504"/>
                    </a:cubicBezTo>
                    <a:cubicBezTo>
                      <a:pt x="645339" y="771096"/>
                      <a:pt x="633020" y="814766"/>
                      <a:pt x="617022" y="856885"/>
                    </a:cubicBezTo>
                    <a:cubicBezTo>
                      <a:pt x="606808" y="884345"/>
                      <a:pt x="597967" y="912292"/>
                      <a:pt x="589525" y="940372"/>
                    </a:cubicBezTo>
                    <a:cubicBezTo>
                      <a:pt x="579444" y="972083"/>
                      <a:pt x="572464" y="1004681"/>
                      <a:pt x="565086" y="1037101"/>
                    </a:cubicBezTo>
                    <a:cubicBezTo>
                      <a:pt x="562161" y="1046513"/>
                      <a:pt x="563136" y="1058161"/>
                      <a:pt x="555802" y="1065424"/>
                    </a:cubicBezTo>
                    <a:cubicBezTo>
                      <a:pt x="551637" y="1068635"/>
                      <a:pt x="545300" y="1068325"/>
                      <a:pt x="541644" y="1064450"/>
                    </a:cubicBezTo>
                    <a:close/>
                    <a:moveTo>
                      <a:pt x="401124" y="753956"/>
                    </a:moveTo>
                    <a:cubicBezTo>
                      <a:pt x="436996" y="799574"/>
                      <a:pt x="465579" y="850021"/>
                      <a:pt x="491813" y="901663"/>
                    </a:cubicBezTo>
                    <a:cubicBezTo>
                      <a:pt x="514125" y="942764"/>
                      <a:pt x="532161" y="985902"/>
                      <a:pt x="547360" y="1030103"/>
                    </a:cubicBezTo>
                    <a:cubicBezTo>
                      <a:pt x="562006" y="959882"/>
                      <a:pt x="583676" y="891476"/>
                      <a:pt x="608824" y="824355"/>
                    </a:cubicBezTo>
                    <a:cubicBezTo>
                      <a:pt x="620168" y="792864"/>
                      <a:pt x="630206" y="760821"/>
                      <a:pt x="644298" y="730416"/>
                    </a:cubicBezTo>
                    <a:cubicBezTo>
                      <a:pt x="657503" y="699546"/>
                      <a:pt x="677710" y="672640"/>
                      <a:pt x="702216" y="649808"/>
                    </a:cubicBezTo>
                    <a:cubicBezTo>
                      <a:pt x="718302" y="633709"/>
                      <a:pt x="734809" y="617897"/>
                      <a:pt x="753443" y="604721"/>
                    </a:cubicBezTo>
                    <a:cubicBezTo>
                      <a:pt x="803651" y="567628"/>
                      <a:pt x="857560" y="535452"/>
                      <a:pt x="915966" y="513019"/>
                    </a:cubicBezTo>
                    <a:cubicBezTo>
                      <a:pt x="901209" y="509166"/>
                      <a:pt x="885921" y="506973"/>
                      <a:pt x="871917" y="500640"/>
                    </a:cubicBezTo>
                    <a:cubicBezTo>
                      <a:pt x="847101" y="488903"/>
                      <a:pt x="823460" y="474066"/>
                      <a:pt x="801768" y="457258"/>
                    </a:cubicBezTo>
                    <a:cubicBezTo>
                      <a:pt x="765940" y="428204"/>
                      <a:pt x="730887" y="398242"/>
                      <a:pt x="699579" y="364271"/>
                    </a:cubicBezTo>
                    <a:cubicBezTo>
                      <a:pt x="674786" y="340931"/>
                      <a:pt x="651100" y="316615"/>
                      <a:pt x="632510" y="287893"/>
                    </a:cubicBezTo>
                    <a:cubicBezTo>
                      <a:pt x="612591" y="260788"/>
                      <a:pt x="590766" y="235100"/>
                      <a:pt x="573904" y="205869"/>
                    </a:cubicBezTo>
                    <a:cubicBezTo>
                      <a:pt x="539938" y="152411"/>
                      <a:pt x="519930" y="91800"/>
                      <a:pt x="493053" y="34777"/>
                    </a:cubicBezTo>
                    <a:cubicBezTo>
                      <a:pt x="472425" y="139412"/>
                      <a:pt x="434381" y="182616"/>
                      <a:pt x="366381" y="260301"/>
                    </a:cubicBezTo>
                    <a:cubicBezTo>
                      <a:pt x="326587" y="302177"/>
                      <a:pt x="283780" y="341396"/>
                      <a:pt x="239621" y="378643"/>
                    </a:cubicBezTo>
                    <a:cubicBezTo>
                      <a:pt x="180616" y="426122"/>
                      <a:pt x="116449" y="467467"/>
                      <a:pt x="48715" y="501348"/>
                    </a:cubicBezTo>
                    <a:cubicBezTo>
                      <a:pt x="103820" y="501902"/>
                      <a:pt x="153939" y="529473"/>
                      <a:pt x="200934" y="555559"/>
                    </a:cubicBezTo>
                    <a:cubicBezTo>
                      <a:pt x="251718" y="583395"/>
                      <a:pt x="293573" y="624009"/>
                      <a:pt x="334409" y="664468"/>
                    </a:cubicBezTo>
                    <a:cubicBezTo>
                      <a:pt x="360842" y="691042"/>
                      <a:pt x="378989" y="724060"/>
                      <a:pt x="401124" y="7539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rot="533899">
                <a:off x="2655270" y="3162967"/>
                <a:ext cx="126846" cy="156028"/>
              </a:xfrm>
              <a:custGeom>
                <a:rect b="b" l="l" r="r" t="t"/>
                <a:pathLst>
                  <a:path extrusionOk="0" h="311414" w="253171">
                    <a:moveTo>
                      <a:pt x="153058" y="311262"/>
                    </a:moveTo>
                    <a:cubicBezTo>
                      <a:pt x="144173" y="310000"/>
                      <a:pt x="143530" y="298950"/>
                      <a:pt x="140805" y="292505"/>
                    </a:cubicBezTo>
                    <a:cubicBezTo>
                      <a:pt x="124032" y="241041"/>
                      <a:pt x="82466" y="196706"/>
                      <a:pt x="34828" y="172037"/>
                    </a:cubicBezTo>
                    <a:cubicBezTo>
                      <a:pt x="34894" y="172081"/>
                      <a:pt x="34983" y="172103"/>
                      <a:pt x="35049" y="172148"/>
                    </a:cubicBezTo>
                    <a:cubicBezTo>
                      <a:pt x="35160" y="172214"/>
                      <a:pt x="35271" y="172258"/>
                      <a:pt x="35891" y="172546"/>
                    </a:cubicBezTo>
                    <a:cubicBezTo>
                      <a:pt x="35559" y="172369"/>
                      <a:pt x="35204" y="172214"/>
                      <a:pt x="34872" y="172037"/>
                    </a:cubicBezTo>
                    <a:cubicBezTo>
                      <a:pt x="34495" y="171838"/>
                      <a:pt x="34119" y="171638"/>
                      <a:pt x="33720" y="171461"/>
                    </a:cubicBezTo>
                    <a:cubicBezTo>
                      <a:pt x="34008" y="171616"/>
                      <a:pt x="34274" y="171749"/>
                      <a:pt x="34562" y="171882"/>
                    </a:cubicBezTo>
                    <a:cubicBezTo>
                      <a:pt x="34651" y="171926"/>
                      <a:pt x="34739" y="171971"/>
                      <a:pt x="34784" y="171993"/>
                    </a:cubicBezTo>
                    <a:cubicBezTo>
                      <a:pt x="26940" y="168029"/>
                      <a:pt x="20448" y="164995"/>
                      <a:pt x="12781" y="161275"/>
                    </a:cubicBezTo>
                    <a:cubicBezTo>
                      <a:pt x="7486" y="158684"/>
                      <a:pt x="551" y="155738"/>
                      <a:pt x="63" y="148984"/>
                    </a:cubicBezTo>
                    <a:cubicBezTo>
                      <a:pt x="-446" y="144489"/>
                      <a:pt x="2168" y="140281"/>
                      <a:pt x="6157" y="138332"/>
                    </a:cubicBezTo>
                    <a:cubicBezTo>
                      <a:pt x="36933" y="124514"/>
                      <a:pt x="64607" y="104650"/>
                      <a:pt x="86210" y="78608"/>
                    </a:cubicBezTo>
                    <a:cubicBezTo>
                      <a:pt x="100435" y="62309"/>
                      <a:pt x="113751" y="45368"/>
                      <a:pt x="123988" y="26434"/>
                    </a:cubicBezTo>
                    <a:cubicBezTo>
                      <a:pt x="128840" y="18063"/>
                      <a:pt x="133028" y="9072"/>
                      <a:pt x="138035" y="945"/>
                    </a:cubicBezTo>
                    <a:cubicBezTo>
                      <a:pt x="139210" y="-760"/>
                      <a:pt x="141736" y="37"/>
                      <a:pt x="142312" y="1787"/>
                    </a:cubicBezTo>
                    <a:cubicBezTo>
                      <a:pt x="143398" y="4488"/>
                      <a:pt x="142644" y="7456"/>
                      <a:pt x="142135" y="10180"/>
                    </a:cubicBezTo>
                    <a:cubicBezTo>
                      <a:pt x="146034" y="11375"/>
                      <a:pt x="148183" y="17532"/>
                      <a:pt x="149535" y="20344"/>
                    </a:cubicBezTo>
                    <a:cubicBezTo>
                      <a:pt x="162962" y="47051"/>
                      <a:pt x="184876" y="68908"/>
                      <a:pt x="209182" y="85982"/>
                    </a:cubicBezTo>
                    <a:cubicBezTo>
                      <a:pt x="221479" y="96124"/>
                      <a:pt x="258127" y="104296"/>
                      <a:pt x="252610" y="124270"/>
                    </a:cubicBezTo>
                    <a:cubicBezTo>
                      <a:pt x="238341" y="149117"/>
                      <a:pt x="214987" y="167918"/>
                      <a:pt x="201117" y="193274"/>
                    </a:cubicBezTo>
                    <a:cubicBezTo>
                      <a:pt x="187534" y="215685"/>
                      <a:pt x="180466" y="240797"/>
                      <a:pt x="174019" y="265887"/>
                    </a:cubicBezTo>
                    <a:cubicBezTo>
                      <a:pt x="171471" y="275764"/>
                      <a:pt x="169277" y="285707"/>
                      <a:pt x="166818" y="295628"/>
                    </a:cubicBezTo>
                    <a:cubicBezTo>
                      <a:pt x="165488" y="302759"/>
                      <a:pt x="162032" y="312768"/>
                      <a:pt x="153058" y="311262"/>
                    </a:cubicBezTo>
                    <a:close/>
                    <a:moveTo>
                      <a:pt x="33166" y="150889"/>
                    </a:moveTo>
                    <a:cubicBezTo>
                      <a:pt x="84681" y="174318"/>
                      <a:pt x="131699" y="219560"/>
                      <a:pt x="153102" y="272331"/>
                    </a:cubicBezTo>
                    <a:cubicBezTo>
                      <a:pt x="168989" y="200316"/>
                      <a:pt x="186537" y="175780"/>
                      <a:pt x="232934" y="120971"/>
                    </a:cubicBezTo>
                    <a:cubicBezTo>
                      <a:pt x="218222" y="111847"/>
                      <a:pt x="201936" y="105314"/>
                      <a:pt x="188509" y="94153"/>
                    </a:cubicBezTo>
                    <a:cubicBezTo>
                      <a:pt x="166795" y="77057"/>
                      <a:pt x="147098" y="56175"/>
                      <a:pt x="134180" y="31594"/>
                    </a:cubicBezTo>
                    <a:cubicBezTo>
                      <a:pt x="124209" y="55045"/>
                      <a:pt x="108234" y="75086"/>
                      <a:pt x="91949" y="94397"/>
                    </a:cubicBezTo>
                    <a:cubicBezTo>
                      <a:pt x="73691" y="116365"/>
                      <a:pt x="51158" y="134280"/>
                      <a:pt x="25832" y="147456"/>
                    </a:cubicBezTo>
                    <a:cubicBezTo>
                      <a:pt x="28291" y="148608"/>
                      <a:pt x="30729" y="149737"/>
                      <a:pt x="33166" y="150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rot="533899">
                <a:off x="2585899" y="3553386"/>
                <a:ext cx="134369" cy="158111"/>
              </a:xfrm>
              <a:custGeom>
                <a:rect b="b" l="l" r="r" t="t"/>
                <a:pathLst>
                  <a:path extrusionOk="0" h="315571" w="268185">
                    <a:moveTo>
                      <a:pt x="105538" y="314491"/>
                    </a:moveTo>
                    <a:cubicBezTo>
                      <a:pt x="100619" y="311856"/>
                      <a:pt x="99400" y="306320"/>
                      <a:pt x="99112" y="301182"/>
                    </a:cubicBezTo>
                    <a:cubicBezTo>
                      <a:pt x="98204" y="292280"/>
                      <a:pt x="97539" y="283377"/>
                      <a:pt x="96586" y="274497"/>
                    </a:cubicBezTo>
                    <a:cubicBezTo>
                      <a:pt x="94504" y="254877"/>
                      <a:pt x="89696" y="237117"/>
                      <a:pt x="82229" y="219622"/>
                    </a:cubicBezTo>
                    <a:cubicBezTo>
                      <a:pt x="74828" y="201596"/>
                      <a:pt x="62974" y="185696"/>
                      <a:pt x="47863" y="173383"/>
                    </a:cubicBezTo>
                    <a:cubicBezTo>
                      <a:pt x="35477" y="161425"/>
                      <a:pt x="-27205" y="127743"/>
                      <a:pt x="13652" y="114965"/>
                    </a:cubicBezTo>
                    <a:cubicBezTo>
                      <a:pt x="75958" y="95965"/>
                      <a:pt x="114888" y="66423"/>
                      <a:pt x="152732" y="13829"/>
                    </a:cubicBezTo>
                    <a:cubicBezTo>
                      <a:pt x="149298" y="5436"/>
                      <a:pt x="157851" y="-3400"/>
                      <a:pt x="166093" y="1317"/>
                    </a:cubicBezTo>
                    <a:cubicBezTo>
                      <a:pt x="168109" y="2513"/>
                      <a:pt x="169904" y="4617"/>
                      <a:pt x="170414" y="6920"/>
                    </a:cubicBezTo>
                    <a:cubicBezTo>
                      <a:pt x="171455" y="12434"/>
                      <a:pt x="173228" y="17727"/>
                      <a:pt x="175909" y="22665"/>
                    </a:cubicBezTo>
                    <a:cubicBezTo>
                      <a:pt x="175887" y="22621"/>
                      <a:pt x="175864" y="22576"/>
                      <a:pt x="175842" y="22510"/>
                    </a:cubicBezTo>
                    <a:cubicBezTo>
                      <a:pt x="175820" y="22488"/>
                      <a:pt x="175798" y="22444"/>
                      <a:pt x="175798" y="22421"/>
                    </a:cubicBezTo>
                    <a:cubicBezTo>
                      <a:pt x="188139" y="47224"/>
                      <a:pt x="200547" y="72137"/>
                      <a:pt x="219425" y="92687"/>
                    </a:cubicBezTo>
                    <a:cubicBezTo>
                      <a:pt x="231412" y="106018"/>
                      <a:pt x="246257" y="116139"/>
                      <a:pt x="259264" y="128385"/>
                    </a:cubicBezTo>
                    <a:cubicBezTo>
                      <a:pt x="270276" y="137885"/>
                      <a:pt x="272137" y="149511"/>
                      <a:pt x="258909" y="158059"/>
                    </a:cubicBezTo>
                    <a:cubicBezTo>
                      <a:pt x="235112" y="177480"/>
                      <a:pt x="206751" y="191941"/>
                      <a:pt x="187652" y="216566"/>
                    </a:cubicBezTo>
                    <a:cubicBezTo>
                      <a:pt x="168109" y="239242"/>
                      <a:pt x="151026" y="263558"/>
                      <a:pt x="135539" y="288891"/>
                    </a:cubicBezTo>
                    <a:cubicBezTo>
                      <a:pt x="128160" y="298436"/>
                      <a:pt x="120826" y="320714"/>
                      <a:pt x="105538" y="314491"/>
                    </a:cubicBezTo>
                    <a:close/>
                    <a:moveTo>
                      <a:pt x="115708" y="278749"/>
                    </a:moveTo>
                    <a:cubicBezTo>
                      <a:pt x="115885" y="280676"/>
                      <a:pt x="116062" y="282602"/>
                      <a:pt x="116218" y="284529"/>
                    </a:cubicBezTo>
                    <a:cubicBezTo>
                      <a:pt x="137976" y="249097"/>
                      <a:pt x="161706" y="214285"/>
                      <a:pt x="191596" y="185164"/>
                    </a:cubicBezTo>
                    <a:cubicBezTo>
                      <a:pt x="208679" y="169154"/>
                      <a:pt x="229750" y="158369"/>
                      <a:pt x="247520" y="143178"/>
                    </a:cubicBezTo>
                    <a:cubicBezTo>
                      <a:pt x="232564" y="128894"/>
                      <a:pt x="214927" y="117357"/>
                      <a:pt x="201899" y="101102"/>
                    </a:cubicBezTo>
                    <a:cubicBezTo>
                      <a:pt x="182312" y="78980"/>
                      <a:pt x="169594" y="51941"/>
                      <a:pt x="156566" y="25677"/>
                    </a:cubicBezTo>
                    <a:cubicBezTo>
                      <a:pt x="125546" y="78293"/>
                      <a:pt x="77952" y="110315"/>
                      <a:pt x="21009" y="129846"/>
                    </a:cubicBezTo>
                    <a:cubicBezTo>
                      <a:pt x="38468" y="145370"/>
                      <a:pt x="59606" y="156620"/>
                      <a:pt x="75138" y="174358"/>
                    </a:cubicBezTo>
                    <a:cubicBezTo>
                      <a:pt x="100575" y="202792"/>
                      <a:pt x="112229" y="241523"/>
                      <a:pt x="115708" y="2787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8" name="Google Shape;758;p19"/>
            <p:cNvSpPr/>
            <p:nvPr/>
          </p:nvSpPr>
          <p:spPr>
            <a:xfrm rot="533899">
              <a:off x="2227859" y="3148942"/>
              <a:ext cx="434507" cy="498688"/>
            </a:xfrm>
            <a:custGeom>
              <a:rect b="b" l="l" r="r" t="t"/>
              <a:pathLst>
                <a:path extrusionOk="0" h="995326" w="867228">
                  <a:moveTo>
                    <a:pt x="823180" y="465863"/>
                  </a:moveTo>
                  <a:cubicBezTo>
                    <a:pt x="837183" y="472197"/>
                    <a:pt x="852472" y="474389"/>
                    <a:pt x="867228" y="478242"/>
                  </a:cubicBezTo>
                  <a:cubicBezTo>
                    <a:pt x="808844" y="500675"/>
                    <a:pt x="754936" y="532829"/>
                    <a:pt x="704706" y="569944"/>
                  </a:cubicBezTo>
                  <a:cubicBezTo>
                    <a:pt x="686094" y="583098"/>
                    <a:pt x="669565" y="598910"/>
                    <a:pt x="653479" y="615031"/>
                  </a:cubicBezTo>
                  <a:cubicBezTo>
                    <a:pt x="628973" y="637841"/>
                    <a:pt x="608766" y="664747"/>
                    <a:pt x="595560" y="695639"/>
                  </a:cubicBezTo>
                  <a:cubicBezTo>
                    <a:pt x="581468" y="726022"/>
                    <a:pt x="571431" y="758088"/>
                    <a:pt x="560087" y="789578"/>
                  </a:cubicBezTo>
                  <a:cubicBezTo>
                    <a:pt x="534938" y="856699"/>
                    <a:pt x="513269" y="925105"/>
                    <a:pt x="498623" y="995326"/>
                  </a:cubicBezTo>
                  <a:cubicBezTo>
                    <a:pt x="483401" y="951125"/>
                    <a:pt x="465365" y="908009"/>
                    <a:pt x="443053" y="866908"/>
                  </a:cubicBezTo>
                  <a:cubicBezTo>
                    <a:pt x="416841" y="815266"/>
                    <a:pt x="388259" y="764820"/>
                    <a:pt x="352364" y="719201"/>
                  </a:cubicBezTo>
                  <a:cubicBezTo>
                    <a:pt x="330229" y="689283"/>
                    <a:pt x="312083" y="656288"/>
                    <a:pt x="285693" y="629691"/>
                  </a:cubicBezTo>
                  <a:cubicBezTo>
                    <a:pt x="244858" y="589255"/>
                    <a:pt x="203003" y="548641"/>
                    <a:pt x="152219" y="520783"/>
                  </a:cubicBezTo>
                  <a:cubicBezTo>
                    <a:pt x="105246" y="494674"/>
                    <a:pt x="55105" y="467103"/>
                    <a:pt x="0" y="466572"/>
                  </a:cubicBezTo>
                  <a:cubicBezTo>
                    <a:pt x="67734" y="432712"/>
                    <a:pt x="131923" y="391368"/>
                    <a:pt x="190905" y="343867"/>
                  </a:cubicBezTo>
                  <a:cubicBezTo>
                    <a:pt x="235087" y="306619"/>
                    <a:pt x="277872" y="267378"/>
                    <a:pt x="317666" y="225524"/>
                  </a:cubicBezTo>
                  <a:cubicBezTo>
                    <a:pt x="385666" y="147840"/>
                    <a:pt x="423710" y="104635"/>
                    <a:pt x="444360" y="0"/>
                  </a:cubicBezTo>
                  <a:cubicBezTo>
                    <a:pt x="471237" y="57045"/>
                    <a:pt x="491223" y="117634"/>
                    <a:pt x="525189" y="171114"/>
                  </a:cubicBezTo>
                  <a:cubicBezTo>
                    <a:pt x="542051" y="200345"/>
                    <a:pt x="563876" y="226033"/>
                    <a:pt x="583795" y="253139"/>
                  </a:cubicBezTo>
                  <a:cubicBezTo>
                    <a:pt x="602385" y="281839"/>
                    <a:pt x="626071" y="306154"/>
                    <a:pt x="650864" y="329517"/>
                  </a:cubicBezTo>
                  <a:cubicBezTo>
                    <a:pt x="682172" y="363487"/>
                    <a:pt x="717225" y="393449"/>
                    <a:pt x="753053" y="422503"/>
                  </a:cubicBezTo>
                  <a:cubicBezTo>
                    <a:pt x="774745" y="439289"/>
                    <a:pt x="798364" y="454126"/>
                    <a:pt x="823180" y="465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 rot="533899">
              <a:off x="2668527" y="3178970"/>
              <a:ext cx="103753" cy="120605"/>
            </a:xfrm>
            <a:custGeom>
              <a:rect b="b" l="l" r="r" t="t"/>
              <a:pathLst>
                <a:path extrusionOk="0" h="240715" w="207080">
                  <a:moveTo>
                    <a:pt x="162655" y="62559"/>
                  </a:moveTo>
                  <a:cubicBezTo>
                    <a:pt x="176082" y="73721"/>
                    <a:pt x="192368" y="80231"/>
                    <a:pt x="207080" y="89377"/>
                  </a:cubicBezTo>
                  <a:cubicBezTo>
                    <a:pt x="160683" y="144186"/>
                    <a:pt x="143135" y="168722"/>
                    <a:pt x="127270" y="240716"/>
                  </a:cubicBezTo>
                  <a:cubicBezTo>
                    <a:pt x="105867" y="187966"/>
                    <a:pt x="58849" y="142724"/>
                    <a:pt x="7312" y="119295"/>
                  </a:cubicBezTo>
                  <a:cubicBezTo>
                    <a:pt x="4897" y="118143"/>
                    <a:pt x="2437" y="117014"/>
                    <a:pt x="0" y="115862"/>
                  </a:cubicBezTo>
                  <a:cubicBezTo>
                    <a:pt x="25326" y="102686"/>
                    <a:pt x="47859" y="84793"/>
                    <a:pt x="66117" y="62803"/>
                  </a:cubicBezTo>
                  <a:cubicBezTo>
                    <a:pt x="82402" y="43471"/>
                    <a:pt x="98400" y="23429"/>
                    <a:pt x="108348" y="0"/>
                  </a:cubicBezTo>
                  <a:cubicBezTo>
                    <a:pt x="121244" y="24603"/>
                    <a:pt x="140963" y="45464"/>
                    <a:pt x="162655" y="625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 rot="533899">
              <a:off x="2596655" y="3566227"/>
              <a:ext cx="113489" cy="129693"/>
            </a:xfrm>
            <a:custGeom>
              <a:rect b="b" l="l" r="r" t="t"/>
              <a:pathLst>
                <a:path extrusionOk="0" h="258852" w="226511">
                  <a:moveTo>
                    <a:pt x="180890" y="75404"/>
                  </a:moveTo>
                  <a:cubicBezTo>
                    <a:pt x="193941" y="91636"/>
                    <a:pt x="211556" y="103195"/>
                    <a:pt x="226512" y="117457"/>
                  </a:cubicBezTo>
                  <a:cubicBezTo>
                    <a:pt x="208742" y="132670"/>
                    <a:pt x="187671" y="143455"/>
                    <a:pt x="170587" y="159466"/>
                  </a:cubicBezTo>
                  <a:cubicBezTo>
                    <a:pt x="140697" y="188586"/>
                    <a:pt x="116967" y="223398"/>
                    <a:pt x="95209" y="258852"/>
                  </a:cubicBezTo>
                  <a:cubicBezTo>
                    <a:pt x="95054" y="256926"/>
                    <a:pt x="94877" y="254999"/>
                    <a:pt x="94699" y="253072"/>
                  </a:cubicBezTo>
                  <a:cubicBezTo>
                    <a:pt x="91221" y="215847"/>
                    <a:pt x="79588" y="177115"/>
                    <a:pt x="54130" y="148659"/>
                  </a:cubicBezTo>
                  <a:cubicBezTo>
                    <a:pt x="38598" y="130921"/>
                    <a:pt x="17460" y="119671"/>
                    <a:pt x="0" y="104148"/>
                  </a:cubicBezTo>
                  <a:cubicBezTo>
                    <a:pt x="56922" y="84616"/>
                    <a:pt x="104515" y="52594"/>
                    <a:pt x="135557" y="0"/>
                  </a:cubicBezTo>
                  <a:cubicBezTo>
                    <a:pt x="148585" y="26242"/>
                    <a:pt x="161304" y="53281"/>
                    <a:pt x="180890" y="75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093869"/>
      </a:dk1>
      <a:lt1>
        <a:srgbClr val="FFF9EC"/>
      </a:lt1>
      <a:dk2>
        <a:srgbClr val="CD67B3"/>
      </a:dk2>
      <a:lt2>
        <a:srgbClr val="61AFDB"/>
      </a:lt2>
      <a:accent1>
        <a:srgbClr val="F87B45"/>
      </a:accent1>
      <a:accent2>
        <a:srgbClr val="C2CED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87B4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